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9" r:id="rId3"/>
    <p:sldMasterId id="2147483682" r:id="rId4"/>
    <p:sldMasterId id="2147483695" r:id="rId5"/>
  </p:sldMasterIdLst>
  <p:notesMasterIdLst>
    <p:notesMasterId r:id="rId7"/>
  </p:notesMasterIdLst>
  <p:handoutMasterIdLst>
    <p:handoutMasterId r:id="rId47"/>
  </p:handoutMasterIdLst>
  <p:sldIdLst>
    <p:sldId id="1617" r:id="rId6"/>
    <p:sldId id="1858" r:id="rId8"/>
    <p:sldId id="1998" r:id="rId9"/>
    <p:sldId id="1999" r:id="rId10"/>
    <p:sldId id="1939" r:id="rId11"/>
    <p:sldId id="1940" r:id="rId12"/>
    <p:sldId id="1997" r:id="rId13"/>
    <p:sldId id="1938" r:id="rId14"/>
    <p:sldId id="1990" r:id="rId15"/>
    <p:sldId id="1991" r:id="rId16"/>
    <p:sldId id="1992" r:id="rId17"/>
    <p:sldId id="1993" r:id="rId18"/>
    <p:sldId id="1994" r:id="rId19"/>
    <p:sldId id="2059" r:id="rId20"/>
    <p:sldId id="2058" r:id="rId21"/>
    <p:sldId id="2060" r:id="rId22"/>
    <p:sldId id="2061" r:id="rId23"/>
    <p:sldId id="2062" r:id="rId24"/>
    <p:sldId id="2063" r:id="rId25"/>
    <p:sldId id="2064" r:id="rId26"/>
    <p:sldId id="1164" r:id="rId27"/>
    <p:sldId id="2066" r:id="rId28"/>
    <p:sldId id="2067" r:id="rId29"/>
    <p:sldId id="2068" r:id="rId30"/>
    <p:sldId id="2069" r:id="rId31"/>
    <p:sldId id="2070" r:id="rId32"/>
    <p:sldId id="2071" r:id="rId33"/>
    <p:sldId id="2072" r:id="rId34"/>
    <p:sldId id="2074" r:id="rId35"/>
    <p:sldId id="2075" r:id="rId36"/>
    <p:sldId id="2076" r:id="rId37"/>
    <p:sldId id="2077" r:id="rId38"/>
    <p:sldId id="2078" r:id="rId39"/>
    <p:sldId id="2079" r:id="rId40"/>
    <p:sldId id="2080" r:id="rId41"/>
    <p:sldId id="2081" r:id="rId42"/>
    <p:sldId id="2082" r:id="rId43"/>
    <p:sldId id="2083" r:id="rId44"/>
    <p:sldId id="2086" r:id="rId45"/>
    <p:sldId id="2087" r:id="rId46"/>
  </p:sldIdLst>
  <p:sldSz cx="12192000" cy="6858000"/>
  <p:notesSz cx="6858000" cy="9144000"/>
  <p:embeddedFontLst>
    <p:embeddedFont>
      <p:font typeface="微软雅黑" panose="020B0503020204020204" charset="-122"/>
      <p:regular r:id="rId52"/>
    </p:embeddedFont>
    <p:embeddedFont>
      <p:font typeface="等线" panose="02010600030101010101" charset="-122"/>
      <p:regular r:id="rId53"/>
    </p:embeddedFont>
    <p:embeddedFont>
      <p:font typeface="黑体" panose="02010609060101010101" charset="-122"/>
      <p:regular r:id="rId54"/>
    </p:embeddedFont>
    <p:embeddedFont>
      <p:font typeface="Kartika" panose="02020803030404060203" pitchFamily="18" charset="0"/>
      <p:bold r:id="rId55"/>
    </p:embeddedFont>
    <p:embeddedFont>
      <p:font typeface="楷体" panose="02010609060101010101" charset="-122"/>
      <p:regular r:id="rId56"/>
    </p:embeddedFont>
    <p:embeddedFont>
      <p:font typeface="新宋体" panose="02010609030101010101" charset="-122"/>
      <p:regular r:id="rId57"/>
    </p:embeddedFont>
    <p:embeddedFont>
      <p:font typeface="华文行楷" panose="02010800040101010101" pitchFamily="2" charset="-122"/>
      <p:regular r:id="rId58"/>
    </p:embeddedFont>
    <p:embeddedFont>
      <p:font typeface="微软雅黑 Light" panose="020B0502040204020203" charset="-122"/>
      <p:regular r:id="rId59"/>
    </p:embeddedFont>
    <p:embeddedFont>
      <p:font typeface="Calibri" panose="020F05020202040A0204"/>
      <p:italic r:id="rId60"/>
      <p:boldItalic r:id="rId61"/>
    </p:embeddedFont>
  </p:embeddedFontLst>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89" userDrawn="1">
          <p15:clr>
            <a:srgbClr val="A4A3A4"/>
          </p15:clr>
        </p15:guide>
        <p15:guide id="2" pos="37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0" clrIdx="0"/>
  <p:cmAuthor id="7" name="1206988966@qq.com" initials="1" lastIdx="0" clrIdx="2"/>
  <p:cmAuthor id="1" name="Wangzhi gang" initials="Wg" lastIdx="0" clrIdx="0"/>
  <p:cmAuthor id="8" name="姜伟光" initials="姜" lastIdx="0" clrIdx="0"/>
  <p:cmAuthor id="2" name="作者" initials="A" lastIdx="0" clrIdx="1"/>
  <p:cmAuthor id="9" name="dongyu" initials="" lastIdx="0" clrIdx="8"/>
  <p:cmAuthor id="3" name="lenovo" initials="l" lastIdx="0" clrIdx="2"/>
  <p:cmAuthor id="4" name="Administrator" initials="A" lastIdx="0" clrIdx="3"/>
  <p:cmAuthor id="5" name="宋洁然" initials="宋" lastIdx="0" clrIdx="1"/>
  <p:cmAuthor id="6" name="ming qiu" initials="m" lastIdx="0" clrIdx="1"/>
  <p:cmAuthor id="10" name="86180" initials="8" lastIdx="1" clrIdx="9"/>
  <p:cmAuthor id="11" name="86137" initials="8" lastIdx="0" clrIdx="10"/>
  <p:cmAuthor id="13" name="WY" initials="W" lastIdx="1" clrIdx="11"/>
  <p:cmAuthor id="14" name="asus1" initials="a" lastIdx="0" clrIdx="12"/>
  <p:cmAuthor id="15" name="杜永波" initials="杜" lastIdx="0" clrIdx="0"/>
  <p:cmAuthor id="16" name="li marry" initials="l" lastIdx="0" clrIdx="0"/>
  <p:cmAuthor id="17" name="叶 思冰" initials="叶" lastIdx="1" clrIdx="25"/>
  <p:cmAuthor id="18" name="Vivian Liu" initials="V" lastIdx="0" clrIdx="1"/>
  <p:cmAuthor id="19" name="孙宇婷" initials="孙" lastIdx="0" clrIdx="21"/>
  <p:cmAuthor id="20" name="Windows 用户" initials="W" lastIdx="0" clrIdx="0"/>
  <p:cmAuthor id="21" name="ASUS" initials="A" lastIdx="0" clrIdx="0"/>
  <p:cmAuthor id="22" name="222" initials="2" lastIdx="0" clrIdx="0"/>
  <p:cmAuthor id="23" name="xj" initials="x" lastIdx="0" clrIdx="23"/>
  <p:cmAuthor id="24" name="古" initials="古" lastIdx="0" clrIdx="24"/>
  <p:cmAuthor id="25" name="李彦利" initials="李" lastIdx="0" clrIdx="25"/>
  <p:cmAuthor id="26" name="刘刘" initials="刘" lastIdx="0" clrIdx="20"/>
  <p:cmAuthor id="27" name="刘浩" initials="刘" lastIdx="0" clrIdx="0"/>
  <p:cmAuthor id="31" name="未知用户1" initials="未" lastIdx="0" clrIdx="22"/>
  <p:cmAuthor id="2000" name="张瑞霞" initials="authorId_524709945" lastIdx="0" clrIdx="0"/>
  <p:cmAuthor id="32" name="A" initials="A" lastIdx="1" clrIdx="31"/>
  <p:cmAuthor id="29" name="张 林娜" initials="" lastIdx="0" clrIdx="0"/>
  <p:cmAuthor id="38" name="NFB" initials="N" lastIdx="0" clrIdx="14"/>
  <p:cmAuthor id="77" name="周 小平" initials="周" lastIdx="1" clrIdx="26"/>
  <p:cmAuthor id="28" name="nijingen" initials="n" lastIdx="0" clrIdx="27"/>
  <p:cmAuthor id="30" name="yisimin" initials="y" lastIdx="0" clrIdx="29"/>
  <p:cmAuthor id="33" name="86138" initials="8" lastIdx="0" clrIdx="33"/>
  <p:cmAuthor id="49837069" name="DELL" initials="D" lastIdx="0" clrIdx="25"/>
  <p:cmAuthor id="2001" name="Dino._6ZFrB7nA" initials="authorId_1257418890" lastIdx="0" clrIdx="1"/>
  <p:cmAuthor id="34" name="a'su's" initials="a" lastIdx="0" clrIdx="33"/>
  <p:cmAuthor id="36" name="陈芳" initials="A" lastIdx="0" clrIdx="35"/>
  <p:cmAuthor id="41" name="EXX008" initials="E" lastIdx="0" clrIdx="4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0" d="100"/>
          <a:sy n="70" d="100"/>
        </p:scale>
        <p:origin x="-222" y="-108"/>
      </p:cViewPr>
      <p:guideLst>
        <p:guide orient="horz" pos="2489"/>
        <p:guide pos="3764"/>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2" Type="http://schemas.openxmlformats.org/officeDocument/2006/relationships/tags" Target="tags/tag942.xml"/><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1.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Master" Target="slideMasters/slideMaster4.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6.xml"/><Relationship Id="rId4" Type="http://schemas.openxmlformats.org/officeDocument/2006/relationships/tags" Target="../tags/tag941.xml"/><Relationship Id="rId3" Type="http://schemas.openxmlformats.org/officeDocument/2006/relationships/tags" Target="../tags/tag940.xml"/><Relationship Id="rId2" Type="http://schemas.openxmlformats.org/officeDocument/2006/relationships/tags" Target="../tags/tag939.xml"/><Relationship Id="rId1" Type="http://schemas.openxmlformats.org/officeDocument/2006/relationships/tags" Target="../tags/tag93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10"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1048711"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1048712"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1048713"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tags" Target="../tags/tag937.xml"/><Relationship Id="rId5" Type="http://schemas.openxmlformats.org/officeDocument/2006/relationships/tags" Target="../tags/tag936.xml"/><Relationship Id="rId4" Type="http://schemas.openxmlformats.org/officeDocument/2006/relationships/tags" Target="../tags/tag935.xml"/><Relationship Id="rId3" Type="http://schemas.openxmlformats.org/officeDocument/2006/relationships/tags" Target="../tags/tag934.xml"/><Relationship Id="rId2" Type="http://schemas.openxmlformats.org/officeDocument/2006/relationships/tags" Target="../tags/tag933.xml"/><Relationship Id="rId1" Type="http://schemas.openxmlformats.org/officeDocument/2006/relationships/tags" Target="../tags/tag9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04"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1048705"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1048706"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1048707"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08"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1048709"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356.xml"/><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447.xml"/><Relationship Id="rId3" Type="http://schemas.openxmlformats.org/officeDocument/2006/relationships/tags" Target="../tags/tag446.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559.xml"/><Relationship Id="rId4" Type="http://schemas.openxmlformats.org/officeDocument/2006/relationships/tags" Target="../tags/tag558.xml"/><Relationship Id="rId3" Type="http://schemas.openxmlformats.org/officeDocument/2006/relationships/tags" Target="../tags/tag557.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639.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845.xml"/><Relationship Id="rId4" Type="http://schemas.openxmlformats.org/officeDocument/2006/relationships/tags" Target="../tags/tag844.xml"/><Relationship Id="rId3" Type="http://schemas.openxmlformats.org/officeDocument/2006/relationships/tags" Target="../tags/tag843.xml"/><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931.xml"/><Relationship Id="rId4" Type="http://schemas.openxmlformats.org/officeDocument/2006/relationships/tags" Target="../tags/tag930.xml"/><Relationship Id="rId3" Type="http://schemas.openxmlformats.org/officeDocument/2006/relationships/tags" Target="../tags/tag929.xml"/><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7DF026A-EB96-4328-AEEA-CCCBCA10244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A25CCEA-3F45-46FD-873C-10FB1242F40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pPr algn="l"/>
            <a:r>
              <a:rPr lang="zh-CN" altLang="en-US" b="1">
                <a:solidFill>
                  <a:srgbClr val="FF0000"/>
                </a:solidFill>
                <a:latin typeface="楷体" panose="02010609060101010101" charset="-122"/>
                <a:ea typeface="楷体" panose="02010609060101010101" charset="-122"/>
                <a:cs typeface="楷体" panose="02010609060101010101" charset="-122"/>
                <a:sym typeface="+mn-ea"/>
              </a:rPr>
              <a:t>生产力：人... text has been truncated due to evaluation version limitation.</a:t>
            </a:r>
            <a:endParaRPr lang="zh-CN" altLang="en-US" b="1">
              <a:solidFill>
                <a:srgbClr val="FF000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pPr algn="l" fontAlgn="auto">
              <a:lnSpc>
                <a:spcPct val="100000"/>
              </a:lnSpc>
            </a:pPr>
            <a:r>
              <a:rPr lang="zh-CN" altLang="en-US" b="1">
                <a:solidFill>
                  <a:srgbClr val="FF0000"/>
                </a:solidFill>
                <a:latin typeface="+mn-ea"/>
                <a:cs typeface="新宋体" panose="02010609030101010101" charset="-122"/>
                <a:sym typeface="+mn-ea"/>
              </a:rPr>
              <a:t>共同点：总... text has been truncated due to evaluation version limitation.</a:t>
            </a:r>
            <a:endParaRPr lang="zh-CN" altLang="en-US" b="1">
              <a:solidFill>
                <a:srgbClr val="FF0000"/>
              </a:solidFill>
              <a:latin typeface="+mn-ea"/>
              <a:cs typeface="新宋体" panose="02010609030101010101" charset="-122"/>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pPr algn="l" fontAlgn="auto">
              <a:lnSpc>
                <a:spcPct val="150000"/>
              </a:lnSpc>
            </a:pPr>
            <a:r>
              <a:rPr lang="zh-CN" altLang="en-US">
                <a:solidFill>
                  <a:srgbClr val="5A5A5A"/>
                </a:solidFill>
                <a:sym typeface="+mn-ea"/>
              </a:rPr>
              <a:t>第一次穿越... text has been truncated due to evaluation version limitation.</a:t>
            </a:r>
            <a:endParaRPr lang="zh-CN" altLang="en-US">
              <a:solidFill>
                <a:srgbClr val="5A5A5A"/>
              </a:solidFill>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5DEECC6B-0D75-40C4-9779-32484898402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87ACEED-9A9D-45B2-8E89-278C7A6CCD7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image" Target="../media/image1.png"/><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image" Target="../media/image10.jpeg"/><Relationship Id="rId5" Type="http://schemas.openxmlformats.org/officeDocument/2006/relationships/tags" Target="../tags/tag87.xml"/><Relationship Id="rId4" Type="http://schemas.openxmlformats.org/officeDocument/2006/relationships/image" Target="../media/image9.jpeg"/><Relationship Id="rId3" Type="http://schemas.openxmlformats.org/officeDocument/2006/relationships/tags" Target="../tags/tag86.xml"/><Relationship Id="rId2" Type="http://schemas.openxmlformats.org/officeDocument/2006/relationships/tags" Target="../tags/tag85.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image" Target="../media/image3.png"/><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249.xml"/><Relationship Id="rId5" Type="http://schemas.openxmlformats.org/officeDocument/2006/relationships/tags" Target="../tags/tag248.xml"/><Relationship Id="rId4" Type="http://schemas.openxmlformats.org/officeDocument/2006/relationships/tags" Target="../tags/tag247.xml"/><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7" Type="http://schemas.openxmlformats.org/officeDocument/2006/relationships/tags" Target="../tags/tag303.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image" Target="../media/image16.png"/><Relationship Id="rId2" Type="http://schemas.openxmlformats.org/officeDocument/2006/relationships/tags" Target="../tags/tag304.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2" Type="http://schemas.openxmlformats.org/officeDocument/2006/relationships/image" Target="../media/image17.png"/><Relationship Id="rId11" Type="http://schemas.openxmlformats.org/officeDocument/2006/relationships/tags" Target="../tags/tag317.xml"/><Relationship Id="rId10" Type="http://schemas.openxmlformats.org/officeDocument/2006/relationships/tags" Target="../tags/tag316.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41.xml"/><Relationship Id="rId7" Type="http://schemas.openxmlformats.org/officeDocument/2006/relationships/image" Target="../media/image4.png"/><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3" Type="http://schemas.openxmlformats.org/officeDocument/2006/relationships/image" Target="../media/image2.png"/><Relationship Id="rId22" Type="http://schemas.openxmlformats.org/officeDocument/2006/relationships/tags" Target="../tags/tag51.xml"/><Relationship Id="rId21" Type="http://schemas.openxmlformats.org/officeDocument/2006/relationships/image" Target="../media/image8.png"/><Relationship Id="rId20" Type="http://schemas.openxmlformats.org/officeDocument/2006/relationships/tags" Target="../tags/tag50.xml"/><Relationship Id="rId2" Type="http://schemas.openxmlformats.org/officeDocument/2006/relationships/tags" Target="../tags/tag36.xml"/><Relationship Id="rId19" Type="http://schemas.openxmlformats.org/officeDocument/2006/relationships/image" Target="../media/image7.jpeg"/><Relationship Id="rId18" Type="http://schemas.openxmlformats.org/officeDocument/2006/relationships/tags" Target="../tags/tag49.xml"/><Relationship Id="rId17" Type="http://schemas.openxmlformats.org/officeDocument/2006/relationships/image" Target="../media/image6.jpeg"/><Relationship Id="rId16" Type="http://schemas.openxmlformats.org/officeDocument/2006/relationships/tags" Target="../tags/tag48.xml"/><Relationship Id="rId15" Type="http://schemas.openxmlformats.org/officeDocument/2006/relationships/tags" Target="../tags/tag47.xml"/><Relationship Id="rId14" Type="http://schemas.openxmlformats.org/officeDocument/2006/relationships/tags" Target="../tags/tag46.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userDrawn="1">
  <p:cSld name="标题幻灯片">
    <p:spTree>
      <p:nvGrpSpPr>
        <p:cNvPr id="1" name=""/>
        <p:cNvGrpSpPr/>
        <p:nvPr/>
      </p:nvGrpSpPr>
      <p:grpSpPr>
        <a:xfrm>
          <a:off x="0" y="0"/>
          <a:ext cx="0" cy="0"/>
          <a:chOff x="0" y="0"/>
          <a:chExt cx="0" cy="0"/>
        </a:xfrm>
      </p:grpSpPr>
      <p:pic>
        <p:nvPicPr>
          <p:cNvPr id="2097152" name="图片 2"/>
          <p:cNvPicPr>
            <a:picLocks noChangeAspect="1"/>
          </p:cNvPicPr>
          <p:nvPr>
            <p:custDataLst>
              <p:tags r:id="rId2"/>
            </p:custDataLst>
          </p:nvPr>
        </p:nvPicPr>
        <p:blipFill>
          <a:blip r:embed="rId3"/>
          <a:stretch>
            <a:fillRect/>
          </a:stretch>
        </p:blipFill>
        <p:spPr>
          <a:xfrm>
            <a:off x="0" y="0"/>
            <a:ext cx="12191999" cy="6858000"/>
          </a:xfrm>
          <a:prstGeom prst="rect">
            <a:avLst/>
          </a:prstGeom>
        </p:spPr>
      </p:pic>
      <p:sp>
        <p:nvSpPr>
          <p:cNvPr id="1048582" name="副标题 2"/>
          <p:cNvSpPr>
            <a:spLocks noGrp="1"/>
          </p:cNvSpPr>
          <p:nvPr>
            <p:ph type="subTitle" idx="1" hasCustomPrompt="1"/>
            <p:custDataLst>
              <p:tags r:id="rId4"/>
            </p:custDataLst>
          </p:nvPr>
        </p:nvSpPr>
        <p:spPr>
          <a:xfrm>
            <a:off x="680251" y="2274207"/>
            <a:ext cx="5357061" cy="638809"/>
          </a:xfrm>
        </p:spPr>
        <p:txBody>
          <a:bodyPr lIns="90000" tIns="46800" bIns="46800" anchor="t">
            <a:normAutofit/>
          </a:bodyPr>
          <a:lstStyle>
            <a:lvl1pPr marL="0" indent="0" algn="l">
              <a:buNone/>
              <a:defRPr sz="28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en-US"/>
          </a:p>
        </p:txBody>
      </p:sp>
      <p:sp>
        <p:nvSpPr>
          <p:cNvPr id="1048583" name="标题 1"/>
          <p:cNvSpPr>
            <a:spLocks noGrp="1"/>
          </p:cNvSpPr>
          <p:nvPr>
            <p:ph type="ctrTitle" hasCustomPrompt="1"/>
            <p:custDataLst>
              <p:tags r:id="rId5"/>
            </p:custDataLst>
          </p:nvPr>
        </p:nvSpPr>
        <p:spPr>
          <a:xfrm>
            <a:off x="680251" y="1238866"/>
            <a:ext cx="5357061" cy="954875"/>
          </a:xfrm>
        </p:spPr>
        <p:txBody>
          <a:bodyPr lIns="90000" tIns="46800" bIns="46800" anchor="b">
            <a:normAutofit/>
          </a:bodyPr>
          <a:lstStyle>
            <a:lvl1pPr algn="l">
              <a:defRPr sz="4800" b="1">
                <a:solidFill>
                  <a:schemeClr val="tx1">
                    <a:lumMod val="85000"/>
                    <a:lumOff val="15000"/>
                  </a:schemeClr>
                </a:solidFill>
              </a:defRPr>
            </a:lvl1pPr>
          </a:lstStyle>
          <a:p>
            <a:r>
              <a:rPr lang="zh-CN" altLang="en-US"/>
              <a:t>单击此处编辑标题</a:t>
            </a:r>
            <a:endParaRPr lang="zh-CN" altLang="en-US"/>
          </a:p>
        </p:txBody>
      </p:sp>
      <p:sp>
        <p:nvSpPr>
          <p:cNvPr id="1048584" name="文本占位符 13"/>
          <p:cNvSpPr>
            <a:spLocks noGrp="1"/>
          </p:cNvSpPr>
          <p:nvPr>
            <p:ph type="body" sz="quarter" idx="10" hasCustomPrompt="1"/>
            <p:custDataLst>
              <p:tags r:id="rId6"/>
            </p:custDataLst>
          </p:nvPr>
        </p:nvSpPr>
        <p:spPr>
          <a:xfrm>
            <a:off x="680251" y="3182808"/>
            <a:ext cx="2322000" cy="432000"/>
          </a:xfrm>
          <a:prstGeom prst="roundRect">
            <a:avLst>
              <a:gd name="adj" fmla="val 50000"/>
            </a:avLst>
          </a:prstGeom>
          <a:gradFill>
            <a:gsLst>
              <a:gs pos="0">
                <a:schemeClr val="accent2"/>
              </a:gs>
              <a:gs pos="100000">
                <a:schemeClr val="accent1"/>
              </a:gs>
            </a:gsLst>
            <a:lin ang="0" scaled="0"/>
          </a:gradFill>
        </p:spPr>
        <p:txBody>
          <a:bodyPr vert="horz" lIns="90000" tIns="46800" bIns="46800" anchor="ctr">
            <a:normAutofit/>
          </a:bodyPr>
          <a:lstStyle>
            <a:lvl1pPr marL="0" indent="0" algn="l">
              <a:buNone/>
              <a:defRPr sz="2000" b="0">
                <a:solidFill>
                  <a:schemeClr val="bg1"/>
                </a:solidFill>
              </a:defRPr>
            </a:lvl1pPr>
            <a:lvl2pPr marL="457200" indent="0">
              <a:buNone/>
            </a:lvl2pPr>
            <a:lvl3pPr marL="914400" indent="0">
              <a:buNone/>
            </a:lvl3pPr>
            <a:lvl4pPr marL="1371600" indent="0">
              <a:buNone/>
            </a:lvl4pPr>
            <a:lvl5pPr marL="1828800" indent="0">
              <a:buNone/>
            </a:lvl5pPr>
          </a:lstStyle>
          <a:p>
            <a:pPr lvl="0"/>
            <a:r>
              <a:rPr lang="zh-CN" altLang="en-US"/>
              <a:t>编辑文本</a:t>
            </a:r>
            <a:endParaRPr lang="en-US" altLang="zh-CN"/>
          </a:p>
        </p:txBody>
      </p:sp>
      <p:sp>
        <p:nvSpPr>
          <p:cNvPr id="1048585" name="文本占位符 13"/>
          <p:cNvSpPr>
            <a:spLocks noGrp="1"/>
          </p:cNvSpPr>
          <p:nvPr>
            <p:ph type="body" sz="quarter" idx="11" hasCustomPrompt="1"/>
            <p:custDataLst>
              <p:tags r:id="rId7"/>
            </p:custDataLst>
          </p:nvPr>
        </p:nvSpPr>
        <p:spPr>
          <a:xfrm>
            <a:off x="680251" y="3695273"/>
            <a:ext cx="2322000" cy="432000"/>
          </a:xfrm>
        </p:spPr>
        <p:txBody>
          <a:bodyPr vert="horz" lIns="90000" tIns="46800" bIns="46800" anchor="ctr">
            <a:normAutofit/>
          </a:bodyPr>
          <a:lstStyle>
            <a:lvl1pPr marL="0" indent="0" algn="l">
              <a:buNone/>
              <a:defRPr sz="2000" b="0">
                <a:solidFill>
                  <a:schemeClr val="tx1">
                    <a:lumMod val="85000"/>
                    <a:lumOff val="15000"/>
                  </a:schemeClr>
                </a:solidFill>
              </a:defRPr>
            </a:lvl1pPr>
            <a:lvl2pPr marL="457200" indent="0">
              <a:buNone/>
            </a:lvl2pPr>
            <a:lvl3pPr marL="914400" indent="0">
              <a:buNone/>
            </a:lvl3pPr>
            <a:lvl4pPr marL="1371600" indent="0">
              <a:buNone/>
            </a:lvl4pPr>
            <a:lvl5pPr marL="1828800" indent="0">
              <a:buNone/>
            </a:lvl5pPr>
          </a:lstStyle>
          <a:p>
            <a:pPr lvl="0"/>
            <a:r>
              <a:rPr lang="zh-CN" altLang="en-US"/>
              <a:t>编辑文本</a:t>
            </a:r>
            <a:endParaRPr lang="zh-CN" altLang="en-US"/>
          </a:p>
        </p:txBody>
      </p:sp>
      <p:sp>
        <p:nvSpPr>
          <p:cNvPr id="1048586" name="日期占位符 1"/>
          <p:cNvSpPr>
            <a:spLocks noGrp="1"/>
          </p:cNvSpPr>
          <p:nvPr>
            <p:ph type="dt" sz="half" idx="12"/>
            <p:custDataLst>
              <p:tags r:id="rId8"/>
            </p:custDataLst>
          </p:nvPr>
        </p:nvSpPr>
        <p:spPr/>
        <p:txBody>
          <a:bodyPr/>
          <a:lstStyle/>
          <a:p>
            <a:fld id="{760FBDFE-C587-4B4C-A407-44438C67B59E}" type="datetimeFigureOut">
              <a:rPr lang="zh-CN" altLang="en-US" smtClean="0"/>
            </a:fld>
            <a:endParaRPr lang="zh-CN" altLang="en-US"/>
          </a:p>
        </p:txBody>
      </p:sp>
      <p:sp>
        <p:nvSpPr>
          <p:cNvPr id="1048587" name="页脚占位符 3"/>
          <p:cNvSpPr>
            <a:spLocks noGrp="1"/>
          </p:cNvSpPr>
          <p:nvPr>
            <p:ph type="ftr" sz="quarter" idx="13"/>
            <p:custDataLst>
              <p:tags r:id="rId9"/>
            </p:custDataLst>
          </p:nvPr>
        </p:nvSpPr>
        <p:spPr/>
        <p:txBody>
          <a:bodyPr/>
          <a:lstStyle/>
          <a:p>
            <a:endParaRPr lang="zh-CN" altLang="en-US"/>
          </a:p>
        </p:txBody>
      </p:sp>
      <p:sp>
        <p:nvSpPr>
          <p:cNvPr id="1048588" name="灯片编号占位符 4"/>
          <p:cNvSpPr>
            <a:spLocks noGrp="1"/>
          </p:cNvSpPr>
          <p:nvPr>
            <p:ph type="sldNum" sz="quarter" idx="14"/>
            <p:custDataLst>
              <p:tags r:id="rId10"/>
            </p:custDataLst>
          </p:nvPr>
        </p:nvSpPr>
        <p:spPr/>
        <p:txBody>
          <a:bodyPr/>
          <a:lstStyle/>
          <a:p>
            <a:fld id="{49AE70B2-8BF9-45C0-BB95-33D1B9D3A854}"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8688"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8689" name="页脚占位符 3"/>
          <p:cNvSpPr>
            <a:spLocks noGrp="1"/>
          </p:cNvSpPr>
          <p:nvPr>
            <p:ph type="ftr" sz="quarter" idx="11"/>
            <p:custDataLst>
              <p:tags r:id="rId3"/>
            </p:custDataLst>
          </p:nvPr>
        </p:nvSpPr>
        <p:spPr/>
        <p:txBody>
          <a:bodyPr/>
          <a:lstStyle/>
          <a:p>
            <a:endParaRPr lang="zh-CN" altLang="en-US"/>
          </a:p>
        </p:txBody>
      </p:sp>
      <p:sp>
        <p:nvSpPr>
          <p:cNvPr id="1048690"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048691" name="内容占位符 6"/>
          <p:cNvSpPr>
            <a:spLocks noGrp="1"/>
          </p:cNvSpPr>
          <p:nvPr>
            <p:ph sz="quarter" idx="13"/>
            <p:custDataLst>
              <p:tags r:id="rId5"/>
            </p:custDataLst>
          </p:nvPr>
        </p:nvSpPr>
        <p:spPr>
          <a:xfrm>
            <a:off x="669930" y="952508"/>
            <a:ext cx="10852237" cy="5388907"/>
          </a:xfrm>
        </p:spPr>
        <p:txBody>
          <a:bodyPr/>
          <a:lstStyle>
            <a:lvl1pPr>
              <a:defRPr>
                <a:solidFill>
                  <a:schemeClr val="tx1">
                    <a:lumMod val="85000"/>
                    <a:lumOff val="15000"/>
                  </a:schemeClr>
                </a:solidFill>
                <a:latin typeface="微软雅黑" panose="020B0503020204020204" charset="-122"/>
                <a:ea typeface="微软雅黑" panose="020B0503020204020204" charset="-122"/>
              </a:defRPr>
            </a:lvl1pPr>
            <a:lvl2pPr>
              <a:defRPr>
                <a:solidFill>
                  <a:schemeClr val="tx1">
                    <a:lumMod val="85000"/>
                    <a:lumOff val="15000"/>
                  </a:schemeClr>
                </a:solidFill>
                <a:latin typeface="微软雅黑" panose="020B0503020204020204" charset="-122"/>
                <a:ea typeface="微软雅黑" panose="020B0503020204020204" charset="-122"/>
              </a:defRPr>
            </a:lvl2pPr>
            <a:lvl3pPr>
              <a:defRPr>
                <a:solidFill>
                  <a:schemeClr val="tx1">
                    <a:lumMod val="85000"/>
                    <a:lumOff val="15000"/>
                  </a:schemeClr>
                </a:solidFill>
                <a:latin typeface="微软雅黑" panose="020B0503020204020204" charset="-122"/>
                <a:ea typeface="微软雅黑" panose="020B0503020204020204" charset="-122"/>
              </a:defRPr>
            </a:lvl3pPr>
            <a:lvl4pPr>
              <a:defRPr>
                <a:solidFill>
                  <a:schemeClr val="tx1">
                    <a:lumMod val="85000"/>
                    <a:lumOff val="15000"/>
                  </a:schemeClr>
                </a:solidFill>
                <a:latin typeface="微软雅黑" panose="020B0503020204020204" charset="-122"/>
                <a:ea typeface="微软雅黑" panose="020B0503020204020204" charset="-122"/>
              </a:defRPr>
            </a:lvl4pPr>
            <a:lvl5pPr>
              <a:defRPr>
                <a:solidFill>
                  <a:schemeClr val="tx1">
                    <a:lumMod val="85000"/>
                    <a:lumOff val="15000"/>
                  </a:schemeClr>
                </a:solidFill>
                <a:latin typeface="微软雅黑" panose="020B0503020204020204" charset="-122"/>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097157" name="图片 4"/>
          <p:cNvPicPr>
            <a:picLocks noChangeAspect="1"/>
          </p:cNvPicPr>
          <p:nvPr>
            <p:custDataLst>
              <p:tags r:id="rId2"/>
            </p:custDataLst>
          </p:nvPr>
        </p:nvPicPr>
        <p:blipFill>
          <a:blip r:embed="rId3"/>
          <a:stretch>
            <a:fillRect/>
          </a:stretch>
        </p:blipFill>
        <p:spPr>
          <a:xfrm flipH="1">
            <a:off x="0" y="0"/>
            <a:ext cx="12191999" cy="6858000"/>
          </a:xfrm>
          <a:prstGeom prst="rect">
            <a:avLst/>
          </a:prstGeom>
        </p:spPr>
      </p:pic>
      <p:sp>
        <p:nvSpPr>
          <p:cNvPr id="1048667" name="标题 1"/>
          <p:cNvSpPr>
            <a:spLocks noGrp="1"/>
          </p:cNvSpPr>
          <p:nvPr>
            <p:ph type="ctrTitle" hasCustomPrompt="1"/>
            <p:custDataLst>
              <p:tags r:id="rId4"/>
            </p:custDataLst>
          </p:nvPr>
        </p:nvSpPr>
        <p:spPr>
          <a:xfrm>
            <a:off x="5847805" y="1951182"/>
            <a:ext cx="5335589" cy="1621509"/>
          </a:xfrm>
        </p:spPr>
        <p:txBody>
          <a:bodyPr anchor="ctr">
            <a:normAutofit/>
          </a:bodyPr>
          <a:lstStyle>
            <a:lvl1pPr marL="0" indent="0" algn="ctr">
              <a:buFont typeface="Arial" panose="020B0604020202020204" pitchFamily="34" charset="0"/>
              <a:buNone/>
              <a:defRPr sz="9600" b="1">
                <a:solidFill>
                  <a:schemeClr val="tx1">
                    <a:lumMod val="85000"/>
                    <a:lumOff val="15000"/>
                  </a:schemeClr>
                </a:solidFill>
              </a:defRPr>
            </a:lvl1pPr>
          </a:lstStyle>
          <a:p>
            <a:r>
              <a:rPr lang="zh-CN" altLang="en-US"/>
              <a:t>编辑标题</a:t>
            </a:r>
            <a:endParaRPr lang="zh-CN" altLang="en-US"/>
          </a:p>
        </p:txBody>
      </p:sp>
      <p:sp>
        <p:nvSpPr>
          <p:cNvPr id="1048668" name="日期占位符 1"/>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1048669" name="页脚占位符 2"/>
          <p:cNvSpPr>
            <a:spLocks noGrp="1"/>
          </p:cNvSpPr>
          <p:nvPr>
            <p:ph type="ftr" sz="quarter" idx="11"/>
            <p:custDataLst>
              <p:tags r:id="rId6"/>
            </p:custDataLst>
          </p:nvPr>
        </p:nvSpPr>
        <p:spPr/>
        <p:txBody>
          <a:bodyPr/>
          <a:lstStyle/>
          <a:p>
            <a:endParaRPr lang="zh-CN" altLang="en-US"/>
          </a:p>
        </p:txBody>
      </p:sp>
      <p:sp>
        <p:nvSpPr>
          <p:cNvPr id="1048670" name="灯片编号占位符 3"/>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48684"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1048685"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1048686" name="页脚占位符 3"/>
          <p:cNvSpPr>
            <a:spLocks noGrp="1"/>
          </p:cNvSpPr>
          <p:nvPr>
            <p:ph type="ftr" sz="quarter" idx="11"/>
            <p:custDataLst>
              <p:tags r:id="rId4"/>
            </p:custDataLst>
          </p:nvPr>
        </p:nvSpPr>
        <p:spPr/>
        <p:txBody>
          <a:bodyPr/>
          <a:lstStyle/>
          <a:p>
            <a:endParaRPr lang="zh-CN" altLang="en-US"/>
          </a:p>
        </p:txBody>
      </p:sp>
      <p:sp>
        <p:nvSpPr>
          <p:cNvPr id="1048687"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48663"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1048664"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1048665" name="页脚占位符 3"/>
          <p:cNvSpPr>
            <a:spLocks noGrp="1"/>
          </p:cNvSpPr>
          <p:nvPr>
            <p:ph type="ftr" sz="quarter" idx="11"/>
            <p:custDataLst>
              <p:tags r:id="rId4"/>
            </p:custDataLst>
          </p:nvPr>
        </p:nvSpPr>
        <p:spPr/>
        <p:txBody>
          <a:bodyPr/>
          <a:lstStyle/>
          <a:p>
            <a:endParaRPr lang="zh-CN" altLang="en-US"/>
          </a:p>
        </p:txBody>
      </p:sp>
      <p:sp>
        <p:nvSpPr>
          <p:cNvPr id="1048666"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一部分">
    <p:bg>
      <p:bgPr>
        <a:solidFill>
          <a:srgbClr val="FFFFF5"/>
        </a:solidFill>
        <a:effectLst/>
      </p:bgPr>
    </p:bg>
    <p:spTree>
      <p:nvGrpSpPr>
        <p:cNvPr id="1" name=""/>
        <p:cNvGrpSpPr/>
        <p:nvPr/>
      </p:nvGrpSpPr>
      <p:grpSpPr>
        <a:xfrm>
          <a:off x="0" y="0"/>
          <a:ext cx="0" cy="0"/>
          <a:chOff x="0" y="0"/>
          <a:chExt cx="0" cy="0"/>
        </a:xfrm>
      </p:grpSpPr>
      <p:cxnSp>
        <p:nvCxnSpPr>
          <p:cNvPr id="41" name="直接箭头连接符 79"/>
          <p:cNvCxnSpPr/>
          <p:nvPr userDrawn="1">
            <p:custDataLst>
              <p:tags r:id="rId2"/>
            </p:custDataLst>
          </p:nvPr>
        </p:nvCxnSpPr>
        <p:spPr bwMode="auto">
          <a:xfrm>
            <a:off x="4945380" y="258274"/>
            <a:ext cx="6911260" cy="2374"/>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3"/>
            </p:custDataLst>
          </p:nvPr>
        </p:nvCxnSpPr>
        <p:spPr>
          <a:xfrm>
            <a:off x="350874" y="6582976"/>
            <a:ext cx="754939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0" y="0"/>
            <a:ext cx="12192000" cy="6858000"/>
            <a:chOff x="0" y="0"/>
            <a:chExt cx="12192000" cy="6858000"/>
          </a:xfrm>
        </p:grpSpPr>
        <p:pic>
          <p:nvPicPr>
            <p:cNvPr id="8" name="图片 7"/>
            <p:cNvPicPr>
              <a:picLocks noChangeAspect="1"/>
            </p:cNvPicPr>
            <p:nvPr>
              <p:custDataLst>
                <p:tags r:id="rId3"/>
              </p:custDataLst>
            </p:nvPr>
          </p:nvPicPr>
          <p:blipFill>
            <a:blip r:embed="rId4"/>
            <a:stretch>
              <a:fillRect/>
            </a:stretch>
          </p:blipFill>
          <p:spPr>
            <a:xfrm>
              <a:off x="0" y="0"/>
              <a:ext cx="12192000" cy="4127500"/>
            </a:xfrm>
            <a:prstGeom prst="rect">
              <a:avLst/>
            </a:prstGeom>
          </p:spPr>
        </p:pic>
        <p:pic>
          <p:nvPicPr>
            <p:cNvPr id="9" name="图片 8"/>
            <p:cNvPicPr>
              <a:picLocks noChangeAspect="1"/>
            </p:cNvPicPr>
            <p:nvPr>
              <p:custDataLst>
                <p:tags r:id="rId5"/>
              </p:custDataLst>
            </p:nvPr>
          </p:nvPicPr>
          <p:blipFill>
            <a:blip r:embed="rId6"/>
            <a:stretch>
              <a:fillRect/>
            </a:stretch>
          </p:blipFill>
          <p:spPr>
            <a:xfrm flipV="1">
              <a:off x="0" y="4127500"/>
              <a:ext cx="12192000" cy="2730500"/>
            </a:xfrm>
            <a:prstGeom prst="rect">
              <a:avLst/>
            </a:prstGeom>
          </p:spPr>
        </p:pic>
      </p:grpSp>
      <p:sp>
        <p:nvSpPr>
          <p:cNvPr id="5" name="矩形 4"/>
          <p:cNvSpPr/>
          <p:nvPr userDrawn="1">
            <p:custDataLst>
              <p:tags r:id="rId7"/>
            </p:custDataLst>
          </p:nvPr>
        </p:nvSpPr>
        <p:spPr>
          <a:xfrm>
            <a:off x="0" y="311287"/>
            <a:ext cx="12160789" cy="6235422"/>
          </a:xfrm>
          <a:prstGeom prst="rect">
            <a:avLst/>
          </a:prstGeom>
          <a:solidFill>
            <a:srgbClr val="FFF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 name="组合 5"/>
          <p:cNvGrpSpPr/>
          <p:nvPr userDrawn="1">
            <p:custDataLst>
              <p:tags r:id="rId8"/>
            </p:custDataLst>
          </p:nvPr>
        </p:nvGrpSpPr>
        <p:grpSpPr>
          <a:xfrm>
            <a:off x="0" y="4704345"/>
            <a:ext cx="12192000" cy="2674376"/>
            <a:chOff x="0" y="4704345"/>
            <a:chExt cx="12192000" cy="2674376"/>
          </a:xfrm>
        </p:grpSpPr>
        <p:pic>
          <p:nvPicPr>
            <p:cNvPr id="10" name="图片 9"/>
            <p:cNvPicPr>
              <a:picLocks noChangeAspect="1"/>
            </p:cNvPicPr>
            <p:nvPr>
              <p:custDataLst>
                <p:tags r:id="rId9"/>
              </p:custDataLst>
            </p:nvPr>
          </p:nvPicPr>
          <p:blipFill>
            <a:blip r:embed="rId10"/>
            <a:stretch>
              <a:fillRect/>
            </a:stretch>
          </p:blipFill>
          <p:spPr>
            <a:xfrm>
              <a:off x="0" y="4704346"/>
              <a:ext cx="5615961" cy="2674375"/>
            </a:xfrm>
            <a:prstGeom prst="rect">
              <a:avLst/>
            </a:prstGeom>
          </p:spPr>
        </p:pic>
        <p:pic>
          <p:nvPicPr>
            <p:cNvPr id="11" name="图片 10"/>
            <p:cNvPicPr>
              <a:picLocks noChangeAspect="1"/>
            </p:cNvPicPr>
            <p:nvPr>
              <p:custDataLst>
                <p:tags r:id="rId11"/>
              </p:custDataLst>
            </p:nvPr>
          </p:nvPicPr>
          <p:blipFill>
            <a:blip r:embed="rId10"/>
            <a:stretch>
              <a:fillRect/>
            </a:stretch>
          </p:blipFill>
          <p:spPr>
            <a:xfrm>
              <a:off x="5615961" y="4704346"/>
              <a:ext cx="5615961" cy="2674375"/>
            </a:xfrm>
            <a:prstGeom prst="rect">
              <a:avLst/>
            </a:prstGeom>
          </p:spPr>
        </p:pic>
        <p:pic>
          <p:nvPicPr>
            <p:cNvPr id="12" name="图片 11"/>
            <p:cNvPicPr>
              <a:picLocks noChangeAspect="1"/>
            </p:cNvPicPr>
            <p:nvPr>
              <p:custDataLst>
                <p:tags r:id="rId12"/>
              </p:custDataLst>
            </p:nvPr>
          </p:nvPicPr>
          <p:blipFill>
            <a:blip r:embed="rId10"/>
            <a:srcRect r="82209"/>
            <a:stretch>
              <a:fillRect/>
            </a:stretch>
          </p:blipFill>
          <p:spPr>
            <a:xfrm>
              <a:off x="11192857" y="4704345"/>
              <a:ext cx="999143" cy="2674375"/>
            </a:xfrm>
            <a:prstGeom prst="rect">
              <a:avLst/>
            </a:prstGeom>
          </p:spPr>
        </p:pic>
      </p:gr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0" name="图片占位符 9"/>
          <p:cNvSpPr>
            <a:spLocks noGrp="1"/>
          </p:cNvSpPr>
          <p:nvPr>
            <p:ph type="pic" sz="quarter" idx="10"/>
            <p:custDataLst>
              <p:tags r:id="rId2"/>
            </p:custDataLst>
          </p:nvPr>
        </p:nvSpPr>
        <p:spPr>
          <a:xfrm>
            <a:off x="1091102" y="3947887"/>
            <a:ext cx="3148260" cy="1774644"/>
          </a:xfrm>
          <a:custGeom>
            <a:avLst/>
            <a:gdLst>
              <a:gd name="connsiteX0" fmla="*/ 0 w 3148260"/>
              <a:gd name="connsiteY0" fmla="*/ 0 h 1774644"/>
              <a:gd name="connsiteX1" fmla="*/ 3148260 w 3148260"/>
              <a:gd name="connsiteY1" fmla="*/ 0 h 1774644"/>
              <a:gd name="connsiteX2" fmla="*/ 3148260 w 3148260"/>
              <a:gd name="connsiteY2" fmla="*/ 1774644 h 1774644"/>
              <a:gd name="connsiteX3" fmla="*/ 0 w 3148260"/>
              <a:gd name="connsiteY3" fmla="*/ 1774644 h 1774644"/>
            </a:gdLst>
            <a:ahLst/>
            <a:cxnLst>
              <a:cxn ang="0">
                <a:pos x="connsiteX0" y="connsiteY0"/>
              </a:cxn>
              <a:cxn ang="0">
                <a:pos x="connsiteX1" y="connsiteY1"/>
              </a:cxn>
              <a:cxn ang="0">
                <a:pos x="connsiteX2" y="connsiteY2"/>
              </a:cxn>
              <a:cxn ang="0">
                <a:pos x="connsiteX3" y="connsiteY3"/>
              </a:cxn>
            </a:cxnLst>
            <a:rect l="l" t="t" r="r" b="b"/>
            <a:pathLst>
              <a:path w="3148260" h="1774644">
                <a:moveTo>
                  <a:pt x="0" y="0"/>
                </a:moveTo>
                <a:lnTo>
                  <a:pt x="3148260" y="0"/>
                </a:lnTo>
                <a:lnTo>
                  <a:pt x="3148260" y="1774644"/>
                </a:lnTo>
                <a:lnTo>
                  <a:pt x="0" y="1774644"/>
                </a:lnTo>
                <a:close/>
              </a:path>
            </a:pathLst>
          </a:custGeom>
        </p:spPr>
        <p:txBody>
          <a:bodyPr wrap="square">
            <a:noAutofit/>
          </a:bodyPr>
          <a:lstStyle/>
          <a:p>
            <a:endParaRPr lang="zh-CN" altLang="en-US"/>
          </a:p>
        </p:txBody>
      </p:sp>
      <p:sp>
        <p:nvSpPr>
          <p:cNvPr id="11" name="图片占位符 10"/>
          <p:cNvSpPr>
            <a:spLocks noGrp="1"/>
          </p:cNvSpPr>
          <p:nvPr>
            <p:ph type="pic" sz="quarter" idx="11"/>
            <p:custDataLst>
              <p:tags r:id="rId3"/>
            </p:custDataLst>
          </p:nvPr>
        </p:nvSpPr>
        <p:spPr>
          <a:xfrm>
            <a:off x="4523136" y="3947887"/>
            <a:ext cx="3148260" cy="1774644"/>
          </a:xfrm>
          <a:custGeom>
            <a:avLst/>
            <a:gdLst>
              <a:gd name="connsiteX0" fmla="*/ 0 w 3148260"/>
              <a:gd name="connsiteY0" fmla="*/ 0 h 1774644"/>
              <a:gd name="connsiteX1" fmla="*/ 3148260 w 3148260"/>
              <a:gd name="connsiteY1" fmla="*/ 0 h 1774644"/>
              <a:gd name="connsiteX2" fmla="*/ 3148260 w 3148260"/>
              <a:gd name="connsiteY2" fmla="*/ 1774644 h 1774644"/>
              <a:gd name="connsiteX3" fmla="*/ 0 w 3148260"/>
              <a:gd name="connsiteY3" fmla="*/ 1774644 h 1774644"/>
            </a:gdLst>
            <a:ahLst/>
            <a:cxnLst>
              <a:cxn ang="0">
                <a:pos x="connsiteX0" y="connsiteY0"/>
              </a:cxn>
              <a:cxn ang="0">
                <a:pos x="connsiteX1" y="connsiteY1"/>
              </a:cxn>
              <a:cxn ang="0">
                <a:pos x="connsiteX2" y="connsiteY2"/>
              </a:cxn>
              <a:cxn ang="0">
                <a:pos x="connsiteX3" y="connsiteY3"/>
              </a:cxn>
            </a:cxnLst>
            <a:rect l="l" t="t" r="r" b="b"/>
            <a:pathLst>
              <a:path w="3148260" h="1774644">
                <a:moveTo>
                  <a:pt x="0" y="0"/>
                </a:moveTo>
                <a:lnTo>
                  <a:pt x="3148260" y="0"/>
                </a:lnTo>
                <a:lnTo>
                  <a:pt x="3148260" y="1774644"/>
                </a:lnTo>
                <a:lnTo>
                  <a:pt x="0" y="1774644"/>
                </a:lnTo>
                <a:close/>
              </a:path>
            </a:pathLst>
          </a:custGeom>
        </p:spPr>
        <p:txBody>
          <a:bodyPr wrap="square">
            <a:noAutofit/>
          </a:bodyPr>
          <a:lstStyle/>
          <a:p>
            <a:endParaRPr lang="zh-CN" altLang="en-US"/>
          </a:p>
        </p:txBody>
      </p:sp>
      <p:sp>
        <p:nvSpPr>
          <p:cNvPr id="12" name="图片占位符 11"/>
          <p:cNvSpPr>
            <a:spLocks noGrp="1"/>
          </p:cNvSpPr>
          <p:nvPr>
            <p:ph type="pic" sz="quarter" idx="12"/>
            <p:custDataLst>
              <p:tags r:id="rId4"/>
            </p:custDataLst>
          </p:nvPr>
        </p:nvSpPr>
        <p:spPr>
          <a:xfrm>
            <a:off x="7955171" y="3947887"/>
            <a:ext cx="3148259" cy="1774644"/>
          </a:xfrm>
          <a:custGeom>
            <a:avLst/>
            <a:gdLst>
              <a:gd name="connsiteX0" fmla="*/ 0 w 3148259"/>
              <a:gd name="connsiteY0" fmla="*/ 0 h 1774644"/>
              <a:gd name="connsiteX1" fmla="*/ 3148259 w 3148259"/>
              <a:gd name="connsiteY1" fmla="*/ 0 h 1774644"/>
              <a:gd name="connsiteX2" fmla="*/ 3148259 w 3148259"/>
              <a:gd name="connsiteY2" fmla="*/ 1774644 h 1774644"/>
              <a:gd name="connsiteX3" fmla="*/ 0 w 3148259"/>
              <a:gd name="connsiteY3" fmla="*/ 1774644 h 1774644"/>
            </a:gdLst>
            <a:ahLst/>
            <a:cxnLst>
              <a:cxn ang="0">
                <a:pos x="connsiteX0" y="connsiteY0"/>
              </a:cxn>
              <a:cxn ang="0">
                <a:pos x="connsiteX1" y="connsiteY1"/>
              </a:cxn>
              <a:cxn ang="0">
                <a:pos x="connsiteX2" y="connsiteY2"/>
              </a:cxn>
              <a:cxn ang="0">
                <a:pos x="connsiteX3" y="connsiteY3"/>
              </a:cxn>
            </a:cxnLst>
            <a:rect l="l" t="t" r="r" b="b"/>
            <a:pathLst>
              <a:path w="3148259" h="1774644">
                <a:moveTo>
                  <a:pt x="0" y="0"/>
                </a:moveTo>
                <a:lnTo>
                  <a:pt x="3148259" y="0"/>
                </a:lnTo>
                <a:lnTo>
                  <a:pt x="3148259" y="1774644"/>
                </a:lnTo>
                <a:lnTo>
                  <a:pt x="0" y="1774644"/>
                </a:lnTo>
                <a:close/>
              </a:path>
            </a:pathLst>
          </a:custGeom>
        </p:spPr>
        <p:txBody>
          <a:bodyPr wrap="square">
            <a:noAutofit/>
          </a:bodyPr>
          <a:lstStyle/>
          <a:p>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坚哥政史 微信 ：sezsong">
    <p:spTree>
      <p:nvGrpSpPr>
        <p:cNvPr id="1" name=""/>
        <p:cNvGrpSpPr/>
        <p:nvPr/>
      </p:nvGrpSpPr>
      <p:grpSpPr>
        <a:xfrm>
          <a:off x="0" y="0"/>
          <a:ext cx="0" cy="0"/>
          <a:chOff x="0" y="0"/>
          <a:chExt cx="0" cy="0"/>
        </a:xfrm>
      </p:grpSpPr>
      <p:sp>
        <p:nvSpPr>
          <p:cNvPr id="1048604"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1048605" name="内容占位符 2"/>
          <p:cNvSpPr>
            <a:spLocks noGrp="1"/>
          </p:cNvSpPr>
          <p:nvPr>
            <p:ph idx="1"/>
            <p:custDataLst>
              <p:tags r:id="rId3"/>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48606"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607" name="页脚占位符 4"/>
          <p:cNvSpPr>
            <a:spLocks noGrp="1"/>
          </p:cNvSpPr>
          <p:nvPr>
            <p:ph type="ftr" sz="quarter" idx="11"/>
            <p:custDataLst>
              <p:tags r:id="rId5"/>
            </p:custDataLst>
          </p:nvPr>
        </p:nvSpPr>
        <p:spPr/>
        <p:txBody>
          <a:bodyPr/>
          <a:lstStyle/>
          <a:p>
            <a:endParaRPr lang="zh-CN" altLang="en-US"/>
          </a:p>
        </p:txBody>
      </p:sp>
      <p:sp>
        <p:nvSpPr>
          <p:cNvPr id="1048608"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2097153" name="图片 10"/>
          <p:cNvPicPr>
            <a:picLocks noChangeAspect="1"/>
          </p:cNvPicPr>
          <p:nvPr>
            <p:custDataLst>
              <p:tags r:id="rId7"/>
            </p:custDataLst>
          </p:nvPr>
        </p:nvPicPr>
        <p:blipFill>
          <a:blip r:embed="rId8"/>
          <a:srcRect r="23956" b="13876"/>
          <a:stretch>
            <a:fillRect/>
          </a:stretch>
        </p:blipFill>
        <p:spPr>
          <a:xfrm>
            <a:off x="1431663" y="0"/>
            <a:ext cx="10760338" cy="6858000"/>
          </a:xfrm>
          <a:prstGeom prst="rect">
            <a:avLst/>
          </a:prstGeom>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小结">
    <p:bg>
      <p:bgPr>
        <a:solidFill>
          <a:srgbClr val="FFFFF5"/>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userDrawn="1">
  <p:cSld name="节标题">
    <p:spTree>
      <p:nvGrpSpPr>
        <p:cNvPr id="1" name=""/>
        <p:cNvGrpSpPr/>
        <p:nvPr/>
      </p:nvGrpSpPr>
      <p:grpSpPr>
        <a:xfrm>
          <a:off x="0" y="0"/>
          <a:ext cx="0" cy="0"/>
          <a:chOff x="0" y="0"/>
          <a:chExt cx="0" cy="0"/>
        </a:xfrm>
      </p:grpSpPr>
      <p:pic>
        <p:nvPicPr>
          <p:cNvPr id="2097155" name="图片 7"/>
          <p:cNvPicPr>
            <a:picLocks noChangeAspect="1"/>
          </p:cNvPicPr>
          <p:nvPr>
            <p:custDataLst>
              <p:tags r:id="rId2"/>
            </p:custDataLst>
          </p:nvPr>
        </p:nvPicPr>
        <p:blipFill>
          <a:blip r:embed="rId3"/>
          <a:stretch>
            <a:fillRect/>
          </a:stretch>
        </p:blipFill>
        <p:spPr>
          <a:xfrm flipH="1">
            <a:off x="0" y="0"/>
            <a:ext cx="9558003" cy="6858000"/>
          </a:xfrm>
          <a:custGeom>
            <a:avLst/>
            <a:gdLst>
              <a:gd name="connsiteX0" fmla="*/ 9558003 w 9558003"/>
              <a:gd name="connsiteY0" fmla="*/ 0 h 6858000"/>
              <a:gd name="connsiteX1" fmla="*/ 0 w 9558003"/>
              <a:gd name="connsiteY1" fmla="*/ 0 h 6858000"/>
              <a:gd name="connsiteX2" fmla="*/ 0 w 9558003"/>
              <a:gd name="connsiteY2" fmla="*/ 6858000 h 6858000"/>
              <a:gd name="connsiteX3" fmla="*/ 9558003 w 95580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58003" h="6858000">
                <a:moveTo>
                  <a:pt x="9558003" y="0"/>
                </a:moveTo>
                <a:lnTo>
                  <a:pt x="0" y="0"/>
                </a:lnTo>
                <a:lnTo>
                  <a:pt x="0" y="6858000"/>
                </a:lnTo>
                <a:lnTo>
                  <a:pt x="9558003" y="6858000"/>
                </a:lnTo>
                <a:close/>
              </a:path>
            </a:pathLst>
          </a:custGeom>
        </p:spPr>
      </p:pic>
      <p:sp>
        <p:nvSpPr>
          <p:cNvPr id="1048614" name="标题 1"/>
          <p:cNvSpPr>
            <a:spLocks noGrp="1"/>
          </p:cNvSpPr>
          <p:nvPr>
            <p:ph type="title" hasCustomPrompt="1"/>
            <p:custDataLst>
              <p:tags r:id="rId4"/>
            </p:custDataLst>
          </p:nvPr>
        </p:nvSpPr>
        <p:spPr>
          <a:xfrm>
            <a:off x="5053057" y="1887215"/>
            <a:ext cx="5419185" cy="895350"/>
          </a:xfrm>
        </p:spPr>
        <p:txBody>
          <a:bodyPr lIns="90000" tIns="46800" bIns="46800" anchor="b">
            <a:normAutofit/>
          </a:bodyPr>
          <a:lstStyle>
            <a:lvl1pPr algn="l">
              <a:defRPr sz="4800" b="1">
                <a:solidFill>
                  <a:schemeClr val="tx1"/>
                </a:solidFill>
              </a:defRPr>
            </a:lvl1pPr>
          </a:lstStyle>
          <a:p>
            <a:r>
              <a:rPr lang="zh-CN" altLang="en-US"/>
              <a:t>单击此处编辑标题</a:t>
            </a:r>
            <a:endParaRPr lang="zh-CN" altLang="en-US"/>
          </a:p>
        </p:txBody>
      </p:sp>
      <p:sp>
        <p:nvSpPr>
          <p:cNvPr id="1048615" name="文本占位符 2"/>
          <p:cNvSpPr>
            <a:spLocks noGrp="1"/>
          </p:cNvSpPr>
          <p:nvPr>
            <p:ph type="body" idx="1" hasCustomPrompt="1"/>
            <p:custDataLst>
              <p:tags r:id="rId5"/>
            </p:custDataLst>
          </p:nvPr>
        </p:nvSpPr>
        <p:spPr>
          <a:xfrm>
            <a:off x="5054173" y="2887069"/>
            <a:ext cx="5419185" cy="1015623"/>
          </a:xfrm>
        </p:spPr>
        <p:txBody>
          <a:bodyPr lIns="90000" tIns="46800" bIns="46800" anchor="t">
            <a:normAutofit/>
          </a:bodyPr>
          <a:lstStyle>
            <a:lvl1pPr marL="0" indent="0" algn="l">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en-US"/>
          </a:p>
        </p:txBody>
      </p:sp>
      <p:sp>
        <p:nvSpPr>
          <p:cNvPr id="1048616" name="日期占位符 1"/>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1048617" name="页脚占位符 2"/>
          <p:cNvSpPr>
            <a:spLocks noGrp="1"/>
          </p:cNvSpPr>
          <p:nvPr>
            <p:ph type="ftr" sz="quarter" idx="11"/>
            <p:custDataLst>
              <p:tags r:id="rId7"/>
            </p:custDataLst>
          </p:nvPr>
        </p:nvSpPr>
        <p:spPr/>
        <p:txBody>
          <a:bodyPr/>
          <a:lstStyle/>
          <a:p>
            <a:endParaRPr lang="zh-CN" altLang="en-US"/>
          </a:p>
        </p:txBody>
      </p:sp>
      <p:sp>
        <p:nvSpPr>
          <p:cNvPr id="1048618" name="灯片编号占位符 3"/>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cxnSp>
        <p:nvCxnSpPr>
          <p:cNvPr id="3145728" name="直接连接符 8"/>
          <p:cNvCxnSpPr/>
          <p:nvPr>
            <p:custDataLst>
              <p:tags r:id="rId9"/>
            </p:custDataLst>
          </p:nvPr>
        </p:nvCxnSpPr>
        <p:spPr>
          <a:xfrm flipH="1">
            <a:off x="4822525" y="2043971"/>
            <a:ext cx="0" cy="1800861"/>
          </a:xfrm>
          <a:prstGeom prst="line">
            <a:avLst/>
          </a:prstGeom>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小结">
    <p:bg>
      <p:bgPr>
        <a:solidFill>
          <a:srgbClr val="FFFFF5"/>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69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104869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48694" name="内容占位符 3"/>
          <p:cNvSpPr>
            <a:spLocks noGrp="1"/>
          </p:cNvSpPr>
          <p:nvPr>
            <p:ph sz="half" idx="2"/>
            <p:custDataLst>
              <p:tags r:id="rId4"/>
            </p:custDataLst>
          </p:nvPr>
        </p:nvSpPr>
        <p:spPr>
          <a:xfrm>
            <a:off x="6238877" y="952508"/>
            <a:ext cx="5283242" cy="5388907"/>
          </a:xfrm>
        </p:spPr>
        <p:txBody>
          <a:bodyPr>
            <a:noAutofit/>
          </a:bodyPr>
          <a:lstStyle>
            <a:lvl1pPr>
              <a:defRPr sz="1600">
                <a:solidFill>
                  <a:schemeClr val="tx1">
                    <a:lumMod val="85000"/>
                    <a:lumOff val="15000"/>
                  </a:schemeClr>
                </a:solidFill>
                <a:latin typeface="微软雅黑" panose="020B0503020204020204" charset="-122"/>
                <a:ea typeface="微软雅黑" panose="020B0503020204020204" charset="-122"/>
              </a:defRPr>
            </a:lvl1pPr>
            <a:lvl2pPr>
              <a:defRPr sz="1600">
                <a:solidFill>
                  <a:schemeClr val="tx1">
                    <a:lumMod val="85000"/>
                    <a:lumOff val="15000"/>
                  </a:schemeClr>
                </a:solidFill>
                <a:latin typeface="微软雅黑" panose="020B0503020204020204" charset="-122"/>
                <a:ea typeface="微软雅黑" panose="020B0503020204020204" charset="-122"/>
              </a:defRPr>
            </a:lvl2pPr>
            <a:lvl3pPr>
              <a:defRPr sz="1600">
                <a:solidFill>
                  <a:schemeClr val="tx1">
                    <a:lumMod val="85000"/>
                    <a:lumOff val="15000"/>
                  </a:schemeClr>
                </a:solidFill>
                <a:latin typeface="微软雅黑" panose="020B0503020204020204" charset="-122"/>
                <a:ea typeface="微软雅黑" panose="020B0503020204020204" charset="-122"/>
              </a:defRPr>
            </a:lvl3pPr>
            <a:lvl4pPr>
              <a:defRPr sz="1600">
                <a:solidFill>
                  <a:schemeClr val="tx1">
                    <a:lumMod val="85000"/>
                    <a:lumOff val="15000"/>
                  </a:schemeClr>
                </a:solidFill>
                <a:latin typeface="微软雅黑" panose="020B0503020204020204" charset="-122"/>
                <a:ea typeface="微软雅黑" panose="020B0503020204020204" charset="-122"/>
              </a:defRPr>
            </a:lvl4pPr>
            <a:lvl5pPr>
              <a:defRPr sz="1600">
                <a:solidFill>
                  <a:schemeClr val="tx1">
                    <a:lumMod val="85000"/>
                    <a:lumOff val="15000"/>
                  </a:schemeClr>
                </a:solidFill>
                <a:latin typeface="微软雅黑" panose="020B0503020204020204" charset="-122"/>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9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1048696" name="页脚占位符 5"/>
          <p:cNvSpPr>
            <a:spLocks noGrp="1"/>
          </p:cNvSpPr>
          <p:nvPr>
            <p:ph type="ftr" sz="quarter" idx="11"/>
            <p:custDataLst>
              <p:tags r:id="rId6"/>
            </p:custDataLst>
          </p:nvPr>
        </p:nvSpPr>
        <p:spPr/>
        <p:txBody>
          <a:bodyPr/>
          <a:lstStyle/>
          <a:p>
            <a:endParaRPr lang="zh-CN" altLang="en-US"/>
          </a:p>
        </p:txBody>
      </p:sp>
      <p:sp>
        <p:nvSpPr>
          <p:cNvPr id="104869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custDataLst>
              <p:tags r:id="rId4"/>
            </p:custDataLst>
          </p:nvPr>
        </p:nvSpPr>
        <p:spPr>
          <a:xfrm>
            <a:off x="6172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1027"/>
          <p:cNvSpPr>
            <a:spLocks noGrp="1"/>
          </p:cNvSpPr>
          <p:nvPr>
            <p:ph type="dt" sz="half" idx="10"/>
            <p:custDataLst>
              <p:tags r:id="rId5"/>
            </p:custDataLst>
          </p:nvPr>
        </p:nvSpPr>
        <p:spPr/>
        <p:txBody>
          <a:bodyPr/>
          <a:lstStyle>
            <a:lvl1pPr>
              <a:defRPr/>
            </a:lvl1pPr>
          </a:lstStyle>
          <a:p>
            <a:pPr>
              <a:defRPr/>
            </a:pPr>
            <a:endParaRPr lang="zh-CN" altLang="en-US"/>
          </a:p>
        </p:txBody>
      </p:sp>
      <p:sp>
        <p:nvSpPr>
          <p:cNvPr id="6" name="页脚占位符 1028"/>
          <p:cNvSpPr>
            <a:spLocks noGrp="1"/>
          </p:cNvSpPr>
          <p:nvPr>
            <p:ph type="ftr" sz="quarter" idx="11"/>
            <p:custDataLst>
              <p:tags r:id="rId6"/>
            </p:custDataLst>
          </p:nvPr>
        </p:nvSpPr>
        <p:spPr/>
        <p:txBody>
          <a:bodyPr/>
          <a:lstStyle>
            <a:lvl1pPr>
              <a:defRPr/>
            </a:lvl1pPr>
          </a:lstStyle>
          <a:p>
            <a:pPr>
              <a:defRPr/>
            </a:pPr>
            <a:endParaRPr lang="zh-CN"/>
          </a:p>
        </p:txBody>
      </p:sp>
      <p:sp>
        <p:nvSpPr>
          <p:cNvPr id="7" name="灯片编号占位符 1029"/>
          <p:cNvSpPr>
            <a:spLocks noGrp="1"/>
          </p:cNvSpPr>
          <p:nvPr>
            <p:ph type="sldNum" sz="quarter" idx="12"/>
            <p:custDataLst>
              <p:tags r:id="rId7"/>
            </p:custDataLst>
          </p:nvPr>
        </p:nvSpPr>
        <p:spPr/>
        <p:txBody>
          <a:bodyPr/>
          <a:lstStyle>
            <a:lvl1pPr>
              <a:defRPr/>
            </a:lvl1pPr>
          </a:lstStyle>
          <a:p>
            <a:fld id="{99F7EA48-5126-4500-B1C4-CA152D50D7FB}" type="slidenum">
              <a:rPr lang="zh-CN" altLang="en-US"/>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676"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1048677"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lumMod val="85000"/>
                    <a:lumOff val="15000"/>
                  </a:schemeClr>
                </a:solidFill>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1048678"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48679"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1048680"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48681"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1048682" name="页脚占位符 7"/>
          <p:cNvSpPr>
            <a:spLocks noGrp="1"/>
          </p:cNvSpPr>
          <p:nvPr>
            <p:ph type="ftr" sz="quarter" idx="11"/>
            <p:custDataLst>
              <p:tags r:id="rId8"/>
            </p:custDataLst>
          </p:nvPr>
        </p:nvSpPr>
        <p:spPr/>
        <p:txBody>
          <a:bodyPr/>
          <a:lstStyle/>
          <a:p>
            <a:endParaRPr lang="zh-CN" altLang="en-US"/>
          </a:p>
        </p:txBody>
      </p:sp>
      <p:sp>
        <p:nvSpPr>
          <p:cNvPr id="1048683"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custDataLst>
              <p:tags r:id="rId4"/>
            </p:custDataLst>
          </p:nvPr>
        </p:nvSpPr>
        <p:spPr>
          <a:xfrm>
            <a:off x="6172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1027"/>
          <p:cNvSpPr>
            <a:spLocks noGrp="1"/>
          </p:cNvSpPr>
          <p:nvPr>
            <p:ph type="dt" sz="half" idx="10"/>
            <p:custDataLst>
              <p:tags r:id="rId5"/>
            </p:custDataLst>
          </p:nvPr>
        </p:nvSpPr>
        <p:spPr/>
        <p:txBody>
          <a:bodyPr/>
          <a:lstStyle>
            <a:lvl1pPr>
              <a:defRPr/>
            </a:lvl1pPr>
          </a:lstStyle>
          <a:p>
            <a:pPr>
              <a:defRPr/>
            </a:pPr>
            <a:endParaRPr lang="zh-CN" altLang="en-US"/>
          </a:p>
        </p:txBody>
      </p:sp>
      <p:sp>
        <p:nvSpPr>
          <p:cNvPr id="6" name="页脚占位符 1028"/>
          <p:cNvSpPr>
            <a:spLocks noGrp="1"/>
          </p:cNvSpPr>
          <p:nvPr>
            <p:ph type="ftr" sz="quarter" idx="11"/>
            <p:custDataLst>
              <p:tags r:id="rId6"/>
            </p:custDataLst>
          </p:nvPr>
        </p:nvSpPr>
        <p:spPr/>
        <p:txBody>
          <a:bodyPr/>
          <a:lstStyle>
            <a:lvl1pPr>
              <a:defRPr/>
            </a:lvl1pPr>
          </a:lstStyle>
          <a:p>
            <a:pPr>
              <a:defRPr/>
            </a:pPr>
            <a:endParaRPr lang="zh-CN"/>
          </a:p>
        </p:txBody>
      </p:sp>
      <p:sp>
        <p:nvSpPr>
          <p:cNvPr id="7" name="灯片编号占位符 1029"/>
          <p:cNvSpPr>
            <a:spLocks noGrp="1"/>
          </p:cNvSpPr>
          <p:nvPr>
            <p:ph type="sldNum" sz="quarter" idx="12"/>
            <p:custDataLst>
              <p:tags r:id="rId7"/>
            </p:custDataLst>
          </p:nvPr>
        </p:nvSpPr>
        <p:spPr/>
        <p:txBody>
          <a:bodyPr/>
          <a:lstStyle>
            <a:lvl1pPr>
              <a:defRPr/>
            </a:lvl1pPr>
          </a:lstStyle>
          <a:p>
            <a:fld id="{99F7EA48-5126-4500-B1C4-CA152D50D7FB}" type="slidenum">
              <a:rPr lang="zh-CN" altLang="en-US"/>
            </a:fld>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通用">
    <p:bg>
      <p:bgPr>
        <a:solidFill>
          <a:schemeClr val="bg2"/>
        </a:solidFill>
        <a:effectLst/>
      </p:bgPr>
    </p:bg>
    <p:spTree>
      <p:nvGrpSpPr>
        <p:cNvPr id="1" name=""/>
        <p:cNvGrpSpPr/>
        <p:nvPr/>
      </p:nvGrpSpPr>
      <p:grpSpPr>
        <a:xfrm>
          <a:off x="0" y="0"/>
          <a:ext cx="0" cy="0"/>
          <a:chOff x="0" y="0"/>
          <a:chExt cx="0" cy="0"/>
        </a:xfrm>
      </p:grpSpPr>
      <p:pic>
        <p:nvPicPr>
          <p:cNvPr id="10243" name="图片 5"/>
          <p:cNvPicPr>
            <a:picLocks noChangeAspect="1"/>
          </p:cNvPicPr>
          <p:nvPr>
            <p:custDataLst>
              <p:tags r:id="rId2"/>
            </p:custDataLst>
          </p:nvPr>
        </p:nvPicPr>
        <p:blipFill>
          <a:blip r:embed="rId3"/>
          <a:stretch>
            <a:fillRect/>
          </a:stretch>
        </p:blipFill>
        <p:spPr>
          <a:xfrm>
            <a:off x="11158538" y="0"/>
            <a:ext cx="847725" cy="885825"/>
          </a:xfrm>
          <a:prstGeom prst="rect">
            <a:avLst/>
          </a:prstGeom>
          <a:noFill/>
          <a:ln>
            <a:noFill/>
            <a:miter lim="800000"/>
            <a:headEnd/>
            <a:tailEnd/>
          </a:ln>
        </p:spPr>
      </p:pic>
      <p:sp>
        <p:nvSpPr>
          <p:cNvPr id="10244" name="日期占位符 2"/>
          <p:cNvSpPr>
            <a:spLocks noGrp="1"/>
          </p:cNvSpPr>
          <p:nvPr>
            <p:ph type="dt" sz="half" idx="10"/>
            <p:custDataLst>
              <p:tags r:id="rId4"/>
            </p:custDataLst>
          </p:nvPr>
        </p:nvSpPr>
        <p:spPr>
          <a:xfrm>
            <a:off x="879475" y="6350000"/>
            <a:ext cx="2700338" cy="315913"/>
          </a:xfrm>
          <a:prstGeom prst="rect">
            <a:avLst/>
          </a:prstGeom>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lvl="0"/>
            <a:fld id="{16DCC14E-72E8-4B27-9138-AEACFE29EAD9}" type="datetime1">
              <a:rPr lang="zh-CN" altLang="en-US"/>
            </a:fld>
            <a:endParaRPr lang="zh-CN" altLang="en-US"/>
          </a:p>
        </p:txBody>
      </p:sp>
      <p:sp>
        <p:nvSpPr>
          <p:cNvPr id="10245" name="页脚占位符 3"/>
          <p:cNvSpPr>
            <a:spLocks noGrp="1"/>
          </p:cNvSpPr>
          <p:nvPr>
            <p:ph type="ftr" sz="quarter" idx="11"/>
            <p:custDataLst>
              <p:tags r:id="rId5"/>
            </p:custDataLst>
          </p:nvPr>
        </p:nvSpPr>
        <p:spPr>
          <a:xfrm>
            <a:off x="4116388" y="6350000"/>
            <a:ext cx="3959225" cy="315913"/>
          </a:xfrm>
          <a:prstGeom prst="rect">
            <a:avLst/>
          </a:prstGeom>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lvl="0"/>
            <a:endParaRPr lang="zh-CN" altLang="en-US"/>
          </a:p>
        </p:txBody>
      </p:sp>
      <p:sp>
        <p:nvSpPr>
          <p:cNvPr id="10246" name="灯片编号占位符 4"/>
          <p:cNvSpPr>
            <a:spLocks noGrp="1"/>
          </p:cNvSpPr>
          <p:nvPr>
            <p:ph type="sldNum" sz="quarter" idx="12"/>
            <p:custDataLst>
              <p:tags r:id="rId6"/>
            </p:custDataLst>
          </p:nvPr>
        </p:nvSpPr>
        <p:spPr>
          <a:xfrm>
            <a:off x="8610600" y="6350000"/>
            <a:ext cx="2700338" cy="315913"/>
          </a:xfrm>
          <a:prstGeom prst="rect">
            <a:avLst/>
          </a:prstGeom>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lvl="0"/>
            <a:fld id="{28370198-2D65-4BDC-8379-485D458DFDB9}" type="slidenum">
              <a:rPr lang="zh-CN" altLang="en-US"/>
            </a:fld>
            <a:endParaRPr lang="zh-CN"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lumMod val="75000"/>
                    <a:lumOff val="25000"/>
                  </a:schemeClr>
                </a:solidFill>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latin typeface="微软雅黑" panose="020B0503020204020204" charset="-122"/>
                <a:ea typeface="微软雅黑" panose="020B0503020204020204" charset="-122"/>
              </a:defRPr>
            </a:lvl1pPr>
            <a:lvl2pPr>
              <a:defRPr baseline="0">
                <a:latin typeface="微软雅黑" panose="020B0503020204020204" charset="-122"/>
                <a:ea typeface="微软雅黑" panose="020B0503020204020204" charset="-122"/>
              </a:defRPr>
            </a:lvl2pPr>
            <a:lvl3pPr>
              <a:defRPr baseline="0">
                <a:latin typeface="微软雅黑" panose="020B0503020204020204" charset="-122"/>
                <a:ea typeface="微软雅黑" panose="020B0503020204020204" charset="-122"/>
              </a:defRPr>
            </a:lvl3pPr>
            <a:lvl4pPr>
              <a:defRPr baseline="0">
                <a:latin typeface="微软雅黑" panose="020B0503020204020204" charset="-122"/>
                <a:ea typeface="微软雅黑" panose="020B0503020204020204" charset="-122"/>
              </a:defRPr>
            </a:lvl4pPr>
            <a:lvl5pPr>
              <a:defRPr baseline="0">
                <a:latin typeface="微软雅黑" panose="020B0503020204020204" charset="-122"/>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latin typeface="微软雅黑" panose="020B0503020204020204" charset="-122"/>
                <a:ea typeface="微软雅黑" panose="020B0503020204020204" charset="-122"/>
              </a:defRPr>
            </a:lvl1pPr>
            <a:lvl2pPr>
              <a:defRPr baseline="0">
                <a:latin typeface="微软雅黑" panose="020B0503020204020204" charset="-122"/>
                <a:ea typeface="微软雅黑" panose="020B0503020204020204" charset="-122"/>
              </a:defRPr>
            </a:lvl2pPr>
            <a:lvl3pPr>
              <a:defRPr baseline="0">
                <a:latin typeface="微软雅黑" panose="020B0503020204020204" charset="-122"/>
                <a:ea typeface="微软雅黑" panose="020B0503020204020204" charset="-122"/>
              </a:defRPr>
            </a:lvl3pPr>
            <a:lvl4pPr>
              <a:defRPr baseline="0">
                <a:latin typeface="微软雅黑" panose="020B0503020204020204" charset="-122"/>
                <a:ea typeface="微软雅黑" panose="020B0503020204020204" charset="-122"/>
              </a:defRPr>
            </a:lvl4pPr>
            <a:lvl5pPr>
              <a:defRPr baseline="0">
                <a:latin typeface="微软雅黑" panose="020B0503020204020204" charset="-122"/>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latin typeface="微软雅黑" panose="020B0503020204020204" charset="-122"/>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latin typeface="微软雅黑" panose="020B0503020204020204" charset="-122"/>
                <a:ea typeface="微软雅黑" panose="020B0503020204020204" charset="-122"/>
              </a:defRPr>
            </a:lvl1pPr>
          </a:lstStyle>
          <a:p>
            <a:pPr lvl="0"/>
            <a:r>
              <a:rPr lang="zh-CN" altLang="en-US"/>
              <a:t>单击此处编辑母版文本样式</a:t>
            </a:r>
            <a:endParaRPr lang="zh-CN" altLang="en-US"/>
          </a:p>
        </p:txBody>
      </p:sp>
      <p:pic>
        <p:nvPicPr>
          <p:cNvPr id="12" name="图片 11"/>
          <p:cNvPicPr>
            <a:picLocks noChangeAspect="1"/>
          </p:cNvPicPr>
          <p:nvPr userDrawn="1">
            <p:custDataLst>
              <p:tags r:id="rId11"/>
            </p:custDataLst>
          </p:nvPr>
        </p:nvPicPr>
        <p:blipFill>
          <a:blip r:embed="rId12"/>
          <a:stretch>
            <a:fillRect/>
          </a:stretch>
        </p:blipFill>
        <p:spPr>
          <a:xfrm>
            <a:off x="8636819" y="2857500"/>
            <a:ext cx="3553276" cy="4000500"/>
          </a:xfrm>
          <a:prstGeom prst="rect">
            <a:avLst/>
          </a:prstGeom>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660"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8661" name="页脚占位符 3"/>
          <p:cNvSpPr>
            <a:spLocks noGrp="1"/>
          </p:cNvSpPr>
          <p:nvPr>
            <p:ph type="ftr" sz="quarter" idx="11"/>
            <p:custDataLst>
              <p:tags r:id="rId3"/>
            </p:custDataLst>
          </p:nvPr>
        </p:nvSpPr>
        <p:spPr/>
        <p:txBody>
          <a:bodyPr/>
          <a:lstStyle/>
          <a:p>
            <a:endParaRPr lang="zh-CN" altLang="en-US"/>
          </a:p>
        </p:txBody>
      </p:sp>
      <p:sp>
        <p:nvSpPr>
          <p:cNvPr id="1048662"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grpSp>
        <p:nvGrpSpPr>
          <p:cNvPr id="2" name="组合 1"/>
          <p:cNvGrpSpPr/>
          <p:nvPr userDrawn="1">
            <p:custDataLst>
              <p:tags r:id="rId5"/>
            </p:custDataLst>
          </p:nvPr>
        </p:nvGrpSpPr>
        <p:grpSpPr>
          <a:xfrm>
            <a:off x="1074193" y="1591537"/>
            <a:ext cx="10041920" cy="3939900"/>
            <a:chOff x="1268" y="1880"/>
            <a:chExt cx="11862" cy="4654"/>
          </a:xfrm>
        </p:grpSpPr>
        <p:pic>
          <p:nvPicPr>
            <p:cNvPr id="4" name="图片 3"/>
            <p:cNvPicPr>
              <a:picLocks noChangeAspect="1"/>
            </p:cNvPicPr>
            <p:nvPr>
              <p:custDataLst>
                <p:tags r:id="rId6"/>
              </p:custDataLst>
            </p:nvPr>
          </p:nvPicPr>
          <p:blipFill>
            <a:blip r:embed="rId7"/>
            <a:stretch>
              <a:fillRect/>
            </a:stretch>
          </p:blipFill>
          <p:spPr>
            <a:xfrm>
              <a:off x="1268" y="1902"/>
              <a:ext cx="11863" cy="4298"/>
            </a:xfrm>
            <a:prstGeom prst="rect">
              <a:avLst/>
            </a:prstGeom>
          </p:spPr>
        </p:pic>
        <p:pic>
          <p:nvPicPr>
            <p:cNvPr id="8" name="图片 7"/>
            <p:cNvPicPr>
              <a:picLocks noChangeAspect="1"/>
            </p:cNvPicPr>
            <p:nvPr userDrawn="1">
              <p:custDataLst>
                <p:tags r:id="rId8"/>
              </p:custDataLst>
            </p:nvPr>
          </p:nvPicPr>
          <p:blipFill>
            <a:blip r:embed="rId9">
              <a:duotone>
                <a:schemeClr val="accent2">
                  <a:shade val="45000"/>
                  <a:satMod val="135000"/>
                </a:schemeClr>
                <a:prstClr val="white"/>
              </a:duotone>
            </a:blip>
            <a:stretch>
              <a:fillRect/>
            </a:stretch>
          </p:blipFill>
          <p:spPr>
            <a:xfrm>
              <a:off x="4841" y="1880"/>
              <a:ext cx="4719" cy="4655"/>
            </a:xfrm>
            <a:prstGeom prst="rect">
              <a:avLst/>
            </a:prstGeom>
          </p:spPr>
        </p:pic>
        <p:cxnSp>
          <p:nvCxnSpPr>
            <p:cNvPr id="9" name="直接连接符 8"/>
            <p:cNvCxnSpPr/>
            <p:nvPr userDrawn="1">
              <p:custDataLst>
                <p:tags r:id="rId10"/>
              </p:custDataLst>
            </p:nvPr>
          </p:nvCxnSpPr>
          <p:spPr bwMode="auto">
            <a:xfrm flipH="1">
              <a:off x="7902" y="2160"/>
              <a:ext cx="0" cy="8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custDataLst>
                <p:tags r:id="rId11"/>
              </p:custDataLst>
            </p:nvPr>
          </p:nvCxnSpPr>
          <p:spPr bwMode="auto">
            <a:xfrm flipH="1">
              <a:off x="7902" y="5444"/>
              <a:ext cx="0" cy="8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custDataLst>
                <p:tags r:id="rId12"/>
              </p:custDataLst>
            </p:nvPr>
          </p:nvCxnSpPr>
          <p:spPr bwMode="auto">
            <a:xfrm flipH="1">
              <a:off x="6735" y="2160"/>
              <a:ext cx="116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13"/>
              </p:custDataLst>
            </p:nvPr>
          </p:nvCxnSpPr>
          <p:spPr bwMode="auto">
            <a:xfrm flipH="1">
              <a:off x="6741" y="6269"/>
              <a:ext cx="116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14"/>
              </p:custDataLst>
            </p:nvPr>
          </p:nvCxnSpPr>
          <p:spPr bwMode="auto">
            <a:xfrm flipH="1">
              <a:off x="6741" y="2160"/>
              <a:ext cx="0" cy="137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15"/>
              </p:custDataLst>
            </p:nvPr>
          </p:nvCxnSpPr>
          <p:spPr bwMode="auto">
            <a:xfrm flipH="1">
              <a:off x="6741" y="4661"/>
              <a:ext cx="0" cy="160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9" name="图片 18" descr="微信图片_20200403153341"/>
            <p:cNvPicPr>
              <a:picLocks noChangeAspect="1"/>
            </p:cNvPicPr>
            <p:nvPr userDrawn="1">
              <p:custDataLst>
                <p:tags r:id="rId16"/>
              </p:custDataLst>
            </p:nvPr>
          </p:nvPicPr>
          <p:blipFill>
            <a:blip r:embed="rId17">
              <a:clrChange>
                <a:clrFrom>
                  <a:srgbClr val="FFFFFF">
                    <a:alpha val="100000"/>
                  </a:srgbClr>
                </a:clrFrom>
                <a:clrTo>
                  <a:srgbClr val="FFFFFF">
                    <a:alpha val="100000"/>
                    <a:alpha val="0"/>
                  </a:srgbClr>
                </a:clrTo>
              </a:clrChange>
            </a:blip>
            <a:stretch>
              <a:fillRect/>
            </a:stretch>
          </p:blipFill>
          <p:spPr>
            <a:xfrm>
              <a:off x="1268" y="4502"/>
              <a:ext cx="1827" cy="1762"/>
            </a:xfrm>
            <a:prstGeom prst="rect">
              <a:avLst/>
            </a:prstGeom>
          </p:spPr>
        </p:pic>
        <p:pic>
          <p:nvPicPr>
            <p:cNvPr id="20" name="图片 19" descr="qrcode_for_gh_6ac63aaaa042_344_wps图片"/>
            <p:cNvPicPr>
              <a:picLocks noChangeAspect="1"/>
            </p:cNvPicPr>
            <p:nvPr userDrawn="1">
              <p:custDataLst>
                <p:tags r:id="rId18"/>
              </p:custDataLst>
            </p:nvPr>
          </p:nvPicPr>
          <p:blipFill>
            <a:blip r:embed="rId19">
              <a:clrChange>
                <a:clrFrom>
                  <a:srgbClr val="FFFFFF">
                    <a:alpha val="100000"/>
                  </a:srgbClr>
                </a:clrFrom>
                <a:clrTo>
                  <a:srgbClr val="FFFFFF">
                    <a:alpha val="100000"/>
                    <a:alpha val="0"/>
                  </a:srgbClr>
                </a:clrTo>
              </a:clrChange>
            </a:blip>
            <a:stretch>
              <a:fillRect/>
            </a:stretch>
          </p:blipFill>
          <p:spPr>
            <a:xfrm>
              <a:off x="3852" y="4552"/>
              <a:ext cx="1742" cy="1716"/>
            </a:xfrm>
            <a:prstGeom prst="rect">
              <a:avLst/>
            </a:prstGeom>
          </p:spPr>
        </p:pic>
        <p:pic>
          <p:nvPicPr>
            <p:cNvPr id="3" name="图片 2"/>
            <p:cNvPicPr>
              <a:picLocks noChangeAspect="1"/>
            </p:cNvPicPr>
            <p:nvPr>
              <p:custDataLst>
                <p:tags r:id="rId20"/>
              </p:custDataLst>
            </p:nvPr>
          </p:nvPicPr>
          <p:blipFill>
            <a:blip r:embed="rId21"/>
            <a:stretch>
              <a:fillRect/>
            </a:stretch>
          </p:blipFill>
          <p:spPr>
            <a:xfrm>
              <a:off x="7034" y="2990"/>
              <a:ext cx="1737" cy="2448"/>
            </a:xfrm>
            <a:prstGeom prst="rect">
              <a:avLst/>
            </a:prstGeom>
          </p:spPr>
        </p:pic>
      </p:grpSp>
      <p:pic>
        <p:nvPicPr>
          <p:cNvPr id="2097153" name="图片 10"/>
          <p:cNvPicPr>
            <a:picLocks noChangeAspect="1"/>
          </p:cNvPicPr>
          <p:nvPr userDrawn="1">
            <p:custDataLst>
              <p:tags r:id="rId22"/>
            </p:custDataLst>
          </p:nvPr>
        </p:nvPicPr>
        <p:blipFill>
          <a:blip r:embed="rId23"/>
          <a:srcRect r="23956" b="13876"/>
          <a:stretch>
            <a:fillRect/>
          </a:stretch>
        </p:blipFill>
        <p:spPr>
          <a:xfrm>
            <a:off x="-635" y="0"/>
            <a:ext cx="12192635" cy="6858000"/>
          </a:xfrm>
          <a:prstGeom prst="rect">
            <a:avLst/>
          </a:prstGeom>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627"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8628" name="页脚占位符 2"/>
          <p:cNvSpPr>
            <a:spLocks noGrp="1"/>
          </p:cNvSpPr>
          <p:nvPr>
            <p:ph type="ftr" sz="quarter" idx="11"/>
            <p:custDataLst>
              <p:tags r:id="rId3"/>
            </p:custDataLst>
          </p:nvPr>
        </p:nvSpPr>
        <p:spPr/>
        <p:txBody>
          <a:bodyPr/>
          <a:lstStyle/>
          <a:p>
            <a:endParaRPr lang="zh-CN" altLang="en-US"/>
          </a:p>
        </p:txBody>
      </p:sp>
      <p:sp>
        <p:nvSpPr>
          <p:cNvPr id="1048629"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8698"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1048699"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latin typeface="+mn-lt"/>
                <a:ea typeface="+mn-ea"/>
                <a:cs typeface="+mn-cs"/>
                <a:sym typeface="+mn-ea"/>
              </a:defRPr>
            </a:lvl5pPr>
          </a:lstStyle>
          <a:p>
            <a:pPr lvl="0"/>
            <a:endParaRPr>
              <a:sym typeface="+mn-ea"/>
            </a:endParaRPr>
          </a:p>
        </p:txBody>
      </p:sp>
      <p:sp>
        <p:nvSpPr>
          <p:cNvPr id="1048700"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1048701"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a:p>
        </p:txBody>
      </p:sp>
      <p:sp>
        <p:nvSpPr>
          <p:cNvPr id="1048702" name="页脚占位符 5"/>
          <p:cNvSpPr>
            <a:spLocks noGrp="1"/>
          </p:cNvSpPr>
          <p:nvPr>
            <p:ph type="ftr" sz="quarter" idx="11"/>
            <p:custDataLst>
              <p:tags r:id="rId6"/>
            </p:custDataLst>
          </p:nvPr>
        </p:nvSpPr>
        <p:spPr/>
        <p:txBody>
          <a:bodyPr/>
          <a:lstStyle/>
          <a:p>
            <a:endParaRPr lang="zh-CN" altLang="en-US"/>
          </a:p>
        </p:txBody>
      </p:sp>
      <p:sp>
        <p:nvSpPr>
          <p:cNvPr id="1048703"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671"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lumMod val="85000"/>
                    <a:lumOff val="15000"/>
                  </a:schemeClr>
                </a:solidFill>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1048672"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1pPr>
            <a:lvl2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2pPr>
            <a:lvl3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3pPr>
            <a:lvl4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4pPr>
            <a:lvl5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73"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674" name="页脚占位符 4"/>
          <p:cNvSpPr>
            <a:spLocks noGrp="1"/>
          </p:cNvSpPr>
          <p:nvPr>
            <p:ph type="ftr" sz="quarter" idx="11"/>
            <p:custDataLst>
              <p:tags r:id="rId5"/>
            </p:custDataLst>
          </p:nvPr>
        </p:nvSpPr>
        <p:spPr/>
        <p:txBody>
          <a:bodyPr/>
          <a:lstStyle/>
          <a:p>
            <a:endParaRPr lang="zh-CN" altLang="en-US"/>
          </a:p>
        </p:txBody>
      </p:sp>
      <p:sp>
        <p:nvSpPr>
          <p:cNvPr id="1048675"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4" Type="http://schemas.openxmlformats.org/officeDocument/2006/relationships/theme" Target="../theme/theme1.xml"/><Relationship Id="rId33" Type="http://schemas.openxmlformats.org/officeDocument/2006/relationships/image" Target="../media/image13.png"/><Relationship Id="rId32" Type="http://schemas.openxmlformats.org/officeDocument/2006/relationships/tags" Target="../tags/tag105.xml"/><Relationship Id="rId31" Type="http://schemas.openxmlformats.org/officeDocument/2006/relationships/tags" Target="../tags/tag104.xml"/><Relationship Id="rId30" Type="http://schemas.openxmlformats.org/officeDocument/2006/relationships/tags" Target="../tags/tag103.xml"/><Relationship Id="rId3" Type="http://schemas.openxmlformats.org/officeDocument/2006/relationships/slideLayout" Target="../slideLayouts/slideLayout3.xml"/><Relationship Id="rId29" Type="http://schemas.openxmlformats.org/officeDocument/2006/relationships/image" Target="file:///D:\qq&#25991;&#20214;\712321467\Image\C2C\Image2\%7b75232B38-A165-1FB7-499C-2E1C792CACB5%7d.png" TargetMode="External"/><Relationship Id="rId28" Type="http://schemas.openxmlformats.org/officeDocument/2006/relationships/image" Target="../media/image12.png"/><Relationship Id="rId27" Type="http://schemas.openxmlformats.org/officeDocument/2006/relationships/tags" Target="../tags/tag102.xml"/><Relationship Id="rId26" Type="http://schemas.openxmlformats.org/officeDocument/2006/relationships/tags" Target="../tags/tag101.xml"/><Relationship Id="rId25" Type="http://schemas.openxmlformats.org/officeDocument/2006/relationships/tags" Target="../tags/tag100.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1" Type="http://schemas.openxmlformats.org/officeDocument/2006/relationships/theme" Target="../theme/theme2.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2.xml"/><Relationship Id="rId19" Type="http://schemas.openxmlformats.org/officeDocument/2006/relationships/image" Target="../media/image14.png"/><Relationship Id="rId18" Type="http://schemas.openxmlformats.org/officeDocument/2006/relationships/tags" Target="../tags/tag169.xml"/><Relationship Id="rId17" Type="http://schemas.openxmlformats.org/officeDocument/2006/relationships/tags" Target="../tags/tag168.xml"/><Relationship Id="rId16" Type="http://schemas.openxmlformats.org/officeDocument/2006/relationships/tags" Target="../tags/tag167.xml"/><Relationship Id="rId15" Type="http://schemas.openxmlformats.org/officeDocument/2006/relationships/tags" Target="../tags/tag166.xml"/><Relationship Id="rId14" Type="http://schemas.openxmlformats.org/officeDocument/2006/relationships/tags" Target="../tags/tag165.xml"/><Relationship Id="rId13" Type="http://schemas.openxmlformats.org/officeDocument/2006/relationships/tags" Target="../tags/tag164.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1" Type="http://schemas.openxmlformats.org/officeDocument/2006/relationships/theme" Target="../theme/theme3.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34.xml"/><Relationship Id="rId19" Type="http://schemas.openxmlformats.org/officeDocument/2006/relationships/image" Target="../media/image15.png"/><Relationship Id="rId18" Type="http://schemas.openxmlformats.org/officeDocument/2006/relationships/tags" Target="../tags/tag239.xml"/><Relationship Id="rId17" Type="http://schemas.openxmlformats.org/officeDocument/2006/relationships/tags" Target="../tags/tag238.xml"/><Relationship Id="rId16" Type="http://schemas.openxmlformats.org/officeDocument/2006/relationships/tags" Target="../tags/tag237.xml"/><Relationship Id="rId15" Type="http://schemas.openxmlformats.org/officeDocument/2006/relationships/tags" Target="../tags/tag236.xml"/><Relationship Id="rId14" Type="http://schemas.openxmlformats.org/officeDocument/2006/relationships/tags" Target="../tags/tag235.xml"/><Relationship Id="rId13" Type="http://schemas.openxmlformats.org/officeDocument/2006/relationships/tags" Target="../tags/tag234.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3" Type="http://schemas.openxmlformats.org/officeDocument/2006/relationships/theme" Target="../theme/theme4.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18.png"/><Relationship Id="rId20" Type="http://schemas.openxmlformats.org/officeDocument/2006/relationships/tags" Target="../tags/tag323.xml"/><Relationship Id="rId2" Type="http://schemas.openxmlformats.org/officeDocument/2006/relationships/slideLayout" Target="../slideLayouts/slideLayout46.xml"/><Relationship Id="rId19" Type="http://schemas.openxmlformats.org/officeDocument/2006/relationships/tags" Target="../tags/tag322.xml"/><Relationship Id="rId18" Type="http://schemas.openxmlformats.org/officeDocument/2006/relationships/tags" Target="../tags/tag321.xml"/><Relationship Id="rId17" Type="http://schemas.openxmlformats.org/officeDocument/2006/relationships/tags" Target="../tags/tag320.xml"/><Relationship Id="rId16" Type="http://schemas.openxmlformats.org/officeDocument/2006/relationships/tags" Target="../tags/tag319.xml"/><Relationship Id="rId15" Type="http://schemas.openxmlformats.org/officeDocument/2006/relationships/tags" Target="../tags/tag318.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endParaRPr lang="zh-CN" altLang="en-US"/>
          </a:p>
        </p:txBody>
      </p:sp>
      <p:sp>
        <p:nvSpPr>
          <p:cNvPr id="1048577"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1048579"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1048581" name="KSO_TEMPLATE" hidden="1"/>
          <p:cNvSpPr/>
          <p:nvPr>
            <p:custDataLst>
              <p:tags r:id="rId26"/>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8582" name="图片 1073743875" descr="学科网 zxxk.com"/>
          <p:cNvPicPr>
            <a:picLocks noChangeAspect="1"/>
          </p:cNvPicPr>
          <p:nvPr>
            <p:custDataLst>
              <p:tags r:id="rId27"/>
            </p:custDataLst>
          </p:nvPr>
        </p:nvPicPr>
        <p:blipFill>
          <a:blip r:embed="rId28" r:link="rId29"/>
          <a:stretch>
            <a:fillRect/>
          </a:stretch>
        </p:blipFill>
        <p:spPr>
          <a:xfrm>
            <a:off x="838200" y="365125"/>
            <a:ext cx="9525" cy="9525"/>
          </a:xfrm>
          <a:prstGeom prst="rect">
            <a:avLst/>
          </a:prstGeom>
          <a:noFill/>
          <a:ln>
            <a:noFill/>
            <a:miter lim="800000"/>
            <a:headEnd/>
            <a:tailEnd/>
          </a:ln>
        </p:spPr>
      </p:pic>
      <p:pic>
        <p:nvPicPr>
          <p:cNvPr id="1048583" name="图片 1073743875" descr="学科网 zxxk.com"/>
          <p:cNvPicPr>
            <a:picLocks noChangeAspect="1"/>
          </p:cNvPicPr>
          <p:nvPr>
            <p:custDataLst>
              <p:tags r:id="rId30"/>
            </p:custDataLst>
          </p:nvPr>
        </p:nvPicPr>
        <p:blipFill>
          <a:blip r:embed="rId28" r:link="rId29"/>
          <a:stretch>
            <a:fillRect/>
          </a:stretch>
        </p:blipFill>
        <p:spPr>
          <a:xfrm>
            <a:off x="838200" y="365125"/>
            <a:ext cx="9525" cy="9525"/>
          </a:xfrm>
          <a:prstGeom prst="rect">
            <a:avLst/>
          </a:prstGeom>
          <a:noFill/>
          <a:ln>
            <a:noFill/>
            <a:miter lim="800000"/>
            <a:headEnd/>
            <a:tailEnd/>
          </a:ln>
        </p:spPr>
      </p:pic>
      <p:pic>
        <p:nvPicPr>
          <p:cNvPr id="1048584" name="图片 1073743875" descr="学科网 zxxk.com"/>
          <p:cNvPicPr>
            <a:picLocks noChangeAspect="1"/>
          </p:cNvPicPr>
          <p:nvPr>
            <p:custDataLst>
              <p:tags r:id="rId31"/>
            </p:custDataLst>
          </p:nvPr>
        </p:nvPicPr>
        <p:blipFill>
          <a:blip r:embed="rId28" r:link="rId29"/>
          <a:stretch>
            <a:fillRect/>
          </a:stretch>
        </p:blipFill>
        <p:spPr>
          <a:xfrm>
            <a:off x="838200" y="365125"/>
            <a:ext cx="9525" cy="9525"/>
          </a:xfrm>
          <a:prstGeom prst="rect">
            <a:avLst/>
          </a:prstGeom>
          <a:noFill/>
          <a:ln>
            <a:noFill/>
            <a:miter lim="800000"/>
            <a:headEnd/>
            <a:tailEnd/>
          </a:ln>
        </p:spPr>
      </p:pic>
      <p:pic>
        <p:nvPicPr>
          <p:cNvPr id="1048585" name="图片 1073743875" descr="学科网 zxxk.com"/>
          <p:cNvPicPr>
            <a:picLocks noChangeAspect="1"/>
          </p:cNvPicPr>
          <p:nvPr>
            <p:custDataLst>
              <p:tags r:id="rId32"/>
            </p:custDataLst>
          </p:nvPr>
        </p:nvPicPr>
        <p:blipFill>
          <a:blip r:embed="rId33" r:link="rId2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tags" Target="../tags/tag329.xml"/><Relationship Id="rId7" Type="http://schemas.openxmlformats.org/officeDocument/2006/relationships/tags" Target="../tags/tag328.xml"/><Relationship Id="rId6" Type="http://schemas.openxmlformats.org/officeDocument/2006/relationships/image" Target="../media/image20.jpeg"/><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image" Target="../media/image19.jpeg"/><Relationship Id="rId28" Type="http://schemas.openxmlformats.org/officeDocument/2006/relationships/notesSlide" Target="../notesSlides/notesSlide1.xml"/><Relationship Id="rId27" Type="http://schemas.openxmlformats.org/officeDocument/2006/relationships/slideLayout" Target="../slideLayouts/slideLayout18.xml"/><Relationship Id="rId26" Type="http://schemas.openxmlformats.org/officeDocument/2006/relationships/image" Target="../media/image21.png"/><Relationship Id="rId25" Type="http://schemas.openxmlformats.org/officeDocument/2006/relationships/tags" Target="../tags/tag346.xml"/><Relationship Id="rId24" Type="http://schemas.openxmlformats.org/officeDocument/2006/relationships/tags" Target="../tags/tag345.xml"/><Relationship Id="rId23" Type="http://schemas.openxmlformats.org/officeDocument/2006/relationships/tags" Target="../tags/tag344.xml"/><Relationship Id="rId22" Type="http://schemas.openxmlformats.org/officeDocument/2006/relationships/tags" Target="../tags/tag343.xml"/><Relationship Id="rId21" Type="http://schemas.openxmlformats.org/officeDocument/2006/relationships/tags" Target="../tags/tag342.xml"/><Relationship Id="rId20" Type="http://schemas.openxmlformats.org/officeDocument/2006/relationships/tags" Target="../tags/tag341.xml"/><Relationship Id="rId2" Type="http://schemas.openxmlformats.org/officeDocument/2006/relationships/tags" Target="../tags/tag325.xml"/><Relationship Id="rId19" Type="http://schemas.openxmlformats.org/officeDocument/2006/relationships/tags" Target="../tags/tag340.xml"/><Relationship Id="rId18" Type="http://schemas.openxmlformats.org/officeDocument/2006/relationships/tags" Target="../tags/tag339.xml"/><Relationship Id="rId17" Type="http://schemas.openxmlformats.org/officeDocument/2006/relationships/tags" Target="../tags/tag338.xml"/><Relationship Id="rId16" Type="http://schemas.openxmlformats.org/officeDocument/2006/relationships/tags" Target="../tags/tag337.xml"/><Relationship Id="rId15" Type="http://schemas.openxmlformats.org/officeDocument/2006/relationships/tags" Target="../tags/tag336.xml"/><Relationship Id="rId14" Type="http://schemas.openxmlformats.org/officeDocument/2006/relationships/tags" Target="../tags/tag335.xml"/><Relationship Id="rId13" Type="http://schemas.openxmlformats.org/officeDocument/2006/relationships/tags" Target="../tags/tag334.xml"/><Relationship Id="rId12" Type="http://schemas.openxmlformats.org/officeDocument/2006/relationships/tags" Target="../tags/tag333.xml"/><Relationship Id="rId11" Type="http://schemas.openxmlformats.org/officeDocument/2006/relationships/tags" Target="../tags/tag332.xml"/><Relationship Id="rId10" Type="http://schemas.openxmlformats.org/officeDocument/2006/relationships/tags" Target="../tags/tag331.xml"/><Relationship Id="rId1" Type="http://schemas.openxmlformats.org/officeDocument/2006/relationships/tags" Target="../tags/tag324.xml"/></Relationships>
</file>

<file path=ppt/slides/_rels/slide10.xml.rels><?xml version="1.0" encoding="UTF-8" standalone="yes"?>
<Relationships xmlns="http://schemas.openxmlformats.org/package/2006/relationships"><Relationship Id="rId9" Type="http://schemas.openxmlformats.org/officeDocument/2006/relationships/image" Target="../media/image40.jpeg"/><Relationship Id="rId8" Type="http://schemas.openxmlformats.org/officeDocument/2006/relationships/tags" Target="../tags/tag502.xml"/><Relationship Id="rId7" Type="http://schemas.openxmlformats.org/officeDocument/2006/relationships/image" Target="../media/image39.png"/><Relationship Id="rId6" Type="http://schemas.openxmlformats.org/officeDocument/2006/relationships/tags" Target="../tags/tag501.xml"/><Relationship Id="rId5" Type="http://schemas.openxmlformats.org/officeDocument/2006/relationships/tags" Target="../tags/tag500.xml"/><Relationship Id="rId4" Type="http://schemas.openxmlformats.org/officeDocument/2006/relationships/image" Target="../media/image38.png"/><Relationship Id="rId3" Type="http://schemas.openxmlformats.org/officeDocument/2006/relationships/tags" Target="../tags/tag499.xml"/><Relationship Id="rId2" Type="http://schemas.openxmlformats.org/officeDocument/2006/relationships/image" Target="../media/image35.png"/><Relationship Id="rId13" Type="http://schemas.openxmlformats.org/officeDocument/2006/relationships/slideLayout" Target="../slideLayouts/slideLayout7.xml"/><Relationship Id="rId12" Type="http://schemas.openxmlformats.org/officeDocument/2006/relationships/tags" Target="../tags/tag504.xml"/><Relationship Id="rId11" Type="http://schemas.openxmlformats.org/officeDocument/2006/relationships/image" Target="../media/image41.jpeg"/><Relationship Id="rId10" Type="http://schemas.openxmlformats.org/officeDocument/2006/relationships/tags" Target="../tags/tag503.xml"/><Relationship Id="rId1" Type="http://schemas.openxmlformats.org/officeDocument/2006/relationships/tags" Target="../tags/tag498.xml"/></Relationships>
</file>

<file path=ppt/slides/_rels/slide11.xml.rels><?xml version="1.0" encoding="UTF-8" standalone="yes"?>
<Relationships xmlns="http://schemas.openxmlformats.org/package/2006/relationships"><Relationship Id="rId9" Type="http://schemas.openxmlformats.org/officeDocument/2006/relationships/tags" Target="../tags/tag513.xml"/><Relationship Id="rId8" Type="http://schemas.openxmlformats.org/officeDocument/2006/relationships/tags" Target="../tags/tag512.xml"/><Relationship Id="rId7" Type="http://schemas.openxmlformats.org/officeDocument/2006/relationships/tags" Target="../tags/tag511.xml"/><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tags" Target="../tags/tag506.xml"/><Relationship Id="rId18" Type="http://schemas.openxmlformats.org/officeDocument/2006/relationships/slideLayout" Target="../slideLayouts/slideLayout20.xml"/><Relationship Id="rId17" Type="http://schemas.openxmlformats.org/officeDocument/2006/relationships/tags" Target="../tags/tag520.xml"/><Relationship Id="rId16" Type="http://schemas.openxmlformats.org/officeDocument/2006/relationships/image" Target="../media/image42.png"/><Relationship Id="rId15" Type="http://schemas.openxmlformats.org/officeDocument/2006/relationships/tags" Target="../tags/tag519.xml"/><Relationship Id="rId14" Type="http://schemas.openxmlformats.org/officeDocument/2006/relationships/tags" Target="../tags/tag518.xml"/><Relationship Id="rId13" Type="http://schemas.openxmlformats.org/officeDocument/2006/relationships/tags" Target="../tags/tag517.xml"/><Relationship Id="rId12" Type="http://schemas.openxmlformats.org/officeDocument/2006/relationships/tags" Target="../tags/tag516.xml"/><Relationship Id="rId11" Type="http://schemas.openxmlformats.org/officeDocument/2006/relationships/tags" Target="../tags/tag515.xml"/><Relationship Id="rId10" Type="http://schemas.openxmlformats.org/officeDocument/2006/relationships/tags" Target="../tags/tag514.xml"/><Relationship Id="rId1" Type="http://schemas.openxmlformats.org/officeDocument/2006/relationships/tags" Target="../tags/tag505.xml"/></Relationships>
</file>

<file path=ppt/slides/_rels/slide12.xml.rels><?xml version="1.0" encoding="UTF-8" standalone="yes"?>
<Relationships xmlns="http://schemas.openxmlformats.org/package/2006/relationships"><Relationship Id="rId9" Type="http://schemas.openxmlformats.org/officeDocument/2006/relationships/tags" Target="../tags/tag527.xml"/><Relationship Id="rId8" Type="http://schemas.openxmlformats.org/officeDocument/2006/relationships/tags" Target="../tags/tag526.xml"/><Relationship Id="rId7" Type="http://schemas.openxmlformats.org/officeDocument/2006/relationships/tags" Target="../tags/tag525.xml"/><Relationship Id="rId6" Type="http://schemas.openxmlformats.org/officeDocument/2006/relationships/tags" Target="../tags/tag524.xml"/><Relationship Id="rId5" Type="http://schemas.openxmlformats.org/officeDocument/2006/relationships/tags" Target="../tags/tag523.xml"/><Relationship Id="rId4" Type="http://schemas.openxmlformats.org/officeDocument/2006/relationships/image" Target="../media/image38.png"/><Relationship Id="rId3" Type="http://schemas.openxmlformats.org/officeDocument/2006/relationships/tags" Target="../tags/tag522.xml"/><Relationship Id="rId2" Type="http://schemas.openxmlformats.org/officeDocument/2006/relationships/image" Target="../media/image35.png"/><Relationship Id="rId10" Type="http://schemas.openxmlformats.org/officeDocument/2006/relationships/slideLayout" Target="../slideLayouts/slideLayout7.xml"/><Relationship Id="rId1" Type="http://schemas.openxmlformats.org/officeDocument/2006/relationships/tags" Target="../tags/tag521.xml"/></Relationships>
</file>

<file path=ppt/slides/_rels/slide13.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image" Target="../media/image44.png"/><Relationship Id="rId5" Type="http://schemas.openxmlformats.org/officeDocument/2006/relationships/tags" Target="../tags/tag530.xml"/><Relationship Id="rId4" Type="http://schemas.openxmlformats.org/officeDocument/2006/relationships/image" Target="../media/image43.png"/><Relationship Id="rId3" Type="http://schemas.openxmlformats.org/officeDocument/2006/relationships/tags" Target="../tags/tag529.xml"/><Relationship Id="rId2" Type="http://schemas.openxmlformats.org/officeDocument/2006/relationships/image" Target="../media/image35.png"/><Relationship Id="rId11" Type="http://schemas.openxmlformats.org/officeDocument/2006/relationships/slideLayout" Target="../slideLayouts/slideLayout7.xml"/><Relationship Id="rId10" Type="http://schemas.openxmlformats.org/officeDocument/2006/relationships/image" Target="../media/image45.png"/><Relationship Id="rId1" Type="http://schemas.openxmlformats.org/officeDocument/2006/relationships/tags" Target="../tags/tag528.xml"/></Relationships>
</file>

<file path=ppt/slides/_rels/slide14.xml.rels><?xml version="1.0" encoding="UTF-8" standalone="yes"?>
<Relationships xmlns="http://schemas.openxmlformats.org/package/2006/relationships"><Relationship Id="rId9" Type="http://schemas.openxmlformats.org/officeDocument/2006/relationships/tags" Target="../tags/tag542.xml"/><Relationship Id="rId8" Type="http://schemas.openxmlformats.org/officeDocument/2006/relationships/tags" Target="../tags/tag541.xml"/><Relationship Id="rId7" Type="http://schemas.openxmlformats.org/officeDocument/2006/relationships/tags" Target="../tags/tag540.xml"/><Relationship Id="rId6" Type="http://schemas.openxmlformats.org/officeDocument/2006/relationships/tags" Target="../tags/tag539.xml"/><Relationship Id="rId5" Type="http://schemas.openxmlformats.org/officeDocument/2006/relationships/tags" Target="../tags/tag538.xml"/><Relationship Id="rId4" Type="http://schemas.openxmlformats.org/officeDocument/2006/relationships/tags" Target="../tags/tag537.xml"/><Relationship Id="rId3" Type="http://schemas.openxmlformats.org/officeDocument/2006/relationships/tags" Target="../tags/tag536.xml"/><Relationship Id="rId27" Type="http://schemas.openxmlformats.org/officeDocument/2006/relationships/notesSlide" Target="../notesSlides/notesSlide6.xml"/><Relationship Id="rId26" Type="http://schemas.openxmlformats.org/officeDocument/2006/relationships/slideLayout" Target="../slideLayouts/slideLayout38.xml"/><Relationship Id="rId25" Type="http://schemas.openxmlformats.org/officeDocument/2006/relationships/tags" Target="../tags/tag556.xml"/><Relationship Id="rId24" Type="http://schemas.openxmlformats.org/officeDocument/2006/relationships/image" Target="../media/image47.png"/><Relationship Id="rId23" Type="http://schemas.openxmlformats.org/officeDocument/2006/relationships/tags" Target="../tags/tag555.xml"/><Relationship Id="rId22" Type="http://schemas.openxmlformats.org/officeDocument/2006/relationships/image" Target="../media/image46.jpeg"/><Relationship Id="rId21" Type="http://schemas.openxmlformats.org/officeDocument/2006/relationships/tags" Target="../tags/tag554.xml"/><Relationship Id="rId20" Type="http://schemas.openxmlformats.org/officeDocument/2006/relationships/tags" Target="../tags/tag553.xml"/><Relationship Id="rId2" Type="http://schemas.openxmlformats.org/officeDocument/2006/relationships/tags" Target="../tags/tag535.xml"/><Relationship Id="rId19" Type="http://schemas.openxmlformats.org/officeDocument/2006/relationships/tags" Target="../tags/tag552.xml"/><Relationship Id="rId18" Type="http://schemas.openxmlformats.org/officeDocument/2006/relationships/tags" Target="../tags/tag551.xml"/><Relationship Id="rId17" Type="http://schemas.openxmlformats.org/officeDocument/2006/relationships/tags" Target="../tags/tag550.xml"/><Relationship Id="rId16" Type="http://schemas.openxmlformats.org/officeDocument/2006/relationships/tags" Target="../tags/tag549.xml"/><Relationship Id="rId15" Type="http://schemas.openxmlformats.org/officeDocument/2006/relationships/tags" Target="../tags/tag548.xml"/><Relationship Id="rId14" Type="http://schemas.openxmlformats.org/officeDocument/2006/relationships/tags" Target="../tags/tag547.xml"/><Relationship Id="rId13" Type="http://schemas.openxmlformats.org/officeDocument/2006/relationships/tags" Target="../tags/tag546.xml"/><Relationship Id="rId12" Type="http://schemas.openxmlformats.org/officeDocument/2006/relationships/tags" Target="../tags/tag545.xml"/><Relationship Id="rId11" Type="http://schemas.openxmlformats.org/officeDocument/2006/relationships/tags" Target="../tags/tag544.xml"/><Relationship Id="rId10" Type="http://schemas.openxmlformats.org/officeDocument/2006/relationships/tags" Target="../tags/tag543.xml"/><Relationship Id="rId1" Type="http://schemas.openxmlformats.org/officeDocument/2006/relationships/tags" Target="../tags/tag534.xml"/></Relationships>
</file>

<file path=ppt/slides/_rels/slide15.xml.rels><?xml version="1.0" encoding="UTF-8" standalone="yes"?>
<Relationships xmlns="http://schemas.openxmlformats.org/package/2006/relationships"><Relationship Id="rId9" Type="http://schemas.openxmlformats.org/officeDocument/2006/relationships/image" Target="../media/image46.jpeg"/><Relationship Id="rId8" Type="http://schemas.openxmlformats.org/officeDocument/2006/relationships/tags" Target="../tags/tag564.xml"/><Relationship Id="rId7" Type="http://schemas.openxmlformats.org/officeDocument/2006/relationships/image" Target="../media/image49.jpeg"/><Relationship Id="rId6" Type="http://schemas.openxmlformats.org/officeDocument/2006/relationships/tags" Target="../tags/tag563.xml"/><Relationship Id="rId5" Type="http://schemas.openxmlformats.org/officeDocument/2006/relationships/tags" Target="../tags/tag562.xml"/><Relationship Id="rId4" Type="http://schemas.openxmlformats.org/officeDocument/2006/relationships/image" Target="../media/image38.png"/><Relationship Id="rId3" Type="http://schemas.openxmlformats.org/officeDocument/2006/relationships/tags" Target="../tags/tag561.xml"/><Relationship Id="rId2" Type="http://schemas.openxmlformats.org/officeDocument/2006/relationships/image" Target="../media/image48.png"/><Relationship Id="rId11" Type="http://schemas.openxmlformats.org/officeDocument/2006/relationships/slideLayout" Target="../slideLayouts/slideLayout39.xml"/><Relationship Id="rId10" Type="http://schemas.openxmlformats.org/officeDocument/2006/relationships/tags" Target="../tags/tag565.xml"/><Relationship Id="rId1" Type="http://schemas.openxmlformats.org/officeDocument/2006/relationships/tags" Target="../tags/tag560.xml"/></Relationships>
</file>

<file path=ppt/slides/_rels/slide16.xml.rels><?xml version="1.0" encoding="UTF-8" standalone="yes"?>
<Relationships xmlns="http://schemas.openxmlformats.org/package/2006/relationships"><Relationship Id="rId9" Type="http://schemas.openxmlformats.org/officeDocument/2006/relationships/tags" Target="../tags/tag574.xml"/><Relationship Id="rId8" Type="http://schemas.openxmlformats.org/officeDocument/2006/relationships/tags" Target="../tags/tag573.xml"/><Relationship Id="rId7" Type="http://schemas.openxmlformats.org/officeDocument/2006/relationships/tags" Target="../tags/tag572.xml"/><Relationship Id="rId6" Type="http://schemas.openxmlformats.org/officeDocument/2006/relationships/tags" Target="../tags/tag571.xml"/><Relationship Id="rId5" Type="http://schemas.openxmlformats.org/officeDocument/2006/relationships/tags" Target="../tags/tag570.xml"/><Relationship Id="rId4" Type="http://schemas.openxmlformats.org/officeDocument/2006/relationships/tags" Target="../tags/tag569.xml"/><Relationship Id="rId3" Type="http://schemas.openxmlformats.org/officeDocument/2006/relationships/tags" Target="../tags/tag568.xml"/><Relationship Id="rId27" Type="http://schemas.openxmlformats.org/officeDocument/2006/relationships/slideLayout" Target="../slideLayouts/slideLayout38.xml"/><Relationship Id="rId26" Type="http://schemas.openxmlformats.org/officeDocument/2006/relationships/tags" Target="../tags/tag590.xml"/><Relationship Id="rId25" Type="http://schemas.openxmlformats.org/officeDocument/2006/relationships/image" Target="../media/image50.jpeg"/><Relationship Id="rId24" Type="http://schemas.openxmlformats.org/officeDocument/2006/relationships/tags" Target="../tags/tag589.xml"/><Relationship Id="rId23" Type="http://schemas.openxmlformats.org/officeDocument/2006/relationships/tags" Target="../tags/tag588.xml"/><Relationship Id="rId22" Type="http://schemas.openxmlformats.org/officeDocument/2006/relationships/tags" Target="../tags/tag587.xml"/><Relationship Id="rId21" Type="http://schemas.openxmlformats.org/officeDocument/2006/relationships/tags" Target="../tags/tag586.xml"/><Relationship Id="rId20" Type="http://schemas.openxmlformats.org/officeDocument/2006/relationships/tags" Target="../tags/tag585.xml"/><Relationship Id="rId2" Type="http://schemas.openxmlformats.org/officeDocument/2006/relationships/tags" Target="../tags/tag567.xml"/><Relationship Id="rId19" Type="http://schemas.openxmlformats.org/officeDocument/2006/relationships/tags" Target="../tags/tag584.xml"/><Relationship Id="rId18" Type="http://schemas.openxmlformats.org/officeDocument/2006/relationships/tags" Target="../tags/tag583.xml"/><Relationship Id="rId17" Type="http://schemas.openxmlformats.org/officeDocument/2006/relationships/tags" Target="../tags/tag582.xml"/><Relationship Id="rId16" Type="http://schemas.openxmlformats.org/officeDocument/2006/relationships/tags" Target="../tags/tag581.xml"/><Relationship Id="rId15" Type="http://schemas.openxmlformats.org/officeDocument/2006/relationships/tags" Target="../tags/tag580.xml"/><Relationship Id="rId14" Type="http://schemas.openxmlformats.org/officeDocument/2006/relationships/tags" Target="../tags/tag579.xml"/><Relationship Id="rId13" Type="http://schemas.openxmlformats.org/officeDocument/2006/relationships/tags" Target="../tags/tag578.xml"/><Relationship Id="rId12" Type="http://schemas.openxmlformats.org/officeDocument/2006/relationships/tags" Target="../tags/tag577.xml"/><Relationship Id="rId11" Type="http://schemas.openxmlformats.org/officeDocument/2006/relationships/tags" Target="../tags/tag576.xml"/><Relationship Id="rId10" Type="http://schemas.openxmlformats.org/officeDocument/2006/relationships/tags" Target="../tags/tag575.xml"/><Relationship Id="rId1" Type="http://schemas.openxmlformats.org/officeDocument/2006/relationships/tags" Target="../tags/tag56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8.xml"/><Relationship Id="rId7" Type="http://schemas.openxmlformats.org/officeDocument/2006/relationships/tags" Target="../tags/tag595.xml"/><Relationship Id="rId6" Type="http://schemas.openxmlformats.org/officeDocument/2006/relationships/tags" Target="../tags/tag594.xml"/><Relationship Id="rId5" Type="http://schemas.openxmlformats.org/officeDocument/2006/relationships/image" Target="../media/image52.jpeg"/><Relationship Id="rId4" Type="http://schemas.openxmlformats.org/officeDocument/2006/relationships/tags" Target="../tags/tag593.xml"/><Relationship Id="rId3" Type="http://schemas.openxmlformats.org/officeDocument/2006/relationships/image" Target="../media/image51.png"/><Relationship Id="rId2" Type="http://schemas.openxmlformats.org/officeDocument/2006/relationships/tags" Target="../tags/tag592.xml"/><Relationship Id="rId1" Type="http://schemas.openxmlformats.org/officeDocument/2006/relationships/tags" Target="../tags/tag591.xml"/></Relationships>
</file>

<file path=ppt/slides/_rels/slide18.xml.rels><?xml version="1.0" encoding="UTF-8" standalone="yes"?>
<Relationships xmlns="http://schemas.openxmlformats.org/package/2006/relationships"><Relationship Id="rId9" Type="http://schemas.openxmlformats.org/officeDocument/2006/relationships/tags" Target="../tags/tag603.xml"/><Relationship Id="rId8" Type="http://schemas.openxmlformats.org/officeDocument/2006/relationships/image" Target="../media/image53.png"/><Relationship Id="rId7" Type="http://schemas.openxmlformats.org/officeDocument/2006/relationships/tags" Target="../tags/tag602.xml"/><Relationship Id="rId6" Type="http://schemas.openxmlformats.org/officeDocument/2006/relationships/tags" Target="../tags/tag601.xml"/><Relationship Id="rId5" Type="http://schemas.openxmlformats.org/officeDocument/2006/relationships/tags" Target="../tags/tag600.xml"/><Relationship Id="rId4" Type="http://schemas.openxmlformats.org/officeDocument/2006/relationships/tags" Target="../tags/tag599.xml"/><Relationship Id="rId3" Type="http://schemas.openxmlformats.org/officeDocument/2006/relationships/tags" Target="../tags/tag598.xml"/><Relationship Id="rId2" Type="http://schemas.openxmlformats.org/officeDocument/2006/relationships/tags" Target="../tags/tag597.xml"/><Relationship Id="rId15" Type="http://schemas.openxmlformats.org/officeDocument/2006/relationships/slideLayout" Target="../slideLayouts/slideLayout38.xml"/><Relationship Id="rId14" Type="http://schemas.openxmlformats.org/officeDocument/2006/relationships/tags" Target="../tags/tag607.xml"/><Relationship Id="rId13" Type="http://schemas.openxmlformats.org/officeDocument/2006/relationships/tags" Target="../tags/tag606.xml"/><Relationship Id="rId12" Type="http://schemas.openxmlformats.org/officeDocument/2006/relationships/hyperlink" Target="http://www.so.com/s?q=%E9%98%B6%E7%BA%A7&amp;ie=utf-8&amp;src=internal_wenda_recommend_textn" TargetMode="External"/><Relationship Id="rId11" Type="http://schemas.openxmlformats.org/officeDocument/2006/relationships/tags" Target="../tags/tag605.xml"/><Relationship Id="rId10" Type="http://schemas.openxmlformats.org/officeDocument/2006/relationships/tags" Target="../tags/tag604.xml"/><Relationship Id="rId1" Type="http://schemas.openxmlformats.org/officeDocument/2006/relationships/tags" Target="../tags/tag596.xml"/></Relationships>
</file>

<file path=ppt/slides/_rels/slide19.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tags" Target="../tags/tag613.xml"/><Relationship Id="rId7" Type="http://schemas.openxmlformats.org/officeDocument/2006/relationships/tags" Target="../tags/tag612.xml"/><Relationship Id="rId6" Type="http://schemas.openxmlformats.org/officeDocument/2006/relationships/image" Target="../media/image55.png"/><Relationship Id="rId5" Type="http://schemas.openxmlformats.org/officeDocument/2006/relationships/tags" Target="../tags/tag611.xml"/><Relationship Id="rId4" Type="http://schemas.openxmlformats.org/officeDocument/2006/relationships/image" Target="../media/image54.png"/><Relationship Id="rId3" Type="http://schemas.openxmlformats.org/officeDocument/2006/relationships/tags" Target="../tags/tag610.xml"/><Relationship Id="rId2" Type="http://schemas.openxmlformats.org/officeDocument/2006/relationships/tags" Target="../tags/tag609.xml"/><Relationship Id="rId14" Type="http://schemas.openxmlformats.org/officeDocument/2006/relationships/slideLayout" Target="../slideLayouts/slideLayout38.xml"/><Relationship Id="rId13" Type="http://schemas.openxmlformats.org/officeDocument/2006/relationships/image" Target="../media/image57.jpeg"/><Relationship Id="rId12" Type="http://schemas.openxmlformats.org/officeDocument/2006/relationships/tags" Target="../tags/tag616.xml"/><Relationship Id="rId11" Type="http://schemas.openxmlformats.org/officeDocument/2006/relationships/tags" Target="../tags/tag615.xml"/><Relationship Id="rId10" Type="http://schemas.openxmlformats.org/officeDocument/2006/relationships/tags" Target="../tags/tag614.xml"/><Relationship Id="rId1" Type="http://schemas.openxmlformats.org/officeDocument/2006/relationships/tags" Target="../tags/tag608.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tags" Target="../tags/tag353.xml"/><Relationship Id="rId4" Type="http://schemas.openxmlformats.org/officeDocument/2006/relationships/image" Target="../media/image22.png"/><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tags" Target="../tags/tag350.xml"/></Relationships>
</file>

<file path=ppt/slides/_rels/slide20.xml.rels><?xml version="1.0" encoding="UTF-8" standalone="yes"?>
<Relationships xmlns="http://schemas.openxmlformats.org/package/2006/relationships"><Relationship Id="rId9" Type="http://schemas.openxmlformats.org/officeDocument/2006/relationships/tags" Target="../tags/tag625.xml"/><Relationship Id="rId8" Type="http://schemas.openxmlformats.org/officeDocument/2006/relationships/tags" Target="../tags/tag624.xml"/><Relationship Id="rId7" Type="http://schemas.openxmlformats.org/officeDocument/2006/relationships/tags" Target="../tags/tag623.xml"/><Relationship Id="rId6" Type="http://schemas.openxmlformats.org/officeDocument/2006/relationships/tags" Target="../tags/tag622.xml"/><Relationship Id="rId5" Type="http://schemas.openxmlformats.org/officeDocument/2006/relationships/tags" Target="../tags/tag621.xml"/><Relationship Id="rId4" Type="http://schemas.openxmlformats.org/officeDocument/2006/relationships/tags" Target="../tags/tag620.xml"/><Relationship Id="rId3" Type="http://schemas.openxmlformats.org/officeDocument/2006/relationships/tags" Target="../tags/tag619.xml"/><Relationship Id="rId2" Type="http://schemas.openxmlformats.org/officeDocument/2006/relationships/tags" Target="../tags/tag618.xml"/><Relationship Id="rId14" Type="http://schemas.openxmlformats.org/officeDocument/2006/relationships/slideLayout" Target="../slideLayouts/slideLayout38.xml"/><Relationship Id="rId13" Type="http://schemas.openxmlformats.org/officeDocument/2006/relationships/tags" Target="../tags/tag629.xml"/><Relationship Id="rId12" Type="http://schemas.openxmlformats.org/officeDocument/2006/relationships/tags" Target="../tags/tag628.xml"/><Relationship Id="rId11" Type="http://schemas.openxmlformats.org/officeDocument/2006/relationships/tags" Target="../tags/tag627.xml"/><Relationship Id="rId10" Type="http://schemas.openxmlformats.org/officeDocument/2006/relationships/tags" Target="../tags/tag626.xml"/><Relationship Id="rId1" Type="http://schemas.openxmlformats.org/officeDocument/2006/relationships/tags" Target="../tags/tag617.xml"/></Relationships>
</file>

<file path=ppt/slides/_rels/slide21.xml.rels><?xml version="1.0" encoding="UTF-8" standalone="yes"?>
<Relationships xmlns="http://schemas.openxmlformats.org/package/2006/relationships"><Relationship Id="rId9" Type="http://schemas.openxmlformats.org/officeDocument/2006/relationships/tags" Target="../tags/tag637.xml"/><Relationship Id="rId8" Type="http://schemas.openxmlformats.org/officeDocument/2006/relationships/tags" Target="../tags/tag636.xml"/><Relationship Id="rId7" Type="http://schemas.openxmlformats.org/officeDocument/2006/relationships/tags" Target="../tags/tag635.xml"/><Relationship Id="rId6" Type="http://schemas.openxmlformats.org/officeDocument/2006/relationships/tags" Target="../tags/tag634.xml"/><Relationship Id="rId5" Type="http://schemas.openxmlformats.org/officeDocument/2006/relationships/tags" Target="../tags/tag633.xml"/><Relationship Id="rId4" Type="http://schemas.openxmlformats.org/officeDocument/2006/relationships/image" Target="../media/image58.jpeg"/><Relationship Id="rId3" Type="http://schemas.openxmlformats.org/officeDocument/2006/relationships/tags" Target="../tags/tag632.xml"/><Relationship Id="rId2" Type="http://schemas.openxmlformats.org/officeDocument/2006/relationships/tags" Target="../tags/tag631.xml"/><Relationship Id="rId12" Type="http://schemas.openxmlformats.org/officeDocument/2006/relationships/notesSlide" Target="../notesSlides/notesSlide7.xml"/><Relationship Id="rId11" Type="http://schemas.openxmlformats.org/officeDocument/2006/relationships/slideLayout" Target="../slideLayouts/slideLayout11.xml"/><Relationship Id="rId10" Type="http://schemas.openxmlformats.org/officeDocument/2006/relationships/tags" Target="../tags/tag638.xml"/><Relationship Id="rId1" Type="http://schemas.openxmlformats.org/officeDocument/2006/relationships/tags" Target="../tags/tag630.xml"/></Relationships>
</file>

<file path=ppt/slides/_rels/slide22.xml.rels><?xml version="1.0" encoding="UTF-8" standalone="yes"?>
<Relationships xmlns="http://schemas.openxmlformats.org/package/2006/relationships"><Relationship Id="rId9" Type="http://schemas.openxmlformats.org/officeDocument/2006/relationships/tags" Target="../tags/tag646.xml"/><Relationship Id="rId8" Type="http://schemas.openxmlformats.org/officeDocument/2006/relationships/image" Target="../media/image60.png"/><Relationship Id="rId7" Type="http://schemas.openxmlformats.org/officeDocument/2006/relationships/tags" Target="../tags/tag645.xml"/><Relationship Id="rId6" Type="http://schemas.openxmlformats.org/officeDocument/2006/relationships/image" Target="../media/image59.png"/><Relationship Id="rId5" Type="http://schemas.openxmlformats.org/officeDocument/2006/relationships/tags" Target="../tags/tag644.xml"/><Relationship Id="rId4" Type="http://schemas.openxmlformats.org/officeDocument/2006/relationships/tags" Target="../tags/tag643.xml"/><Relationship Id="rId3" Type="http://schemas.openxmlformats.org/officeDocument/2006/relationships/tags" Target="../tags/tag642.xml"/><Relationship Id="rId26" Type="http://schemas.openxmlformats.org/officeDocument/2006/relationships/slideLayout" Target="../slideLayouts/slideLayout51.xml"/><Relationship Id="rId25" Type="http://schemas.openxmlformats.org/officeDocument/2006/relationships/tags" Target="../tags/tag662.xml"/><Relationship Id="rId24" Type="http://schemas.openxmlformats.org/officeDocument/2006/relationships/tags" Target="../tags/tag661.xml"/><Relationship Id="rId23" Type="http://schemas.openxmlformats.org/officeDocument/2006/relationships/tags" Target="../tags/tag660.xml"/><Relationship Id="rId22" Type="http://schemas.openxmlformats.org/officeDocument/2006/relationships/tags" Target="../tags/tag659.xml"/><Relationship Id="rId21" Type="http://schemas.openxmlformats.org/officeDocument/2006/relationships/tags" Target="../tags/tag658.xml"/><Relationship Id="rId20" Type="http://schemas.openxmlformats.org/officeDocument/2006/relationships/tags" Target="../tags/tag657.xml"/><Relationship Id="rId2" Type="http://schemas.openxmlformats.org/officeDocument/2006/relationships/tags" Target="../tags/tag641.xml"/><Relationship Id="rId19" Type="http://schemas.openxmlformats.org/officeDocument/2006/relationships/tags" Target="../tags/tag656.xml"/><Relationship Id="rId18" Type="http://schemas.openxmlformats.org/officeDocument/2006/relationships/tags" Target="../tags/tag655.xml"/><Relationship Id="rId17" Type="http://schemas.openxmlformats.org/officeDocument/2006/relationships/tags" Target="../tags/tag654.xml"/><Relationship Id="rId16" Type="http://schemas.openxmlformats.org/officeDocument/2006/relationships/tags" Target="../tags/tag653.xml"/><Relationship Id="rId15" Type="http://schemas.openxmlformats.org/officeDocument/2006/relationships/tags" Target="../tags/tag652.xml"/><Relationship Id="rId14" Type="http://schemas.openxmlformats.org/officeDocument/2006/relationships/tags" Target="../tags/tag651.xml"/><Relationship Id="rId13" Type="http://schemas.openxmlformats.org/officeDocument/2006/relationships/tags" Target="../tags/tag650.xml"/><Relationship Id="rId12" Type="http://schemas.openxmlformats.org/officeDocument/2006/relationships/tags" Target="../tags/tag649.xml"/><Relationship Id="rId11" Type="http://schemas.openxmlformats.org/officeDocument/2006/relationships/tags" Target="../tags/tag648.xml"/><Relationship Id="rId10" Type="http://schemas.openxmlformats.org/officeDocument/2006/relationships/tags" Target="../tags/tag647.xml"/><Relationship Id="rId1" Type="http://schemas.openxmlformats.org/officeDocument/2006/relationships/tags" Target="../tags/tag640.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tags" Target="../tags/tag667.xml"/><Relationship Id="rId7" Type="http://schemas.openxmlformats.org/officeDocument/2006/relationships/image" Target="../media/image63.png"/><Relationship Id="rId6" Type="http://schemas.openxmlformats.org/officeDocument/2006/relationships/tags" Target="../tags/tag666.xml"/><Relationship Id="rId5" Type="http://schemas.openxmlformats.org/officeDocument/2006/relationships/image" Target="../media/image62.png"/><Relationship Id="rId4" Type="http://schemas.openxmlformats.org/officeDocument/2006/relationships/tags" Target="../tags/tag665.xml"/><Relationship Id="rId3" Type="http://schemas.openxmlformats.org/officeDocument/2006/relationships/tags" Target="../tags/tag664.xml"/><Relationship Id="rId2" Type="http://schemas.openxmlformats.org/officeDocument/2006/relationships/image" Target="../media/image61.png"/><Relationship Id="rId1" Type="http://schemas.openxmlformats.org/officeDocument/2006/relationships/tags" Target="../tags/tag663.xml"/></Relationships>
</file>

<file path=ppt/slides/_rels/slide24.xml.rels><?xml version="1.0" encoding="UTF-8" standalone="yes"?>
<Relationships xmlns="http://schemas.openxmlformats.org/package/2006/relationships"><Relationship Id="rId9" Type="http://schemas.openxmlformats.org/officeDocument/2006/relationships/tags" Target="../tags/tag673.xml"/><Relationship Id="rId8" Type="http://schemas.openxmlformats.org/officeDocument/2006/relationships/tags" Target="../tags/tag672.xml"/><Relationship Id="rId7" Type="http://schemas.openxmlformats.org/officeDocument/2006/relationships/image" Target="../media/image66.jpeg"/><Relationship Id="rId6" Type="http://schemas.openxmlformats.org/officeDocument/2006/relationships/tags" Target="../tags/tag671.xml"/><Relationship Id="rId5" Type="http://schemas.openxmlformats.org/officeDocument/2006/relationships/tags" Target="../tags/tag670.xml"/><Relationship Id="rId4" Type="http://schemas.openxmlformats.org/officeDocument/2006/relationships/image" Target="../media/image65.png"/><Relationship Id="rId3" Type="http://schemas.openxmlformats.org/officeDocument/2006/relationships/tags" Target="../tags/tag669.xml"/><Relationship Id="rId2" Type="http://schemas.openxmlformats.org/officeDocument/2006/relationships/image" Target="../media/image64.png"/><Relationship Id="rId15" Type="http://schemas.openxmlformats.org/officeDocument/2006/relationships/slideLayout" Target="../slideLayouts/slideLayout51.xml"/><Relationship Id="rId14" Type="http://schemas.openxmlformats.org/officeDocument/2006/relationships/tags" Target="../tags/tag677.xml"/><Relationship Id="rId13" Type="http://schemas.openxmlformats.org/officeDocument/2006/relationships/image" Target="../media/image67.png"/><Relationship Id="rId12" Type="http://schemas.openxmlformats.org/officeDocument/2006/relationships/tags" Target="../tags/tag676.xml"/><Relationship Id="rId11" Type="http://schemas.openxmlformats.org/officeDocument/2006/relationships/tags" Target="../tags/tag675.xml"/><Relationship Id="rId10" Type="http://schemas.openxmlformats.org/officeDocument/2006/relationships/tags" Target="../tags/tag674.xml"/><Relationship Id="rId1" Type="http://schemas.openxmlformats.org/officeDocument/2006/relationships/tags" Target="../tags/tag668.xml"/></Relationships>
</file>

<file path=ppt/slides/_rels/slide25.xml.rels><?xml version="1.0" encoding="UTF-8" standalone="yes"?>
<Relationships xmlns="http://schemas.openxmlformats.org/package/2006/relationships"><Relationship Id="rId9" Type="http://schemas.openxmlformats.org/officeDocument/2006/relationships/tags" Target="../tags/tag686.xml"/><Relationship Id="rId8" Type="http://schemas.openxmlformats.org/officeDocument/2006/relationships/tags" Target="../tags/tag685.xml"/><Relationship Id="rId7" Type="http://schemas.openxmlformats.org/officeDocument/2006/relationships/tags" Target="../tags/tag684.xml"/><Relationship Id="rId6" Type="http://schemas.openxmlformats.org/officeDocument/2006/relationships/tags" Target="../tags/tag683.xml"/><Relationship Id="rId5" Type="http://schemas.openxmlformats.org/officeDocument/2006/relationships/tags" Target="../tags/tag682.xml"/><Relationship Id="rId4" Type="http://schemas.openxmlformats.org/officeDocument/2006/relationships/tags" Target="../tags/tag681.xml"/><Relationship Id="rId3" Type="http://schemas.openxmlformats.org/officeDocument/2006/relationships/tags" Target="../tags/tag680.xml"/><Relationship Id="rId20" Type="http://schemas.openxmlformats.org/officeDocument/2006/relationships/slideLayout" Target="../slideLayouts/slideLayout50.xml"/><Relationship Id="rId2" Type="http://schemas.openxmlformats.org/officeDocument/2006/relationships/tags" Target="../tags/tag679.xml"/><Relationship Id="rId19" Type="http://schemas.openxmlformats.org/officeDocument/2006/relationships/image" Target="../media/image69.png"/><Relationship Id="rId18" Type="http://schemas.openxmlformats.org/officeDocument/2006/relationships/tags" Target="../tags/tag694.xml"/><Relationship Id="rId17" Type="http://schemas.openxmlformats.org/officeDocument/2006/relationships/image" Target="../media/image68.png"/><Relationship Id="rId16" Type="http://schemas.openxmlformats.org/officeDocument/2006/relationships/tags" Target="../tags/tag693.xml"/><Relationship Id="rId15" Type="http://schemas.openxmlformats.org/officeDocument/2006/relationships/tags" Target="../tags/tag692.xml"/><Relationship Id="rId14" Type="http://schemas.openxmlformats.org/officeDocument/2006/relationships/tags" Target="../tags/tag691.xml"/><Relationship Id="rId13" Type="http://schemas.openxmlformats.org/officeDocument/2006/relationships/tags" Target="../tags/tag690.xml"/><Relationship Id="rId12" Type="http://schemas.openxmlformats.org/officeDocument/2006/relationships/tags" Target="../tags/tag689.xml"/><Relationship Id="rId11" Type="http://schemas.openxmlformats.org/officeDocument/2006/relationships/tags" Target="../tags/tag688.xml"/><Relationship Id="rId10" Type="http://schemas.openxmlformats.org/officeDocument/2006/relationships/tags" Target="../tags/tag687.xml"/><Relationship Id="rId1" Type="http://schemas.openxmlformats.org/officeDocument/2006/relationships/tags" Target="../tags/tag678.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51.xml"/><Relationship Id="rId3" Type="http://schemas.openxmlformats.org/officeDocument/2006/relationships/image" Target="../media/image70.png"/><Relationship Id="rId2" Type="http://schemas.openxmlformats.org/officeDocument/2006/relationships/tags" Target="../tags/tag696.xml"/><Relationship Id="rId1" Type="http://schemas.openxmlformats.org/officeDocument/2006/relationships/tags" Target="../tags/tag695.xml"/></Relationships>
</file>

<file path=ppt/slides/_rels/slide27.xml.rels><?xml version="1.0" encoding="UTF-8" standalone="yes"?>
<Relationships xmlns="http://schemas.openxmlformats.org/package/2006/relationships"><Relationship Id="rId9" Type="http://schemas.openxmlformats.org/officeDocument/2006/relationships/tags" Target="../tags/tag705.xml"/><Relationship Id="rId8" Type="http://schemas.openxmlformats.org/officeDocument/2006/relationships/tags" Target="../tags/tag704.xml"/><Relationship Id="rId7" Type="http://schemas.openxmlformats.org/officeDocument/2006/relationships/tags" Target="../tags/tag703.xml"/><Relationship Id="rId6" Type="http://schemas.openxmlformats.org/officeDocument/2006/relationships/tags" Target="../tags/tag702.xml"/><Relationship Id="rId5" Type="http://schemas.openxmlformats.org/officeDocument/2006/relationships/tags" Target="../tags/tag701.xml"/><Relationship Id="rId4" Type="http://schemas.openxmlformats.org/officeDocument/2006/relationships/tags" Target="../tags/tag700.xml"/><Relationship Id="rId3" Type="http://schemas.openxmlformats.org/officeDocument/2006/relationships/tags" Target="../tags/tag699.xml"/><Relationship Id="rId2" Type="http://schemas.openxmlformats.org/officeDocument/2006/relationships/tags" Target="../tags/tag698.xml"/><Relationship Id="rId17" Type="http://schemas.openxmlformats.org/officeDocument/2006/relationships/slideLayout" Target="../slideLayouts/slideLayout51.xml"/><Relationship Id="rId16" Type="http://schemas.openxmlformats.org/officeDocument/2006/relationships/tags" Target="../tags/tag712.xml"/><Relationship Id="rId15" Type="http://schemas.openxmlformats.org/officeDocument/2006/relationships/tags" Target="../tags/tag711.xml"/><Relationship Id="rId14" Type="http://schemas.openxmlformats.org/officeDocument/2006/relationships/tags" Target="../tags/tag710.xml"/><Relationship Id="rId13" Type="http://schemas.openxmlformats.org/officeDocument/2006/relationships/tags" Target="../tags/tag709.xml"/><Relationship Id="rId12" Type="http://schemas.openxmlformats.org/officeDocument/2006/relationships/tags" Target="../tags/tag708.xml"/><Relationship Id="rId11" Type="http://schemas.openxmlformats.org/officeDocument/2006/relationships/tags" Target="../tags/tag707.xml"/><Relationship Id="rId10" Type="http://schemas.openxmlformats.org/officeDocument/2006/relationships/tags" Target="../tags/tag706.xml"/><Relationship Id="rId1" Type="http://schemas.openxmlformats.org/officeDocument/2006/relationships/tags" Target="../tags/tag697.xml"/></Relationships>
</file>

<file path=ppt/slides/_rels/slide28.xml.rels><?xml version="1.0" encoding="UTF-8" standalone="yes"?>
<Relationships xmlns="http://schemas.openxmlformats.org/package/2006/relationships"><Relationship Id="rId9" Type="http://schemas.openxmlformats.org/officeDocument/2006/relationships/tags" Target="../tags/tag721.xml"/><Relationship Id="rId8" Type="http://schemas.openxmlformats.org/officeDocument/2006/relationships/tags" Target="../tags/tag720.xml"/><Relationship Id="rId7" Type="http://schemas.openxmlformats.org/officeDocument/2006/relationships/tags" Target="../tags/tag719.xml"/><Relationship Id="rId6" Type="http://schemas.openxmlformats.org/officeDocument/2006/relationships/tags" Target="../tags/tag718.xml"/><Relationship Id="rId5" Type="http://schemas.openxmlformats.org/officeDocument/2006/relationships/tags" Target="../tags/tag717.xml"/><Relationship Id="rId4" Type="http://schemas.openxmlformats.org/officeDocument/2006/relationships/tags" Target="../tags/tag716.xml"/><Relationship Id="rId3" Type="http://schemas.openxmlformats.org/officeDocument/2006/relationships/tags" Target="../tags/tag715.xml"/><Relationship Id="rId2" Type="http://schemas.openxmlformats.org/officeDocument/2006/relationships/tags" Target="../tags/tag714.xml"/><Relationship Id="rId10" Type="http://schemas.openxmlformats.org/officeDocument/2006/relationships/slideLayout" Target="../slideLayouts/slideLayout51.xml"/><Relationship Id="rId1" Type="http://schemas.openxmlformats.org/officeDocument/2006/relationships/tags" Target="../tags/tag713.xml"/></Relationships>
</file>

<file path=ppt/slides/_rels/slide29.xml.rels><?xml version="1.0" encoding="UTF-8" standalone="yes"?>
<Relationships xmlns="http://schemas.openxmlformats.org/package/2006/relationships"><Relationship Id="rId93" Type="http://schemas.openxmlformats.org/officeDocument/2006/relationships/slideLayout" Target="../slideLayouts/slideLayout50.xml"/><Relationship Id="rId92" Type="http://schemas.openxmlformats.org/officeDocument/2006/relationships/tags" Target="../tags/tag811.xml"/><Relationship Id="rId91" Type="http://schemas.openxmlformats.org/officeDocument/2006/relationships/tags" Target="../tags/tag810.xml"/><Relationship Id="rId90" Type="http://schemas.openxmlformats.org/officeDocument/2006/relationships/tags" Target="../tags/tag809.xml"/><Relationship Id="rId9" Type="http://schemas.openxmlformats.org/officeDocument/2006/relationships/tags" Target="../tags/tag728.xml"/><Relationship Id="rId89" Type="http://schemas.openxmlformats.org/officeDocument/2006/relationships/tags" Target="../tags/tag808.xml"/><Relationship Id="rId88" Type="http://schemas.openxmlformats.org/officeDocument/2006/relationships/tags" Target="../tags/tag807.xml"/><Relationship Id="rId87" Type="http://schemas.openxmlformats.org/officeDocument/2006/relationships/tags" Target="../tags/tag806.xml"/><Relationship Id="rId86" Type="http://schemas.openxmlformats.org/officeDocument/2006/relationships/tags" Target="../tags/tag805.xml"/><Relationship Id="rId85" Type="http://schemas.openxmlformats.org/officeDocument/2006/relationships/tags" Target="../tags/tag804.xml"/><Relationship Id="rId84" Type="http://schemas.openxmlformats.org/officeDocument/2006/relationships/tags" Target="../tags/tag803.xml"/><Relationship Id="rId83" Type="http://schemas.openxmlformats.org/officeDocument/2006/relationships/tags" Target="../tags/tag802.xml"/><Relationship Id="rId82" Type="http://schemas.openxmlformats.org/officeDocument/2006/relationships/tags" Target="../tags/tag801.xml"/><Relationship Id="rId81" Type="http://schemas.openxmlformats.org/officeDocument/2006/relationships/tags" Target="../tags/tag800.xml"/><Relationship Id="rId80" Type="http://schemas.openxmlformats.org/officeDocument/2006/relationships/tags" Target="../tags/tag799.xml"/><Relationship Id="rId8" Type="http://schemas.openxmlformats.org/officeDocument/2006/relationships/tags" Target="../tags/tag727.xml"/><Relationship Id="rId79" Type="http://schemas.openxmlformats.org/officeDocument/2006/relationships/tags" Target="../tags/tag798.xml"/><Relationship Id="rId78" Type="http://schemas.openxmlformats.org/officeDocument/2006/relationships/tags" Target="../tags/tag797.xml"/><Relationship Id="rId77" Type="http://schemas.openxmlformats.org/officeDocument/2006/relationships/tags" Target="../tags/tag796.xml"/><Relationship Id="rId76" Type="http://schemas.openxmlformats.org/officeDocument/2006/relationships/tags" Target="../tags/tag795.xml"/><Relationship Id="rId75" Type="http://schemas.openxmlformats.org/officeDocument/2006/relationships/tags" Target="../tags/tag794.xml"/><Relationship Id="rId74" Type="http://schemas.openxmlformats.org/officeDocument/2006/relationships/tags" Target="../tags/tag793.xml"/><Relationship Id="rId73" Type="http://schemas.openxmlformats.org/officeDocument/2006/relationships/tags" Target="../tags/tag792.xml"/><Relationship Id="rId72" Type="http://schemas.openxmlformats.org/officeDocument/2006/relationships/tags" Target="../tags/tag791.xml"/><Relationship Id="rId71" Type="http://schemas.openxmlformats.org/officeDocument/2006/relationships/tags" Target="../tags/tag790.xml"/><Relationship Id="rId70" Type="http://schemas.openxmlformats.org/officeDocument/2006/relationships/tags" Target="../tags/tag789.xml"/><Relationship Id="rId7" Type="http://schemas.openxmlformats.org/officeDocument/2006/relationships/tags" Target="../tags/tag726.xml"/><Relationship Id="rId69" Type="http://schemas.openxmlformats.org/officeDocument/2006/relationships/tags" Target="../tags/tag788.xml"/><Relationship Id="rId68" Type="http://schemas.openxmlformats.org/officeDocument/2006/relationships/tags" Target="../tags/tag787.xml"/><Relationship Id="rId67" Type="http://schemas.openxmlformats.org/officeDocument/2006/relationships/tags" Target="../tags/tag786.xml"/><Relationship Id="rId66" Type="http://schemas.openxmlformats.org/officeDocument/2006/relationships/tags" Target="../tags/tag785.xml"/><Relationship Id="rId65" Type="http://schemas.openxmlformats.org/officeDocument/2006/relationships/tags" Target="../tags/tag784.xml"/><Relationship Id="rId64" Type="http://schemas.openxmlformats.org/officeDocument/2006/relationships/tags" Target="../tags/tag783.xml"/><Relationship Id="rId63" Type="http://schemas.openxmlformats.org/officeDocument/2006/relationships/tags" Target="../tags/tag782.xml"/><Relationship Id="rId62" Type="http://schemas.openxmlformats.org/officeDocument/2006/relationships/tags" Target="../tags/tag781.xml"/><Relationship Id="rId61" Type="http://schemas.openxmlformats.org/officeDocument/2006/relationships/tags" Target="../tags/tag780.xml"/><Relationship Id="rId60" Type="http://schemas.openxmlformats.org/officeDocument/2006/relationships/tags" Target="../tags/tag779.xml"/><Relationship Id="rId6" Type="http://schemas.openxmlformats.org/officeDocument/2006/relationships/tags" Target="../tags/tag725.xml"/><Relationship Id="rId59" Type="http://schemas.openxmlformats.org/officeDocument/2006/relationships/tags" Target="../tags/tag778.xml"/><Relationship Id="rId58" Type="http://schemas.openxmlformats.org/officeDocument/2006/relationships/tags" Target="../tags/tag777.xml"/><Relationship Id="rId57" Type="http://schemas.openxmlformats.org/officeDocument/2006/relationships/tags" Target="../tags/tag776.xml"/><Relationship Id="rId56" Type="http://schemas.openxmlformats.org/officeDocument/2006/relationships/tags" Target="../tags/tag775.xml"/><Relationship Id="rId55" Type="http://schemas.openxmlformats.org/officeDocument/2006/relationships/tags" Target="../tags/tag774.xml"/><Relationship Id="rId54" Type="http://schemas.openxmlformats.org/officeDocument/2006/relationships/tags" Target="../tags/tag773.xml"/><Relationship Id="rId53" Type="http://schemas.openxmlformats.org/officeDocument/2006/relationships/tags" Target="../tags/tag772.xml"/><Relationship Id="rId52" Type="http://schemas.openxmlformats.org/officeDocument/2006/relationships/tags" Target="../tags/tag771.xml"/><Relationship Id="rId51" Type="http://schemas.openxmlformats.org/officeDocument/2006/relationships/tags" Target="../tags/tag770.xml"/><Relationship Id="rId50" Type="http://schemas.openxmlformats.org/officeDocument/2006/relationships/tags" Target="../tags/tag769.xml"/><Relationship Id="rId5" Type="http://schemas.openxmlformats.org/officeDocument/2006/relationships/image" Target="../media/image72.png"/><Relationship Id="rId49" Type="http://schemas.openxmlformats.org/officeDocument/2006/relationships/tags" Target="../tags/tag768.xml"/><Relationship Id="rId48" Type="http://schemas.openxmlformats.org/officeDocument/2006/relationships/tags" Target="../tags/tag767.xml"/><Relationship Id="rId47" Type="http://schemas.openxmlformats.org/officeDocument/2006/relationships/tags" Target="../tags/tag766.xml"/><Relationship Id="rId46" Type="http://schemas.openxmlformats.org/officeDocument/2006/relationships/tags" Target="../tags/tag765.xml"/><Relationship Id="rId45" Type="http://schemas.openxmlformats.org/officeDocument/2006/relationships/tags" Target="../tags/tag764.xml"/><Relationship Id="rId44" Type="http://schemas.openxmlformats.org/officeDocument/2006/relationships/tags" Target="../tags/tag763.xml"/><Relationship Id="rId43" Type="http://schemas.openxmlformats.org/officeDocument/2006/relationships/tags" Target="../tags/tag762.xml"/><Relationship Id="rId42" Type="http://schemas.openxmlformats.org/officeDocument/2006/relationships/tags" Target="../tags/tag761.xml"/><Relationship Id="rId41" Type="http://schemas.openxmlformats.org/officeDocument/2006/relationships/tags" Target="../tags/tag760.xml"/><Relationship Id="rId40" Type="http://schemas.openxmlformats.org/officeDocument/2006/relationships/tags" Target="../tags/tag759.xml"/><Relationship Id="rId4" Type="http://schemas.openxmlformats.org/officeDocument/2006/relationships/tags" Target="../tags/tag724.xml"/><Relationship Id="rId39" Type="http://schemas.openxmlformats.org/officeDocument/2006/relationships/tags" Target="../tags/tag758.xml"/><Relationship Id="rId38" Type="http://schemas.openxmlformats.org/officeDocument/2006/relationships/tags" Target="../tags/tag757.xml"/><Relationship Id="rId37" Type="http://schemas.openxmlformats.org/officeDocument/2006/relationships/tags" Target="../tags/tag756.xml"/><Relationship Id="rId36" Type="http://schemas.openxmlformats.org/officeDocument/2006/relationships/tags" Target="../tags/tag755.xml"/><Relationship Id="rId35" Type="http://schemas.openxmlformats.org/officeDocument/2006/relationships/tags" Target="../tags/tag754.xml"/><Relationship Id="rId34" Type="http://schemas.openxmlformats.org/officeDocument/2006/relationships/tags" Target="../tags/tag753.xml"/><Relationship Id="rId33" Type="http://schemas.openxmlformats.org/officeDocument/2006/relationships/tags" Target="../tags/tag752.xml"/><Relationship Id="rId32" Type="http://schemas.openxmlformats.org/officeDocument/2006/relationships/tags" Target="../tags/tag751.xml"/><Relationship Id="rId31" Type="http://schemas.openxmlformats.org/officeDocument/2006/relationships/tags" Target="../tags/tag750.xml"/><Relationship Id="rId30" Type="http://schemas.openxmlformats.org/officeDocument/2006/relationships/tags" Target="../tags/tag749.xml"/><Relationship Id="rId3" Type="http://schemas.openxmlformats.org/officeDocument/2006/relationships/image" Target="../media/image71.png"/><Relationship Id="rId29" Type="http://schemas.openxmlformats.org/officeDocument/2006/relationships/tags" Target="../tags/tag748.xml"/><Relationship Id="rId28" Type="http://schemas.openxmlformats.org/officeDocument/2006/relationships/tags" Target="../tags/tag747.xml"/><Relationship Id="rId27" Type="http://schemas.openxmlformats.org/officeDocument/2006/relationships/tags" Target="../tags/tag746.xml"/><Relationship Id="rId26" Type="http://schemas.openxmlformats.org/officeDocument/2006/relationships/tags" Target="../tags/tag745.xml"/><Relationship Id="rId25" Type="http://schemas.openxmlformats.org/officeDocument/2006/relationships/tags" Target="../tags/tag744.xml"/><Relationship Id="rId24" Type="http://schemas.openxmlformats.org/officeDocument/2006/relationships/tags" Target="../tags/tag743.xml"/><Relationship Id="rId23" Type="http://schemas.openxmlformats.org/officeDocument/2006/relationships/tags" Target="../tags/tag742.xml"/><Relationship Id="rId22" Type="http://schemas.openxmlformats.org/officeDocument/2006/relationships/tags" Target="../tags/tag741.xml"/><Relationship Id="rId21" Type="http://schemas.openxmlformats.org/officeDocument/2006/relationships/tags" Target="../tags/tag740.xml"/><Relationship Id="rId20" Type="http://schemas.openxmlformats.org/officeDocument/2006/relationships/tags" Target="../tags/tag739.xml"/><Relationship Id="rId2" Type="http://schemas.openxmlformats.org/officeDocument/2006/relationships/tags" Target="../tags/tag723.xml"/><Relationship Id="rId19" Type="http://schemas.openxmlformats.org/officeDocument/2006/relationships/tags" Target="../tags/tag738.xml"/><Relationship Id="rId18" Type="http://schemas.openxmlformats.org/officeDocument/2006/relationships/tags" Target="../tags/tag737.xml"/><Relationship Id="rId17" Type="http://schemas.openxmlformats.org/officeDocument/2006/relationships/tags" Target="../tags/tag736.xml"/><Relationship Id="rId16" Type="http://schemas.openxmlformats.org/officeDocument/2006/relationships/tags" Target="../tags/tag735.xml"/><Relationship Id="rId15" Type="http://schemas.openxmlformats.org/officeDocument/2006/relationships/tags" Target="../tags/tag734.xml"/><Relationship Id="rId14" Type="http://schemas.openxmlformats.org/officeDocument/2006/relationships/tags" Target="../tags/tag733.xml"/><Relationship Id="rId13" Type="http://schemas.openxmlformats.org/officeDocument/2006/relationships/tags" Target="../tags/tag732.xml"/><Relationship Id="rId12" Type="http://schemas.openxmlformats.org/officeDocument/2006/relationships/tags" Target="../tags/tag731.xml"/><Relationship Id="rId11" Type="http://schemas.openxmlformats.org/officeDocument/2006/relationships/tags" Target="../tags/tag730.xml"/><Relationship Id="rId10" Type="http://schemas.openxmlformats.org/officeDocument/2006/relationships/tags" Target="../tags/tag729.xml"/><Relationship Id="rId1" Type="http://schemas.openxmlformats.org/officeDocument/2006/relationships/tags" Target="../tags/tag722.xml"/></Relationships>
</file>

<file path=ppt/slides/_rels/slide3.xml.rels><?xml version="1.0" encoding="UTF-8" standalone="yes"?>
<Relationships xmlns="http://schemas.openxmlformats.org/package/2006/relationships"><Relationship Id="rId9" Type="http://schemas.openxmlformats.org/officeDocument/2006/relationships/tags" Target="../tags/tag365.xml"/><Relationship Id="rId8" Type="http://schemas.openxmlformats.org/officeDocument/2006/relationships/tags" Target="../tags/tag364.xml"/><Relationship Id="rId7" Type="http://schemas.openxmlformats.org/officeDocument/2006/relationships/tags" Target="../tags/tag363.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9" Type="http://schemas.openxmlformats.org/officeDocument/2006/relationships/slideLayout" Target="../slideLayouts/slideLayout2.xml"/><Relationship Id="rId18" Type="http://schemas.openxmlformats.org/officeDocument/2006/relationships/tags" Target="../tags/tag374.xml"/><Relationship Id="rId17" Type="http://schemas.openxmlformats.org/officeDocument/2006/relationships/tags" Target="../tags/tag373.xml"/><Relationship Id="rId16" Type="http://schemas.openxmlformats.org/officeDocument/2006/relationships/tags" Target="../tags/tag372.xml"/><Relationship Id="rId15" Type="http://schemas.openxmlformats.org/officeDocument/2006/relationships/tags" Target="../tags/tag371.xml"/><Relationship Id="rId14" Type="http://schemas.openxmlformats.org/officeDocument/2006/relationships/tags" Target="../tags/tag370.xml"/><Relationship Id="rId13" Type="http://schemas.openxmlformats.org/officeDocument/2006/relationships/tags" Target="../tags/tag369.xml"/><Relationship Id="rId12" Type="http://schemas.openxmlformats.org/officeDocument/2006/relationships/tags" Target="../tags/tag368.xml"/><Relationship Id="rId11" Type="http://schemas.openxmlformats.org/officeDocument/2006/relationships/tags" Target="../tags/tag367.xml"/><Relationship Id="rId10" Type="http://schemas.openxmlformats.org/officeDocument/2006/relationships/tags" Target="../tags/tag366.xml"/><Relationship Id="rId1" Type="http://schemas.openxmlformats.org/officeDocument/2006/relationships/tags" Target="../tags/tag357.xml"/></Relationships>
</file>

<file path=ppt/slides/_rels/slide30.xml.rels><?xml version="1.0" encoding="UTF-8" standalone="yes"?>
<Relationships xmlns="http://schemas.openxmlformats.org/package/2006/relationships"><Relationship Id="rId9" Type="http://schemas.openxmlformats.org/officeDocument/2006/relationships/tags" Target="../tags/tag816.xml"/><Relationship Id="rId8" Type="http://schemas.openxmlformats.org/officeDocument/2006/relationships/image" Target="../media/image63.png"/><Relationship Id="rId7" Type="http://schemas.openxmlformats.org/officeDocument/2006/relationships/tags" Target="../tags/tag815.xml"/><Relationship Id="rId6" Type="http://schemas.openxmlformats.org/officeDocument/2006/relationships/image" Target="../media/image62.png"/><Relationship Id="rId5" Type="http://schemas.openxmlformats.org/officeDocument/2006/relationships/tags" Target="../tags/tag814.xml"/><Relationship Id="rId4" Type="http://schemas.openxmlformats.org/officeDocument/2006/relationships/tags" Target="../tags/tag813.xml"/><Relationship Id="rId3" Type="http://schemas.openxmlformats.org/officeDocument/2006/relationships/image" Target="../media/image61.png"/><Relationship Id="rId2" Type="http://schemas.openxmlformats.org/officeDocument/2006/relationships/tags" Target="../tags/tag812.xml"/><Relationship Id="rId10" Type="http://schemas.openxmlformats.org/officeDocument/2006/relationships/slideLayout" Target="../slideLayouts/slideLayout51.xml"/><Relationship Id="rId1" Type="http://schemas.openxmlformats.org/officeDocument/2006/relationships/image" Target="../media/image73.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51.xml"/><Relationship Id="rId6" Type="http://schemas.openxmlformats.org/officeDocument/2006/relationships/tags" Target="../tags/tag818.xml"/><Relationship Id="rId5" Type="http://schemas.openxmlformats.org/officeDocument/2006/relationships/image" Target="../media/image74.png"/><Relationship Id="rId4" Type="http://schemas.openxmlformats.org/officeDocument/2006/relationships/tags" Target="../tags/tag817.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73.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51.xml"/><Relationship Id="rId6" Type="http://schemas.openxmlformats.org/officeDocument/2006/relationships/tags" Target="../tags/tag822.xml"/><Relationship Id="rId5" Type="http://schemas.openxmlformats.org/officeDocument/2006/relationships/image" Target="../media/image75.jpeg"/><Relationship Id="rId4" Type="http://schemas.openxmlformats.org/officeDocument/2006/relationships/tags" Target="../tags/tag821.xml"/><Relationship Id="rId3" Type="http://schemas.openxmlformats.org/officeDocument/2006/relationships/tags" Target="../tags/tag820.xml"/><Relationship Id="rId2" Type="http://schemas.openxmlformats.org/officeDocument/2006/relationships/tags" Target="../tags/tag819.xml"/><Relationship Id="rId1" Type="http://schemas.openxmlformats.org/officeDocument/2006/relationships/image" Target="../media/image73.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51.xml"/><Relationship Id="rId6" Type="http://schemas.openxmlformats.org/officeDocument/2006/relationships/image" Target="../media/image77.png"/><Relationship Id="rId5" Type="http://schemas.openxmlformats.org/officeDocument/2006/relationships/tags" Target="../tags/tag825.xml"/><Relationship Id="rId4" Type="http://schemas.openxmlformats.org/officeDocument/2006/relationships/image" Target="../media/image76.png"/><Relationship Id="rId3" Type="http://schemas.openxmlformats.org/officeDocument/2006/relationships/tags" Target="../tags/tag824.xml"/><Relationship Id="rId2" Type="http://schemas.openxmlformats.org/officeDocument/2006/relationships/tags" Target="../tags/tag823.xml"/><Relationship Id="rId1" Type="http://schemas.openxmlformats.org/officeDocument/2006/relationships/image" Target="../media/image73.jpeg"/></Relationships>
</file>

<file path=ppt/slides/_rels/slide34.xml.rels><?xml version="1.0" encoding="UTF-8" standalone="yes"?>
<Relationships xmlns="http://schemas.openxmlformats.org/package/2006/relationships"><Relationship Id="rId9" Type="http://schemas.openxmlformats.org/officeDocument/2006/relationships/tags" Target="../tags/tag834.xml"/><Relationship Id="rId8" Type="http://schemas.openxmlformats.org/officeDocument/2006/relationships/tags" Target="../tags/tag833.xml"/><Relationship Id="rId7" Type="http://schemas.openxmlformats.org/officeDocument/2006/relationships/tags" Target="../tags/tag832.xml"/><Relationship Id="rId6" Type="http://schemas.openxmlformats.org/officeDocument/2006/relationships/tags" Target="../tags/tag831.xml"/><Relationship Id="rId5" Type="http://schemas.openxmlformats.org/officeDocument/2006/relationships/tags" Target="../tags/tag830.xml"/><Relationship Id="rId4" Type="http://schemas.openxmlformats.org/officeDocument/2006/relationships/tags" Target="../tags/tag829.xml"/><Relationship Id="rId3" Type="http://schemas.openxmlformats.org/officeDocument/2006/relationships/tags" Target="../tags/tag828.xml"/><Relationship Id="rId2" Type="http://schemas.openxmlformats.org/officeDocument/2006/relationships/tags" Target="../tags/tag827.xml"/><Relationship Id="rId19" Type="http://schemas.openxmlformats.org/officeDocument/2006/relationships/notesSlide" Target="../notesSlides/notesSlide8.xml"/><Relationship Id="rId18" Type="http://schemas.openxmlformats.org/officeDocument/2006/relationships/slideLayout" Target="../slideLayouts/slideLayout50.xml"/><Relationship Id="rId17" Type="http://schemas.openxmlformats.org/officeDocument/2006/relationships/tags" Target="../tags/tag842.xml"/><Relationship Id="rId16" Type="http://schemas.openxmlformats.org/officeDocument/2006/relationships/tags" Target="../tags/tag841.xml"/><Relationship Id="rId15" Type="http://schemas.openxmlformats.org/officeDocument/2006/relationships/tags" Target="../tags/tag840.xml"/><Relationship Id="rId14" Type="http://schemas.openxmlformats.org/officeDocument/2006/relationships/tags" Target="../tags/tag839.xml"/><Relationship Id="rId13" Type="http://schemas.openxmlformats.org/officeDocument/2006/relationships/tags" Target="../tags/tag838.xml"/><Relationship Id="rId12" Type="http://schemas.openxmlformats.org/officeDocument/2006/relationships/tags" Target="../tags/tag837.xml"/><Relationship Id="rId11" Type="http://schemas.openxmlformats.org/officeDocument/2006/relationships/tags" Target="../tags/tag836.xml"/><Relationship Id="rId10" Type="http://schemas.openxmlformats.org/officeDocument/2006/relationships/tags" Target="../tags/tag835.xml"/><Relationship Id="rId1" Type="http://schemas.openxmlformats.org/officeDocument/2006/relationships/tags" Target="../tags/tag826.xml"/></Relationships>
</file>

<file path=ppt/slides/_rels/slide35.xml.rels><?xml version="1.0" encoding="UTF-8" standalone="yes"?>
<Relationships xmlns="http://schemas.openxmlformats.org/package/2006/relationships"><Relationship Id="rId9" Type="http://schemas.openxmlformats.org/officeDocument/2006/relationships/tags" Target="../tags/tag854.xml"/><Relationship Id="rId8" Type="http://schemas.openxmlformats.org/officeDocument/2006/relationships/tags" Target="../tags/tag853.xml"/><Relationship Id="rId7" Type="http://schemas.openxmlformats.org/officeDocument/2006/relationships/tags" Target="../tags/tag852.xml"/><Relationship Id="rId6" Type="http://schemas.openxmlformats.org/officeDocument/2006/relationships/tags" Target="../tags/tag851.xml"/><Relationship Id="rId5" Type="http://schemas.openxmlformats.org/officeDocument/2006/relationships/tags" Target="../tags/tag850.xml"/><Relationship Id="rId4" Type="http://schemas.openxmlformats.org/officeDocument/2006/relationships/tags" Target="../tags/tag849.xml"/><Relationship Id="rId3" Type="http://schemas.openxmlformats.org/officeDocument/2006/relationships/tags" Target="../tags/tag848.xml"/><Relationship Id="rId2" Type="http://schemas.openxmlformats.org/officeDocument/2006/relationships/tags" Target="../tags/tag847.xml"/><Relationship Id="rId18" Type="http://schemas.openxmlformats.org/officeDocument/2006/relationships/slideLayout" Target="../slideLayouts/slideLayout50.xml"/><Relationship Id="rId17" Type="http://schemas.openxmlformats.org/officeDocument/2006/relationships/tags" Target="../tags/tag861.xml"/><Relationship Id="rId16" Type="http://schemas.openxmlformats.org/officeDocument/2006/relationships/image" Target="../media/image78.jpeg"/><Relationship Id="rId15" Type="http://schemas.openxmlformats.org/officeDocument/2006/relationships/tags" Target="../tags/tag860.xml"/><Relationship Id="rId14" Type="http://schemas.openxmlformats.org/officeDocument/2006/relationships/tags" Target="../tags/tag859.xml"/><Relationship Id="rId13" Type="http://schemas.openxmlformats.org/officeDocument/2006/relationships/tags" Target="../tags/tag858.xml"/><Relationship Id="rId12" Type="http://schemas.openxmlformats.org/officeDocument/2006/relationships/tags" Target="../tags/tag857.xml"/><Relationship Id="rId11" Type="http://schemas.openxmlformats.org/officeDocument/2006/relationships/tags" Target="../tags/tag856.xml"/><Relationship Id="rId10" Type="http://schemas.openxmlformats.org/officeDocument/2006/relationships/tags" Target="../tags/tag855.xml"/><Relationship Id="rId1" Type="http://schemas.openxmlformats.org/officeDocument/2006/relationships/tags" Target="../tags/tag846.xml"/></Relationships>
</file>

<file path=ppt/slides/_rels/slide36.xml.rels><?xml version="1.0" encoding="UTF-8" standalone="yes"?>
<Relationships xmlns="http://schemas.openxmlformats.org/package/2006/relationships"><Relationship Id="rId9" Type="http://schemas.openxmlformats.org/officeDocument/2006/relationships/tags" Target="../tags/tag868.xml"/><Relationship Id="rId8" Type="http://schemas.openxmlformats.org/officeDocument/2006/relationships/tags" Target="../tags/tag867.xml"/><Relationship Id="rId7" Type="http://schemas.openxmlformats.org/officeDocument/2006/relationships/tags" Target="../tags/tag866.xml"/><Relationship Id="rId6" Type="http://schemas.openxmlformats.org/officeDocument/2006/relationships/image" Target="../media/image80.jpeg"/><Relationship Id="rId5" Type="http://schemas.openxmlformats.org/officeDocument/2006/relationships/tags" Target="../tags/tag865.xml"/><Relationship Id="rId4" Type="http://schemas.openxmlformats.org/officeDocument/2006/relationships/tags" Target="../tags/tag864.xml"/><Relationship Id="rId3" Type="http://schemas.openxmlformats.org/officeDocument/2006/relationships/tags" Target="../tags/tag863.xml"/><Relationship Id="rId26" Type="http://schemas.openxmlformats.org/officeDocument/2006/relationships/slideLayout" Target="../slideLayouts/slideLayout46.xml"/><Relationship Id="rId25" Type="http://schemas.openxmlformats.org/officeDocument/2006/relationships/tags" Target="../tags/tag880.xml"/><Relationship Id="rId24" Type="http://schemas.openxmlformats.org/officeDocument/2006/relationships/image" Target="../media/image84.jpeg"/><Relationship Id="rId23" Type="http://schemas.openxmlformats.org/officeDocument/2006/relationships/tags" Target="../tags/tag879.xml"/><Relationship Id="rId22" Type="http://schemas.openxmlformats.org/officeDocument/2006/relationships/tags" Target="../tags/tag878.xml"/><Relationship Id="rId21" Type="http://schemas.openxmlformats.org/officeDocument/2006/relationships/tags" Target="../tags/tag877.xml"/><Relationship Id="rId20" Type="http://schemas.openxmlformats.org/officeDocument/2006/relationships/tags" Target="../tags/tag876.xml"/><Relationship Id="rId2" Type="http://schemas.openxmlformats.org/officeDocument/2006/relationships/image" Target="../media/image79.jpeg"/><Relationship Id="rId19" Type="http://schemas.openxmlformats.org/officeDocument/2006/relationships/tags" Target="../tags/tag875.xml"/><Relationship Id="rId18" Type="http://schemas.openxmlformats.org/officeDocument/2006/relationships/tags" Target="../tags/tag874.xml"/><Relationship Id="rId17" Type="http://schemas.openxmlformats.org/officeDocument/2006/relationships/tags" Target="../tags/tag873.xml"/><Relationship Id="rId16" Type="http://schemas.openxmlformats.org/officeDocument/2006/relationships/tags" Target="../tags/tag872.xml"/><Relationship Id="rId15" Type="http://schemas.openxmlformats.org/officeDocument/2006/relationships/tags" Target="../tags/tag871.xml"/><Relationship Id="rId14" Type="http://schemas.openxmlformats.org/officeDocument/2006/relationships/image" Target="../media/image83.png"/><Relationship Id="rId13" Type="http://schemas.openxmlformats.org/officeDocument/2006/relationships/tags" Target="../tags/tag870.xml"/><Relationship Id="rId12" Type="http://schemas.openxmlformats.org/officeDocument/2006/relationships/image" Target="../media/image82.jpeg"/><Relationship Id="rId11" Type="http://schemas.openxmlformats.org/officeDocument/2006/relationships/tags" Target="../tags/tag869.xml"/><Relationship Id="rId10" Type="http://schemas.openxmlformats.org/officeDocument/2006/relationships/image" Target="../media/image81.jpeg"/><Relationship Id="rId1" Type="http://schemas.openxmlformats.org/officeDocument/2006/relationships/tags" Target="../tags/tag862.xml"/></Relationships>
</file>

<file path=ppt/slides/_rels/slide37.xml.rels><?xml version="1.0" encoding="UTF-8" standalone="yes"?>
<Relationships xmlns="http://schemas.openxmlformats.org/package/2006/relationships"><Relationship Id="rId9" Type="http://schemas.openxmlformats.org/officeDocument/2006/relationships/image" Target="../media/image85.jpeg"/><Relationship Id="rId8" Type="http://schemas.openxmlformats.org/officeDocument/2006/relationships/tags" Target="../tags/tag885.xml"/><Relationship Id="rId7" Type="http://schemas.openxmlformats.org/officeDocument/2006/relationships/tags" Target="../tags/tag884.xml"/><Relationship Id="rId6" Type="http://schemas.openxmlformats.org/officeDocument/2006/relationships/tags" Target="../tags/tag883.xml"/><Relationship Id="rId5" Type="http://schemas.openxmlformats.org/officeDocument/2006/relationships/image" Target="../media/image38.png"/><Relationship Id="rId4" Type="http://schemas.openxmlformats.org/officeDocument/2006/relationships/tags" Target="../tags/tag882.xml"/><Relationship Id="rId3" Type="http://schemas.openxmlformats.org/officeDocument/2006/relationships/image" Target="../media/image61.png"/><Relationship Id="rId2" Type="http://schemas.openxmlformats.org/officeDocument/2006/relationships/tags" Target="../tags/tag881.xml"/><Relationship Id="rId12" Type="http://schemas.openxmlformats.org/officeDocument/2006/relationships/slideLayout" Target="../slideLayouts/slideLayout51.xml"/><Relationship Id="rId11" Type="http://schemas.openxmlformats.org/officeDocument/2006/relationships/image" Target="../media/image86.jpeg"/><Relationship Id="rId10" Type="http://schemas.openxmlformats.org/officeDocument/2006/relationships/tags" Target="../tags/tag886.xml"/><Relationship Id="rId1" Type="http://schemas.openxmlformats.org/officeDocument/2006/relationships/image" Target="../media/image73.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46.xml"/><Relationship Id="rId4" Type="http://schemas.openxmlformats.org/officeDocument/2006/relationships/tags" Target="../tags/tag890.xml"/><Relationship Id="rId3" Type="http://schemas.openxmlformats.org/officeDocument/2006/relationships/tags" Target="../tags/tag889.xml"/><Relationship Id="rId2" Type="http://schemas.openxmlformats.org/officeDocument/2006/relationships/tags" Target="../tags/tag888.xml"/><Relationship Id="rId1" Type="http://schemas.openxmlformats.org/officeDocument/2006/relationships/tags" Target="../tags/tag887.xml"/></Relationships>
</file>

<file path=ppt/slides/_rels/slide39.xml.rels><?xml version="1.0" encoding="UTF-8" standalone="yes"?>
<Relationships xmlns="http://schemas.openxmlformats.org/package/2006/relationships"><Relationship Id="rId9" Type="http://schemas.openxmlformats.org/officeDocument/2006/relationships/tags" Target="../tags/tag899.xml"/><Relationship Id="rId8" Type="http://schemas.openxmlformats.org/officeDocument/2006/relationships/tags" Target="../tags/tag898.xml"/><Relationship Id="rId7" Type="http://schemas.openxmlformats.org/officeDocument/2006/relationships/tags" Target="../tags/tag897.xml"/><Relationship Id="rId6" Type="http://schemas.openxmlformats.org/officeDocument/2006/relationships/tags" Target="../tags/tag896.xml"/><Relationship Id="rId5" Type="http://schemas.openxmlformats.org/officeDocument/2006/relationships/tags" Target="../tags/tag895.xml"/><Relationship Id="rId4" Type="http://schemas.openxmlformats.org/officeDocument/2006/relationships/tags" Target="../tags/tag894.xml"/><Relationship Id="rId35" Type="http://schemas.openxmlformats.org/officeDocument/2006/relationships/slideLayout" Target="../slideLayouts/slideLayout46.xml"/><Relationship Id="rId34" Type="http://schemas.openxmlformats.org/officeDocument/2006/relationships/tags" Target="../tags/tag924.xml"/><Relationship Id="rId33" Type="http://schemas.openxmlformats.org/officeDocument/2006/relationships/tags" Target="../tags/tag923.xml"/><Relationship Id="rId32" Type="http://schemas.openxmlformats.org/officeDocument/2006/relationships/tags" Target="../tags/tag922.xml"/><Relationship Id="rId31" Type="http://schemas.openxmlformats.org/officeDocument/2006/relationships/tags" Target="../tags/tag921.xml"/><Relationship Id="rId30" Type="http://schemas.openxmlformats.org/officeDocument/2006/relationships/tags" Target="../tags/tag920.xml"/><Relationship Id="rId3" Type="http://schemas.openxmlformats.org/officeDocument/2006/relationships/tags" Target="../tags/tag893.xml"/><Relationship Id="rId29" Type="http://schemas.openxmlformats.org/officeDocument/2006/relationships/tags" Target="../tags/tag919.xml"/><Relationship Id="rId28" Type="http://schemas.openxmlformats.org/officeDocument/2006/relationships/tags" Target="../tags/tag918.xml"/><Relationship Id="rId27" Type="http://schemas.openxmlformats.org/officeDocument/2006/relationships/tags" Target="../tags/tag917.xml"/><Relationship Id="rId26" Type="http://schemas.openxmlformats.org/officeDocument/2006/relationships/tags" Target="../tags/tag916.xml"/><Relationship Id="rId25" Type="http://schemas.openxmlformats.org/officeDocument/2006/relationships/tags" Target="../tags/tag915.xml"/><Relationship Id="rId24" Type="http://schemas.openxmlformats.org/officeDocument/2006/relationships/tags" Target="../tags/tag914.xml"/><Relationship Id="rId23" Type="http://schemas.openxmlformats.org/officeDocument/2006/relationships/tags" Target="../tags/tag913.xml"/><Relationship Id="rId22" Type="http://schemas.openxmlformats.org/officeDocument/2006/relationships/tags" Target="../tags/tag912.xml"/><Relationship Id="rId21" Type="http://schemas.openxmlformats.org/officeDocument/2006/relationships/tags" Target="../tags/tag911.xml"/><Relationship Id="rId20" Type="http://schemas.openxmlformats.org/officeDocument/2006/relationships/tags" Target="../tags/tag910.xml"/><Relationship Id="rId2" Type="http://schemas.openxmlformats.org/officeDocument/2006/relationships/tags" Target="../tags/tag892.xml"/><Relationship Id="rId19" Type="http://schemas.openxmlformats.org/officeDocument/2006/relationships/tags" Target="../tags/tag909.xml"/><Relationship Id="rId18" Type="http://schemas.openxmlformats.org/officeDocument/2006/relationships/tags" Target="../tags/tag908.xml"/><Relationship Id="rId17" Type="http://schemas.openxmlformats.org/officeDocument/2006/relationships/tags" Target="../tags/tag907.xml"/><Relationship Id="rId16" Type="http://schemas.openxmlformats.org/officeDocument/2006/relationships/tags" Target="../tags/tag906.xml"/><Relationship Id="rId15" Type="http://schemas.openxmlformats.org/officeDocument/2006/relationships/tags" Target="../tags/tag905.xml"/><Relationship Id="rId14" Type="http://schemas.openxmlformats.org/officeDocument/2006/relationships/tags" Target="../tags/tag904.xml"/><Relationship Id="rId13" Type="http://schemas.openxmlformats.org/officeDocument/2006/relationships/tags" Target="../tags/tag903.xml"/><Relationship Id="rId12" Type="http://schemas.openxmlformats.org/officeDocument/2006/relationships/tags" Target="../tags/tag902.xml"/><Relationship Id="rId11" Type="http://schemas.openxmlformats.org/officeDocument/2006/relationships/tags" Target="../tags/tag901.xml"/><Relationship Id="rId10" Type="http://schemas.openxmlformats.org/officeDocument/2006/relationships/tags" Target="../tags/tag900.xml"/><Relationship Id="rId1" Type="http://schemas.openxmlformats.org/officeDocument/2006/relationships/tags" Target="../tags/tag891.xml"/></Relationships>
</file>

<file path=ppt/slides/_rels/slide4.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tags" Target="../tags/tag381.xml"/><Relationship Id="rId7" Type="http://schemas.openxmlformats.org/officeDocument/2006/relationships/tags" Target="../tags/tag380.xml"/><Relationship Id="rId6" Type="http://schemas.openxmlformats.org/officeDocument/2006/relationships/tags" Target="../tags/tag379.xml"/><Relationship Id="rId5" Type="http://schemas.openxmlformats.org/officeDocument/2006/relationships/tags" Target="../tags/tag378.xml"/><Relationship Id="rId42" Type="http://schemas.openxmlformats.org/officeDocument/2006/relationships/slideLayout" Target="../slideLayouts/slideLayout2.xml"/><Relationship Id="rId41" Type="http://schemas.openxmlformats.org/officeDocument/2006/relationships/tags" Target="../tags/tag409.xml"/><Relationship Id="rId40" Type="http://schemas.openxmlformats.org/officeDocument/2006/relationships/image" Target="../media/image28.png"/><Relationship Id="rId4" Type="http://schemas.openxmlformats.org/officeDocument/2006/relationships/tags" Target="../tags/tag377.xml"/><Relationship Id="rId39" Type="http://schemas.openxmlformats.org/officeDocument/2006/relationships/tags" Target="../tags/tag408.xml"/><Relationship Id="rId38" Type="http://schemas.openxmlformats.org/officeDocument/2006/relationships/image" Target="../media/image27.png"/><Relationship Id="rId37" Type="http://schemas.openxmlformats.org/officeDocument/2006/relationships/tags" Target="../tags/tag407.xml"/><Relationship Id="rId36" Type="http://schemas.openxmlformats.org/officeDocument/2006/relationships/image" Target="../media/image26.jpeg"/><Relationship Id="rId35" Type="http://schemas.openxmlformats.org/officeDocument/2006/relationships/tags" Target="../tags/tag406.xml"/><Relationship Id="rId34" Type="http://schemas.openxmlformats.org/officeDocument/2006/relationships/image" Target="../media/image25.jpeg"/><Relationship Id="rId33" Type="http://schemas.openxmlformats.org/officeDocument/2006/relationships/tags" Target="../tags/tag405.xml"/><Relationship Id="rId32" Type="http://schemas.openxmlformats.org/officeDocument/2006/relationships/image" Target="../media/image24.png"/><Relationship Id="rId31" Type="http://schemas.openxmlformats.org/officeDocument/2006/relationships/tags" Target="../tags/tag404.xml"/><Relationship Id="rId30" Type="http://schemas.openxmlformats.org/officeDocument/2006/relationships/tags" Target="../tags/tag403.xml"/><Relationship Id="rId3" Type="http://schemas.openxmlformats.org/officeDocument/2006/relationships/tags" Target="../tags/tag376.xml"/><Relationship Id="rId29" Type="http://schemas.openxmlformats.org/officeDocument/2006/relationships/tags" Target="../tags/tag402.xml"/><Relationship Id="rId28" Type="http://schemas.openxmlformats.org/officeDocument/2006/relationships/tags" Target="../tags/tag401.xml"/><Relationship Id="rId27" Type="http://schemas.openxmlformats.org/officeDocument/2006/relationships/tags" Target="../tags/tag400.xml"/><Relationship Id="rId26" Type="http://schemas.openxmlformats.org/officeDocument/2006/relationships/tags" Target="../tags/tag399.xml"/><Relationship Id="rId25" Type="http://schemas.openxmlformats.org/officeDocument/2006/relationships/tags" Target="../tags/tag398.xml"/><Relationship Id="rId24" Type="http://schemas.openxmlformats.org/officeDocument/2006/relationships/tags" Target="../tags/tag397.xml"/><Relationship Id="rId23" Type="http://schemas.openxmlformats.org/officeDocument/2006/relationships/tags" Target="../tags/tag396.xml"/><Relationship Id="rId22" Type="http://schemas.openxmlformats.org/officeDocument/2006/relationships/tags" Target="../tags/tag395.xml"/><Relationship Id="rId21" Type="http://schemas.openxmlformats.org/officeDocument/2006/relationships/tags" Target="../tags/tag394.xml"/><Relationship Id="rId20" Type="http://schemas.openxmlformats.org/officeDocument/2006/relationships/tags" Target="../tags/tag393.xml"/><Relationship Id="rId2" Type="http://schemas.openxmlformats.org/officeDocument/2006/relationships/tags" Target="../tags/tag375.xml"/><Relationship Id="rId19" Type="http://schemas.openxmlformats.org/officeDocument/2006/relationships/tags" Target="../tags/tag392.xml"/><Relationship Id="rId18" Type="http://schemas.openxmlformats.org/officeDocument/2006/relationships/tags" Target="../tags/tag391.xml"/><Relationship Id="rId17" Type="http://schemas.openxmlformats.org/officeDocument/2006/relationships/tags" Target="../tags/tag390.xml"/><Relationship Id="rId16" Type="http://schemas.openxmlformats.org/officeDocument/2006/relationships/tags" Target="../tags/tag389.xml"/><Relationship Id="rId15" Type="http://schemas.openxmlformats.org/officeDocument/2006/relationships/tags" Target="../tags/tag388.xml"/><Relationship Id="rId14" Type="http://schemas.openxmlformats.org/officeDocument/2006/relationships/tags" Target="../tags/tag387.xml"/><Relationship Id="rId13" Type="http://schemas.openxmlformats.org/officeDocument/2006/relationships/tags" Target="../tags/tag386.xml"/><Relationship Id="rId12" Type="http://schemas.openxmlformats.org/officeDocument/2006/relationships/tags" Target="../tags/tag385.xml"/><Relationship Id="rId11" Type="http://schemas.openxmlformats.org/officeDocument/2006/relationships/tags" Target="../tags/tag384.xml"/><Relationship Id="rId10" Type="http://schemas.openxmlformats.org/officeDocument/2006/relationships/tags" Target="../tags/tag383.xml"/><Relationship Id="rId1" Type="http://schemas.openxmlformats.org/officeDocument/2006/relationships/image" Target="../media/image23.png"/></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45.xml"/><Relationship Id="rId7" Type="http://schemas.openxmlformats.org/officeDocument/2006/relationships/image" Target="../media/image89.png"/><Relationship Id="rId6" Type="http://schemas.openxmlformats.org/officeDocument/2006/relationships/tags" Target="../tags/tag928.xml"/><Relationship Id="rId5" Type="http://schemas.openxmlformats.org/officeDocument/2006/relationships/image" Target="../media/image88.emf"/><Relationship Id="rId4" Type="http://schemas.openxmlformats.org/officeDocument/2006/relationships/tags" Target="../tags/tag927.xml"/><Relationship Id="rId3" Type="http://schemas.openxmlformats.org/officeDocument/2006/relationships/tags" Target="../tags/tag926.xml"/><Relationship Id="rId2" Type="http://schemas.openxmlformats.org/officeDocument/2006/relationships/image" Target="../media/image87.png"/><Relationship Id="rId1" Type="http://schemas.openxmlformats.org/officeDocument/2006/relationships/tags" Target="../tags/tag925.xml"/></Relationships>
</file>

<file path=ppt/slides/_rels/slide5.xml.rels><?xml version="1.0" encoding="UTF-8" standalone="yes"?>
<Relationships xmlns="http://schemas.openxmlformats.org/package/2006/relationships"><Relationship Id="rId9" Type="http://schemas.openxmlformats.org/officeDocument/2006/relationships/tags" Target="../tags/tag417.xml"/><Relationship Id="rId8" Type="http://schemas.openxmlformats.org/officeDocument/2006/relationships/tags" Target="../tags/tag416.xml"/><Relationship Id="rId7" Type="http://schemas.openxmlformats.org/officeDocument/2006/relationships/tags" Target="../tags/tag415.xml"/><Relationship Id="rId6" Type="http://schemas.openxmlformats.org/officeDocument/2006/relationships/tags" Target="../tags/tag414.xml"/><Relationship Id="rId5" Type="http://schemas.openxmlformats.org/officeDocument/2006/relationships/tags" Target="../tags/tag413.xml"/><Relationship Id="rId43" Type="http://schemas.openxmlformats.org/officeDocument/2006/relationships/notesSlide" Target="../notesSlides/notesSlide3.xml"/><Relationship Id="rId42" Type="http://schemas.openxmlformats.org/officeDocument/2006/relationships/slideLayout" Target="../slideLayouts/slideLayout2.xml"/><Relationship Id="rId41" Type="http://schemas.openxmlformats.org/officeDocument/2006/relationships/tags" Target="../tags/tag445.xml"/><Relationship Id="rId40" Type="http://schemas.openxmlformats.org/officeDocument/2006/relationships/tags" Target="../tags/tag444.xml"/><Relationship Id="rId4" Type="http://schemas.openxmlformats.org/officeDocument/2006/relationships/tags" Target="../tags/tag412.xml"/><Relationship Id="rId39" Type="http://schemas.openxmlformats.org/officeDocument/2006/relationships/tags" Target="../tags/tag443.xml"/><Relationship Id="rId38" Type="http://schemas.openxmlformats.org/officeDocument/2006/relationships/image" Target="../media/image33.png"/><Relationship Id="rId37" Type="http://schemas.openxmlformats.org/officeDocument/2006/relationships/tags" Target="../tags/tag442.xml"/><Relationship Id="rId36" Type="http://schemas.openxmlformats.org/officeDocument/2006/relationships/image" Target="../media/image32.png"/><Relationship Id="rId35" Type="http://schemas.openxmlformats.org/officeDocument/2006/relationships/tags" Target="../tags/tag441.xml"/><Relationship Id="rId34" Type="http://schemas.openxmlformats.org/officeDocument/2006/relationships/tags" Target="../tags/tag440.xml"/><Relationship Id="rId33" Type="http://schemas.openxmlformats.org/officeDocument/2006/relationships/tags" Target="../tags/tag439.xml"/><Relationship Id="rId32" Type="http://schemas.openxmlformats.org/officeDocument/2006/relationships/tags" Target="../tags/tag438.xml"/><Relationship Id="rId31" Type="http://schemas.openxmlformats.org/officeDocument/2006/relationships/tags" Target="../tags/tag437.xml"/><Relationship Id="rId30" Type="http://schemas.openxmlformats.org/officeDocument/2006/relationships/image" Target="../media/image31.jpeg"/><Relationship Id="rId3" Type="http://schemas.openxmlformats.org/officeDocument/2006/relationships/tags" Target="../tags/tag411.xml"/><Relationship Id="rId29" Type="http://schemas.openxmlformats.org/officeDocument/2006/relationships/tags" Target="../tags/tag436.xml"/><Relationship Id="rId28" Type="http://schemas.openxmlformats.org/officeDocument/2006/relationships/image" Target="../media/image30.jpeg"/><Relationship Id="rId27" Type="http://schemas.openxmlformats.org/officeDocument/2006/relationships/tags" Target="../tags/tag435.xml"/><Relationship Id="rId26" Type="http://schemas.openxmlformats.org/officeDocument/2006/relationships/tags" Target="../tags/tag434.xml"/><Relationship Id="rId25" Type="http://schemas.openxmlformats.org/officeDocument/2006/relationships/tags" Target="../tags/tag433.xml"/><Relationship Id="rId24" Type="http://schemas.openxmlformats.org/officeDocument/2006/relationships/tags" Target="../tags/tag432.xml"/><Relationship Id="rId23" Type="http://schemas.openxmlformats.org/officeDocument/2006/relationships/tags" Target="../tags/tag431.xml"/><Relationship Id="rId22" Type="http://schemas.openxmlformats.org/officeDocument/2006/relationships/tags" Target="../tags/tag430.xml"/><Relationship Id="rId21" Type="http://schemas.openxmlformats.org/officeDocument/2006/relationships/tags" Target="../tags/tag429.xml"/><Relationship Id="rId20" Type="http://schemas.openxmlformats.org/officeDocument/2006/relationships/tags" Target="../tags/tag428.xml"/><Relationship Id="rId2" Type="http://schemas.openxmlformats.org/officeDocument/2006/relationships/image" Target="../media/image29.png"/><Relationship Id="rId19" Type="http://schemas.openxmlformats.org/officeDocument/2006/relationships/tags" Target="../tags/tag427.xml"/><Relationship Id="rId18" Type="http://schemas.openxmlformats.org/officeDocument/2006/relationships/tags" Target="../tags/tag426.xml"/><Relationship Id="rId17" Type="http://schemas.openxmlformats.org/officeDocument/2006/relationships/tags" Target="../tags/tag425.xml"/><Relationship Id="rId16" Type="http://schemas.openxmlformats.org/officeDocument/2006/relationships/tags" Target="../tags/tag424.xml"/><Relationship Id="rId15" Type="http://schemas.openxmlformats.org/officeDocument/2006/relationships/tags" Target="../tags/tag423.xml"/><Relationship Id="rId14" Type="http://schemas.openxmlformats.org/officeDocument/2006/relationships/tags" Target="../tags/tag422.xml"/><Relationship Id="rId13" Type="http://schemas.openxmlformats.org/officeDocument/2006/relationships/tags" Target="../tags/tag421.xml"/><Relationship Id="rId12" Type="http://schemas.openxmlformats.org/officeDocument/2006/relationships/tags" Target="../tags/tag420.xml"/><Relationship Id="rId11" Type="http://schemas.openxmlformats.org/officeDocument/2006/relationships/tags" Target="../tags/tag419.xml"/><Relationship Id="rId10" Type="http://schemas.openxmlformats.org/officeDocument/2006/relationships/tags" Target="../tags/tag418.xml"/><Relationship Id="rId1" Type="http://schemas.openxmlformats.org/officeDocument/2006/relationships/tags" Target="../tags/tag410.xml"/></Relationships>
</file>

<file path=ppt/slides/_rels/slide6.xml.rels><?xml version="1.0" encoding="UTF-8" standalone="yes"?>
<Relationships xmlns="http://schemas.openxmlformats.org/package/2006/relationships"><Relationship Id="rId9" Type="http://schemas.openxmlformats.org/officeDocument/2006/relationships/tags" Target="../tags/tag455.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image" Target="../media/image29.png"/><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tags" Target="../tags/tag448.xml"/></Relationships>
</file>

<file path=ppt/slides/_rels/slide7.xml.rels><?xml version="1.0" encoding="UTF-8" standalone="yes"?>
<Relationships xmlns="http://schemas.openxmlformats.org/package/2006/relationships"><Relationship Id="rId9" Type="http://schemas.openxmlformats.org/officeDocument/2006/relationships/tags" Target="../tags/tag466.xml"/><Relationship Id="rId8" Type="http://schemas.openxmlformats.org/officeDocument/2006/relationships/tags" Target="../tags/tag465.xml"/><Relationship Id="rId7" Type="http://schemas.openxmlformats.org/officeDocument/2006/relationships/tags" Target="../tags/tag464.xml"/><Relationship Id="rId6" Type="http://schemas.openxmlformats.org/officeDocument/2006/relationships/tags" Target="../tags/tag463.xml"/><Relationship Id="rId5" Type="http://schemas.openxmlformats.org/officeDocument/2006/relationships/tags" Target="../tags/tag462.xml"/><Relationship Id="rId4" Type="http://schemas.openxmlformats.org/officeDocument/2006/relationships/tags" Target="../tags/tag461.xml"/><Relationship Id="rId3" Type="http://schemas.openxmlformats.org/officeDocument/2006/relationships/tags" Target="../tags/tag460.xml"/><Relationship Id="rId25" Type="http://schemas.openxmlformats.org/officeDocument/2006/relationships/slideLayout" Target="../slideLayouts/slideLayout32.xml"/><Relationship Id="rId24" Type="http://schemas.openxmlformats.org/officeDocument/2006/relationships/image" Target="../media/image35.png"/><Relationship Id="rId23" Type="http://schemas.openxmlformats.org/officeDocument/2006/relationships/tags" Target="../tags/tag479.xml"/><Relationship Id="rId22" Type="http://schemas.openxmlformats.org/officeDocument/2006/relationships/image" Target="../media/image34.png"/><Relationship Id="rId21" Type="http://schemas.openxmlformats.org/officeDocument/2006/relationships/tags" Target="../tags/tag478.xml"/><Relationship Id="rId20" Type="http://schemas.openxmlformats.org/officeDocument/2006/relationships/tags" Target="../tags/tag477.xml"/><Relationship Id="rId2" Type="http://schemas.openxmlformats.org/officeDocument/2006/relationships/tags" Target="../tags/tag459.xml"/><Relationship Id="rId19" Type="http://schemas.openxmlformats.org/officeDocument/2006/relationships/tags" Target="../tags/tag476.xml"/><Relationship Id="rId18" Type="http://schemas.openxmlformats.org/officeDocument/2006/relationships/tags" Target="../tags/tag475.xml"/><Relationship Id="rId17" Type="http://schemas.openxmlformats.org/officeDocument/2006/relationships/tags" Target="../tags/tag474.xml"/><Relationship Id="rId16" Type="http://schemas.openxmlformats.org/officeDocument/2006/relationships/tags" Target="../tags/tag473.xml"/><Relationship Id="rId15" Type="http://schemas.openxmlformats.org/officeDocument/2006/relationships/tags" Target="../tags/tag472.xml"/><Relationship Id="rId14" Type="http://schemas.openxmlformats.org/officeDocument/2006/relationships/tags" Target="../tags/tag471.xml"/><Relationship Id="rId13" Type="http://schemas.openxmlformats.org/officeDocument/2006/relationships/tags" Target="../tags/tag470.xml"/><Relationship Id="rId12" Type="http://schemas.openxmlformats.org/officeDocument/2006/relationships/tags" Target="../tags/tag469.xml"/><Relationship Id="rId11" Type="http://schemas.openxmlformats.org/officeDocument/2006/relationships/tags" Target="../tags/tag468.xml"/><Relationship Id="rId10" Type="http://schemas.openxmlformats.org/officeDocument/2006/relationships/tags" Target="../tags/tag467.xml"/><Relationship Id="rId1" Type="http://schemas.openxmlformats.org/officeDocument/2006/relationships/tags" Target="../tags/tag458.xml"/></Relationships>
</file>

<file path=ppt/slides/_rels/slide8.xml.rels><?xml version="1.0" encoding="UTF-8" standalone="yes"?>
<Relationships xmlns="http://schemas.openxmlformats.org/package/2006/relationships"><Relationship Id="rId9" Type="http://schemas.openxmlformats.org/officeDocument/2006/relationships/tags" Target="../tags/tag487.xml"/><Relationship Id="rId8" Type="http://schemas.openxmlformats.org/officeDocument/2006/relationships/tags" Target="../tags/tag486.xml"/><Relationship Id="rId7" Type="http://schemas.openxmlformats.org/officeDocument/2006/relationships/tags" Target="../tags/tag485.xml"/><Relationship Id="rId6" Type="http://schemas.openxmlformats.org/officeDocument/2006/relationships/tags" Target="../tags/tag484.xml"/><Relationship Id="rId5" Type="http://schemas.openxmlformats.org/officeDocument/2006/relationships/tags" Target="../tags/tag483.xml"/><Relationship Id="rId4" Type="http://schemas.openxmlformats.org/officeDocument/2006/relationships/tags" Target="../tags/tag482.xml"/><Relationship Id="rId3" Type="http://schemas.openxmlformats.org/officeDocument/2006/relationships/tags" Target="../tags/tag481.xml"/><Relationship Id="rId2" Type="http://schemas.openxmlformats.org/officeDocument/2006/relationships/image" Target="../media/image29.png"/><Relationship Id="rId14" Type="http://schemas.openxmlformats.org/officeDocument/2006/relationships/notesSlide" Target="../notesSlides/notesSlide5.xml"/><Relationship Id="rId13" Type="http://schemas.openxmlformats.org/officeDocument/2006/relationships/slideLayout" Target="../slideLayouts/slideLayout2.xml"/><Relationship Id="rId12" Type="http://schemas.openxmlformats.org/officeDocument/2006/relationships/tags" Target="../tags/tag490.xml"/><Relationship Id="rId11" Type="http://schemas.openxmlformats.org/officeDocument/2006/relationships/tags" Target="../tags/tag489.xml"/><Relationship Id="rId10" Type="http://schemas.openxmlformats.org/officeDocument/2006/relationships/tags" Target="../tags/tag488.xml"/><Relationship Id="rId1" Type="http://schemas.openxmlformats.org/officeDocument/2006/relationships/tags" Target="../tags/tag480.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97.xml"/><Relationship Id="rId7" Type="http://schemas.openxmlformats.org/officeDocument/2006/relationships/image" Target="../media/image37.png"/><Relationship Id="rId6" Type="http://schemas.openxmlformats.org/officeDocument/2006/relationships/tags" Target="../tags/tag496.xml"/><Relationship Id="rId5" Type="http://schemas.openxmlformats.org/officeDocument/2006/relationships/image" Target="../media/image36.png"/><Relationship Id="rId4" Type="http://schemas.openxmlformats.org/officeDocument/2006/relationships/tags" Target="../tags/tag495.xml"/><Relationship Id="rId3" Type="http://schemas.openxmlformats.org/officeDocument/2006/relationships/tags" Target="../tags/tag494.xml"/><Relationship Id="rId2" Type="http://schemas.openxmlformats.org/officeDocument/2006/relationships/image" Target="../media/image35.png"/><Relationship Id="rId1" Type="http://schemas.openxmlformats.org/officeDocument/2006/relationships/tags" Target="../tags/tag4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85090"/>
            <a:ext cx="12192000" cy="67697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custDataLst>
              <p:tags r:id="rId2"/>
            </p:custDataLst>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rcRect l="76823" b="85820"/>
          <a:stretch>
            <a:fillRect/>
          </a:stretch>
        </p:blipFill>
        <p:spPr>
          <a:xfrm rot="16200000" flipH="1">
            <a:off x="-38735" y="5955665"/>
            <a:ext cx="966470" cy="888365"/>
          </a:xfrm>
          <a:prstGeom prst="rect">
            <a:avLst/>
          </a:prstGeom>
        </p:spPr>
      </p:pic>
      <p:sp>
        <p:nvSpPr>
          <p:cNvPr id="17" name="文本框 16"/>
          <p:cNvSpPr txBox="1"/>
          <p:nvPr>
            <p:custDataLst>
              <p:tags r:id="rId4"/>
            </p:custDataLst>
          </p:nvPr>
        </p:nvSpPr>
        <p:spPr>
          <a:xfrm>
            <a:off x="2347595" y="444500"/>
            <a:ext cx="7731760" cy="602615"/>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nchor="t">
            <a:noAutofit/>
          </a:bodyPr>
          <a:lstStyle/>
          <a:p>
            <a:r>
              <a:rPr lang="zh-CN" altLang="zh-CN" sz="36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必修一</a:t>
            </a:r>
            <a:r>
              <a:rPr lang="en-US" altLang="zh-CN" sz="36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zh-CN" sz="36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中国特色社会主义</a:t>
            </a:r>
            <a:r>
              <a:rPr lang="en-US" altLang="zh-CN" sz="36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知识框架</a:t>
            </a:r>
            <a:endPar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4" name="图片 3"/>
          <p:cNvPicPr>
            <a:picLocks noChangeAspect="1"/>
          </p:cNvPicPr>
          <p:nvPr>
            <p:custDataLst>
              <p:tags r:id="rId5"/>
            </p:custDataLst>
          </p:nvPr>
        </p:nvPicPr>
        <p:blipFill>
          <a:blip r:embed="rId6">
            <a:clrChange>
              <a:clrFrom>
                <a:srgbClr val="F8F8F8"/>
              </a:clrFrom>
              <a:clrTo>
                <a:srgbClr val="F8F8F8">
                  <a:alpha val="0"/>
                </a:srgbClr>
              </a:clrTo>
            </a:clrChange>
            <a:extLst>
              <a:ext uri="{28A0092B-C50C-407E-A947-70E740481C1C}">
                <a14:useLocalDpi xmlns:a14="http://schemas.microsoft.com/office/drawing/2010/main" val="0"/>
              </a:ext>
            </a:extLst>
          </a:blip>
          <a:srcRect l="76823" b="85820"/>
          <a:stretch>
            <a:fillRect/>
          </a:stretch>
        </p:blipFill>
        <p:spPr>
          <a:xfrm>
            <a:off x="10964545" y="0"/>
            <a:ext cx="1271270" cy="1167765"/>
          </a:xfrm>
          <a:prstGeom prst="rect">
            <a:avLst/>
          </a:prstGeom>
        </p:spPr>
      </p:pic>
      <p:sp>
        <p:nvSpPr>
          <p:cNvPr id="10244" name="Text Box 3"/>
          <p:cNvSpPr/>
          <p:nvPr>
            <p:custDataLst>
              <p:tags r:id="rId7"/>
            </p:custDataLst>
          </p:nvPr>
        </p:nvSpPr>
        <p:spPr>
          <a:xfrm>
            <a:off x="46990" y="2098040"/>
            <a:ext cx="4769485" cy="535940"/>
          </a:xfrm>
          <a:prstGeom prst="rect">
            <a:avLst/>
          </a:prstGeom>
          <a:noFill/>
          <a:ln w="19050">
            <a:solidFill>
              <a:srgbClr val="3333FF"/>
            </a:solidFill>
            <a:miter lim="800000"/>
          </a:ln>
        </p:spPr>
        <p:txBody>
          <a:bodyPr wrap="square" lIns="121917" tIns="60958" rIns="121917" bIns="60958"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spcBef>
                <a:spcPct val="50000"/>
              </a:spcBef>
            </a:pPr>
            <a:r>
              <a:rPr lang="zh-CN" altLang="en-US" sz="2700" b="1">
                <a:latin typeface="等线" panose="02010600030101010101" charset="-122"/>
                <a:ea typeface="黑体" panose="02010609060101010101" charset="-122"/>
              </a:rPr>
              <a:t>社会主义的产生、发展与实践</a:t>
            </a:r>
            <a:endParaRPr lang="zh-CN" altLang="en-US" sz="2700" b="1">
              <a:latin typeface="等线" panose="02010600030101010101" charset="-122"/>
              <a:ea typeface="黑体" panose="02010609060101010101" charset="-122"/>
            </a:endParaRPr>
          </a:p>
        </p:txBody>
      </p:sp>
      <p:sp>
        <p:nvSpPr>
          <p:cNvPr id="10245" name="Text Box 3"/>
          <p:cNvSpPr/>
          <p:nvPr>
            <p:custDataLst>
              <p:tags r:id="rId8"/>
            </p:custDataLst>
          </p:nvPr>
        </p:nvSpPr>
        <p:spPr>
          <a:xfrm>
            <a:off x="1448435" y="1475740"/>
            <a:ext cx="3277870" cy="535940"/>
          </a:xfrm>
          <a:prstGeom prst="rect">
            <a:avLst/>
          </a:prstGeom>
          <a:noFill/>
          <a:ln w="19050">
            <a:solidFill>
              <a:srgbClr val="3333FF"/>
            </a:solidFill>
            <a:miter lim="800000"/>
          </a:ln>
        </p:spPr>
        <p:txBody>
          <a:bodyPr wrap="square" lIns="121917" tIns="60958" rIns="121917" bIns="60958"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spcBef>
                <a:spcPct val="50000"/>
              </a:spcBef>
            </a:pPr>
            <a:r>
              <a:rPr lang="zh-CN" altLang="en-US" sz="2700" b="1">
                <a:latin typeface="等线" panose="02010600030101010101" charset="-122"/>
                <a:ea typeface="黑体" panose="02010609060101010101" charset="-122"/>
              </a:rPr>
              <a:t>人类社会发展形态</a:t>
            </a:r>
            <a:endParaRPr lang="zh-CN" altLang="en-US" sz="2700" b="1">
              <a:latin typeface="等线" panose="02010600030101010101" charset="-122"/>
              <a:ea typeface="黑体" panose="02010609060101010101" charset="-122"/>
            </a:endParaRPr>
          </a:p>
        </p:txBody>
      </p:sp>
      <p:sp>
        <p:nvSpPr>
          <p:cNvPr id="10261" name="AutoShape 4"/>
          <p:cNvSpPr/>
          <p:nvPr>
            <p:custDataLst>
              <p:tags r:id="rId9"/>
            </p:custDataLst>
          </p:nvPr>
        </p:nvSpPr>
        <p:spPr>
          <a:xfrm flipH="1">
            <a:off x="4907915" y="1545273"/>
            <a:ext cx="203200" cy="1001712"/>
          </a:xfrm>
          <a:prstGeom prst="leftBrace">
            <a:avLst>
              <a:gd name="adj1" fmla="val 71343"/>
              <a:gd name="adj2" fmla="val 50000"/>
            </a:avLst>
          </a:prstGeom>
          <a:noFill/>
          <a:ln w="25400">
            <a:solidFill>
              <a:schemeClr val="tx1"/>
            </a:solidFill>
            <a:round/>
          </a:ln>
        </p:spPr>
        <p:txBody>
          <a:bodyPr wrap="none" lIns="121917" tIns="60958" rIns="121917" bIns="60958" anchor="ctr" anchorCtr="0"/>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endParaRPr lang="zh-CN" altLang="en-US" sz="1600">
              <a:latin typeface="等线" panose="02010600030101010101" charset="-122"/>
              <a:ea typeface="微软雅黑" panose="020B0503020204020204" charset="-122"/>
            </a:endParaRPr>
          </a:p>
        </p:txBody>
      </p:sp>
      <p:sp>
        <p:nvSpPr>
          <p:cNvPr id="10246" name="Text Box 3"/>
          <p:cNvSpPr/>
          <p:nvPr>
            <p:custDataLst>
              <p:tags r:id="rId10"/>
            </p:custDataLst>
          </p:nvPr>
        </p:nvSpPr>
        <p:spPr>
          <a:xfrm>
            <a:off x="2290763" y="2987358"/>
            <a:ext cx="1963737" cy="615950"/>
          </a:xfrm>
          <a:prstGeom prst="rect">
            <a:avLst/>
          </a:prstGeom>
          <a:noFill/>
          <a:ln w="19050">
            <a:solidFill>
              <a:srgbClr val="FFC000"/>
            </a:solidFill>
            <a:miter lim="800000"/>
          </a:ln>
        </p:spPr>
        <p:txBody>
          <a:bodyPr lIns="121917" tIns="60958" rIns="121917" bIns="60958"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zh-CN" altLang="en-US" sz="3200" b="1" i="0" u="none" strike="noStrike" kern="0" cap="none" spc="0" normalizeH="0" baseline="0" noProof="0">
                <a:ln>
                  <a:noFill/>
                </a:ln>
                <a:solidFill>
                  <a:prstClr val="black"/>
                </a:solidFill>
                <a:effectLst/>
                <a:uLnTx/>
                <a:uFillTx/>
                <a:latin typeface="等线" panose="02010600030101010101" charset="-122"/>
                <a:ea typeface="黑体" panose="02010609060101010101" charset="-122"/>
              </a:rPr>
              <a:t>社会主义</a:t>
            </a:r>
            <a:endParaRPr kumimoji="0" lang="zh-CN" altLang="en-US" sz="3200" b="1" i="0" u="none" strike="noStrike" kern="0" cap="none" spc="0" normalizeH="0" baseline="0" noProof="0">
              <a:ln>
                <a:noFill/>
              </a:ln>
              <a:solidFill>
                <a:prstClr val="black"/>
              </a:solidFill>
              <a:effectLst/>
              <a:uLnTx/>
              <a:uFillTx/>
              <a:latin typeface="等线" panose="02010600030101010101" charset="-122"/>
              <a:ea typeface="黑体" panose="02010609060101010101" charset="-122"/>
            </a:endParaRPr>
          </a:p>
        </p:txBody>
      </p:sp>
      <p:grpSp>
        <p:nvGrpSpPr>
          <p:cNvPr id="12" name="组合 11"/>
          <p:cNvGrpSpPr/>
          <p:nvPr>
            <p:custDataLst>
              <p:tags r:id="rId11"/>
            </p:custDataLst>
          </p:nvPr>
        </p:nvGrpSpPr>
        <p:grpSpPr>
          <a:xfrm>
            <a:off x="5007610" y="1488440"/>
            <a:ext cx="5862320" cy="5071110"/>
            <a:chOff x="7886" y="2344"/>
            <a:chExt cx="9232" cy="7986"/>
          </a:xfrm>
        </p:grpSpPr>
        <p:sp>
          <p:nvSpPr>
            <p:cNvPr id="18" name="文本框 17"/>
            <p:cNvSpPr txBox="1"/>
            <p:nvPr>
              <p:custDataLst>
                <p:tags r:id="rId12"/>
              </p:custDataLst>
            </p:nvPr>
          </p:nvSpPr>
          <p:spPr>
            <a:xfrm>
              <a:off x="8072" y="2344"/>
              <a:ext cx="8762" cy="148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nchor="t">
              <a:noAutofit/>
            </a:bodyPr>
            <a:lstStyle/>
            <a:p>
              <a:pPr algn="l">
                <a:lnSpc>
                  <a:spcPct val="100000"/>
                </a:lnSpc>
              </a:pPr>
              <a:r>
                <a:rPr lang="zh-CN" altLang="en-US" sz="2800" b="1">
                  <a:solidFill>
                    <a:srgbClr val="FF0000"/>
                  </a:solidFill>
                  <a:latin typeface="微软雅黑" panose="020B0503020204020204" charset="-122"/>
                  <a:ea typeface="微软雅黑" panose="020B0503020204020204" charset="-122"/>
                  <a:cs typeface="黑体" panose="02010609060101010101" charset="-122"/>
                  <a:sym typeface="+mn-ea"/>
                </a:rPr>
                <a:t>第一课：</a:t>
              </a:r>
              <a:r>
                <a:rPr lang="zh-CN" altLang="en-US" sz="2800" b="1">
                  <a:latin typeface="黑体" panose="02010609060101010101" charset="-122"/>
                  <a:ea typeface="黑体" panose="02010609060101010101" charset="-122"/>
                  <a:cs typeface="黑体" panose="02010609060101010101" charset="-122"/>
                  <a:sym typeface="+mn-ea"/>
                </a:rPr>
                <a:t>社会主义由空想到科学、</a:t>
              </a:r>
              <a:r>
                <a:rPr lang="en-US" altLang="zh-CN" sz="2800" b="1">
                  <a:latin typeface="黑体" panose="02010609060101010101" charset="-122"/>
                  <a:ea typeface="黑体" panose="02010609060101010101" charset="-122"/>
                  <a:cs typeface="黑体" panose="02010609060101010101" charset="-122"/>
                  <a:sym typeface="+mn-ea"/>
                </a:rPr>
                <a:t>    </a:t>
              </a:r>
              <a:endParaRPr lang="en-US" altLang="zh-CN" sz="2800" b="1">
                <a:latin typeface="黑体" panose="02010609060101010101" charset="-122"/>
                <a:ea typeface="黑体" panose="02010609060101010101" charset="-122"/>
                <a:cs typeface="黑体" panose="02010609060101010101" charset="-122"/>
                <a:sym typeface="+mn-ea"/>
              </a:endParaRPr>
            </a:p>
            <a:p>
              <a:pPr algn="l">
                <a:lnSpc>
                  <a:spcPct val="100000"/>
                </a:lnSpc>
              </a:pPr>
              <a:r>
                <a:rPr lang="en-US" altLang="zh-CN" sz="2800" b="1">
                  <a:latin typeface="黑体" panose="02010609060101010101" charset="-122"/>
                  <a:ea typeface="黑体" panose="02010609060101010101" charset="-122"/>
                  <a:cs typeface="黑体" panose="02010609060101010101" charset="-122"/>
                  <a:sym typeface="+mn-ea"/>
                </a:rPr>
                <a:t>         </a:t>
              </a:r>
              <a:r>
                <a:rPr lang="zh-CN" altLang="en-US" sz="2800" b="1">
                  <a:latin typeface="黑体" panose="02010609060101010101" charset="-122"/>
                  <a:ea typeface="黑体" panose="02010609060101010101" charset="-122"/>
                  <a:cs typeface="黑体" panose="02010609060101010101" charset="-122"/>
                  <a:sym typeface="+mn-ea"/>
                </a:rPr>
                <a:t>从理论到实践的发展</a:t>
              </a:r>
              <a:endParaRPr lang="zh-CN" altLang="en-US" sz="2800" b="1">
                <a:latin typeface="黑体" panose="02010609060101010101" charset="-122"/>
                <a:ea typeface="黑体" panose="02010609060101010101" charset="-122"/>
                <a:cs typeface="黑体" panose="02010609060101010101" charset="-122"/>
                <a:sym typeface="+mn-ea"/>
              </a:endParaRPr>
            </a:p>
          </p:txBody>
        </p:sp>
        <p:grpSp>
          <p:nvGrpSpPr>
            <p:cNvPr id="11" name="组合 10"/>
            <p:cNvGrpSpPr/>
            <p:nvPr>
              <p:custDataLst>
                <p:tags r:id="rId13"/>
              </p:custDataLst>
            </p:nvPr>
          </p:nvGrpSpPr>
          <p:grpSpPr>
            <a:xfrm>
              <a:off x="7886" y="4216"/>
              <a:ext cx="9232" cy="6114"/>
              <a:chOff x="7886" y="4216"/>
              <a:chExt cx="9232" cy="6114"/>
            </a:xfrm>
          </p:grpSpPr>
          <p:sp>
            <p:nvSpPr>
              <p:cNvPr id="8" name="文本框 7"/>
              <p:cNvSpPr txBox="1"/>
              <p:nvPr>
                <p:custDataLst>
                  <p:tags r:id="rId14"/>
                </p:custDataLst>
              </p:nvPr>
            </p:nvSpPr>
            <p:spPr>
              <a:xfrm>
                <a:off x="8095" y="4216"/>
                <a:ext cx="9023" cy="170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nchor="t">
                <a:noAutofit/>
              </a:bodyPr>
              <a:lstStyle/>
              <a:p>
                <a:pPr indent="0" algn="l" fontAlgn="auto">
                  <a:lnSpc>
                    <a:spcPts val="6500"/>
                  </a:lnSpc>
                </a:pPr>
                <a:r>
                  <a:rPr lang="zh-CN" altLang="en-US" sz="2800" b="1">
                    <a:solidFill>
                      <a:srgbClr val="00B050"/>
                    </a:solidFill>
                    <a:latin typeface="微软雅黑" panose="020B0503020204020204" charset="-122"/>
                    <a:ea typeface="微软雅黑" panose="020B0503020204020204" charset="-122"/>
                    <a:cs typeface="黑体" panose="02010609060101010101" charset="-122"/>
                    <a:sym typeface="+mn-ea"/>
                  </a:rPr>
                  <a:t>第二课：</a:t>
                </a:r>
                <a:r>
                  <a:rPr lang="zh-CN" altLang="en-US" sz="2800" b="1">
                    <a:latin typeface="黑体" panose="02010609060101010101" charset="-122"/>
                    <a:ea typeface="黑体" panose="02010609060101010101" charset="-122"/>
                    <a:cs typeface="黑体" panose="02010609060101010101" charset="-122"/>
                    <a:sym typeface="+mn-ea"/>
                  </a:rPr>
                  <a:t>只有社会主义才能救中国</a:t>
                </a:r>
                <a:endParaRPr lang="zh-CN" altLang="en-US" sz="2800" b="1">
                  <a:latin typeface="黑体" panose="02010609060101010101" charset="-122"/>
                  <a:ea typeface="黑体" panose="02010609060101010101" charset="-122"/>
                  <a:cs typeface="黑体" panose="02010609060101010101" charset="-122"/>
                  <a:sym typeface="+mn-ea"/>
                </a:endParaRPr>
              </a:p>
            </p:txBody>
          </p:sp>
          <p:sp>
            <p:nvSpPr>
              <p:cNvPr id="9" name="文本框 8"/>
              <p:cNvSpPr txBox="1"/>
              <p:nvPr>
                <p:custDataLst>
                  <p:tags r:id="rId15"/>
                </p:custDataLst>
              </p:nvPr>
            </p:nvSpPr>
            <p:spPr>
              <a:xfrm>
                <a:off x="8072" y="6294"/>
                <a:ext cx="8819" cy="152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nchor="t">
                <a:noAutofit/>
              </a:bodyPr>
              <a:lstStyle/>
              <a:p>
                <a:pPr indent="0" algn="l" fontAlgn="auto">
                  <a:lnSpc>
                    <a:spcPct val="100000"/>
                  </a:lnSpc>
                </a:pPr>
                <a:r>
                  <a:rPr lang="zh-CN" altLang="en-US" sz="2800" b="1">
                    <a:solidFill>
                      <a:srgbClr val="FF0000"/>
                    </a:solidFill>
                    <a:latin typeface="微软雅黑" panose="020B0503020204020204" charset="-122"/>
                    <a:ea typeface="微软雅黑" panose="020B0503020204020204" charset="-122"/>
                    <a:cs typeface="黑体" panose="02010609060101010101" charset="-122"/>
                    <a:sym typeface="+mn-ea"/>
                  </a:rPr>
                  <a:t>第三课：</a:t>
                </a:r>
                <a:r>
                  <a:rPr lang="zh-CN" altLang="en-US" sz="2800" b="1">
                    <a:latin typeface="黑体" panose="02010609060101010101" charset="-122"/>
                    <a:ea typeface="黑体" panose="02010609060101010101" charset="-122"/>
                    <a:cs typeface="黑体" panose="02010609060101010101" charset="-122"/>
                    <a:sym typeface="+mn-ea"/>
                  </a:rPr>
                  <a:t>只有中国特色社会主义才</a:t>
                </a:r>
                <a:endParaRPr lang="zh-CN" altLang="en-US" sz="2800" b="1">
                  <a:latin typeface="黑体" panose="02010609060101010101" charset="-122"/>
                  <a:ea typeface="黑体" panose="02010609060101010101" charset="-122"/>
                  <a:cs typeface="黑体" panose="02010609060101010101" charset="-122"/>
                  <a:sym typeface="+mn-ea"/>
                </a:endParaRPr>
              </a:p>
              <a:p>
                <a:pPr indent="0" algn="l" fontAlgn="auto">
                  <a:lnSpc>
                    <a:spcPct val="100000"/>
                  </a:lnSpc>
                </a:pPr>
                <a:r>
                  <a:rPr lang="zh-CN" altLang="en-US" sz="2800" b="1">
                    <a:latin typeface="黑体" panose="02010609060101010101" charset="-122"/>
                    <a:ea typeface="黑体" panose="02010609060101010101" charset="-122"/>
                    <a:cs typeface="黑体" panose="02010609060101010101" charset="-122"/>
                    <a:sym typeface="+mn-ea"/>
                  </a:rPr>
                  <a:t> </a:t>
                </a:r>
                <a:r>
                  <a:rPr lang="en-US" altLang="zh-CN" sz="2800" b="1">
                    <a:latin typeface="黑体" panose="02010609060101010101" charset="-122"/>
                    <a:ea typeface="黑体" panose="02010609060101010101" charset="-122"/>
                    <a:cs typeface="黑体" panose="02010609060101010101" charset="-122"/>
                    <a:sym typeface="+mn-ea"/>
                  </a:rPr>
                  <a:t>          </a:t>
                </a:r>
                <a:r>
                  <a:rPr lang="zh-CN" altLang="en-US" sz="2800" b="1">
                    <a:latin typeface="黑体" panose="02010609060101010101" charset="-122"/>
                    <a:ea typeface="黑体" panose="02010609060101010101" charset="-122"/>
                    <a:cs typeface="黑体" panose="02010609060101010101" charset="-122"/>
                    <a:sym typeface="+mn-ea"/>
                  </a:rPr>
                  <a:t>能发展中国</a:t>
                </a:r>
                <a:endParaRPr lang="zh-CN" altLang="en-US" sz="2800" b="1">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p:custDataLst>
                  <p:tags r:id="rId16"/>
                </p:custDataLst>
              </p:nvPr>
            </p:nvSpPr>
            <p:spPr>
              <a:xfrm>
                <a:off x="7886" y="8231"/>
                <a:ext cx="9006" cy="209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nchor="t">
                <a:noAutofit/>
              </a:bodyPr>
              <a:lstStyle/>
              <a:p>
                <a:pPr algn="ctr">
                  <a:lnSpc>
                    <a:spcPct val="100000"/>
                  </a:lnSpc>
                </a:pPr>
                <a:r>
                  <a:rPr lang="zh-CN" altLang="en-US" sz="2800" b="1">
                    <a:solidFill>
                      <a:srgbClr val="00B050"/>
                    </a:solidFill>
                    <a:latin typeface="微软雅黑" panose="020B0503020204020204" charset="-122"/>
                    <a:ea typeface="微软雅黑" panose="020B0503020204020204" charset="-122"/>
                    <a:cs typeface="黑体" panose="02010609060101010101" charset="-122"/>
                    <a:sym typeface="+mn-ea"/>
                  </a:rPr>
                  <a:t>第四课：</a:t>
                </a:r>
                <a:r>
                  <a:rPr lang="zh-CN" altLang="en-US" sz="2800" b="1">
                    <a:latin typeface="黑体" panose="02010609060101010101" charset="-122"/>
                    <a:ea typeface="黑体" panose="02010609060101010101" charset="-122"/>
                    <a:cs typeface="黑体" panose="02010609060101010101" charset="-122"/>
                    <a:sym typeface="+mn-ea"/>
                  </a:rPr>
                  <a:t>只有坚持和发展中国特色社会主义才能实现中华民族的伟大复兴</a:t>
                </a:r>
                <a:endParaRPr lang="zh-CN" altLang="en-US" sz="2800" b="1">
                  <a:latin typeface="黑体" panose="02010609060101010101" charset="-122"/>
                  <a:ea typeface="黑体" panose="02010609060101010101" charset="-122"/>
                  <a:cs typeface="黑体" panose="02010609060101010101" charset="-122"/>
                  <a:sym typeface="+mn-ea"/>
                </a:endParaRPr>
              </a:p>
            </p:txBody>
          </p:sp>
        </p:grpSp>
      </p:grpSp>
      <p:sp>
        <p:nvSpPr>
          <p:cNvPr id="6" name="文本框 5"/>
          <p:cNvSpPr txBox="1"/>
          <p:nvPr>
            <p:custDataLst>
              <p:tags r:id="rId17"/>
            </p:custDataLst>
          </p:nvPr>
        </p:nvSpPr>
        <p:spPr>
          <a:xfrm>
            <a:off x="10718165" y="2977515"/>
            <a:ext cx="1379855" cy="574675"/>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noAutofit/>
          </a:bodyPr>
          <a:lstStyle/>
          <a:p>
            <a:pPr algn="ctr">
              <a:lnSpc>
                <a:spcPct val="110000"/>
              </a:lnSpc>
            </a:pPr>
            <a:r>
              <a:rPr lang="zh-CN" altLang="en-US" sz="2750" b="1">
                <a:solidFill>
                  <a:srgbClr val="FF0000"/>
                </a:solidFill>
                <a:latin typeface="微软雅黑" panose="020B0503020204020204" charset="-122"/>
                <a:ea typeface="微软雅黑" panose="020B0503020204020204" charset="-122"/>
              </a:rPr>
              <a:t>站起来</a:t>
            </a:r>
            <a:endParaRPr lang="zh-CN" altLang="en-US" sz="2750" b="1">
              <a:solidFill>
                <a:srgbClr val="FF0000"/>
              </a:solidFill>
              <a:latin typeface="微软雅黑" panose="020B0503020204020204" charset="-122"/>
              <a:ea typeface="微软雅黑" panose="020B0503020204020204" charset="-122"/>
            </a:endParaRPr>
          </a:p>
        </p:txBody>
      </p:sp>
      <p:sp>
        <p:nvSpPr>
          <p:cNvPr id="26" name="文本框 25"/>
          <p:cNvSpPr txBox="1"/>
          <p:nvPr>
            <p:custDataLst>
              <p:tags r:id="rId18"/>
            </p:custDataLst>
          </p:nvPr>
        </p:nvSpPr>
        <p:spPr>
          <a:xfrm>
            <a:off x="10718800" y="4269105"/>
            <a:ext cx="1393825" cy="583565"/>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noAutofit/>
          </a:bodyPr>
          <a:lstStyle/>
          <a:p>
            <a:pPr algn="ctr">
              <a:lnSpc>
                <a:spcPct val="110000"/>
              </a:lnSpc>
            </a:pPr>
            <a:r>
              <a:rPr lang="zh-CN" altLang="en-US" sz="2800" b="1">
                <a:solidFill>
                  <a:srgbClr val="FF0000"/>
                </a:solidFill>
                <a:latin typeface="微软雅黑" panose="020B0503020204020204" charset="-122"/>
                <a:ea typeface="微软雅黑" panose="020B0503020204020204" charset="-122"/>
              </a:rPr>
              <a:t>富起来</a:t>
            </a:r>
            <a:endParaRPr lang="zh-CN" altLang="en-US" sz="2800" b="1">
              <a:solidFill>
                <a:srgbClr val="FF0000"/>
              </a:solidFill>
              <a:latin typeface="微软雅黑" panose="020B0503020204020204" charset="-122"/>
              <a:ea typeface="微软雅黑" panose="020B0503020204020204" charset="-122"/>
            </a:endParaRPr>
          </a:p>
        </p:txBody>
      </p:sp>
      <p:sp>
        <p:nvSpPr>
          <p:cNvPr id="27" name="文本框 26"/>
          <p:cNvSpPr txBox="1"/>
          <p:nvPr>
            <p:custDataLst>
              <p:tags r:id="rId19"/>
            </p:custDataLst>
          </p:nvPr>
        </p:nvSpPr>
        <p:spPr>
          <a:xfrm>
            <a:off x="10674985" y="5440045"/>
            <a:ext cx="1393825" cy="583565"/>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noAutofit/>
          </a:bodyPr>
          <a:lstStyle/>
          <a:p>
            <a:pPr algn="ctr">
              <a:lnSpc>
                <a:spcPct val="110000"/>
              </a:lnSpc>
            </a:pPr>
            <a:r>
              <a:rPr lang="zh-CN" altLang="en-US" sz="2800" b="1">
                <a:solidFill>
                  <a:srgbClr val="FF0000"/>
                </a:solidFill>
                <a:latin typeface="微软雅黑" panose="020B0503020204020204" charset="-122"/>
                <a:ea typeface="微软雅黑" panose="020B0503020204020204" charset="-122"/>
              </a:rPr>
              <a:t>强起来</a:t>
            </a:r>
            <a:endParaRPr lang="zh-CN" altLang="en-US" sz="2800" b="1">
              <a:solidFill>
                <a:srgbClr val="FF0000"/>
              </a:solidFill>
              <a:latin typeface="微软雅黑" panose="020B0503020204020204" charset="-122"/>
              <a:ea typeface="微软雅黑" panose="020B0503020204020204" charset="-122"/>
            </a:endParaRPr>
          </a:p>
        </p:txBody>
      </p:sp>
      <p:sp>
        <p:nvSpPr>
          <p:cNvPr id="28" name="下箭头 27"/>
          <p:cNvSpPr/>
          <p:nvPr>
            <p:custDataLst>
              <p:tags r:id="rId20"/>
            </p:custDataLst>
          </p:nvPr>
        </p:nvSpPr>
        <p:spPr>
          <a:xfrm>
            <a:off x="11050270" y="3639185"/>
            <a:ext cx="489585" cy="512445"/>
          </a:xfrm>
          <a:prstGeom prst="down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29" name="下箭头 28"/>
          <p:cNvSpPr/>
          <p:nvPr>
            <p:custDataLst>
              <p:tags r:id="rId21"/>
            </p:custDataLst>
          </p:nvPr>
        </p:nvSpPr>
        <p:spPr>
          <a:xfrm>
            <a:off x="11050270" y="4939665"/>
            <a:ext cx="489585" cy="512445"/>
          </a:xfrm>
          <a:prstGeom prst="down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0247" name="Text Box 3"/>
          <p:cNvSpPr/>
          <p:nvPr>
            <p:custDataLst>
              <p:tags r:id="rId22"/>
            </p:custDataLst>
          </p:nvPr>
        </p:nvSpPr>
        <p:spPr>
          <a:xfrm>
            <a:off x="979170" y="5031740"/>
            <a:ext cx="3629025" cy="612775"/>
          </a:xfrm>
          <a:prstGeom prst="rect">
            <a:avLst/>
          </a:prstGeom>
          <a:noFill/>
          <a:ln w="25400">
            <a:solidFill>
              <a:srgbClr val="FFC000"/>
            </a:solidFill>
            <a:miter lim="800000"/>
          </a:ln>
        </p:spPr>
        <p:txBody>
          <a:bodyPr wrap="square" lIns="121917" tIns="60958" rIns="121917" bIns="60958"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zh-CN" altLang="en-US" sz="3200" b="1" i="0" u="none" strike="noStrike" kern="0" cap="none" spc="0" normalizeH="0" baseline="0" noProof="0">
                <a:ln>
                  <a:noFill/>
                </a:ln>
                <a:solidFill>
                  <a:prstClr val="black"/>
                </a:solidFill>
                <a:effectLst/>
                <a:uLnTx/>
                <a:uFillTx/>
                <a:latin typeface="等线" panose="02010600030101010101" charset="-122"/>
                <a:ea typeface="黑体" panose="02010609060101010101" charset="-122"/>
              </a:rPr>
              <a:t>中国特色社会主义</a:t>
            </a:r>
            <a:endParaRPr kumimoji="0" lang="zh-CN" altLang="en-US" sz="3200" b="1" i="0" u="none" strike="noStrike" kern="0" cap="none" spc="0" normalizeH="0" baseline="0" noProof="0">
              <a:ln>
                <a:noFill/>
              </a:ln>
              <a:solidFill>
                <a:prstClr val="black"/>
              </a:solidFill>
              <a:effectLst/>
              <a:uLnTx/>
              <a:uFillTx/>
              <a:latin typeface="等线" panose="02010600030101010101" charset="-122"/>
              <a:ea typeface="黑体" panose="02010609060101010101" charset="-122"/>
            </a:endParaRPr>
          </a:p>
        </p:txBody>
      </p:sp>
      <p:sp>
        <p:nvSpPr>
          <p:cNvPr id="10260" name="AutoShape 4"/>
          <p:cNvSpPr/>
          <p:nvPr>
            <p:custDataLst>
              <p:tags r:id="rId23"/>
            </p:custDataLst>
          </p:nvPr>
        </p:nvSpPr>
        <p:spPr>
          <a:xfrm>
            <a:off x="4726305" y="4457700"/>
            <a:ext cx="281305" cy="1764030"/>
          </a:xfrm>
          <a:prstGeom prst="leftBrace">
            <a:avLst>
              <a:gd name="adj1" fmla="val 71351"/>
              <a:gd name="adj2" fmla="val 50000"/>
            </a:avLst>
          </a:prstGeom>
          <a:noFill/>
          <a:ln w="38100">
            <a:solidFill>
              <a:schemeClr val="tx1"/>
            </a:solidFill>
            <a:round/>
          </a:ln>
        </p:spPr>
        <p:txBody>
          <a:bodyPr wrap="none" lIns="121917" tIns="60958" rIns="121917" bIns="60958" anchor="ctr" anchorCtr="0"/>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微软雅黑" panose="020B0503020204020204" charset="-122"/>
            </a:endParaRPr>
          </a:p>
        </p:txBody>
      </p:sp>
      <p:cxnSp>
        <p:nvCxnSpPr>
          <p:cNvPr id="10257" name="Line 16"/>
          <p:cNvCxnSpPr/>
          <p:nvPr>
            <p:custDataLst>
              <p:tags r:id="rId24"/>
            </p:custDataLst>
          </p:nvPr>
        </p:nvCxnSpPr>
        <p:spPr>
          <a:xfrm flipV="1">
            <a:off x="4388803" y="3281363"/>
            <a:ext cx="735330" cy="8255"/>
          </a:xfrm>
          <a:prstGeom prst="line">
            <a:avLst/>
          </a:prstGeom>
          <a:noFill/>
          <a:ln w="38100">
            <a:solidFill>
              <a:srgbClr val="FF0000"/>
            </a:solidFill>
            <a:round/>
            <a:tailEnd type="triangle"/>
          </a:ln>
        </p:spPr>
      </p:cxnSp>
      <p:sp>
        <p:nvSpPr>
          <p:cNvPr id="21505" name="矩形 129"/>
          <p:cNvSpPr/>
          <p:nvPr>
            <p:custDataLst>
              <p:tags r:id="rId25"/>
            </p:custDataLst>
          </p:nvPr>
        </p:nvSpPr>
        <p:spPr>
          <a:xfrm>
            <a:off x="0" y="-85725"/>
            <a:ext cx="12192000" cy="6943725"/>
          </a:xfrm>
          <a:prstGeom prst="rect">
            <a:avLst/>
          </a:prstGeom>
          <a:blipFill rotWithShape="1">
            <a:blip r:embed="rId26">
              <a:alphaModFix amt="9999"/>
            </a:blip>
            <a:stretch>
              <a:fillRect/>
            </a:stretch>
          </a:blipFill>
          <a:ln w="12700">
            <a:noFill/>
            <a:miter lim="800000"/>
          </a:ln>
        </p:spPr>
        <p:txBody>
          <a:bodyPr anchor="ctr" anchorCtr="0"/>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lgn="ctr" defTabSz="914400" hangingPunct="0"/>
            <a:endParaRPr lang="zh-CN" altLang="en-US" sz="1800">
              <a:solidFill>
                <a:srgbClr val="FFFFFF"/>
              </a:solidFill>
              <a:ea typeface="等线" panose="02010600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additive="base">
                                        <p:cTn id="13" dur="500" fill="hold"/>
                                        <p:tgtEl>
                                          <p:spTgt spid="10244"/>
                                        </p:tgtEl>
                                        <p:attrNameLst>
                                          <p:attrName>ppt_x</p:attrName>
                                        </p:attrNameLst>
                                      </p:cBhvr>
                                      <p:tavLst>
                                        <p:tav tm="0">
                                          <p:val>
                                            <p:strVal val="0-#ppt_w/2"/>
                                          </p:val>
                                        </p:tav>
                                        <p:tav tm="100000">
                                          <p:val>
                                            <p:strVal val="#ppt_x"/>
                                          </p:val>
                                        </p:tav>
                                      </p:tavLst>
                                    </p:anim>
                                    <p:anim calcmode="lin" valueType="num">
                                      <p:cBhvr additive="base">
                                        <p:cTn id="14" dur="500" fill="hold"/>
                                        <p:tgtEl>
                                          <p:spTgt spid="1024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245"/>
                                        </p:tgtEl>
                                        <p:attrNameLst>
                                          <p:attrName>style.visibility</p:attrName>
                                        </p:attrNameLst>
                                      </p:cBhvr>
                                      <p:to>
                                        <p:strVal val="visible"/>
                                      </p:to>
                                    </p:set>
                                    <p:anim calcmode="lin" valueType="num">
                                      <p:cBhvr additive="base">
                                        <p:cTn id="17" dur="500" fill="hold"/>
                                        <p:tgtEl>
                                          <p:spTgt spid="10245"/>
                                        </p:tgtEl>
                                        <p:attrNameLst>
                                          <p:attrName>ppt_x</p:attrName>
                                        </p:attrNameLst>
                                      </p:cBhvr>
                                      <p:tavLst>
                                        <p:tav tm="0">
                                          <p:val>
                                            <p:strVal val="0-#ppt_w/2"/>
                                          </p:val>
                                        </p:tav>
                                        <p:tav tm="100000">
                                          <p:val>
                                            <p:strVal val="#ppt_x"/>
                                          </p:val>
                                        </p:tav>
                                      </p:tavLst>
                                    </p:anim>
                                    <p:anim calcmode="lin" valueType="num">
                                      <p:cBhvr additive="base">
                                        <p:cTn id="18" dur="500" fill="hold"/>
                                        <p:tgtEl>
                                          <p:spTgt spid="1024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261"/>
                                        </p:tgtEl>
                                        <p:attrNameLst>
                                          <p:attrName>style.visibility</p:attrName>
                                        </p:attrNameLst>
                                      </p:cBhvr>
                                      <p:to>
                                        <p:strVal val="visible"/>
                                      </p:to>
                                    </p:set>
                                    <p:anim calcmode="lin" valueType="num">
                                      <p:cBhvr additive="base">
                                        <p:cTn id="21" dur="500" fill="hold"/>
                                        <p:tgtEl>
                                          <p:spTgt spid="10261"/>
                                        </p:tgtEl>
                                        <p:attrNameLst>
                                          <p:attrName>ppt_x</p:attrName>
                                        </p:attrNameLst>
                                      </p:cBhvr>
                                      <p:tavLst>
                                        <p:tav tm="0">
                                          <p:val>
                                            <p:strVal val="0-#ppt_w/2"/>
                                          </p:val>
                                        </p:tav>
                                        <p:tav tm="100000">
                                          <p:val>
                                            <p:strVal val="#ppt_x"/>
                                          </p:val>
                                        </p:tav>
                                      </p:tavLst>
                                    </p:anim>
                                    <p:anim calcmode="lin" valueType="num">
                                      <p:cBhvr additive="base">
                                        <p:cTn id="22" dur="500" fill="hold"/>
                                        <p:tgtEl>
                                          <p:spTgt spid="1026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257"/>
                                        </p:tgtEl>
                                        <p:attrNameLst>
                                          <p:attrName>style.visibility</p:attrName>
                                        </p:attrNameLst>
                                      </p:cBhvr>
                                      <p:to>
                                        <p:strVal val="visible"/>
                                      </p:to>
                                    </p:set>
                                    <p:anim calcmode="lin" valueType="num">
                                      <p:cBhvr additive="base">
                                        <p:cTn id="27" dur="500" fill="hold"/>
                                        <p:tgtEl>
                                          <p:spTgt spid="10257"/>
                                        </p:tgtEl>
                                        <p:attrNameLst>
                                          <p:attrName>ppt_x</p:attrName>
                                        </p:attrNameLst>
                                      </p:cBhvr>
                                      <p:tavLst>
                                        <p:tav tm="0">
                                          <p:val>
                                            <p:strVal val="0-#ppt_w/2"/>
                                          </p:val>
                                        </p:tav>
                                        <p:tav tm="100000">
                                          <p:val>
                                            <p:strVal val="#ppt_x"/>
                                          </p:val>
                                        </p:tav>
                                      </p:tavLst>
                                    </p:anim>
                                    <p:anim calcmode="lin" valueType="num">
                                      <p:cBhvr additive="base">
                                        <p:cTn id="28" dur="500" fill="hold"/>
                                        <p:tgtEl>
                                          <p:spTgt spid="1025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246"/>
                                        </p:tgtEl>
                                        <p:attrNameLst>
                                          <p:attrName>style.visibility</p:attrName>
                                        </p:attrNameLst>
                                      </p:cBhvr>
                                      <p:to>
                                        <p:strVal val="visible"/>
                                      </p:to>
                                    </p:set>
                                    <p:anim calcmode="lin" valueType="num">
                                      <p:cBhvr additive="base">
                                        <p:cTn id="31" dur="500" fill="hold"/>
                                        <p:tgtEl>
                                          <p:spTgt spid="10246"/>
                                        </p:tgtEl>
                                        <p:attrNameLst>
                                          <p:attrName>ppt_x</p:attrName>
                                        </p:attrNameLst>
                                      </p:cBhvr>
                                      <p:tavLst>
                                        <p:tav tm="0">
                                          <p:val>
                                            <p:strVal val="0-#ppt_w/2"/>
                                          </p:val>
                                        </p:tav>
                                        <p:tav tm="100000">
                                          <p:val>
                                            <p:strVal val="#ppt_x"/>
                                          </p:val>
                                        </p:tav>
                                      </p:tavLst>
                                    </p:anim>
                                    <p:anim calcmode="lin" valueType="num">
                                      <p:cBhvr additive="base">
                                        <p:cTn id="32" dur="500" fill="hold"/>
                                        <p:tgtEl>
                                          <p:spTgt spid="1024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0260"/>
                                        </p:tgtEl>
                                        <p:attrNameLst>
                                          <p:attrName>style.visibility</p:attrName>
                                        </p:attrNameLst>
                                      </p:cBhvr>
                                      <p:to>
                                        <p:strVal val="visible"/>
                                      </p:to>
                                    </p:set>
                                    <p:anim calcmode="lin" valueType="num">
                                      <p:cBhvr additive="base">
                                        <p:cTn id="35" dur="500" fill="hold"/>
                                        <p:tgtEl>
                                          <p:spTgt spid="10260"/>
                                        </p:tgtEl>
                                        <p:attrNameLst>
                                          <p:attrName>ppt_x</p:attrName>
                                        </p:attrNameLst>
                                      </p:cBhvr>
                                      <p:tavLst>
                                        <p:tav tm="0">
                                          <p:val>
                                            <p:strVal val="0-#ppt_w/2"/>
                                          </p:val>
                                        </p:tav>
                                        <p:tav tm="100000">
                                          <p:val>
                                            <p:strVal val="#ppt_x"/>
                                          </p:val>
                                        </p:tav>
                                      </p:tavLst>
                                    </p:anim>
                                    <p:anim calcmode="lin" valueType="num">
                                      <p:cBhvr additive="base">
                                        <p:cTn id="36" dur="500" fill="hold"/>
                                        <p:tgtEl>
                                          <p:spTgt spid="1026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0247"/>
                                        </p:tgtEl>
                                        <p:attrNameLst>
                                          <p:attrName>style.visibility</p:attrName>
                                        </p:attrNameLst>
                                      </p:cBhvr>
                                      <p:to>
                                        <p:strVal val="visible"/>
                                      </p:to>
                                    </p:set>
                                    <p:anim calcmode="lin" valueType="num">
                                      <p:cBhvr additive="base">
                                        <p:cTn id="39" dur="500" fill="hold"/>
                                        <p:tgtEl>
                                          <p:spTgt spid="10247"/>
                                        </p:tgtEl>
                                        <p:attrNameLst>
                                          <p:attrName>ppt_x</p:attrName>
                                        </p:attrNameLst>
                                      </p:cBhvr>
                                      <p:tavLst>
                                        <p:tav tm="0">
                                          <p:val>
                                            <p:strVal val="0-#ppt_w/2"/>
                                          </p:val>
                                        </p:tav>
                                        <p:tav tm="100000">
                                          <p:val>
                                            <p:strVal val="#ppt_x"/>
                                          </p:val>
                                        </p:tav>
                                      </p:tavLst>
                                    </p:anim>
                                    <p:anim calcmode="lin" valueType="num">
                                      <p:cBhvr additive="base">
                                        <p:cTn id="40" dur="500" fill="hold"/>
                                        <p:tgtEl>
                                          <p:spTgt spid="1024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par>
                          <p:cTn id="52" fill="hold">
                            <p:stCondLst>
                              <p:cond delay="1000"/>
                            </p:stCondLst>
                            <p:childTnLst>
                              <p:par>
                                <p:cTn id="53" presetID="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par>
                          <p:cTn id="57" fill="hold">
                            <p:stCondLst>
                              <p:cond delay="1500"/>
                            </p:stCondLst>
                            <p:childTnLst>
                              <p:par>
                                <p:cTn id="58" presetID="2" presetClass="entr" presetSubtype="4"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1+#ppt_h/2"/>
                                          </p:val>
                                        </p:tav>
                                        <p:tav tm="100000">
                                          <p:val>
                                            <p:strVal val="#ppt_y"/>
                                          </p:val>
                                        </p:tav>
                                      </p:tavLst>
                                    </p:anim>
                                  </p:childTnLst>
                                </p:cTn>
                              </p:par>
                            </p:childTnLst>
                          </p:cTn>
                        </p:par>
                        <p:par>
                          <p:cTn id="62" fill="hold">
                            <p:stCondLst>
                              <p:cond delay="2000"/>
                            </p:stCondLst>
                            <p:childTnLst>
                              <p:par>
                                <p:cTn id="63" presetID="2" presetClass="entr" presetSubtype="4"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0245" grpId="0" animBg="1"/>
      <p:bldP spid="10261" grpId="0" animBg="1"/>
      <p:bldP spid="10246" grpId="0" animBg="1"/>
      <p:bldP spid="6" grpId="0" animBg="1"/>
      <p:bldP spid="26" grpId="0" animBg="1"/>
      <p:bldP spid="27" grpId="0" animBg="1"/>
      <p:bldP spid="28" grpId="0" animBg="1"/>
      <p:bldP spid="29" grpId="0" animBg="1"/>
      <p:bldP spid="10247" grpId="0" animBg="1"/>
      <p:bldP spid="102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1257935" y="868045"/>
            <a:ext cx="534670" cy="356235"/>
          </a:xfrm>
          <a:prstGeom prst="rect">
            <a:avLst/>
          </a:prstGeom>
        </p:spPr>
      </p:pic>
      <p:pic>
        <p:nvPicPr>
          <p:cNvPr id="14" name="图片 13"/>
          <p:cNvPicPr>
            <a:picLocks noChangeAspect="1"/>
          </p:cNvPicPr>
          <p:nvPr>
            <p:custDataLst>
              <p:tags r:id="rId3"/>
            </p:custDataLst>
          </p:nvPr>
        </p:nvPicPr>
        <p:blipFill>
          <a:blip r:embed="rId4"/>
          <a:stretch>
            <a:fillRect/>
          </a:stretch>
        </p:blipFill>
        <p:spPr>
          <a:xfrm>
            <a:off x="1351280" y="402590"/>
            <a:ext cx="10278110" cy="2259965"/>
          </a:xfrm>
          <a:prstGeom prst="rect">
            <a:avLst/>
          </a:prstGeom>
        </p:spPr>
      </p:pic>
      <p:sp>
        <p:nvSpPr>
          <p:cNvPr id="2" name="PA-文本框 8"/>
          <p:cNvSpPr txBox="1"/>
          <p:nvPr>
            <p:custDataLst>
              <p:tags r:id="rId5"/>
            </p:custDataLst>
          </p:nvPr>
        </p:nvSpPr>
        <p:spPr>
          <a:xfrm>
            <a:off x="2487759" y="868346"/>
            <a:ext cx="9251984" cy="1476375"/>
          </a:xfrm>
          <a:prstGeom prst="rect">
            <a:avLst/>
          </a:prstGeom>
          <a:noFill/>
        </p:spPr>
        <p:txBody>
          <a:bodyPr wrap="square" rtlCol="0">
            <a:spAutoFit/>
          </a:bodyPr>
          <a:lstStyle/>
          <a:p>
            <a:pPr algn="ctr">
              <a:lnSpc>
                <a:spcPct val="150000"/>
              </a:lnSpc>
            </a:pPr>
            <a:r>
              <a:rPr lang="zh-CN" sz="60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mn-ea"/>
                <a:sym typeface="+mn-lt"/>
              </a:rPr>
              <a:t>我在原始社会的一天</a:t>
            </a:r>
            <a:endParaRPr lang="zh-CN" sz="60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mn-ea"/>
              <a:sym typeface="+mn-lt"/>
            </a:endParaRPr>
          </a:p>
        </p:txBody>
      </p:sp>
      <p:pic>
        <p:nvPicPr>
          <p:cNvPr id="3" name="图片 2"/>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7595235" y="2714625"/>
            <a:ext cx="2223135" cy="1729105"/>
          </a:xfrm>
          <a:prstGeom prst="rect">
            <a:avLst/>
          </a:prstGeom>
        </p:spPr>
      </p:pic>
      <p:pic>
        <p:nvPicPr>
          <p:cNvPr id="4" name="图片 3"/>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3175635" y="2714625"/>
            <a:ext cx="2842260" cy="1811020"/>
          </a:xfrm>
          <a:prstGeom prst="ellipse">
            <a:avLst/>
          </a:prstGeom>
          <a:ln>
            <a:noFill/>
          </a:ln>
          <a:effectLst>
            <a:softEdge rad="112500"/>
          </a:effectLst>
        </p:spPr>
      </p:pic>
      <p:pic>
        <p:nvPicPr>
          <p:cNvPr id="5" name="图片 4"/>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3277870" y="4577715"/>
            <a:ext cx="2679065" cy="1624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矩形 29"/>
          <p:cNvSpPr/>
          <p:nvPr>
            <p:custDataLst>
              <p:tags r:id="rId12"/>
            </p:custDataLst>
          </p:nvPr>
        </p:nvSpPr>
        <p:spPr>
          <a:xfrm>
            <a:off x="7175679" y="4813694"/>
            <a:ext cx="4143804" cy="1569660"/>
          </a:xfrm>
          <a:prstGeom prst="rect">
            <a:avLst/>
          </a:prstGeom>
        </p:spPr>
        <p:txBody>
          <a:bodyPr wrap="square">
            <a:spAutoFit/>
          </a:bodyPr>
          <a:lstStyle/>
          <a:p>
            <a:pPr lvl="0">
              <a:defRPr/>
            </a:pPr>
            <a:r>
              <a:rPr lang="zh-CN" altLang="en-US" sz="3200" kern="0" smtClean="0">
                <a:latin typeface="华文行楷" panose="02010800040101010101" pitchFamily="2" charset="-122"/>
                <a:ea typeface="华文行楷" panose="02010800040101010101" pitchFamily="2" charset="-122"/>
              </a:rPr>
              <a:t>居无定所、食不果腹、一天也呆不下去了</a:t>
            </a:r>
            <a:r>
              <a:rPr lang="en-US" altLang="zh-CN" sz="3200" kern="0" smtClean="0">
                <a:latin typeface="华文行楷" panose="02010800040101010101" pitchFamily="2" charset="-122"/>
                <a:ea typeface="华文行楷" panose="02010800040101010101" pitchFamily="2" charset="-122"/>
              </a:rPr>
              <a:t>……</a:t>
            </a:r>
            <a:endParaRPr lang="zh-CN" altLang="en-US" sz="3200" kern="0">
              <a:latin typeface="华文行楷" panose="02010800040101010101" pitchFamily="2" charset="-122"/>
              <a:ea typeface="华文行楷" panose="020108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500"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6"/>
          <p:cNvSpPr txBox="1"/>
          <p:nvPr>
            <p:custDataLst>
              <p:tags r:id="rId1"/>
            </p:custDataLst>
          </p:nvPr>
        </p:nvSpPr>
        <p:spPr>
          <a:xfrm>
            <a:off x="228372" y="3041136"/>
            <a:ext cx="728133" cy="2061210"/>
          </a:xfrm>
          <a:prstGeom prst="rect">
            <a:avLst/>
          </a:prstGeom>
          <a:solidFill>
            <a:srgbClr val="8FAADC"/>
          </a:solidFill>
          <a:ln>
            <a:solidFill>
              <a:schemeClr val="tx2"/>
            </a:solidFill>
          </a:ln>
        </p:spPr>
        <p:txBody>
          <a:bodyPr>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a:t>
            </a:r>
            <a:endPar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endParaRPr>
          </a:p>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产</a:t>
            </a:r>
            <a:endPar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endParaRPr>
          </a:p>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关系</a:t>
            </a:r>
            <a:endParaRPr sz="3200" b="1">
              <a:solidFill>
                <a:schemeClr val="tx1"/>
              </a:solidFill>
              <a:latin typeface="黑体" panose="02010609060101010101" charset="-122"/>
              <a:ea typeface="黑体" panose="02010609060101010101" charset="-122"/>
            </a:endParaRPr>
          </a:p>
        </p:txBody>
      </p:sp>
      <p:cxnSp>
        <p:nvCxnSpPr>
          <p:cNvPr id="3" name="Line 16"/>
          <p:cNvCxnSpPr>
            <a:cxnSpLocks noChangeShapeType="1"/>
          </p:cNvCxnSpPr>
          <p:nvPr>
            <p:custDataLst>
              <p:tags r:id="rId2"/>
            </p:custDataLst>
          </p:nvPr>
        </p:nvCxnSpPr>
        <p:spPr bwMode="auto">
          <a:xfrm>
            <a:off x="988255" y="4222235"/>
            <a:ext cx="609600" cy="0"/>
          </a:xfrm>
          <a:prstGeom prst="line">
            <a:avLst/>
          </a:prstGeom>
          <a:noFill/>
          <a:ln w="38100" algn="ctr">
            <a:solidFill>
              <a:srgbClr val="FF0000"/>
            </a:solidFill>
            <a:round/>
            <a:tailEnd type="triangle" w="med" len="med"/>
          </a:ln>
          <a:extLst>
            <a:ext uri="{909E8E84-426E-40DD-AFC4-6F175D3DCCD1}">
              <a14:hiddenFill xmlns:a14="http://schemas.microsoft.com/office/drawing/2010/main">
                <a:noFill/>
              </a14:hiddenFill>
            </a:ext>
          </a:extLst>
        </p:spPr>
      </p:cxnSp>
      <p:sp>
        <p:nvSpPr>
          <p:cNvPr id="4" name="文本框 7"/>
          <p:cNvSpPr txBox="1"/>
          <p:nvPr>
            <p:custDataLst>
              <p:tags r:id="rId3"/>
            </p:custDataLst>
          </p:nvPr>
        </p:nvSpPr>
        <p:spPr>
          <a:xfrm>
            <a:off x="1629605" y="3278202"/>
            <a:ext cx="1644651" cy="1732915"/>
          </a:xfrm>
          <a:prstGeom prst="rect">
            <a:avLst/>
          </a:prstGeom>
          <a:solidFill>
            <a:srgbClr val="81BDA4"/>
          </a:solidFill>
          <a:ln>
            <a:solidFill>
              <a:srgbClr val="8FAADC"/>
            </a:solidFill>
          </a:ln>
        </p:spPr>
        <p:txBody>
          <a:bodyPr>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2665"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生产过程中形成的人与人之间的关系</a:t>
            </a:r>
            <a:endParaRPr sz="2665" b="1">
              <a:solidFill>
                <a:schemeClr val="tx1"/>
              </a:solidFill>
              <a:latin typeface="黑体" panose="02010609060101010101" charset="-122"/>
              <a:ea typeface="黑体" panose="02010609060101010101" charset="-122"/>
            </a:endParaRPr>
          </a:p>
        </p:txBody>
      </p:sp>
      <p:sp>
        <p:nvSpPr>
          <p:cNvPr id="5" name="椭圆 37"/>
          <p:cNvSpPr/>
          <p:nvPr>
            <p:custDataLst>
              <p:tags r:id="rId4"/>
            </p:custDataLst>
          </p:nvPr>
        </p:nvSpPr>
        <p:spPr>
          <a:xfrm>
            <a:off x="4012972" y="2687653"/>
            <a:ext cx="4474633" cy="639233"/>
          </a:xfrm>
          <a:prstGeom prst="ellipse">
            <a:avLst/>
          </a:prstGeom>
          <a:solidFill>
            <a:srgbClr val="F9DB93"/>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生产资料所有制</a:t>
            </a:r>
            <a:endParaRPr sz="3200" b="1">
              <a:solidFill>
                <a:schemeClr val="tx1"/>
              </a:solidFill>
              <a:latin typeface="黑体" panose="02010609060101010101" charset="-122"/>
              <a:ea typeface="黑体" panose="02010609060101010101" charset="-122"/>
            </a:endParaRPr>
          </a:p>
        </p:txBody>
      </p:sp>
      <p:sp>
        <p:nvSpPr>
          <p:cNvPr id="6" name="椭圆 38"/>
          <p:cNvSpPr/>
          <p:nvPr>
            <p:custDataLst>
              <p:tags r:id="rId5"/>
            </p:custDataLst>
          </p:nvPr>
        </p:nvSpPr>
        <p:spPr>
          <a:xfrm>
            <a:off x="3820355" y="3515269"/>
            <a:ext cx="4749800" cy="1064684"/>
          </a:xfrm>
          <a:prstGeom prst="ellipse">
            <a:avLst/>
          </a:prstGeom>
          <a:solidFill>
            <a:srgbClr val="F9DB93"/>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人们在生产中的地位与关系</a:t>
            </a:r>
            <a:endParaRPr sz="3200" b="1">
              <a:solidFill>
                <a:schemeClr val="tx1"/>
              </a:solidFill>
              <a:latin typeface="黑体" panose="02010609060101010101" charset="-122"/>
              <a:ea typeface="黑体" panose="02010609060101010101" charset="-122"/>
            </a:endParaRPr>
          </a:p>
        </p:txBody>
      </p:sp>
      <p:sp>
        <p:nvSpPr>
          <p:cNvPr id="7" name="椭圆 39"/>
          <p:cNvSpPr/>
          <p:nvPr>
            <p:custDataLst>
              <p:tags r:id="rId6"/>
            </p:custDataLst>
          </p:nvPr>
        </p:nvSpPr>
        <p:spPr>
          <a:xfrm>
            <a:off x="4482871" y="4796712"/>
            <a:ext cx="3141133" cy="639233"/>
          </a:xfrm>
          <a:prstGeom prst="ellipse">
            <a:avLst/>
          </a:prstGeom>
          <a:solidFill>
            <a:srgbClr val="F9DB93"/>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分配制度</a:t>
            </a:r>
            <a:endParaRPr sz="3200" b="1">
              <a:solidFill>
                <a:schemeClr val="tx1"/>
              </a:solidFill>
              <a:latin typeface="黑体" panose="02010609060101010101" charset="-122"/>
              <a:ea typeface="黑体" panose="02010609060101010101" charset="-122"/>
            </a:endParaRPr>
          </a:p>
        </p:txBody>
      </p:sp>
      <p:sp>
        <p:nvSpPr>
          <p:cNvPr id="8" name="AutoShape 4"/>
          <p:cNvSpPr>
            <a:spLocks noChangeArrowheads="1"/>
          </p:cNvSpPr>
          <p:nvPr>
            <p:custDataLst>
              <p:tags r:id="rId7"/>
            </p:custDataLst>
          </p:nvPr>
        </p:nvSpPr>
        <p:spPr bwMode="auto">
          <a:xfrm>
            <a:off x="3399138" y="3053835"/>
            <a:ext cx="211667" cy="2226733"/>
          </a:xfrm>
          <a:prstGeom prst="leftBrace">
            <a:avLst>
              <a:gd name="adj1" fmla="val 71010"/>
              <a:gd name="adj2" fmla="val 50000"/>
            </a:avLst>
          </a:prstGeom>
          <a:noFill/>
          <a:ln w="25400" algn="ctr">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eaLnBrk="1" hangingPunct="1">
              <a:lnSpc>
                <a:spcPct val="100000"/>
              </a:lnSpc>
              <a:spcAft>
                <a:spcPct val="0"/>
              </a:spcAft>
              <a:buFontTx/>
              <a:buNone/>
            </a:pPr>
            <a:endParaRPr lang="zh-CN" altLang="en-US" sz="1865">
              <a:solidFill>
                <a:srgbClr val="000000"/>
              </a:solidFill>
              <a:latin typeface="黑体" panose="02010609060101010101" charset="-122"/>
              <a:ea typeface="黑体" panose="02010609060101010101" charset="-122"/>
            </a:endParaRPr>
          </a:p>
        </p:txBody>
      </p:sp>
      <p:sp>
        <p:nvSpPr>
          <p:cNvPr id="10" name="TextBox 43"/>
          <p:cNvSpPr/>
          <p:nvPr>
            <p:custDataLst>
              <p:tags r:id="rId8"/>
            </p:custDataLst>
          </p:nvPr>
        </p:nvSpPr>
        <p:spPr>
          <a:xfrm>
            <a:off x="8688666" y="2389309"/>
            <a:ext cx="2872977" cy="1076325"/>
          </a:xfrm>
          <a:prstGeom prst="rect">
            <a:avLst/>
          </a:prstGeom>
          <a:noFill/>
          <a:ln>
            <a:noFill/>
            <a:miter lim="800000"/>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eaLnBrk="1" hangingPunct="1">
              <a:lnSpc>
                <a:spcPct val="100000"/>
              </a:lnSpc>
              <a:spcAft>
                <a:spcPct val="0"/>
              </a:spcAft>
              <a:buNone/>
            </a:pPr>
            <a:r>
              <a:rPr lang="zh-CN" altLang="en-US" sz="3200" b="1" smtClean="0">
                <a:solidFill>
                  <a:schemeClr val="tx1"/>
                </a:solidFill>
                <a:latin typeface="黑体" panose="02010609060101010101" charset="-122"/>
                <a:ea typeface="黑体" panose="02010609060101010101" charset="-122"/>
              </a:rPr>
              <a:t>共同劳动</a:t>
            </a:r>
            <a:endParaRPr lang="en-US" altLang="zh-CN" sz="3200" b="1" smtClean="0">
              <a:solidFill>
                <a:schemeClr val="tx1"/>
              </a:solidFill>
              <a:latin typeface="黑体" panose="02010609060101010101" charset="-122"/>
              <a:ea typeface="黑体" panose="02010609060101010101" charset="-122"/>
            </a:endParaRPr>
          </a:p>
          <a:p>
            <a:pPr marL="0" indent="0" eaLnBrk="1" hangingPunct="1">
              <a:lnSpc>
                <a:spcPct val="100000"/>
              </a:lnSpc>
              <a:spcAft>
                <a:spcPct val="0"/>
              </a:spcAft>
              <a:buNone/>
            </a:pPr>
            <a:r>
              <a:rPr lang="zh-CN" altLang="en-US" sz="3200" b="1" smtClean="0">
                <a:solidFill>
                  <a:schemeClr val="tx1"/>
                </a:solidFill>
                <a:latin typeface="黑体" panose="02010609060101010101" charset="-122"/>
                <a:ea typeface="黑体" panose="02010609060101010101" charset="-122"/>
              </a:rPr>
              <a:t>共同占有</a:t>
            </a:r>
            <a:endParaRPr sz="3200" b="1">
              <a:solidFill>
                <a:schemeClr val="tx1"/>
              </a:solidFill>
              <a:latin typeface="黑体" panose="02010609060101010101" charset="-122"/>
              <a:ea typeface="黑体" panose="02010609060101010101" charset="-122"/>
            </a:endParaRPr>
          </a:p>
        </p:txBody>
      </p:sp>
      <p:sp>
        <p:nvSpPr>
          <p:cNvPr id="11" name="TextBox 43"/>
          <p:cNvSpPr/>
          <p:nvPr>
            <p:custDataLst>
              <p:tags r:id="rId9"/>
            </p:custDataLst>
          </p:nvPr>
        </p:nvSpPr>
        <p:spPr>
          <a:xfrm>
            <a:off x="8779705" y="3852846"/>
            <a:ext cx="2872977" cy="583565"/>
          </a:xfrm>
          <a:prstGeom prst="rect">
            <a:avLst/>
          </a:prstGeom>
          <a:noFill/>
          <a:ln>
            <a:noFill/>
            <a:miter lim="800000"/>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eaLnBrk="1" hangingPunct="1">
              <a:lnSpc>
                <a:spcPct val="100000"/>
              </a:lnSpc>
              <a:spcAft>
                <a:spcPct val="0"/>
              </a:spcAft>
              <a:buNone/>
            </a:pPr>
            <a:r>
              <a:rPr lang="zh-CN" altLang="en-US" sz="3200" b="1" smtClean="0">
                <a:solidFill>
                  <a:schemeClr val="tx1"/>
                </a:solidFill>
                <a:latin typeface="黑体" panose="02010609060101010101" charset="-122"/>
                <a:ea typeface="黑体" panose="02010609060101010101" charset="-122"/>
              </a:rPr>
              <a:t>平等、互助</a:t>
            </a:r>
            <a:endParaRPr sz="3200" b="1">
              <a:solidFill>
                <a:schemeClr val="tx1"/>
              </a:solidFill>
              <a:latin typeface="黑体" panose="02010609060101010101" charset="-122"/>
              <a:ea typeface="黑体" panose="02010609060101010101" charset="-122"/>
            </a:endParaRPr>
          </a:p>
        </p:txBody>
      </p:sp>
      <p:sp>
        <p:nvSpPr>
          <p:cNvPr id="12" name="TextBox 43"/>
          <p:cNvSpPr/>
          <p:nvPr>
            <p:custDataLst>
              <p:tags r:id="rId10"/>
            </p:custDataLst>
          </p:nvPr>
        </p:nvSpPr>
        <p:spPr>
          <a:xfrm>
            <a:off x="8688666" y="4823940"/>
            <a:ext cx="2872977" cy="583565"/>
          </a:xfrm>
          <a:prstGeom prst="rect">
            <a:avLst/>
          </a:prstGeom>
          <a:noFill/>
          <a:ln>
            <a:noFill/>
            <a:miter lim="800000"/>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eaLnBrk="1" hangingPunct="1">
              <a:lnSpc>
                <a:spcPct val="100000"/>
              </a:lnSpc>
              <a:spcAft>
                <a:spcPct val="0"/>
              </a:spcAft>
              <a:buNone/>
            </a:pPr>
            <a:r>
              <a:rPr lang="zh-CN" altLang="en-US" sz="3200" b="1" smtClean="0">
                <a:solidFill>
                  <a:schemeClr val="tx1"/>
                </a:solidFill>
                <a:latin typeface="黑体" panose="02010609060101010101" charset="-122"/>
                <a:ea typeface="黑体" panose="02010609060101010101" charset="-122"/>
              </a:rPr>
              <a:t>平均分配</a:t>
            </a:r>
            <a:endParaRPr sz="3200" b="1">
              <a:solidFill>
                <a:schemeClr val="tx1"/>
              </a:solidFill>
              <a:latin typeface="黑体" panose="02010609060101010101" charset="-122"/>
              <a:ea typeface="黑体" panose="02010609060101010101" charset="-122"/>
            </a:endParaRPr>
          </a:p>
        </p:txBody>
      </p:sp>
      <p:cxnSp>
        <p:nvCxnSpPr>
          <p:cNvPr id="13" name="Line 16"/>
          <p:cNvCxnSpPr>
            <a:cxnSpLocks noChangeShapeType="1"/>
            <a:endCxn id="2" idx="0"/>
          </p:cNvCxnSpPr>
          <p:nvPr>
            <p:custDataLst>
              <p:tags r:id="rId11"/>
            </p:custDataLst>
          </p:nvPr>
        </p:nvCxnSpPr>
        <p:spPr bwMode="auto">
          <a:xfrm flipH="1">
            <a:off x="593074" y="2201843"/>
            <a:ext cx="11384" cy="839293"/>
          </a:xfrm>
          <a:prstGeom prst="line">
            <a:avLst/>
          </a:prstGeom>
          <a:noFill/>
          <a:ln w="38100" algn="ctr">
            <a:solidFill>
              <a:srgbClr val="FF0000"/>
            </a:solidFill>
            <a:round/>
            <a:tailEnd type="triangle" w="med" len="med"/>
          </a:ln>
          <a:extLst>
            <a:ext uri="{909E8E84-426E-40DD-AFC4-6F175D3DCCD1}">
              <a14:hiddenFill xmlns:a14="http://schemas.microsoft.com/office/drawing/2010/main">
                <a:noFill/>
              </a14:hiddenFill>
            </a:ext>
          </a:extLst>
        </p:spPr>
      </p:cxnSp>
      <p:sp>
        <p:nvSpPr>
          <p:cNvPr id="16" name="Rectangle 7"/>
          <p:cNvSpPr>
            <a:spLocks noChangeArrowheads="1"/>
          </p:cNvSpPr>
          <p:nvPr>
            <p:custDataLst>
              <p:tags r:id="rId12"/>
            </p:custDataLst>
          </p:nvPr>
        </p:nvSpPr>
        <p:spPr bwMode="auto">
          <a:xfrm>
            <a:off x="2567260" y="51516"/>
            <a:ext cx="6456742" cy="793556"/>
          </a:xfrm>
          <a:prstGeom prst="rect">
            <a:avLst/>
          </a:prstGeom>
          <a:solidFill>
            <a:srgbClr val="8A9CDE"/>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A0204"/>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A0204"/>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A0204"/>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A0204"/>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A0204"/>
                <a:ea typeface="+mn-ea"/>
                <a:cs typeface="+mn-cs"/>
              </a:defRPr>
            </a:lvl5pPr>
            <a:lvl6pPr marL="2286000" algn="l" defTabSz="914400" rtl="0" eaLnBrk="1" latinLnBrk="0" hangingPunct="1">
              <a:defRPr kern="1200">
                <a:solidFill>
                  <a:schemeClr val="tx1"/>
                </a:solidFill>
                <a:latin typeface="Calibri" panose="020F05020202040A0204"/>
                <a:ea typeface="+mn-ea"/>
                <a:cs typeface="+mn-cs"/>
              </a:defRPr>
            </a:lvl6pPr>
            <a:lvl7pPr marL="2743200" algn="l" defTabSz="914400" rtl="0" eaLnBrk="1" latinLnBrk="0" hangingPunct="1">
              <a:defRPr kern="1200">
                <a:solidFill>
                  <a:schemeClr val="tx1"/>
                </a:solidFill>
                <a:latin typeface="Calibri" panose="020F05020202040A0204"/>
                <a:ea typeface="+mn-ea"/>
                <a:cs typeface="+mn-cs"/>
              </a:defRPr>
            </a:lvl7pPr>
            <a:lvl8pPr marL="3200400" algn="l" defTabSz="914400" rtl="0" eaLnBrk="1" latinLnBrk="0" hangingPunct="1">
              <a:defRPr kern="1200">
                <a:solidFill>
                  <a:schemeClr val="tx1"/>
                </a:solidFill>
                <a:latin typeface="Calibri" panose="020F05020202040A0204"/>
                <a:ea typeface="+mn-ea"/>
                <a:cs typeface="+mn-cs"/>
              </a:defRPr>
            </a:lvl8pPr>
            <a:lvl9pPr marL="3657600" algn="l" defTabSz="914400" rtl="0" eaLnBrk="1" latinLnBrk="0" hangingPunct="1">
              <a:defRPr kern="1200">
                <a:solidFill>
                  <a:schemeClr val="tx1"/>
                </a:solidFill>
                <a:latin typeface="Calibri" panose="020F05020202040A0204"/>
                <a:ea typeface="+mn-ea"/>
                <a:cs typeface="+mn-cs"/>
              </a:defRPr>
            </a:lvl9pPr>
          </a:lstStyle>
          <a:p>
            <a:pPr lvl="0" algn="ctr">
              <a:defRPr/>
            </a:pPr>
            <a:r>
              <a:rPr lang="zh-CN" altLang="en-US" sz="4400" b="1" kern="0">
                <a:solidFill>
                  <a:prstClr val="white"/>
                </a:solidFill>
                <a:latin typeface="华文行楷" panose="02010800040101010101" pitchFamily="2" charset="-122"/>
                <a:ea typeface="华文行楷" panose="02010800040101010101" pitchFamily="2" charset="-122"/>
              </a:rPr>
              <a:t>我</a:t>
            </a:r>
            <a:r>
              <a:rPr lang="zh-CN" altLang="en-US" sz="4400" b="1" kern="0" smtClean="0">
                <a:solidFill>
                  <a:prstClr val="white"/>
                </a:solidFill>
                <a:latin typeface="华文行楷" panose="02010800040101010101" pitchFamily="2" charset="-122"/>
                <a:ea typeface="华文行楷" panose="02010800040101010101" pitchFamily="2" charset="-122"/>
              </a:rPr>
              <a:t>在</a:t>
            </a:r>
            <a:r>
              <a:rPr lang="zh-CN" altLang="en-US" sz="4400" b="1" kern="0">
                <a:solidFill>
                  <a:srgbClr val="FF0000"/>
                </a:solidFill>
                <a:latin typeface="华文行楷" panose="02010800040101010101" pitchFamily="2" charset="-122"/>
                <a:ea typeface="华文行楷" panose="02010800040101010101" pitchFamily="2" charset="-122"/>
              </a:rPr>
              <a:t>原始</a:t>
            </a:r>
            <a:r>
              <a:rPr lang="zh-CN" altLang="en-US" sz="4400" b="1" kern="0" smtClean="0">
                <a:solidFill>
                  <a:prstClr val="white"/>
                </a:solidFill>
                <a:latin typeface="华文行楷" panose="02010800040101010101" pitchFamily="2" charset="-122"/>
                <a:ea typeface="华文行楷" panose="02010800040101010101" pitchFamily="2" charset="-122"/>
              </a:rPr>
              <a:t>社会</a:t>
            </a:r>
            <a:r>
              <a:rPr lang="zh-CN" altLang="en-US" sz="4400" b="1" kern="0">
                <a:solidFill>
                  <a:prstClr val="white"/>
                </a:solidFill>
                <a:latin typeface="华文行楷" panose="02010800040101010101" pitchFamily="2" charset="-122"/>
                <a:ea typeface="华文行楷" panose="02010800040101010101" pitchFamily="2" charset="-122"/>
              </a:rPr>
              <a:t>的</a:t>
            </a:r>
            <a:r>
              <a:rPr lang="zh-CN" altLang="en-US" sz="4400" b="1" kern="0" smtClean="0">
                <a:solidFill>
                  <a:prstClr val="white"/>
                </a:solidFill>
                <a:latin typeface="华文行楷" panose="02010800040101010101" pitchFamily="2" charset="-122"/>
                <a:ea typeface="华文行楷" panose="02010800040101010101" pitchFamily="2" charset="-122"/>
              </a:rPr>
              <a:t>一天</a:t>
            </a:r>
            <a:endParaRPr lang="en-US" altLang="zh-CN" sz="4400" b="1" kern="0" smtClean="0">
              <a:solidFill>
                <a:prstClr val="white"/>
              </a:solidFill>
              <a:latin typeface="华文行楷" panose="02010800040101010101" pitchFamily="2" charset="-122"/>
              <a:ea typeface="华文行楷" panose="02010800040101010101" pitchFamily="2" charset="-122"/>
            </a:endParaRPr>
          </a:p>
        </p:txBody>
      </p:sp>
      <p:sp>
        <p:nvSpPr>
          <p:cNvPr id="17" name="文本框 16"/>
          <p:cNvSpPr>
            <a:spLocks noChangeArrowheads="1"/>
          </p:cNvSpPr>
          <p:nvPr>
            <p:custDataLst>
              <p:tags r:id="rId13"/>
            </p:custDataLst>
          </p:nvPr>
        </p:nvSpPr>
        <p:spPr bwMode="auto">
          <a:xfrm>
            <a:off x="260636" y="632183"/>
            <a:ext cx="728133" cy="1568450"/>
          </a:xfrm>
          <a:prstGeom prst="rect">
            <a:avLst/>
          </a:prstGeom>
          <a:solidFill>
            <a:srgbClr val="8FAADC"/>
          </a:solidFill>
          <a:ln w="9525" algn="ctr">
            <a:solidFill>
              <a:schemeClr val="tx2"/>
            </a:solidFill>
            <a:miter lim="800000"/>
          </a:ln>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algn="ctr" defTabSz="1219200" eaLnBrk="1" hangingPunct="1">
              <a:lnSpc>
                <a:spcPct val="100000"/>
              </a:lnSpc>
              <a:spcAft>
                <a:spcPct val="0"/>
              </a:spcAft>
              <a:buNone/>
            </a:pPr>
            <a:r>
              <a:rPr lang="zh-CN" altLang="en-US" sz="3200" b="1">
                <a:solidFill>
                  <a:srgbClr val="000000"/>
                </a:solidFill>
                <a:latin typeface="黑体" panose="02010609060101010101" charset="-122"/>
                <a:ea typeface="黑体" panose="02010609060101010101" charset="-122"/>
              </a:rPr>
              <a:t>生</a:t>
            </a:r>
            <a:endParaRPr lang="zh-CN" altLang="en-US" sz="3200" b="1">
              <a:solidFill>
                <a:srgbClr val="000000"/>
              </a:solidFill>
              <a:latin typeface="黑体" panose="02010609060101010101" charset="-122"/>
              <a:ea typeface="黑体" panose="02010609060101010101" charset="-122"/>
            </a:endParaRPr>
          </a:p>
          <a:p>
            <a:pPr algn="ctr" defTabSz="1219200" eaLnBrk="1" hangingPunct="1">
              <a:lnSpc>
                <a:spcPct val="100000"/>
              </a:lnSpc>
              <a:spcAft>
                <a:spcPct val="0"/>
              </a:spcAft>
              <a:buNone/>
            </a:pPr>
            <a:r>
              <a:rPr lang="zh-CN" altLang="en-US" sz="3200" b="1">
                <a:solidFill>
                  <a:srgbClr val="000000"/>
                </a:solidFill>
                <a:latin typeface="黑体" panose="02010609060101010101" charset="-122"/>
                <a:ea typeface="黑体" panose="02010609060101010101" charset="-122"/>
              </a:rPr>
              <a:t>产</a:t>
            </a:r>
            <a:endParaRPr lang="zh-CN" altLang="en-US" sz="3200" b="1">
              <a:solidFill>
                <a:srgbClr val="000000"/>
              </a:solidFill>
              <a:latin typeface="黑体" panose="02010609060101010101" charset="-122"/>
              <a:ea typeface="黑体" panose="02010609060101010101" charset="-122"/>
            </a:endParaRPr>
          </a:p>
          <a:p>
            <a:pPr algn="ctr" defTabSz="1219200" eaLnBrk="1" hangingPunct="1">
              <a:lnSpc>
                <a:spcPct val="100000"/>
              </a:lnSpc>
              <a:spcAft>
                <a:spcPct val="0"/>
              </a:spcAft>
              <a:buNone/>
            </a:pPr>
            <a:r>
              <a:rPr lang="zh-CN" altLang="en-US" sz="3200" b="1">
                <a:solidFill>
                  <a:srgbClr val="000000"/>
                </a:solidFill>
                <a:latin typeface="黑体" panose="02010609060101010101" charset="-122"/>
                <a:ea typeface="黑体" panose="02010609060101010101" charset="-122"/>
              </a:rPr>
              <a:t>力</a:t>
            </a:r>
            <a:endParaRPr lang="zh-CN" altLang="en-US" sz="3200" b="1">
              <a:solidFill>
                <a:srgbClr val="000000"/>
              </a:solidFill>
              <a:latin typeface="黑体" panose="02010609060101010101" charset="-122"/>
              <a:ea typeface="黑体" panose="02010609060101010101" charset="-122"/>
            </a:endParaRPr>
          </a:p>
        </p:txBody>
      </p:sp>
      <p:sp>
        <p:nvSpPr>
          <p:cNvPr id="18" name="椭圆 12"/>
          <p:cNvSpPr/>
          <p:nvPr>
            <p:custDataLst>
              <p:tags r:id="rId14"/>
            </p:custDataLst>
          </p:nvPr>
        </p:nvSpPr>
        <p:spPr>
          <a:xfrm>
            <a:off x="1409402" y="1213481"/>
            <a:ext cx="2749549" cy="711200"/>
          </a:xfrm>
          <a:prstGeom prst="ellipse">
            <a:avLst/>
          </a:prstGeom>
          <a:solidFill>
            <a:schemeClr val="accent1">
              <a:lumMod val="40000"/>
              <a:lumOff val="60000"/>
            </a:schemeClr>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生产工具</a:t>
            </a:r>
            <a:endParaRPr sz="3200" b="1">
              <a:solidFill>
                <a:schemeClr val="tx1"/>
              </a:solidFill>
              <a:latin typeface="黑体" panose="02010609060101010101" charset="-122"/>
              <a:ea typeface="黑体" panose="02010609060101010101" charset="-122"/>
            </a:endParaRPr>
          </a:p>
        </p:txBody>
      </p:sp>
      <p:pic>
        <p:nvPicPr>
          <p:cNvPr id="19" name="图片 18"/>
          <p:cNvPicPr>
            <a:picLocks noChangeAspect="1"/>
          </p:cNvPicPr>
          <p:nvPr>
            <p:custDataLst>
              <p:tags r:id="rId15"/>
            </p:custDataLst>
          </p:nvPr>
        </p:nvPicPr>
        <p:blipFill>
          <a:blip r:embed="rId16"/>
          <a:stretch>
            <a:fillRect/>
          </a:stretch>
        </p:blipFill>
        <p:spPr>
          <a:xfrm>
            <a:off x="4579584" y="1153370"/>
            <a:ext cx="4559746" cy="1207377"/>
          </a:xfrm>
          <a:prstGeom prst="rect">
            <a:avLst/>
          </a:prstGeom>
          <a:ln>
            <a:noFill/>
          </a:ln>
          <a:effectLst>
            <a:outerShdw blurRad="292100" dist="139700" dir="2700000" algn="tl" rotWithShape="0">
              <a:srgbClr val="333333">
                <a:alpha val="65000"/>
              </a:srgbClr>
            </a:outerShdw>
          </a:effectLst>
        </p:spPr>
      </p:pic>
      <p:sp>
        <p:nvSpPr>
          <p:cNvPr id="20" name="文本框 19"/>
          <p:cNvSpPr txBox="1"/>
          <p:nvPr>
            <p:custDataLst>
              <p:tags r:id="rId17"/>
            </p:custDataLst>
          </p:nvPr>
        </p:nvSpPr>
        <p:spPr>
          <a:xfrm>
            <a:off x="113120" y="5764081"/>
            <a:ext cx="12078880" cy="1050290"/>
          </a:xfrm>
          <a:prstGeom prst="rect">
            <a:avLst/>
          </a:prstGeom>
          <a:noFill/>
          <a:ln w="19050">
            <a:solidFill>
              <a:schemeClr val="tx1"/>
            </a:solidFill>
            <a:prstDash val="dashDot"/>
          </a:ln>
        </p:spPr>
        <p:txBody>
          <a:bodyPr wrap="square" rtlCol="0" anchor="t">
            <a:spAutoFit/>
          </a:bodyPr>
          <a:lstStyle/>
          <a:p>
            <a:pPr>
              <a:lnSpc>
                <a:spcPct val="130000"/>
              </a:lnSpc>
            </a:pPr>
            <a:r>
              <a:rPr lang="zh-CN" altLang="en-US" sz="2400" b="1">
                <a:latin typeface="微软雅黑" panose="020B0503020204020204" charset="-122"/>
                <a:ea typeface="微软雅黑" panose="020B0503020204020204" charset="-122"/>
                <a:cs typeface="新宋体" panose="02010609030101010101" charset="-122"/>
              </a:rPr>
              <a:t>总的来说</a:t>
            </a:r>
            <a:r>
              <a:rPr lang="zh-CN" altLang="en-US" sz="2400" b="1">
                <a:solidFill>
                  <a:schemeClr val="tx1"/>
                </a:solidFill>
                <a:latin typeface="微软雅黑" panose="020B0503020204020204" charset="-122"/>
                <a:ea typeface="微软雅黑" panose="020B0503020204020204" charset="-122"/>
                <a:cs typeface="新宋体" panose="02010609030101010101" charset="-122"/>
              </a:rPr>
              <a:t>，在原始社会，</a:t>
            </a:r>
            <a:r>
              <a:rPr lang="zh-CN" altLang="en-US" sz="2400" b="1">
                <a:latin typeface="微软雅黑" panose="020B0503020204020204" charset="-122"/>
                <a:ea typeface="微软雅黑" panose="020B0503020204020204" charset="-122"/>
                <a:cs typeface="新宋体" panose="02010609030101010101" charset="-122"/>
              </a:rPr>
              <a:t>人们的</a:t>
            </a:r>
            <a:r>
              <a:rPr lang="zh-CN" altLang="en-US" sz="2400" b="1">
                <a:solidFill>
                  <a:srgbClr val="FF0000"/>
                </a:solidFill>
                <a:latin typeface="微软雅黑" panose="020B0503020204020204" charset="-122"/>
                <a:ea typeface="微软雅黑" panose="020B0503020204020204" charset="-122"/>
                <a:cs typeface="新宋体" panose="02010609030101010101" charset="-122"/>
              </a:rPr>
              <a:t>劳动技能</a:t>
            </a:r>
            <a:r>
              <a:rPr lang="zh-CN" altLang="en-US" sz="2400" b="1">
                <a:latin typeface="微软雅黑" panose="020B0503020204020204" charset="-122"/>
                <a:ea typeface="微软雅黑" panose="020B0503020204020204" charset="-122"/>
                <a:cs typeface="新宋体" panose="02010609030101010101" charset="-122"/>
              </a:rPr>
              <a:t>低下、</a:t>
            </a:r>
            <a:r>
              <a:rPr lang="zh-CN" altLang="en-US" sz="2400" b="1">
                <a:solidFill>
                  <a:srgbClr val="FF0000"/>
                </a:solidFill>
                <a:latin typeface="微软雅黑" panose="020B0503020204020204" charset="-122"/>
                <a:ea typeface="微软雅黑" panose="020B0503020204020204" charset="-122"/>
                <a:cs typeface="新宋体" panose="02010609030101010101" charset="-122"/>
              </a:rPr>
              <a:t>生产工具</a:t>
            </a:r>
            <a:r>
              <a:rPr lang="zh-CN" altLang="en-US" sz="2400" b="1">
                <a:latin typeface="微软雅黑" panose="020B0503020204020204" charset="-122"/>
                <a:ea typeface="微软雅黑" panose="020B0503020204020204" charset="-122"/>
                <a:cs typeface="新宋体" panose="02010609030101010101" charset="-122"/>
              </a:rPr>
              <a:t>极其简陋，</a:t>
            </a:r>
            <a:r>
              <a:rPr lang="zh-CN" altLang="en-US" sz="2400" b="1">
                <a:solidFill>
                  <a:srgbClr val="FF0000"/>
                </a:solidFill>
                <a:latin typeface="微软雅黑" panose="020B0503020204020204" charset="-122"/>
                <a:ea typeface="微软雅黑" panose="020B0503020204020204" charset="-122"/>
                <a:cs typeface="新宋体" panose="02010609030101010101" charset="-122"/>
              </a:rPr>
              <a:t>劳动对象</a:t>
            </a:r>
            <a:r>
              <a:rPr lang="zh-CN" altLang="en-US" sz="2400" b="1">
                <a:latin typeface="微软雅黑" panose="020B0503020204020204" charset="-122"/>
                <a:ea typeface="微软雅黑" panose="020B0503020204020204" charset="-122"/>
                <a:cs typeface="新宋体" panose="02010609030101010101" charset="-122"/>
              </a:rPr>
              <a:t>范围有限，</a:t>
            </a:r>
            <a:r>
              <a:rPr lang="zh-CN" altLang="en-US" sz="2400" b="1">
                <a:solidFill>
                  <a:srgbClr val="FF0000"/>
                </a:solidFill>
                <a:latin typeface="微软雅黑" panose="020B0503020204020204" charset="-122"/>
                <a:ea typeface="微软雅黑" panose="020B0503020204020204" charset="-122"/>
                <a:cs typeface="新宋体" panose="02010609030101010101" charset="-122"/>
              </a:rPr>
              <a:t>社会生产力非常</a:t>
            </a:r>
            <a:r>
              <a:rPr lang="zh-CN" altLang="en-US" sz="2400" b="1" smtClean="0">
                <a:solidFill>
                  <a:srgbClr val="FF0000"/>
                </a:solidFill>
                <a:latin typeface="微软雅黑" panose="020B0503020204020204" charset="-122"/>
                <a:ea typeface="微软雅黑" panose="020B0503020204020204" charset="-122"/>
                <a:cs typeface="新宋体" panose="02010609030101010101" charset="-122"/>
              </a:rPr>
              <a:t>低下</a:t>
            </a:r>
            <a:r>
              <a:rPr lang="zh-CN" altLang="en-US" sz="2400" b="1">
                <a:latin typeface="微软雅黑" panose="020B0503020204020204" charset="-122"/>
                <a:ea typeface="微软雅黑" panose="020B0503020204020204" charset="-122"/>
                <a:cs typeface="新宋体" panose="02010609030101010101" charset="-122"/>
              </a:rPr>
              <a:t>，</a:t>
            </a:r>
            <a:r>
              <a:rPr lang="zh-CN" altLang="en-US" sz="2400" b="1" smtClean="0">
                <a:latin typeface="微软雅黑" panose="020B0503020204020204" charset="-122"/>
                <a:ea typeface="微软雅黑" panose="020B0503020204020204" charset="-122"/>
                <a:cs typeface="新宋体" panose="02010609030101010101" charset="-122"/>
              </a:rPr>
              <a:t>是人类社会发展的</a:t>
            </a:r>
            <a:r>
              <a:rPr lang="zh-CN" altLang="en-US" sz="2400" b="1" smtClean="0">
                <a:solidFill>
                  <a:srgbClr val="FF0000"/>
                </a:solidFill>
                <a:latin typeface="微软雅黑" panose="020B0503020204020204" charset="-122"/>
                <a:ea typeface="微软雅黑" panose="020B0503020204020204" charset="-122"/>
                <a:cs typeface="新宋体" panose="02010609030101010101" charset="-122"/>
              </a:rPr>
              <a:t>最初</a:t>
            </a:r>
            <a:r>
              <a:rPr lang="zh-CN" altLang="en-US" sz="2400" b="1" smtClean="0">
                <a:latin typeface="微软雅黑" panose="020B0503020204020204" charset="-122"/>
                <a:ea typeface="微软雅黑" panose="020B0503020204020204" charset="-122"/>
                <a:cs typeface="新宋体" panose="02010609030101010101" charset="-122"/>
              </a:rPr>
              <a:t>阶段，也是</a:t>
            </a:r>
            <a:r>
              <a:rPr lang="zh-CN" altLang="en-US" sz="2400" b="1" smtClean="0">
                <a:solidFill>
                  <a:srgbClr val="FF0000"/>
                </a:solidFill>
                <a:latin typeface="微软雅黑" panose="020B0503020204020204" charset="-122"/>
                <a:ea typeface="微软雅黑" panose="020B0503020204020204" charset="-122"/>
                <a:cs typeface="新宋体" panose="02010609030101010101" charset="-122"/>
              </a:rPr>
              <a:t>最低</a:t>
            </a:r>
            <a:r>
              <a:rPr lang="zh-CN" altLang="en-US" sz="2400" b="1" smtClean="0">
                <a:latin typeface="微软雅黑" panose="020B0503020204020204" charset="-122"/>
                <a:ea typeface="微软雅黑" panose="020B0503020204020204" charset="-122"/>
                <a:cs typeface="新宋体" panose="02010609030101010101" charset="-122"/>
              </a:rPr>
              <a:t>阶段</a:t>
            </a:r>
            <a:endParaRPr lang="zh-CN" altLang="en-US" sz="2400" b="1">
              <a:latin typeface="微软雅黑" panose="020B0503020204020204" charset="-122"/>
              <a:ea typeface="微软雅黑" panose="020B0503020204020204" charset="-122"/>
              <a:cs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80">
                                          <p:stCondLst>
                                            <p:cond delay="0"/>
                                          </p:stCondLst>
                                        </p:cTn>
                                        <p:tgtEl>
                                          <p:spTgt spid="20"/>
                                        </p:tgtEl>
                                      </p:cBhvr>
                                    </p:animEffect>
                                    <p:anim calcmode="lin" valueType="num">
                                      <p:cBhvr>
                                        <p:cTn id="4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8" dur="26">
                                          <p:stCondLst>
                                            <p:cond delay="650"/>
                                          </p:stCondLst>
                                        </p:cTn>
                                        <p:tgtEl>
                                          <p:spTgt spid="20"/>
                                        </p:tgtEl>
                                      </p:cBhvr>
                                      <p:to x="100000" y="60000"/>
                                    </p:animScale>
                                    <p:animScale>
                                      <p:cBhvr>
                                        <p:cTn id="49" dur="166" decel="50000">
                                          <p:stCondLst>
                                            <p:cond delay="676"/>
                                          </p:stCondLst>
                                        </p:cTn>
                                        <p:tgtEl>
                                          <p:spTgt spid="20"/>
                                        </p:tgtEl>
                                      </p:cBhvr>
                                      <p:to x="100000" y="100000"/>
                                    </p:animScale>
                                    <p:animScale>
                                      <p:cBhvr>
                                        <p:cTn id="50" dur="26">
                                          <p:stCondLst>
                                            <p:cond delay="1312"/>
                                          </p:stCondLst>
                                        </p:cTn>
                                        <p:tgtEl>
                                          <p:spTgt spid="20"/>
                                        </p:tgtEl>
                                      </p:cBhvr>
                                      <p:to x="100000" y="80000"/>
                                    </p:animScale>
                                    <p:animScale>
                                      <p:cBhvr>
                                        <p:cTn id="51" dur="166" decel="50000">
                                          <p:stCondLst>
                                            <p:cond delay="1338"/>
                                          </p:stCondLst>
                                        </p:cTn>
                                        <p:tgtEl>
                                          <p:spTgt spid="20"/>
                                        </p:tgtEl>
                                      </p:cBhvr>
                                      <p:to x="100000" y="100000"/>
                                    </p:animScale>
                                    <p:animScale>
                                      <p:cBhvr>
                                        <p:cTn id="52" dur="26">
                                          <p:stCondLst>
                                            <p:cond delay="1642"/>
                                          </p:stCondLst>
                                        </p:cTn>
                                        <p:tgtEl>
                                          <p:spTgt spid="20"/>
                                        </p:tgtEl>
                                      </p:cBhvr>
                                      <p:to x="100000" y="90000"/>
                                    </p:animScale>
                                    <p:animScale>
                                      <p:cBhvr>
                                        <p:cTn id="53" dur="166" decel="50000">
                                          <p:stCondLst>
                                            <p:cond delay="1668"/>
                                          </p:stCondLst>
                                        </p:cTn>
                                        <p:tgtEl>
                                          <p:spTgt spid="20"/>
                                        </p:tgtEl>
                                      </p:cBhvr>
                                      <p:to x="100000" y="100000"/>
                                    </p:animScale>
                                    <p:animScale>
                                      <p:cBhvr>
                                        <p:cTn id="54" dur="26">
                                          <p:stCondLst>
                                            <p:cond delay="1808"/>
                                          </p:stCondLst>
                                        </p:cTn>
                                        <p:tgtEl>
                                          <p:spTgt spid="20"/>
                                        </p:tgtEl>
                                      </p:cBhvr>
                                      <p:to x="100000" y="95000"/>
                                    </p:animScale>
                                    <p:animScale>
                                      <p:cBhvr>
                                        <p:cTn id="55"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P spid="7" grpId="0" bldLvl="0" animBg="1"/>
      <p:bldP spid="8" grpId="0" bldLvl="0" animBg="1"/>
      <p:bldP spid="10" grpId="0"/>
      <p:bldP spid="11" grpId="0"/>
      <p:bldP spid="12" grpId="0"/>
      <p:bldP spid="2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1257935" y="868045"/>
            <a:ext cx="534670" cy="356235"/>
          </a:xfrm>
          <a:prstGeom prst="rect">
            <a:avLst/>
          </a:prstGeom>
        </p:spPr>
      </p:pic>
      <p:pic>
        <p:nvPicPr>
          <p:cNvPr id="14" name="图片 13"/>
          <p:cNvPicPr>
            <a:picLocks noChangeAspect="1"/>
          </p:cNvPicPr>
          <p:nvPr>
            <p:custDataLst>
              <p:tags r:id="rId3"/>
            </p:custDataLst>
          </p:nvPr>
        </p:nvPicPr>
        <p:blipFill>
          <a:blip r:embed="rId4"/>
          <a:stretch>
            <a:fillRect/>
          </a:stretch>
        </p:blipFill>
        <p:spPr>
          <a:xfrm>
            <a:off x="1351280" y="402590"/>
            <a:ext cx="10278110" cy="1683385"/>
          </a:xfrm>
          <a:prstGeom prst="rect">
            <a:avLst/>
          </a:prstGeom>
        </p:spPr>
      </p:pic>
      <p:sp>
        <p:nvSpPr>
          <p:cNvPr id="2" name="PA-文本框 8"/>
          <p:cNvSpPr txBox="1"/>
          <p:nvPr>
            <p:custDataLst>
              <p:tags r:id="rId5"/>
            </p:custDataLst>
          </p:nvPr>
        </p:nvSpPr>
        <p:spPr>
          <a:xfrm>
            <a:off x="2600325" y="595630"/>
            <a:ext cx="7923530" cy="1185545"/>
          </a:xfrm>
          <a:prstGeom prst="rect">
            <a:avLst/>
          </a:prstGeom>
          <a:noFill/>
        </p:spPr>
        <p:txBody>
          <a:bodyPr wrap="square" rtlCol="0">
            <a:noAutofit/>
          </a:bodyPr>
          <a:lstStyle/>
          <a:p>
            <a:pPr algn="ctr">
              <a:lnSpc>
                <a:spcPct val="150000"/>
              </a:lnSpc>
            </a:pPr>
            <a:r>
              <a:rPr kumimoji="1" lang="zh-CN" altLang="en-US" sz="4400" b="1" smtClean="0">
                <a:solidFill>
                  <a:schemeClr val="accent1"/>
                </a:solidFill>
                <a:latin typeface="微软雅黑" panose="020B0503020204020204" charset="-122"/>
                <a:ea typeface="微软雅黑" panose="020B0503020204020204" charset="-122"/>
                <a:sym typeface="+mn-ea"/>
              </a:rPr>
              <a:t>原始社会</a:t>
            </a:r>
            <a:r>
              <a:rPr kumimoji="1" lang="zh-CN" altLang="en-US" sz="4400" b="1">
                <a:solidFill>
                  <a:schemeClr val="accent1"/>
                </a:solidFill>
                <a:latin typeface="微软雅黑" panose="020B0503020204020204" charset="-122"/>
                <a:ea typeface="微软雅黑" panose="020B0503020204020204" charset="-122"/>
                <a:sym typeface="+mn-ea"/>
              </a:rPr>
              <a:t>的政治制度</a:t>
            </a:r>
            <a:endParaRPr kumimoji="1" lang="zh-CN" altLang="en-US" sz="4400" b="1">
              <a:solidFill>
                <a:schemeClr val="accent1"/>
              </a:solidFill>
              <a:latin typeface="微软雅黑" panose="020B0503020204020204" charset="-122"/>
              <a:ea typeface="微软雅黑" panose="020B0503020204020204" charset="-122"/>
            </a:endParaRPr>
          </a:p>
          <a:p>
            <a:pPr algn="ctr">
              <a:lnSpc>
                <a:spcPct val="150000"/>
              </a:lnSpc>
            </a:pPr>
            <a:endParaRPr kumimoji="1" lang="zh-CN" altLang="en-US" sz="4400" b="1" smtClean="0">
              <a:solidFill>
                <a:schemeClr val="accent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lt"/>
            </a:endParaRPr>
          </a:p>
        </p:txBody>
      </p:sp>
      <p:sp>
        <p:nvSpPr>
          <p:cNvPr id="6" name="文本框 5"/>
          <p:cNvSpPr txBox="1"/>
          <p:nvPr>
            <p:custDataLst>
              <p:tags r:id="rId6"/>
            </p:custDataLst>
          </p:nvPr>
        </p:nvSpPr>
        <p:spPr>
          <a:xfrm>
            <a:off x="1257935" y="2085975"/>
            <a:ext cx="10166985" cy="556260"/>
          </a:xfrm>
          <a:prstGeom prst="rect">
            <a:avLst/>
          </a:prstGeom>
          <a:noFill/>
        </p:spPr>
        <p:txBody>
          <a:bodyPr wrap="square" rtlCol="0" anchor="t">
            <a:spAutoFit/>
          </a:bodyPr>
          <a:lstStyle/>
          <a:p>
            <a:pPr algn="l">
              <a:lnSpc>
                <a:spcPct val="120000"/>
              </a:lnSpc>
            </a:pPr>
            <a:r>
              <a:rPr lang="en-US" altLang="zh-CN" sz="2400" b="1" err="1">
                <a:latin typeface="微软雅黑" panose="020B0503020204020204" charset="-122"/>
                <a:ea typeface="微软雅黑" panose="020B0503020204020204" charset="-122"/>
                <a:cs typeface="+mn-ea"/>
                <a:sym typeface="+mn-ea"/>
              </a:rPr>
              <a:t>管理方式：</a:t>
            </a:r>
            <a:r>
              <a:rPr lang="en-US" altLang="zh-CN" sz="2520" b="1" err="1">
                <a:solidFill>
                  <a:srgbClr val="FF0000"/>
                </a:solidFill>
                <a:latin typeface="微软雅黑" panose="020B0503020204020204" charset="-122"/>
                <a:ea typeface="微软雅黑" panose="020B0503020204020204" charset="-122"/>
                <a:cs typeface="+mn-ea"/>
                <a:sym typeface="+mn-ea"/>
              </a:rPr>
              <a:t>氏族</a:t>
            </a:r>
            <a:r>
              <a:rPr lang="en-US" altLang="zh-CN" sz="2520" b="1" err="1">
                <a:latin typeface="微软雅黑" panose="020B0503020204020204" charset="-122"/>
                <a:ea typeface="微软雅黑" panose="020B0503020204020204" charset="-122"/>
                <a:cs typeface="+mn-ea"/>
                <a:sym typeface="+mn-ea"/>
              </a:rPr>
              <a:t>议事会</a:t>
            </a:r>
            <a:r>
              <a:rPr lang="en-US" altLang="zh-CN" sz="2520" err="1">
                <a:latin typeface="微软雅黑" panose="020B0503020204020204" charset="-122"/>
                <a:ea typeface="微软雅黑" panose="020B0503020204020204" charset="-122"/>
                <a:cs typeface="+mn-ea"/>
                <a:sym typeface="+mn-ea"/>
              </a:rPr>
              <a:t>管理集体事务，大事全氏族</a:t>
            </a:r>
            <a:r>
              <a:rPr lang="en-US" altLang="zh-CN" sz="2520" err="1">
                <a:solidFill>
                  <a:srgbClr val="FF0000"/>
                </a:solidFill>
                <a:latin typeface="微软雅黑" panose="020B0503020204020204" charset="-122"/>
                <a:ea typeface="微软雅黑" panose="020B0503020204020204" charset="-122"/>
                <a:cs typeface="+mn-ea"/>
                <a:sym typeface="+mn-ea"/>
              </a:rPr>
              <a:t>成年人</a:t>
            </a:r>
            <a:r>
              <a:rPr lang="en-US" altLang="zh-CN" sz="2520" err="1">
                <a:latin typeface="微软雅黑" panose="020B0503020204020204" charset="-122"/>
                <a:ea typeface="微软雅黑" panose="020B0503020204020204" charset="-122"/>
                <a:cs typeface="+mn-ea"/>
                <a:sym typeface="+mn-ea"/>
              </a:rPr>
              <a:t>共同讨论决定。</a:t>
            </a:r>
            <a:endParaRPr lang="en-US" altLang="zh-CN" sz="2520" err="1">
              <a:latin typeface="微软雅黑" panose="020B0503020204020204" charset="-122"/>
              <a:ea typeface="微软雅黑" panose="020B0503020204020204" charset="-122"/>
              <a:cs typeface="+mn-ea"/>
              <a:sym typeface="+mn-ea"/>
            </a:endParaRPr>
          </a:p>
        </p:txBody>
      </p:sp>
      <p:sp>
        <p:nvSpPr>
          <p:cNvPr id="7" name="文本框 6"/>
          <p:cNvSpPr txBox="1"/>
          <p:nvPr>
            <p:custDataLst>
              <p:tags r:id="rId7"/>
            </p:custDataLst>
          </p:nvPr>
        </p:nvSpPr>
        <p:spPr>
          <a:xfrm>
            <a:off x="1257935" y="3005455"/>
            <a:ext cx="9685655" cy="534035"/>
          </a:xfrm>
          <a:prstGeom prst="rect">
            <a:avLst/>
          </a:prstGeom>
          <a:noFill/>
        </p:spPr>
        <p:txBody>
          <a:bodyPr wrap="square" rtlCol="0" anchor="t">
            <a:spAutoFit/>
          </a:bodyPr>
          <a:lstStyle/>
          <a:p>
            <a:pPr fontAlgn="auto">
              <a:lnSpc>
                <a:spcPct val="120000"/>
              </a:lnSpc>
            </a:pPr>
            <a:r>
              <a:rPr lang="en-US" altLang="zh-CN" sz="2400" b="1" err="1">
                <a:latin typeface="微软雅黑" panose="020B0503020204020204" charset="-122"/>
                <a:ea typeface="微软雅黑" panose="020B0503020204020204" charset="-122"/>
                <a:cs typeface="+mn-ea"/>
                <a:sym typeface="+mn-ea"/>
              </a:rPr>
              <a:t>氏族</a:t>
            </a:r>
            <a:r>
              <a:rPr lang="zh-CN" altLang="en-US" sz="2400" b="1">
                <a:latin typeface="微软雅黑" panose="020B0503020204020204" charset="-122"/>
                <a:ea typeface="微软雅黑" panose="020B0503020204020204" charset="-122"/>
                <a:cs typeface="+mn-ea"/>
                <a:sym typeface="+mn-ea"/>
              </a:rPr>
              <a:t>地位：</a:t>
            </a:r>
            <a:r>
              <a:rPr lang="en-US" altLang="zh-CN" sz="2400" b="1">
                <a:latin typeface="微软雅黑" panose="020B0503020204020204" charset="-122"/>
                <a:ea typeface="微软雅黑" panose="020B0503020204020204" charset="-122"/>
                <a:cs typeface="+mn-ea"/>
                <a:sym typeface="+mn-ea"/>
              </a:rPr>
              <a:t> </a:t>
            </a:r>
            <a:r>
              <a:rPr lang="zh-CN" altLang="en-US" sz="2400" b="1">
                <a:solidFill>
                  <a:srgbClr val="FF0000"/>
                </a:solidFill>
                <a:latin typeface="微软雅黑" panose="020B0503020204020204" charset="-122"/>
                <a:ea typeface="微软雅黑" panose="020B0503020204020204" charset="-122"/>
                <a:cs typeface="+mn-ea"/>
                <a:sym typeface="+mn-ea"/>
              </a:rPr>
              <a:t>原始社会</a:t>
            </a:r>
            <a:r>
              <a:rPr lang="zh-CN" altLang="en-US" sz="2400" b="1">
                <a:solidFill>
                  <a:srgbClr val="FF0000"/>
                </a:solidFill>
                <a:highlight>
                  <a:srgbClr val="FFFF00"/>
                </a:highlight>
                <a:latin typeface="微软雅黑" panose="020B0503020204020204" charset="-122"/>
                <a:ea typeface="微软雅黑" panose="020B0503020204020204" charset="-122"/>
                <a:cs typeface="+mn-ea"/>
                <a:sym typeface="+mn-ea"/>
              </a:rPr>
              <a:t>最基本</a:t>
            </a:r>
            <a:r>
              <a:rPr lang="zh-CN" altLang="en-US" sz="2400" b="1">
                <a:solidFill>
                  <a:srgbClr val="FF0000"/>
                </a:solidFill>
                <a:latin typeface="微软雅黑" panose="020B0503020204020204" charset="-122"/>
                <a:ea typeface="微软雅黑" panose="020B0503020204020204" charset="-122"/>
                <a:cs typeface="+mn-ea"/>
                <a:sym typeface="+mn-ea"/>
              </a:rPr>
              <a:t>的社会组织。</a:t>
            </a:r>
            <a:endParaRPr lang="zh-CN" altLang="en-US" sz="2400" b="1">
              <a:solidFill>
                <a:srgbClr val="FF0000"/>
              </a:solidFill>
              <a:latin typeface="微软雅黑" panose="020B0503020204020204" charset="-122"/>
              <a:ea typeface="微软雅黑" panose="020B0503020204020204" charset="-122"/>
              <a:cs typeface="+mn-ea"/>
              <a:sym typeface="+mn-ea"/>
            </a:endParaRPr>
          </a:p>
        </p:txBody>
      </p:sp>
      <p:sp>
        <p:nvSpPr>
          <p:cNvPr id="8" name="文本框 7"/>
          <p:cNvSpPr txBox="1"/>
          <p:nvPr>
            <p:custDataLst>
              <p:tags r:id="rId8"/>
            </p:custDataLst>
          </p:nvPr>
        </p:nvSpPr>
        <p:spPr>
          <a:xfrm>
            <a:off x="1257935" y="3903345"/>
            <a:ext cx="8454390" cy="977265"/>
          </a:xfrm>
          <a:prstGeom prst="rect">
            <a:avLst/>
          </a:prstGeom>
          <a:noFill/>
        </p:spPr>
        <p:txBody>
          <a:bodyPr wrap="square" rtlCol="0" anchor="t">
            <a:spAutoFit/>
          </a:bodyPr>
          <a:lstStyle/>
          <a:p>
            <a:pPr algn="l" fontAlgn="auto">
              <a:lnSpc>
                <a:spcPct val="120000"/>
              </a:lnSpc>
            </a:pPr>
            <a:r>
              <a:rPr lang="zh-CN" altLang="en-US" sz="2400" b="1">
                <a:latin typeface="微软雅黑" panose="020B0503020204020204" charset="-122"/>
                <a:ea typeface="微软雅黑" panose="020B0503020204020204" charset="-122"/>
                <a:cs typeface="+mn-ea"/>
                <a:sym typeface="+mn-ea"/>
              </a:rPr>
              <a:t>氏族议事会特点：</a:t>
            </a:r>
            <a:r>
              <a:rPr lang="en-US" altLang="zh-CN" sz="2400">
                <a:latin typeface="微软雅黑" panose="020B0503020204020204" charset="-122"/>
                <a:ea typeface="微软雅黑" panose="020B0503020204020204" charset="-122"/>
                <a:cs typeface="+mn-ea"/>
                <a:sym typeface="+mn-ea"/>
              </a:rPr>
              <a:t>A.</a:t>
            </a:r>
            <a:r>
              <a:rPr lang="zh-CN" altLang="en-US" sz="2400">
                <a:latin typeface="微软雅黑" panose="020B0503020204020204" charset="-122"/>
                <a:ea typeface="微软雅黑" panose="020B0503020204020204" charset="-122"/>
                <a:cs typeface="+mn-ea"/>
                <a:sym typeface="+mn-ea"/>
              </a:rPr>
              <a:t>无压迫、无特权。</a:t>
            </a:r>
            <a:endParaRPr lang="zh-CN" altLang="en-US" sz="2400">
              <a:solidFill>
                <a:schemeClr val="tx1"/>
              </a:solidFill>
              <a:latin typeface="微软雅黑" panose="020B0503020204020204" charset="-122"/>
              <a:ea typeface="微软雅黑" panose="020B0503020204020204" charset="-122"/>
              <a:cs typeface="+mn-ea"/>
              <a:sym typeface="+mn-ea"/>
            </a:endParaRPr>
          </a:p>
          <a:p>
            <a:pPr algn="l" fontAlgn="auto">
              <a:lnSpc>
                <a:spcPct val="120000"/>
              </a:lnSpc>
            </a:pPr>
            <a:r>
              <a:rPr lang="en-US" altLang="zh-CN" sz="2400">
                <a:latin typeface="微软雅黑" panose="020B0503020204020204" charset="-122"/>
                <a:ea typeface="微软雅黑" panose="020B0503020204020204" charset="-122"/>
                <a:cs typeface="+mn-ea"/>
                <a:sym typeface="+mn-ea"/>
              </a:rPr>
              <a:t>                           </a:t>
            </a:r>
            <a:r>
              <a:rPr lang="zh-CN" altLang="en-US" sz="2400">
                <a:latin typeface="微软雅黑" panose="020B0503020204020204" charset="-122"/>
                <a:ea typeface="微软雅黑" panose="020B0503020204020204" charset="-122"/>
                <a:cs typeface="+mn-ea"/>
                <a:sym typeface="+mn-ea"/>
              </a:rPr>
              <a:t>B.氏族长（对内）和军事首领（对外）。</a:t>
            </a:r>
            <a:endParaRPr lang="zh-CN" altLang="en-US" sz="2400">
              <a:latin typeface="微软雅黑" panose="020B0503020204020204" charset="-122"/>
              <a:ea typeface="微软雅黑" panose="020B0503020204020204" charset="-122"/>
              <a:cs typeface="+mn-ea"/>
              <a:sym typeface="+mn-ea"/>
            </a:endParaRPr>
          </a:p>
        </p:txBody>
      </p:sp>
      <p:sp>
        <p:nvSpPr>
          <p:cNvPr id="9" name="文本框 8"/>
          <p:cNvSpPr txBox="1"/>
          <p:nvPr>
            <p:custDataLst>
              <p:tags r:id="rId9"/>
            </p:custDataLst>
          </p:nvPr>
        </p:nvSpPr>
        <p:spPr>
          <a:xfrm>
            <a:off x="1351280" y="5020945"/>
            <a:ext cx="9519285" cy="977265"/>
          </a:xfrm>
          <a:prstGeom prst="rect">
            <a:avLst/>
          </a:prstGeom>
          <a:noFill/>
        </p:spPr>
        <p:txBody>
          <a:bodyPr wrap="square" rtlCol="0" anchor="t">
            <a:spAutoFit/>
          </a:bodyPr>
          <a:lstStyle/>
          <a:p>
            <a:pPr algn="l" fontAlgn="auto">
              <a:lnSpc>
                <a:spcPct val="120000"/>
              </a:lnSpc>
            </a:pPr>
            <a:r>
              <a:rPr lang="zh-CN" altLang="en-US" sz="2400" b="1">
                <a:latin typeface="微软雅黑" panose="020B0503020204020204" charset="-122"/>
                <a:ea typeface="微软雅黑" panose="020B0503020204020204" charset="-122"/>
                <a:cs typeface="+mn-ea"/>
                <a:sym typeface="+mn-ea"/>
              </a:rPr>
              <a:t>氏族的发展：</a:t>
            </a:r>
            <a:r>
              <a:rPr lang="zh-CN" altLang="en-US" sz="2400">
                <a:latin typeface="微软雅黑" panose="020B0503020204020204" charset="-122"/>
                <a:ea typeface="微软雅黑" panose="020B0503020204020204" charset="-122"/>
                <a:cs typeface="+mn-ea"/>
                <a:sym typeface="+mn-ea"/>
              </a:rPr>
              <a:t>原始社会末期，一些亲近的氏族构成部落，有些部落联合起来，组成</a:t>
            </a:r>
            <a:r>
              <a:rPr lang="zh-CN" altLang="en-US" sz="2400">
                <a:solidFill>
                  <a:srgbClr val="FF0000"/>
                </a:solidFill>
                <a:latin typeface="微软雅黑" panose="020B0503020204020204" charset="-122"/>
                <a:ea typeface="微软雅黑" panose="020B0503020204020204" charset="-122"/>
                <a:cs typeface="+mn-ea"/>
                <a:sym typeface="+mn-ea"/>
              </a:rPr>
              <a:t>部落联盟</a:t>
            </a:r>
            <a:r>
              <a:rPr lang="zh-CN" altLang="en-US" sz="2400">
                <a:latin typeface="微软雅黑" panose="020B0503020204020204" charset="-122"/>
                <a:ea typeface="微软雅黑" panose="020B0503020204020204" charset="-122"/>
                <a:cs typeface="+mn-ea"/>
                <a:sym typeface="+mn-ea"/>
              </a:rPr>
              <a:t>。</a:t>
            </a:r>
            <a:endParaRPr lang="zh-CN" altLang="en-US" sz="2400">
              <a:latin typeface="微软雅黑" panose="020B0503020204020204" charset="-122"/>
              <a:ea typeface="微软雅黑" panose="020B0503020204020204" charset="-122"/>
              <a:cs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500"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1257935" y="868045"/>
            <a:ext cx="1565910" cy="1043305"/>
          </a:xfrm>
          <a:prstGeom prst="rect">
            <a:avLst/>
          </a:prstGeom>
        </p:spPr>
      </p:pic>
      <p:pic>
        <p:nvPicPr>
          <p:cNvPr id="5" name="图片 4"/>
          <p:cNvPicPr>
            <a:picLocks noChangeAspect="1"/>
          </p:cNvPicPr>
          <p:nvPr>
            <p:custDataLst>
              <p:tags r:id="rId3"/>
            </p:custDataLst>
          </p:nvPr>
        </p:nvPicPr>
        <p:blipFill>
          <a:blip r:embed="rId4"/>
          <a:stretch>
            <a:fillRect/>
          </a:stretch>
        </p:blipFill>
        <p:spPr>
          <a:xfrm flipH="1">
            <a:off x="701358" y="2473325"/>
            <a:ext cx="5159375" cy="386969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4769485" y="1063625"/>
            <a:ext cx="6630670" cy="4972050"/>
          </a:xfrm>
          <a:prstGeom prst="rect">
            <a:avLst/>
          </a:prstGeom>
        </p:spPr>
      </p:pic>
      <p:sp>
        <p:nvSpPr>
          <p:cNvPr id="3" name="文本框 2"/>
          <p:cNvSpPr txBox="1"/>
          <p:nvPr>
            <p:custDataLst>
              <p:tags r:id="rId7"/>
            </p:custDataLst>
          </p:nvPr>
        </p:nvSpPr>
        <p:spPr>
          <a:xfrm>
            <a:off x="2536190" y="2410460"/>
            <a:ext cx="8381365" cy="1918970"/>
          </a:xfrm>
          <a:prstGeom prst="rect">
            <a:avLst/>
          </a:prstGeom>
          <a:noFill/>
        </p:spPr>
        <p:txBody>
          <a:bodyPr wrap="none" rtlCol="0">
            <a:noAutofit/>
          </a:bodyPr>
          <a:lstStyle/>
          <a:p>
            <a:pPr algn="l">
              <a:lnSpc>
                <a:spcPct val="130000"/>
              </a:lnSpc>
            </a:pPr>
            <a:endParaRPr lang="zh-CN" altLang="en-US" sz="2800" b="1" kern="100">
              <a:latin typeface="黑体" panose="02010609060101010101" charset="-122"/>
              <a:ea typeface="黑体" panose="02010609060101010101" charset="-122"/>
              <a:cs typeface="Times New Roman" panose="02020603050405020304" charset="0"/>
            </a:endParaRPr>
          </a:p>
        </p:txBody>
      </p:sp>
      <p:sp>
        <p:nvSpPr>
          <p:cNvPr id="2" name="文本框 1"/>
          <p:cNvSpPr txBox="1"/>
          <p:nvPr>
            <p:custDataLst>
              <p:tags r:id="rId8"/>
            </p:custDataLst>
          </p:nvPr>
        </p:nvSpPr>
        <p:spPr>
          <a:xfrm>
            <a:off x="6574790" y="2540635"/>
            <a:ext cx="3761740" cy="2778125"/>
          </a:xfrm>
          <a:prstGeom prst="rect">
            <a:avLst/>
          </a:prstGeom>
          <a:noFill/>
        </p:spPr>
        <p:txBody>
          <a:bodyPr wrap="square" rtlCol="0" anchor="t">
            <a:noAutofit/>
          </a:bodyPr>
          <a:lstStyle/>
          <a:p>
            <a:pPr>
              <a:lnSpc>
                <a:spcPct val="200000"/>
              </a:lnSpc>
            </a:pPr>
            <a:r>
              <a:rPr lang="zh-CN" altLang="zh-CN" sz="2800" b="1" kern="100">
                <a:solidFill>
                  <a:srgbClr val="C00000"/>
                </a:solidFill>
                <a:latin typeface="楷体" panose="02010609060101010101" charset="-122"/>
                <a:ea typeface="楷体" panose="02010609060101010101" charset="-122"/>
                <a:cs typeface="Times New Roman" panose="02020603050405020304" charset="0"/>
                <a:sym typeface="+mn-ea"/>
              </a:rPr>
              <a:t>判断：</a:t>
            </a:r>
            <a:r>
              <a:rPr lang="zh-CN" altLang="zh-CN" sz="2800" b="1" kern="100">
                <a:latin typeface="楷体" panose="02010609060101010101" charset="-122"/>
                <a:ea typeface="楷体" panose="02010609060101010101" charset="-122"/>
                <a:cs typeface="Times New Roman" panose="02020603050405020304" charset="0"/>
                <a:sym typeface="+mn-ea"/>
              </a:rPr>
              <a:t>没有剥削和压迫的原始社会</a:t>
            </a:r>
            <a:r>
              <a:rPr lang="zh-CN" altLang="en-US" sz="2800" b="1" kern="100">
                <a:latin typeface="楷体" panose="02010609060101010101" charset="-122"/>
                <a:ea typeface="楷体" panose="02010609060101010101" charset="-122"/>
                <a:cs typeface="Times New Roman" panose="02020603050405020304" charset="0"/>
                <a:sym typeface="+mn-ea"/>
              </a:rPr>
              <a:t>是</a:t>
            </a:r>
            <a:r>
              <a:rPr lang="zh-CN" altLang="zh-CN" sz="2800" b="1" kern="100">
                <a:latin typeface="楷体" panose="02010609060101010101" charset="-122"/>
                <a:ea typeface="楷体" panose="02010609060101010101" charset="-122"/>
                <a:cs typeface="Times New Roman" panose="02020603050405020304" charset="0"/>
                <a:sym typeface="+mn-ea"/>
              </a:rPr>
              <a:t>不是人类的理想社会</a:t>
            </a:r>
            <a:r>
              <a:rPr lang="zh-CN" altLang="en-US" sz="2800" b="1" kern="100">
                <a:latin typeface="楷体" panose="02010609060101010101" charset="-122"/>
                <a:ea typeface="楷体" panose="02010609060101010101" charset="-122"/>
                <a:cs typeface="Times New Roman" panose="02020603050405020304" charset="0"/>
                <a:sym typeface="+mn-ea"/>
              </a:rPr>
              <a:t>？</a:t>
            </a:r>
            <a:endParaRPr lang="zh-CN" altLang="en-US" sz="2800" b="1" kern="100">
              <a:latin typeface="楷体" panose="02010609060101010101" charset="-122"/>
              <a:ea typeface="楷体" panose="02010609060101010101" charset="-122"/>
              <a:cs typeface="Times New Roman" panose="02020603050405020304" charset="0"/>
              <a:sym typeface="+mn-ea"/>
            </a:endParaRPr>
          </a:p>
        </p:txBody>
      </p:sp>
      <p:pic>
        <p:nvPicPr>
          <p:cNvPr id="4" name="Picture 4"/>
          <p:cNvPicPr>
            <a:picLocks noChangeAspect="1"/>
          </p:cNvPicPr>
          <p:nvPr>
            <p:custDataLst>
              <p:tags r:id="rId9"/>
            </p:custDataLst>
          </p:nvPr>
        </p:nvPicPr>
        <p:blipFill>
          <a:blip r:embed="rId10"/>
          <a:stretch>
            <a:fillRect/>
          </a:stretch>
        </p:blipFill>
        <p:spPr>
          <a:xfrm flipH="1">
            <a:off x="12560300" y="10350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96933" y="1280034"/>
            <a:ext cx="2366607" cy="431745"/>
          </a:xfrm>
          <a:prstGeom prst="rect">
            <a:avLst/>
          </a:prstGeom>
          <a:solidFill>
            <a:schemeClr val="accent5">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2400" b="1">
                <a:solidFill>
                  <a:schemeClr val="tx1"/>
                </a:solidFill>
                <a:latin typeface="微软雅黑" panose="020B0503020204020204" charset="-122"/>
                <a:ea typeface="微软雅黑" panose="020B0503020204020204" charset="-122"/>
              </a:rPr>
              <a:t>生产工具的改进</a:t>
            </a:r>
            <a:endParaRPr lang="zh-CN" altLang="en-US" sz="2400" b="1">
              <a:solidFill>
                <a:schemeClr val="tx1"/>
              </a:solidFill>
              <a:latin typeface="微软雅黑" panose="020B0503020204020204" charset="-122"/>
              <a:ea typeface="微软雅黑" panose="020B0503020204020204" charset="-122"/>
            </a:endParaRPr>
          </a:p>
        </p:txBody>
      </p:sp>
      <p:sp>
        <p:nvSpPr>
          <p:cNvPr id="3" name="右箭头 2"/>
          <p:cNvSpPr/>
          <p:nvPr>
            <p:custDataLst>
              <p:tags r:id="rId2"/>
            </p:custDataLst>
          </p:nvPr>
        </p:nvSpPr>
        <p:spPr>
          <a:xfrm>
            <a:off x="3067040" y="1399097"/>
            <a:ext cx="324380" cy="25889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4" name="矩形 3"/>
          <p:cNvSpPr/>
          <p:nvPr>
            <p:custDataLst>
              <p:tags r:id="rId3"/>
            </p:custDataLst>
          </p:nvPr>
        </p:nvSpPr>
        <p:spPr>
          <a:xfrm>
            <a:off x="3766271" y="1291973"/>
            <a:ext cx="2079537" cy="431745"/>
          </a:xfrm>
          <a:prstGeom prst="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b="1">
                <a:solidFill>
                  <a:schemeClr val="tx1"/>
                </a:solidFill>
                <a:latin typeface="微软雅黑" panose="020B0503020204020204" charset="-122"/>
                <a:ea typeface="微软雅黑" panose="020B0503020204020204" charset="-122"/>
              </a:rPr>
              <a:t>生产力发展</a:t>
            </a:r>
            <a:endParaRPr lang="zh-CN" altLang="en-US" sz="2400" b="1">
              <a:solidFill>
                <a:schemeClr val="tx1"/>
              </a:solidFill>
              <a:latin typeface="微软雅黑" panose="020B0503020204020204" charset="-122"/>
              <a:ea typeface="微软雅黑" panose="020B0503020204020204" charset="-122"/>
            </a:endParaRPr>
          </a:p>
        </p:txBody>
      </p:sp>
      <p:sp>
        <p:nvSpPr>
          <p:cNvPr id="5" name="右箭头 4"/>
          <p:cNvSpPr/>
          <p:nvPr>
            <p:custDataLst>
              <p:tags r:id="rId4"/>
            </p:custDataLst>
          </p:nvPr>
        </p:nvSpPr>
        <p:spPr>
          <a:xfrm>
            <a:off x="6075358" y="1412307"/>
            <a:ext cx="324380" cy="25889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6" name="矩形 5"/>
          <p:cNvSpPr/>
          <p:nvPr>
            <p:custDataLst>
              <p:tags r:id="rId5"/>
            </p:custDataLst>
          </p:nvPr>
        </p:nvSpPr>
        <p:spPr>
          <a:xfrm>
            <a:off x="6523990" y="1247775"/>
            <a:ext cx="4172585" cy="431800"/>
          </a:xfrm>
          <a:prstGeom prst="rect">
            <a:avLst/>
          </a:prstGeom>
          <a:solidFill>
            <a:schemeClr val="accent5">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b="1">
                <a:solidFill>
                  <a:schemeClr val="tx1"/>
                </a:solidFill>
                <a:latin typeface="微软雅黑" panose="020B0503020204020204" charset="-122"/>
                <a:ea typeface="微软雅黑" panose="020B0503020204020204" charset="-122"/>
              </a:rPr>
              <a:t>以家庭为单位的个体劳动盛行</a:t>
            </a:r>
            <a:endParaRPr lang="zh-CN" altLang="en-US" sz="2400" b="1">
              <a:solidFill>
                <a:schemeClr val="tx1"/>
              </a:solidFill>
              <a:latin typeface="微软雅黑" panose="020B0503020204020204" charset="-122"/>
              <a:ea typeface="微软雅黑" panose="020B0503020204020204" charset="-122"/>
            </a:endParaRPr>
          </a:p>
        </p:txBody>
      </p:sp>
      <p:sp>
        <p:nvSpPr>
          <p:cNvPr id="8" name="右箭头 7"/>
          <p:cNvSpPr/>
          <p:nvPr>
            <p:custDataLst>
              <p:tags r:id="rId6"/>
            </p:custDataLst>
          </p:nvPr>
        </p:nvSpPr>
        <p:spPr>
          <a:xfrm rot="5400000">
            <a:off x="8134973" y="1829877"/>
            <a:ext cx="324380" cy="25889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9" name="矩形 8"/>
          <p:cNvSpPr/>
          <p:nvPr>
            <p:custDataLst>
              <p:tags r:id="rId7"/>
            </p:custDataLst>
          </p:nvPr>
        </p:nvSpPr>
        <p:spPr>
          <a:xfrm>
            <a:off x="5962650" y="2239010"/>
            <a:ext cx="5903595" cy="1158240"/>
          </a:xfrm>
          <a:prstGeom prst="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b="1">
                <a:solidFill>
                  <a:schemeClr val="tx1"/>
                </a:solidFill>
                <a:latin typeface="微软雅黑" panose="020B0503020204020204" charset="-122"/>
                <a:ea typeface="微软雅黑" panose="020B0503020204020204" charset="-122"/>
              </a:rPr>
              <a:t>生产资料逐渐私有化</a:t>
            </a:r>
            <a:endParaRPr lang="zh-CN" altLang="en-US" sz="2400" b="1">
              <a:solidFill>
                <a:schemeClr val="tx1"/>
              </a:solidFill>
              <a:latin typeface="微软雅黑" panose="020B0503020204020204" charset="-122"/>
              <a:ea typeface="微软雅黑" panose="020B0503020204020204" charset="-122"/>
            </a:endParaRPr>
          </a:p>
          <a:p>
            <a:pPr algn="ctr"/>
            <a:r>
              <a:rPr lang="zh-CN" altLang="en-US" sz="2400" b="1">
                <a:solidFill>
                  <a:srgbClr val="FF0000"/>
                </a:solidFill>
                <a:latin typeface="微软雅黑" panose="020B0503020204020204" charset="-122"/>
                <a:ea typeface="微软雅黑" panose="020B0503020204020204" charset="-122"/>
              </a:rPr>
              <a:t>（土地变成私有财产标志着私有制的确立）</a:t>
            </a:r>
            <a:endParaRPr lang="zh-CN" altLang="en-US" sz="2400" b="1">
              <a:solidFill>
                <a:srgbClr val="FF0000"/>
              </a:solidFill>
              <a:latin typeface="微软雅黑" panose="020B0503020204020204" charset="-122"/>
              <a:ea typeface="微软雅黑" panose="020B0503020204020204" charset="-122"/>
            </a:endParaRPr>
          </a:p>
        </p:txBody>
      </p:sp>
      <p:sp>
        <p:nvSpPr>
          <p:cNvPr id="10" name="右箭头 9"/>
          <p:cNvSpPr/>
          <p:nvPr>
            <p:custDataLst>
              <p:tags r:id="rId8"/>
            </p:custDataLst>
          </p:nvPr>
        </p:nvSpPr>
        <p:spPr>
          <a:xfrm rot="10800000">
            <a:off x="5631493" y="2665143"/>
            <a:ext cx="324380" cy="25889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矩形 10"/>
          <p:cNvSpPr/>
          <p:nvPr>
            <p:custDataLst>
              <p:tags r:id="rId9"/>
            </p:custDataLst>
          </p:nvPr>
        </p:nvSpPr>
        <p:spPr>
          <a:xfrm>
            <a:off x="3551641" y="2579734"/>
            <a:ext cx="2079537" cy="431745"/>
          </a:xfrm>
          <a:prstGeom prst="rect">
            <a:avLst/>
          </a:prstGeom>
          <a:solidFill>
            <a:schemeClr val="accent5">
              <a:lumMod val="60000"/>
              <a:lumOff val="40000"/>
            </a:schemeClr>
          </a:solidFill>
          <a:ln>
            <a:solidFill>
              <a:srgbClr val="81BDA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b="1">
                <a:solidFill>
                  <a:schemeClr val="tx1"/>
                </a:solidFill>
                <a:latin typeface="微软雅黑" panose="020B0503020204020204" charset="-122"/>
                <a:ea typeface="微软雅黑" panose="020B0503020204020204" charset="-122"/>
              </a:rPr>
              <a:t>贫富分化</a:t>
            </a:r>
            <a:endParaRPr lang="zh-CN" altLang="en-US" sz="2400" b="1">
              <a:solidFill>
                <a:schemeClr val="tx1"/>
              </a:solidFill>
              <a:latin typeface="微软雅黑" panose="020B0503020204020204" charset="-122"/>
              <a:ea typeface="微软雅黑" panose="020B0503020204020204" charset="-122"/>
            </a:endParaRPr>
          </a:p>
        </p:txBody>
      </p:sp>
      <p:sp>
        <p:nvSpPr>
          <p:cNvPr id="12" name="右箭头 11"/>
          <p:cNvSpPr/>
          <p:nvPr>
            <p:custDataLst>
              <p:tags r:id="rId10"/>
            </p:custDataLst>
          </p:nvPr>
        </p:nvSpPr>
        <p:spPr>
          <a:xfrm rot="10800000">
            <a:off x="2991475" y="2665269"/>
            <a:ext cx="324380" cy="25889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3" name="矩形 12"/>
          <p:cNvSpPr/>
          <p:nvPr>
            <p:custDataLst>
              <p:tags r:id="rId11"/>
            </p:custDataLst>
          </p:nvPr>
        </p:nvSpPr>
        <p:spPr>
          <a:xfrm>
            <a:off x="297442" y="2546205"/>
            <a:ext cx="2366607" cy="431745"/>
          </a:xfrm>
          <a:prstGeom prst="rect">
            <a:avLst/>
          </a:prstGeom>
          <a:solidFill>
            <a:schemeClr val="accent5">
              <a:lumMod val="60000"/>
              <a:lumOff val="40000"/>
            </a:schemeClr>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b="1">
                <a:solidFill>
                  <a:schemeClr val="tx1"/>
                </a:solidFill>
                <a:latin typeface="微软雅黑" panose="020B0503020204020204" charset="-122"/>
                <a:ea typeface="微软雅黑" panose="020B0503020204020204" charset="-122"/>
              </a:rPr>
              <a:t>争夺生产资料</a:t>
            </a:r>
            <a:endParaRPr lang="zh-CN" altLang="en-US" sz="2400" b="1">
              <a:solidFill>
                <a:schemeClr val="tx1"/>
              </a:solidFill>
              <a:latin typeface="微软雅黑" panose="020B0503020204020204" charset="-122"/>
              <a:ea typeface="微软雅黑" panose="020B0503020204020204" charset="-122"/>
            </a:endParaRPr>
          </a:p>
        </p:txBody>
      </p:sp>
      <p:sp>
        <p:nvSpPr>
          <p:cNvPr id="14" name="右箭头 13"/>
          <p:cNvSpPr/>
          <p:nvPr>
            <p:custDataLst>
              <p:tags r:id="rId12"/>
            </p:custDataLst>
          </p:nvPr>
        </p:nvSpPr>
        <p:spPr>
          <a:xfrm rot="5400000">
            <a:off x="1464909" y="3329124"/>
            <a:ext cx="324380" cy="25889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5" name="矩形 14"/>
          <p:cNvSpPr/>
          <p:nvPr>
            <p:custDataLst>
              <p:tags r:id="rId13"/>
            </p:custDataLst>
          </p:nvPr>
        </p:nvSpPr>
        <p:spPr>
          <a:xfrm>
            <a:off x="212832" y="3720587"/>
            <a:ext cx="3069431" cy="726429"/>
          </a:xfrm>
          <a:prstGeom prst="rect">
            <a:avLst/>
          </a:prstGeom>
          <a:solidFill>
            <a:srgbClr val="8FAADC"/>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b="1">
                <a:solidFill>
                  <a:schemeClr val="tx1"/>
                </a:solidFill>
                <a:latin typeface="微软雅黑" panose="020B0503020204020204" charset="-122"/>
                <a:ea typeface="微软雅黑" panose="020B0503020204020204" charset="-122"/>
              </a:rPr>
              <a:t>胜者处于支配地位</a:t>
            </a:r>
            <a:endParaRPr lang="zh-CN" altLang="en-US" sz="2400" b="1">
              <a:solidFill>
                <a:schemeClr val="tx1"/>
              </a:solidFill>
              <a:latin typeface="微软雅黑" panose="020B0503020204020204" charset="-122"/>
              <a:ea typeface="微软雅黑" panose="020B0503020204020204" charset="-122"/>
            </a:endParaRPr>
          </a:p>
          <a:p>
            <a:pPr algn="ctr"/>
            <a:r>
              <a:rPr lang="zh-CN" altLang="en-US" sz="2400" b="1">
                <a:solidFill>
                  <a:schemeClr val="tx1"/>
                </a:solidFill>
                <a:latin typeface="微软雅黑" panose="020B0503020204020204" charset="-122"/>
                <a:ea typeface="微软雅黑" panose="020B0503020204020204" charset="-122"/>
              </a:rPr>
              <a:t>败者处于被支配地位</a:t>
            </a:r>
            <a:endParaRPr lang="zh-CN" altLang="en-US" sz="2400" b="1">
              <a:solidFill>
                <a:schemeClr val="tx1"/>
              </a:solidFill>
              <a:latin typeface="微软雅黑" panose="020B0503020204020204" charset="-122"/>
              <a:ea typeface="微软雅黑" panose="020B0503020204020204" charset="-122"/>
            </a:endParaRPr>
          </a:p>
        </p:txBody>
      </p:sp>
      <p:sp>
        <p:nvSpPr>
          <p:cNvPr id="16" name="右箭头 15"/>
          <p:cNvSpPr/>
          <p:nvPr>
            <p:custDataLst>
              <p:tags r:id="rId14"/>
            </p:custDataLst>
          </p:nvPr>
        </p:nvSpPr>
        <p:spPr>
          <a:xfrm>
            <a:off x="3690197" y="3952028"/>
            <a:ext cx="341207" cy="2624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7" name="矩形 16"/>
          <p:cNvSpPr/>
          <p:nvPr>
            <p:custDataLst>
              <p:tags r:id="rId15"/>
            </p:custDataLst>
          </p:nvPr>
        </p:nvSpPr>
        <p:spPr>
          <a:xfrm>
            <a:off x="4102100" y="3620770"/>
            <a:ext cx="4176395" cy="954405"/>
          </a:xfrm>
          <a:prstGeom prst="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400" b="1">
                <a:solidFill>
                  <a:srgbClr val="FF0000"/>
                </a:solidFill>
                <a:latin typeface="微软雅黑" panose="020B0503020204020204" charset="-122"/>
                <a:ea typeface="微软雅黑" panose="020B0503020204020204" charset="-122"/>
              </a:rPr>
              <a:t>出现奴隶主与奴隶的阶级对立</a:t>
            </a:r>
            <a:endParaRPr lang="zh-CN" altLang="en-US" sz="2400" b="1">
              <a:solidFill>
                <a:srgbClr val="FF0000"/>
              </a:solidFill>
              <a:latin typeface="微软雅黑" panose="020B0503020204020204" charset="-122"/>
              <a:ea typeface="微软雅黑" panose="020B0503020204020204" charset="-122"/>
            </a:endParaRPr>
          </a:p>
          <a:p>
            <a:pPr algn="ctr"/>
            <a:r>
              <a:rPr lang="zh-CN" altLang="en-US" sz="2400" b="1">
                <a:solidFill>
                  <a:srgbClr val="FF0000"/>
                </a:solidFill>
                <a:latin typeface="微软雅黑" panose="020B0503020204020204" charset="-122"/>
                <a:ea typeface="微软雅黑" panose="020B0503020204020204" charset="-122"/>
              </a:rPr>
              <a:t>（阶级社会产生）</a:t>
            </a:r>
            <a:endParaRPr lang="zh-CN" altLang="en-US" sz="2400" b="1">
              <a:solidFill>
                <a:srgbClr val="FF0000"/>
              </a:solidFill>
              <a:latin typeface="微软雅黑" panose="020B0503020204020204" charset="-122"/>
              <a:ea typeface="微软雅黑" panose="020B0503020204020204" charset="-122"/>
            </a:endParaRPr>
          </a:p>
        </p:txBody>
      </p:sp>
      <p:grpSp>
        <p:nvGrpSpPr>
          <p:cNvPr id="18" name="组合 17"/>
          <p:cNvGrpSpPr/>
          <p:nvPr>
            <p:custDataLst>
              <p:tags r:id="rId16"/>
            </p:custDataLst>
          </p:nvPr>
        </p:nvGrpSpPr>
        <p:grpSpPr>
          <a:xfrm>
            <a:off x="0" y="721995"/>
            <a:ext cx="5716270" cy="274955"/>
            <a:chOff x="1204" y="1295"/>
            <a:chExt cx="5998" cy="433"/>
          </a:xfrm>
        </p:grpSpPr>
        <p:sp>
          <p:nvSpPr>
            <p:cNvPr id="19" name="矩形 18"/>
            <p:cNvSpPr/>
            <p:nvPr>
              <p:custDataLst>
                <p:tags r:id="rId17"/>
              </p:custDataLst>
            </p:nvPr>
          </p:nvSpPr>
          <p:spPr>
            <a:xfrm>
              <a:off x="1204" y="1295"/>
              <a:ext cx="2457" cy="119"/>
            </a:xfrm>
            <a:prstGeom prst="rect">
              <a:avLst/>
            </a:prstGeom>
            <a:solidFill>
              <a:srgbClr val="3D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custDataLst>
                <p:tags r:id="rId18"/>
              </p:custDataLst>
            </p:nvPr>
          </p:nvSpPr>
          <p:spPr>
            <a:xfrm>
              <a:off x="2988" y="1608"/>
              <a:ext cx="4215" cy="120"/>
            </a:xfrm>
            <a:prstGeom prst="rect">
              <a:avLst/>
            </a:prstGeom>
            <a:solidFill>
              <a:srgbClr val="3D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矩形 45"/>
          <p:cNvSpPr/>
          <p:nvPr>
            <p:custDataLst>
              <p:tags r:id="rId19"/>
            </p:custDataLst>
          </p:nvPr>
        </p:nvSpPr>
        <p:spPr>
          <a:xfrm>
            <a:off x="0" y="0"/>
            <a:ext cx="11953240" cy="1296670"/>
          </a:xfrm>
          <a:prstGeom prst="rect">
            <a:avLst/>
          </a:prstGeom>
        </p:spPr>
        <p:txBody>
          <a:bodyPr wrap="square">
            <a:spAutoFit/>
          </a:bodyPr>
          <a:lstStyle/>
          <a:p>
            <a:pPr algn="l" defTabSz="914400">
              <a:lnSpc>
                <a:spcPct val="140000"/>
              </a:lnSpc>
              <a:buClrTx/>
              <a:buSzTx/>
              <a:buFontTx/>
            </a:pPr>
            <a:r>
              <a:rPr lang="en-US" altLang="zh-CN" sz="2800" b="1" err="1">
                <a:solidFill>
                  <a:schemeClr val="tx1"/>
                </a:solidFill>
                <a:highlight>
                  <a:srgbClr val="000000">
                    <a:alpha val="0"/>
                  </a:srgbClr>
                </a:highlight>
                <a:latin typeface="微软雅黑" panose="020B0503020204020204" charset="-122"/>
                <a:ea typeface="微软雅黑" panose="020B0503020204020204" charset="-122"/>
                <a:cs typeface="+mj-cs"/>
                <a:sym typeface="+mn-lt"/>
              </a:rPr>
              <a:t>1.原始社会的解体</a:t>
            </a:r>
            <a:r>
              <a:rPr lang="zh-CN" altLang="en-US" sz="2800" b="1">
                <a:solidFill>
                  <a:schemeClr val="tx1"/>
                </a:solidFill>
                <a:highlight>
                  <a:srgbClr val="000000">
                    <a:alpha val="0"/>
                  </a:srgbClr>
                </a:highlight>
                <a:latin typeface="微软雅黑" panose="020B0503020204020204" charset="-122"/>
                <a:ea typeface="微软雅黑" panose="020B0503020204020204" charset="-122"/>
                <a:cs typeface="+mj-cs"/>
                <a:sym typeface="+mn-lt"/>
              </a:rPr>
              <a:t>，阶级社会的产生</a:t>
            </a:r>
            <a:r>
              <a:rPr lang="en-US" altLang="zh-CN" sz="2800" b="1">
                <a:solidFill>
                  <a:schemeClr val="tx1"/>
                </a:solidFill>
                <a:highlight>
                  <a:srgbClr val="000000">
                    <a:alpha val="0"/>
                  </a:srgbClr>
                </a:highlight>
                <a:latin typeface="微软雅黑" panose="020B0503020204020204" charset="-122"/>
                <a:ea typeface="微软雅黑" panose="020B0503020204020204" charset="-122"/>
                <a:cs typeface="+mj-cs"/>
                <a:sym typeface="+mn-lt"/>
              </a:rPr>
              <a:t>——</a:t>
            </a:r>
            <a:r>
              <a:rPr kumimoji="1" lang="zh-CN" altLang="en-US" sz="2800" b="1" smtClean="0">
                <a:solidFill>
                  <a:srgbClr val="FF0000"/>
                </a:solidFill>
                <a:highlight>
                  <a:srgbClr val="000000">
                    <a:alpha val="0"/>
                  </a:srgbClr>
                </a:highlight>
                <a:latin typeface="微软雅黑" panose="020B0503020204020204" charset="-122"/>
                <a:ea typeface="微软雅黑" panose="020B0503020204020204" charset="-122"/>
                <a:sym typeface="+mn-ea"/>
              </a:rPr>
              <a:t>奴隶社会的产生</a:t>
            </a:r>
            <a:endParaRPr kumimoji="1" lang="zh-CN" altLang="en-US" sz="2800" b="1" smtClean="0">
              <a:solidFill>
                <a:schemeClr val="accent1"/>
              </a:solidFill>
              <a:highlight>
                <a:srgbClr val="000000">
                  <a:alpha val="0"/>
                </a:srgbClr>
              </a:highlight>
              <a:latin typeface="微软雅黑" panose="020B0503020204020204" charset="-122"/>
              <a:ea typeface="微软雅黑" panose="020B0503020204020204" charset="-122"/>
            </a:endParaRPr>
          </a:p>
          <a:p>
            <a:pPr algn="l" defTabSz="914400">
              <a:lnSpc>
                <a:spcPct val="140000"/>
              </a:lnSpc>
              <a:buClrTx/>
              <a:buSzTx/>
              <a:buFontTx/>
            </a:pPr>
            <a:endParaRPr kumimoji="1" lang="zh-CN" altLang="en-US" sz="2800" b="1" smtClean="0">
              <a:solidFill>
                <a:schemeClr val="accent1"/>
              </a:solidFill>
              <a:highlight>
                <a:srgbClr val="000000">
                  <a:alpha val="0"/>
                </a:srgbClr>
              </a:highlight>
              <a:latin typeface="微软雅黑" panose="020B0503020204020204" charset="-122"/>
              <a:ea typeface="微软雅黑" panose="020B0503020204020204" charset="-122"/>
              <a:cs typeface="+mj-cs"/>
              <a:sym typeface="+mn-lt"/>
            </a:endParaRPr>
          </a:p>
        </p:txBody>
      </p:sp>
      <p:sp>
        <p:nvSpPr>
          <p:cNvPr id="48" name="文本框 47"/>
          <p:cNvSpPr txBox="1"/>
          <p:nvPr>
            <p:custDataLst>
              <p:tags r:id="rId20"/>
            </p:custDataLst>
          </p:nvPr>
        </p:nvSpPr>
        <p:spPr>
          <a:xfrm>
            <a:off x="1123315" y="5243195"/>
            <a:ext cx="6157595" cy="497205"/>
          </a:xfrm>
          <a:prstGeom prst="rect">
            <a:avLst/>
          </a:prstGeom>
          <a:noFill/>
          <a:ln>
            <a:solidFill>
              <a:srgbClr val="81BDA4"/>
            </a:solidFill>
          </a:ln>
          <a:extLst>
            <a:ext uri="{909E8E84-426E-40DD-AFC4-6F175D3DCCD1}">
              <a14:hiddenFill xmlns:a14="http://schemas.microsoft.com/office/drawing/2010/main">
                <a:solidFill>
                  <a:srgbClr val="FFFF00"/>
                </a:solidFill>
              </a14:hiddenFill>
            </a:ext>
          </a:extLst>
        </p:spPr>
        <p:txBody>
          <a:bodyPr wrap="square" rtlCol="0">
            <a:spAutoFit/>
          </a:bodyPr>
          <a:lstStyle/>
          <a:p>
            <a:pPr>
              <a:lnSpc>
                <a:spcPct val="110000"/>
              </a:lnSpc>
            </a:pPr>
            <a:r>
              <a:rPr lang="zh-CN" altLang="en-US" sz="2400" b="1">
                <a:latin typeface="楷体" panose="02010609060101010101" charset="-122"/>
                <a:ea typeface="楷体" panose="02010609060101010101" charset="-122"/>
                <a:cs typeface="+mn-ea"/>
                <a:sym typeface="+mn-ea"/>
              </a:rPr>
              <a:t>阶级：</a:t>
            </a:r>
            <a:r>
              <a:rPr lang="zh-CN" altLang="en-US" sz="2400" b="1">
                <a:solidFill>
                  <a:srgbClr val="FF0000"/>
                </a:solidFill>
                <a:latin typeface="楷体" panose="02010609060101010101" charset="-122"/>
                <a:ea typeface="楷体" panose="02010609060101010101" charset="-122"/>
                <a:cs typeface="+mn-ea"/>
                <a:sym typeface="+mn-ea"/>
              </a:rPr>
              <a:t>一定生产关系中处于不同地位的集团</a:t>
            </a:r>
            <a:endParaRPr lang="zh-CN" altLang="en-US" sz="3200" b="1">
              <a:solidFill>
                <a:srgbClr val="FF0000"/>
              </a:solidFill>
              <a:latin typeface="楷体" panose="02010609060101010101" charset="-122"/>
              <a:ea typeface="楷体" panose="02010609060101010101" charset="-122"/>
            </a:endParaRPr>
          </a:p>
        </p:txBody>
      </p:sp>
      <p:pic>
        <p:nvPicPr>
          <p:cNvPr id="22" name="图片 21"/>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8426450" y="3797300"/>
            <a:ext cx="3632835" cy="25380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7"/>
          <p:cNvPicPr>
            <a:picLocks noChangeAspect="1"/>
          </p:cNvPicPr>
          <p:nvPr>
            <p:custDataLst>
              <p:tags r:id="rId23"/>
            </p:custDataLst>
          </p:nvPr>
        </p:nvPicPr>
        <p:blipFill>
          <a:blip r:embed="rId24"/>
          <a:stretch>
            <a:fillRect/>
          </a:stretch>
        </p:blipFill>
        <p:spPr>
          <a:xfrm flipH="1">
            <a:off x="11595100" y="12268200"/>
            <a:ext cx="0" cy="0"/>
          </a:xfrm>
          <a:prstGeom prst="rect">
            <a:avLst/>
          </a:prstGeom>
          <a:ln>
            <a:noFill/>
          </a:ln>
        </p:spPr>
      </p:pic>
      <p:sp>
        <p:nvSpPr>
          <p:cNvPr id="25" name="标题 1"/>
          <p:cNvSpPr txBox="1"/>
          <p:nvPr>
            <p:custDataLst>
              <p:tags r:id="rId25"/>
            </p:custDataLst>
          </p:nvPr>
        </p:nvSpPr>
        <p:spPr>
          <a:xfrm>
            <a:off x="8837141" y="4534255"/>
            <a:ext cx="2414390" cy="1188428"/>
          </a:xfrm>
          <a:prstGeom prst="rect">
            <a:avLst/>
          </a:prstGeom>
          <a:solidFill>
            <a:srgbClr val="A4C4B2"/>
          </a:solidFill>
        </p:spPr>
        <p:txBody>
          <a:bodyPr>
            <a:noAutofit/>
          </a:bodyPr>
          <a:lstStyle>
            <a:lvl1pPr algn="l" defTabSz="914400" rtl="0" eaLnBrk="1" latinLnBrk="0" hangingPunct="1">
              <a:lnSpc>
                <a:spcPct val="90000"/>
              </a:lnSpc>
              <a:spcBef>
                <a:spcPct val="0"/>
              </a:spcBef>
              <a:buNone/>
              <a:defRPr sz="4400" kern="1200">
                <a:solidFill>
                  <a:srgbClr val="000000"/>
                </a:solidFill>
                <a:latin typeface="Arial Black" panose="020B0A04020102020204" charset="0"/>
                <a:ea typeface="微软雅黑" panose="020B0503020204020204" charset="-122"/>
                <a:cs typeface="Arial" panose="020B0604020202020204" pitchFamily="34" charset="0"/>
              </a:defRPr>
            </a:lvl1pPr>
          </a:lstStyle>
          <a:p>
            <a:r>
              <a:rPr lang="zh-CN" altLang="en-US" sz="3600" b="1" smtClean="0">
                <a:solidFill>
                  <a:srgbClr val="C00000"/>
                </a:solidFill>
                <a:latin typeface="华文楷体" panose="02010600040101010101" charset="-122"/>
                <a:ea typeface="华文楷体" panose="02010600040101010101" charset="-122"/>
                <a:cs typeface="微软雅黑" panose="020B0503020204020204" charset="-122"/>
              </a:rPr>
              <a:t>原始社会逐渐</a:t>
            </a:r>
            <a:r>
              <a:rPr lang="zh-CN" altLang="en-US" sz="3600" b="1">
                <a:solidFill>
                  <a:srgbClr val="C00000"/>
                </a:solidFill>
                <a:latin typeface="华文楷体" panose="02010600040101010101" charset="-122"/>
                <a:ea typeface="华文楷体" panose="02010600040101010101" charset="-122"/>
                <a:cs typeface="微软雅黑" panose="020B0503020204020204" charset="-122"/>
              </a:rPr>
              <a:t>解体</a:t>
            </a:r>
            <a:endParaRPr lang="zh-CN" altLang="en-US" sz="3600" b="1">
              <a:solidFill>
                <a:srgbClr val="C00000"/>
              </a:solidFill>
              <a:latin typeface="华文楷体" panose="02010600040101010101" charset="-122"/>
              <a:ea typeface="华文楷体" panose="02010600040101010101"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linds(horizontal)">
                                      <p:cBhvr>
                                        <p:cTn id="53" dur="500"/>
                                        <p:tgtEl>
                                          <p:spTgt spid="14"/>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linds(horizont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linds(horizontal)">
                                      <p:cBhvr>
                                        <p:cTn id="61" dur="500"/>
                                        <p:tgtEl>
                                          <p:spTgt spid="16"/>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linds(horizont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additive="base">
                                        <p:cTn id="69" dur="500" fill="hold"/>
                                        <p:tgtEl>
                                          <p:spTgt spid="48"/>
                                        </p:tgtEl>
                                        <p:attrNameLst>
                                          <p:attrName>ppt_x</p:attrName>
                                        </p:attrNameLst>
                                      </p:cBhvr>
                                      <p:tavLst>
                                        <p:tav tm="0">
                                          <p:val>
                                            <p:strVal val="#ppt_x"/>
                                          </p:val>
                                        </p:tav>
                                        <p:tav tm="100000">
                                          <p:val>
                                            <p:strVal val="#ppt_x"/>
                                          </p:val>
                                        </p:tav>
                                      </p:tavLst>
                                    </p:anim>
                                    <p:anim calcmode="lin" valueType="num">
                                      <p:cBhvr additive="base">
                                        <p:cTn id="70" dur="500" fill="hold"/>
                                        <p:tgtEl>
                                          <p:spTgt spid="4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48" grpId="0" bldLvl="0" animBg="1"/>
      <p:bldP spid="2" grpId="0" bldLvl="0" animBg="1"/>
      <p:bldP spid="2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1257935" y="868045"/>
            <a:ext cx="534670" cy="356235"/>
          </a:xfrm>
          <a:prstGeom prst="rect">
            <a:avLst/>
          </a:prstGeom>
        </p:spPr>
      </p:pic>
      <p:pic>
        <p:nvPicPr>
          <p:cNvPr id="14" name="图片 13"/>
          <p:cNvPicPr>
            <a:picLocks noChangeAspect="1"/>
          </p:cNvPicPr>
          <p:nvPr>
            <p:custDataLst>
              <p:tags r:id="rId3"/>
            </p:custDataLst>
          </p:nvPr>
        </p:nvPicPr>
        <p:blipFill>
          <a:blip r:embed="rId4"/>
          <a:stretch>
            <a:fillRect/>
          </a:stretch>
        </p:blipFill>
        <p:spPr>
          <a:xfrm>
            <a:off x="2622550" y="478790"/>
            <a:ext cx="7008495" cy="1268730"/>
          </a:xfrm>
          <a:prstGeom prst="rect">
            <a:avLst/>
          </a:prstGeom>
        </p:spPr>
      </p:pic>
      <p:sp>
        <p:nvSpPr>
          <p:cNvPr id="2" name="PA-文本框 8"/>
          <p:cNvSpPr txBox="1"/>
          <p:nvPr>
            <p:custDataLst>
              <p:tags r:id="rId5"/>
            </p:custDataLst>
          </p:nvPr>
        </p:nvSpPr>
        <p:spPr>
          <a:xfrm>
            <a:off x="3096260" y="635000"/>
            <a:ext cx="6297930" cy="821690"/>
          </a:xfrm>
          <a:prstGeom prst="rect">
            <a:avLst/>
          </a:prstGeom>
          <a:noFill/>
        </p:spPr>
        <p:txBody>
          <a:bodyPr wrap="square" rtlCol="0">
            <a:noAutofit/>
          </a:bodyPr>
          <a:lstStyle/>
          <a:p>
            <a:pPr algn="ctr">
              <a:lnSpc>
                <a:spcPct val="150000"/>
              </a:lnSpc>
            </a:pPr>
            <a:r>
              <a:rPr lang="zh-CN" sz="36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mn-ea"/>
                <a:sym typeface="+mn-lt"/>
              </a:rPr>
              <a:t>我在</a:t>
            </a:r>
            <a:r>
              <a:rPr lang="zh-CN" sz="3600" b="1"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mn-ea"/>
                <a:sym typeface="+mn-lt"/>
              </a:rPr>
              <a:t>奴隶社会</a:t>
            </a:r>
            <a:r>
              <a:rPr lang="zh-CN" sz="36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mn-ea"/>
                <a:sym typeface="+mn-lt"/>
              </a:rPr>
              <a:t>的一天</a:t>
            </a:r>
            <a:endParaRPr lang="zh-CN" sz="36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mn-ea"/>
              <a:sym typeface="+mn-lt"/>
            </a:endParaRPr>
          </a:p>
        </p:txBody>
      </p:sp>
      <p:pic>
        <p:nvPicPr>
          <p:cNvPr id="8" name="图片 7"/>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2089785" y="1895475"/>
            <a:ext cx="4099560" cy="240792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9" name="图片 8"/>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6783070" y="1895475"/>
            <a:ext cx="4117340" cy="241490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文本框 20"/>
          <p:cNvSpPr txBox="1"/>
          <p:nvPr>
            <p:custDataLst>
              <p:tags r:id="rId10"/>
            </p:custDataLst>
          </p:nvPr>
        </p:nvSpPr>
        <p:spPr>
          <a:xfrm>
            <a:off x="942340" y="4375150"/>
            <a:ext cx="10925810" cy="1938020"/>
          </a:xfrm>
          <a:prstGeom prst="rect">
            <a:avLst/>
          </a:prstGeom>
          <a:noFill/>
        </p:spPr>
        <p:txBody>
          <a:bodyPr wrap="square" rtlCol="0">
            <a:spAutoFit/>
          </a:bodyPr>
          <a:lstStyle/>
          <a:p>
            <a:r>
              <a:rPr lang="en-US" altLang="zh-CN" sz="2400" b="1">
                <a:solidFill>
                  <a:schemeClr val="tx1"/>
                </a:solidFill>
                <a:latin typeface="微软雅黑" panose="020B0503020204020204" charset="-122"/>
                <a:ea typeface="微软雅黑" panose="020B0503020204020204" charset="-122"/>
              </a:rPr>
              <a:t>2.</a:t>
            </a:r>
            <a:r>
              <a:rPr lang="zh-CN" altLang="en-US" sz="2400" b="1">
                <a:solidFill>
                  <a:schemeClr val="tx1"/>
                </a:solidFill>
                <a:latin typeface="微软雅黑" panose="020B0503020204020204" charset="-122"/>
                <a:ea typeface="微软雅黑" panose="020B0503020204020204" charset="-122"/>
              </a:rPr>
              <a:t>奴隶制生产关系的特点：</a:t>
            </a:r>
            <a:endParaRPr lang="zh-CN" altLang="en-US" sz="2400" b="1">
              <a:solidFill>
                <a:schemeClr val="tx1"/>
              </a:solidFill>
              <a:latin typeface="微软雅黑" panose="020B0503020204020204" charset="-122"/>
              <a:ea typeface="微软雅黑" panose="020B0503020204020204" charset="-122"/>
            </a:endParaRPr>
          </a:p>
          <a:p>
            <a:r>
              <a:rPr lang="en-US" altLang="zh-CN" sz="2400" b="1">
                <a:solidFill>
                  <a:srgbClr val="FF0000"/>
                </a:solidFill>
                <a:latin typeface="微软雅黑" panose="020B0503020204020204" charset="-122"/>
                <a:ea typeface="微软雅黑" panose="020B0503020204020204" charset="-122"/>
              </a:rPr>
              <a:t>     </a:t>
            </a:r>
            <a:r>
              <a:rPr lang="zh-CN" altLang="en-US" sz="2400" b="1">
                <a:solidFill>
                  <a:srgbClr val="FF0000"/>
                </a:solidFill>
                <a:latin typeface="微软雅黑" panose="020B0503020204020204" charset="-122"/>
                <a:ea typeface="微软雅黑" panose="020B0503020204020204" charset="-122"/>
              </a:rPr>
              <a:t>奴隶主</a:t>
            </a:r>
            <a:r>
              <a:rPr lang="zh-CN" altLang="en-US" sz="2400" b="1">
                <a:solidFill>
                  <a:schemeClr val="dk1"/>
                </a:solidFill>
                <a:latin typeface="微软雅黑" panose="020B0503020204020204" charset="-122"/>
                <a:ea typeface="微软雅黑" panose="020B0503020204020204" charset="-122"/>
              </a:rPr>
              <a:t>占有生产资料</a:t>
            </a:r>
            <a:r>
              <a:rPr lang="zh-CN" altLang="en-US" sz="2400" b="1">
                <a:solidFill>
                  <a:srgbClr val="FF0000"/>
                </a:solidFill>
                <a:latin typeface="微软雅黑" panose="020B0503020204020204" charset="-122"/>
                <a:ea typeface="微软雅黑" panose="020B0503020204020204" charset="-122"/>
              </a:rPr>
              <a:t>并完全占有</a:t>
            </a:r>
            <a:r>
              <a:rPr lang="zh-CN" altLang="en-US" sz="2400" b="1">
                <a:solidFill>
                  <a:schemeClr val="dk1"/>
                </a:solidFill>
                <a:latin typeface="微软雅黑" panose="020B0503020204020204" charset="-122"/>
                <a:ea typeface="微软雅黑" panose="020B0503020204020204" charset="-122"/>
              </a:rPr>
              <a:t>奴隶</a:t>
            </a:r>
            <a:endParaRPr lang="zh-CN" altLang="en-US" sz="2400" b="1">
              <a:solidFill>
                <a:schemeClr val="dk1"/>
              </a:solidFill>
              <a:latin typeface="微软雅黑" panose="020B0503020204020204" charset="-122"/>
              <a:ea typeface="微软雅黑" panose="020B0503020204020204" charset="-122"/>
            </a:endParaRPr>
          </a:p>
          <a:p>
            <a:r>
              <a:rPr lang="en-US" altLang="zh-CN" sz="2400" b="1">
                <a:solidFill>
                  <a:schemeClr val="dk1"/>
                </a:solidFill>
                <a:latin typeface="微软雅黑" panose="020B0503020204020204" charset="-122"/>
                <a:ea typeface="微软雅黑" panose="020B0503020204020204" charset="-122"/>
                <a:sym typeface="+mn-ea"/>
              </a:rPr>
              <a:t>     </a:t>
            </a:r>
            <a:r>
              <a:rPr lang="zh-CN" altLang="en-US" sz="2400" b="1">
                <a:solidFill>
                  <a:schemeClr val="dk1"/>
                </a:solidFill>
                <a:latin typeface="微软雅黑" panose="020B0503020204020204" charset="-122"/>
                <a:ea typeface="微软雅黑" panose="020B0503020204020204" charset="-122"/>
                <a:sym typeface="+mn-ea"/>
              </a:rPr>
              <a:t>奴隶</a:t>
            </a:r>
            <a:r>
              <a:rPr lang="zh-CN" altLang="en-US" sz="2400" b="1">
                <a:solidFill>
                  <a:srgbClr val="FF0000"/>
                </a:solidFill>
                <a:latin typeface="微软雅黑" panose="020B0503020204020204" charset="-122"/>
                <a:ea typeface="微软雅黑" panose="020B0503020204020204" charset="-122"/>
                <a:sym typeface="+mn-ea"/>
              </a:rPr>
              <a:t>毫无</a:t>
            </a:r>
            <a:r>
              <a:rPr lang="zh-CN" altLang="en-US" sz="2400" b="1">
                <a:solidFill>
                  <a:schemeClr val="dk1"/>
                </a:solidFill>
                <a:latin typeface="微软雅黑" panose="020B0503020204020204" charset="-122"/>
                <a:ea typeface="微软雅黑" panose="020B0503020204020204" charset="-122"/>
                <a:sym typeface="+mn-ea"/>
              </a:rPr>
              <a:t>人身自由，在奴隶主的</a:t>
            </a:r>
            <a:r>
              <a:rPr lang="zh-CN" altLang="en-US" sz="2400" b="1">
                <a:solidFill>
                  <a:srgbClr val="FF0000"/>
                </a:solidFill>
                <a:latin typeface="微软雅黑" panose="020B0503020204020204" charset="-122"/>
                <a:ea typeface="微软雅黑" panose="020B0503020204020204" charset="-122"/>
                <a:sym typeface="+mn-ea"/>
              </a:rPr>
              <a:t>强制</a:t>
            </a:r>
            <a:r>
              <a:rPr lang="zh-CN" altLang="en-US" sz="2400" b="1">
                <a:solidFill>
                  <a:schemeClr val="dk1"/>
                </a:solidFill>
                <a:latin typeface="微软雅黑" panose="020B0503020204020204" charset="-122"/>
                <a:ea typeface="微软雅黑" panose="020B0503020204020204" charset="-122"/>
                <a:sym typeface="+mn-ea"/>
              </a:rPr>
              <a:t>下劳动</a:t>
            </a:r>
            <a:endParaRPr lang="zh-CN" altLang="en-US" sz="2400" b="1">
              <a:solidFill>
                <a:schemeClr val="dk1"/>
              </a:solidFill>
              <a:latin typeface="微软雅黑" panose="020B0503020204020204" charset="-122"/>
              <a:ea typeface="微软雅黑" panose="020B0503020204020204" charset="-122"/>
              <a:sym typeface="+mn-ea"/>
            </a:endParaRPr>
          </a:p>
          <a:p>
            <a:r>
              <a:rPr lang="en-US" altLang="zh-CN" sz="2400" b="1">
                <a:solidFill>
                  <a:srgbClr val="FF0000"/>
                </a:solidFill>
                <a:latin typeface="微软雅黑" panose="020B0503020204020204" charset="-122"/>
                <a:ea typeface="微软雅黑" panose="020B0503020204020204" charset="-122"/>
                <a:sym typeface="+mn-ea"/>
              </a:rPr>
              <a:t>    </a:t>
            </a:r>
            <a:r>
              <a:rPr lang="zh-CN" altLang="en-US" sz="2400" b="1">
                <a:solidFill>
                  <a:srgbClr val="FF0000"/>
                </a:solidFill>
                <a:latin typeface="微软雅黑" panose="020B0503020204020204" charset="-122"/>
                <a:ea typeface="微软雅黑" panose="020B0503020204020204" charset="-122"/>
                <a:sym typeface="+mn-ea"/>
              </a:rPr>
              <a:t>奴隶</a:t>
            </a:r>
            <a:r>
              <a:rPr lang="zh-CN" altLang="en-US" sz="2400" b="1">
                <a:solidFill>
                  <a:schemeClr val="dk1"/>
                </a:solidFill>
                <a:latin typeface="微软雅黑" panose="020B0503020204020204" charset="-122"/>
                <a:ea typeface="微软雅黑" panose="020B0503020204020204" charset="-122"/>
                <a:sym typeface="+mn-ea"/>
              </a:rPr>
              <a:t>劳动的</a:t>
            </a:r>
            <a:r>
              <a:rPr lang="zh-CN" altLang="en-US" sz="2400" b="1">
                <a:solidFill>
                  <a:srgbClr val="FF0000"/>
                </a:solidFill>
                <a:latin typeface="微软雅黑" panose="020B0503020204020204" charset="-122"/>
                <a:ea typeface="微软雅黑" panose="020B0503020204020204" charset="-122"/>
                <a:sym typeface="+mn-ea"/>
              </a:rPr>
              <a:t>全部产品都归奴隶主</a:t>
            </a:r>
            <a:r>
              <a:rPr lang="zh-CN" altLang="en-US" sz="2400" b="1">
                <a:solidFill>
                  <a:schemeClr val="dk1"/>
                </a:solidFill>
                <a:latin typeface="微软雅黑" panose="020B0503020204020204" charset="-122"/>
                <a:ea typeface="微软雅黑" panose="020B0503020204020204" charset="-122"/>
                <a:sym typeface="+mn-ea"/>
              </a:rPr>
              <a:t>占有和支配，奴隶主</a:t>
            </a:r>
            <a:r>
              <a:rPr lang="zh-CN" altLang="en-US" sz="2400" b="1">
                <a:solidFill>
                  <a:srgbClr val="FF0000"/>
                </a:solidFill>
                <a:latin typeface="微软雅黑" panose="020B0503020204020204" charset="-122"/>
                <a:ea typeface="微软雅黑" panose="020B0503020204020204" charset="-122"/>
                <a:sym typeface="+mn-ea"/>
              </a:rPr>
              <a:t>只给</a:t>
            </a:r>
            <a:r>
              <a:rPr lang="zh-CN" altLang="en-US" sz="2400" b="1">
                <a:solidFill>
                  <a:schemeClr val="dk1"/>
                </a:solidFill>
                <a:latin typeface="微软雅黑" panose="020B0503020204020204" charset="-122"/>
                <a:ea typeface="微软雅黑" panose="020B0503020204020204" charset="-122"/>
                <a:sym typeface="+mn-ea"/>
              </a:rPr>
              <a:t>奴隶最低限度的生活资料</a:t>
            </a:r>
            <a:endParaRPr lang="zh-CN" altLang="en-US" sz="2400" b="1">
              <a:solidFill>
                <a:schemeClr val="dk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custDataLst>
              <p:tags r:id="rId1"/>
            </p:custDataLst>
          </p:nvPr>
        </p:nvGrpSpPr>
        <p:grpSpPr>
          <a:xfrm flipV="1">
            <a:off x="5219700" y="3262630"/>
            <a:ext cx="1103630" cy="1257300"/>
            <a:chOff x="5429250" y="3605213"/>
            <a:chExt cx="1387476" cy="2403475"/>
          </a:xfrm>
          <a:solidFill>
            <a:srgbClr val="81BDA4"/>
          </a:solidFill>
        </p:grpSpPr>
        <p:sp>
          <p:nvSpPr>
            <p:cNvPr id="7" name="Freeform 3579"/>
            <p:cNvSpPr/>
            <p:nvPr>
              <p:custDataLst>
                <p:tags r:id="rId2"/>
              </p:custDataLst>
            </p:nvPr>
          </p:nvSpPr>
          <p:spPr bwMode="auto">
            <a:xfrm>
              <a:off x="5789613" y="3605213"/>
              <a:ext cx="1027113" cy="2403475"/>
            </a:xfrm>
            <a:custGeom>
              <a:avLst/>
              <a:gdLst>
                <a:gd name="T0" fmla="*/ 9 w 37"/>
                <a:gd name="T1" fmla="*/ 1 h 89"/>
                <a:gd name="T2" fmla="*/ 9 w 37"/>
                <a:gd name="T3" fmla="*/ 61 h 89"/>
                <a:gd name="T4" fmla="*/ 33 w 37"/>
                <a:gd name="T5" fmla="*/ 87 h 89"/>
                <a:gd name="T6" fmla="*/ 36 w 37"/>
                <a:gd name="T7" fmla="*/ 88 h 89"/>
                <a:gd name="T8" fmla="*/ 37 w 37"/>
                <a:gd name="T9" fmla="*/ 87 h 89"/>
                <a:gd name="T10" fmla="*/ 18 w 37"/>
                <a:gd name="T11" fmla="*/ 71 h 89"/>
                <a:gd name="T12" fmla="*/ 4 w 37"/>
                <a:gd name="T13" fmla="*/ 20 h 89"/>
                <a:gd name="T14" fmla="*/ 10 w 37"/>
                <a:gd name="T15" fmla="*/ 0 h 89"/>
                <a:gd name="T16" fmla="*/ 9 w 37"/>
                <a:gd name="T17"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89">
                  <a:moveTo>
                    <a:pt x="9" y="1"/>
                  </a:moveTo>
                  <a:cubicBezTo>
                    <a:pt x="1" y="21"/>
                    <a:pt x="0" y="42"/>
                    <a:pt x="9" y="61"/>
                  </a:cubicBezTo>
                  <a:cubicBezTo>
                    <a:pt x="15" y="71"/>
                    <a:pt x="23" y="81"/>
                    <a:pt x="33" y="87"/>
                  </a:cubicBezTo>
                  <a:cubicBezTo>
                    <a:pt x="34" y="87"/>
                    <a:pt x="35" y="88"/>
                    <a:pt x="36" y="88"/>
                  </a:cubicBezTo>
                  <a:cubicBezTo>
                    <a:pt x="36" y="89"/>
                    <a:pt x="37" y="87"/>
                    <a:pt x="37" y="87"/>
                  </a:cubicBezTo>
                  <a:cubicBezTo>
                    <a:pt x="30" y="83"/>
                    <a:pt x="23" y="77"/>
                    <a:pt x="18" y="71"/>
                  </a:cubicBezTo>
                  <a:cubicBezTo>
                    <a:pt x="7" y="57"/>
                    <a:pt x="2" y="38"/>
                    <a:pt x="4" y="20"/>
                  </a:cubicBezTo>
                  <a:cubicBezTo>
                    <a:pt x="5" y="13"/>
                    <a:pt x="7" y="7"/>
                    <a:pt x="10" y="0"/>
                  </a:cubicBezTo>
                  <a:cubicBezTo>
                    <a:pt x="10" y="0"/>
                    <a:pt x="9"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sp>
          <p:nvSpPr>
            <p:cNvPr id="8" name="Line 3580"/>
            <p:cNvSpPr>
              <a:spLocks noChangeShapeType="1"/>
            </p:cNvSpPr>
            <p:nvPr>
              <p:custDataLst>
                <p:tags r:id="rId3"/>
              </p:custDataLst>
            </p:nvPr>
          </p:nvSpPr>
          <p:spPr bwMode="auto">
            <a:xfrm flipH="1">
              <a:off x="5456237" y="44688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sp>
          <p:nvSpPr>
            <p:cNvPr id="9" name="Line 3581"/>
            <p:cNvSpPr>
              <a:spLocks noChangeShapeType="1"/>
            </p:cNvSpPr>
            <p:nvPr>
              <p:custDataLst>
                <p:tags r:id="rId4"/>
              </p:custDataLst>
            </p:nvPr>
          </p:nvSpPr>
          <p:spPr bwMode="auto">
            <a:xfrm flipH="1">
              <a:off x="5456237" y="4468813"/>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sp>
          <p:nvSpPr>
            <p:cNvPr id="10" name="Freeform 3582"/>
            <p:cNvSpPr/>
            <p:nvPr>
              <p:custDataLst>
                <p:tags r:id="rId5"/>
              </p:custDataLst>
            </p:nvPr>
          </p:nvSpPr>
          <p:spPr bwMode="auto">
            <a:xfrm>
              <a:off x="5429250" y="3605213"/>
              <a:ext cx="915988" cy="971550"/>
            </a:xfrm>
            <a:custGeom>
              <a:avLst/>
              <a:gdLst>
                <a:gd name="T0" fmla="*/ 2 w 33"/>
                <a:gd name="T1" fmla="*/ 32 h 36"/>
                <a:gd name="T2" fmla="*/ 24 w 33"/>
                <a:gd name="T3" fmla="*/ 1 h 36"/>
                <a:gd name="T4" fmla="*/ 22 w 33"/>
                <a:gd name="T5" fmla="*/ 1 h 36"/>
                <a:gd name="T6" fmla="*/ 31 w 33"/>
                <a:gd name="T7" fmla="*/ 36 h 36"/>
                <a:gd name="T8" fmla="*/ 33 w 33"/>
                <a:gd name="T9" fmla="*/ 35 h 36"/>
                <a:gd name="T10" fmla="*/ 24 w 33"/>
                <a:gd name="T11" fmla="*/ 1 h 36"/>
                <a:gd name="T12" fmla="*/ 22 w 33"/>
                <a:gd name="T13" fmla="*/ 1 h 36"/>
                <a:gd name="T14" fmla="*/ 0 w 33"/>
                <a:gd name="T15" fmla="*/ 31 h 36"/>
                <a:gd name="T16" fmla="*/ 2 w 33"/>
                <a:gd name="T1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2" y="32"/>
                  </a:moveTo>
                  <a:cubicBezTo>
                    <a:pt x="9" y="21"/>
                    <a:pt x="16" y="11"/>
                    <a:pt x="24" y="1"/>
                  </a:cubicBezTo>
                  <a:cubicBezTo>
                    <a:pt x="23" y="1"/>
                    <a:pt x="22" y="1"/>
                    <a:pt x="22" y="1"/>
                  </a:cubicBezTo>
                  <a:cubicBezTo>
                    <a:pt x="22" y="13"/>
                    <a:pt x="24" y="26"/>
                    <a:pt x="31" y="36"/>
                  </a:cubicBezTo>
                  <a:cubicBezTo>
                    <a:pt x="31" y="36"/>
                    <a:pt x="33" y="36"/>
                    <a:pt x="33" y="35"/>
                  </a:cubicBezTo>
                  <a:cubicBezTo>
                    <a:pt x="26" y="25"/>
                    <a:pt x="24" y="12"/>
                    <a:pt x="24" y="1"/>
                  </a:cubicBezTo>
                  <a:cubicBezTo>
                    <a:pt x="24" y="0"/>
                    <a:pt x="22" y="0"/>
                    <a:pt x="22" y="1"/>
                  </a:cubicBezTo>
                  <a:cubicBezTo>
                    <a:pt x="14" y="10"/>
                    <a:pt x="7" y="21"/>
                    <a:pt x="0" y="31"/>
                  </a:cubicBezTo>
                  <a:cubicBezTo>
                    <a:pt x="0" y="32"/>
                    <a:pt x="1" y="33"/>
                    <a:pt x="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grpSp>
      <p:grpSp>
        <p:nvGrpSpPr>
          <p:cNvPr id="11" name="组合 10"/>
          <p:cNvGrpSpPr/>
          <p:nvPr>
            <p:custDataLst>
              <p:tags r:id="rId6"/>
            </p:custDataLst>
          </p:nvPr>
        </p:nvGrpSpPr>
        <p:grpSpPr>
          <a:xfrm rot="15281405">
            <a:off x="1437005" y="3235325"/>
            <a:ext cx="1645920" cy="1216660"/>
            <a:chOff x="6584951" y="3543301"/>
            <a:chExt cx="1900237" cy="1223962"/>
          </a:xfrm>
          <a:solidFill>
            <a:srgbClr val="81BDA4"/>
          </a:solidFill>
        </p:grpSpPr>
        <p:sp>
          <p:nvSpPr>
            <p:cNvPr id="12" name="Freeform 3586"/>
            <p:cNvSpPr>
              <a:spLocks noEditPoints="1"/>
            </p:cNvSpPr>
            <p:nvPr>
              <p:custDataLst>
                <p:tags r:id="rId7"/>
              </p:custDataLst>
            </p:nvPr>
          </p:nvSpPr>
          <p:spPr bwMode="auto">
            <a:xfrm>
              <a:off x="6872288" y="3543301"/>
              <a:ext cx="1612900" cy="1090612"/>
            </a:xfrm>
            <a:custGeom>
              <a:avLst/>
              <a:gdLst>
                <a:gd name="T0" fmla="*/ 1 w 62"/>
                <a:gd name="T1" fmla="*/ 40 h 41"/>
                <a:gd name="T2" fmla="*/ 37 w 62"/>
                <a:gd name="T3" fmla="*/ 20 h 41"/>
                <a:gd name="T4" fmla="*/ 42 w 62"/>
                <a:gd name="T5" fmla="*/ 20 h 41"/>
                <a:gd name="T6" fmla="*/ 46 w 62"/>
                <a:gd name="T7" fmla="*/ 41 h 41"/>
                <a:gd name="T8" fmla="*/ 46 w 62"/>
                <a:gd name="T9" fmla="*/ 41 h 41"/>
                <a:gd name="T10" fmla="*/ 47 w 62"/>
                <a:gd name="T11" fmla="*/ 20 h 41"/>
                <a:gd name="T12" fmla="*/ 45 w 62"/>
                <a:gd name="T13" fmla="*/ 19 h 41"/>
                <a:gd name="T14" fmla="*/ 46 w 62"/>
                <a:gd name="T15" fmla="*/ 18 h 41"/>
                <a:gd name="T16" fmla="*/ 61 w 62"/>
                <a:gd name="T17" fmla="*/ 3 h 41"/>
                <a:gd name="T18" fmla="*/ 60 w 62"/>
                <a:gd name="T19" fmla="*/ 1 h 41"/>
                <a:gd name="T20" fmla="*/ 45 w 62"/>
                <a:gd name="T21" fmla="*/ 14 h 41"/>
                <a:gd name="T22" fmla="*/ 43 w 62"/>
                <a:gd name="T23" fmla="*/ 18 h 41"/>
                <a:gd name="T24" fmla="*/ 38 w 62"/>
                <a:gd name="T25" fmla="*/ 17 h 41"/>
                <a:gd name="T26" fmla="*/ 29 w 62"/>
                <a:gd name="T27" fmla="*/ 21 h 41"/>
                <a:gd name="T28" fmla="*/ 1 w 62"/>
                <a:gd name="T29" fmla="*/ 37 h 41"/>
                <a:gd name="T30" fmla="*/ 1 w 62"/>
                <a:gd name="T31" fmla="*/ 40 h 41"/>
                <a:gd name="T32" fmla="*/ 50 w 62"/>
                <a:gd name="T33" fmla="*/ 26 h 41"/>
                <a:gd name="T34" fmla="*/ 48 w 62"/>
                <a:gd name="T35" fmla="*/ 36 h 41"/>
                <a:gd name="T36" fmla="*/ 46 w 62"/>
                <a:gd name="T37" fmla="*/ 38 h 41"/>
                <a:gd name="T38" fmla="*/ 45 w 62"/>
                <a:gd name="T39" fmla="*/ 39 h 41"/>
                <a:gd name="T40" fmla="*/ 43 w 62"/>
                <a:gd name="T41" fmla="*/ 35 h 41"/>
                <a:gd name="T42" fmla="*/ 44 w 62"/>
                <a:gd name="T43" fmla="*/ 21 h 41"/>
                <a:gd name="T44" fmla="*/ 50 w 62"/>
                <a:gd name="T45"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41">
                  <a:moveTo>
                    <a:pt x="1" y="40"/>
                  </a:moveTo>
                  <a:cubicBezTo>
                    <a:pt x="12" y="31"/>
                    <a:pt x="24" y="24"/>
                    <a:pt x="37" y="20"/>
                  </a:cubicBezTo>
                  <a:cubicBezTo>
                    <a:pt x="39" y="20"/>
                    <a:pt x="41" y="20"/>
                    <a:pt x="42" y="20"/>
                  </a:cubicBezTo>
                  <a:cubicBezTo>
                    <a:pt x="40" y="27"/>
                    <a:pt x="41" y="35"/>
                    <a:pt x="46" y="41"/>
                  </a:cubicBezTo>
                  <a:cubicBezTo>
                    <a:pt x="46" y="41"/>
                    <a:pt x="46" y="41"/>
                    <a:pt x="46" y="41"/>
                  </a:cubicBezTo>
                  <a:cubicBezTo>
                    <a:pt x="52" y="35"/>
                    <a:pt x="55" y="26"/>
                    <a:pt x="47" y="20"/>
                  </a:cubicBezTo>
                  <a:cubicBezTo>
                    <a:pt x="47" y="20"/>
                    <a:pt x="46" y="19"/>
                    <a:pt x="45" y="19"/>
                  </a:cubicBezTo>
                  <a:cubicBezTo>
                    <a:pt x="45" y="19"/>
                    <a:pt x="45" y="18"/>
                    <a:pt x="46" y="18"/>
                  </a:cubicBezTo>
                  <a:cubicBezTo>
                    <a:pt x="50" y="12"/>
                    <a:pt x="55" y="7"/>
                    <a:pt x="61" y="3"/>
                  </a:cubicBezTo>
                  <a:cubicBezTo>
                    <a:pt x="62" y="3"/>
                    <a:pt x="61" y="0"/>
                    <a:pt x="60" y="1"/>
                  </a:cubicBezTo>
                  <a:cubicBezTo>
                    <a:pt x="55" y="4"/>
                    <a:pt x="49" y="9"/>
                    <a:pt x="45" y="14"/>
                  </a:cubicBezTo>
                  <a:cubicBezTo>
                    <a:pt x="45" y="16"/>
                    <a:pt x="44" y="17"/>
                    <a:pt x="43" y="18"/>
                  </a:cubicBezTo>
                  <a:cubicBezTo>
                    <a:pt x="42" y="17"/>
                    <a:pt x="40" y="17"/>
                    <a:pt x="38" y="17"/>
                  </a:cubicBezTo>
                  <a:cubicBezTo>
                    <a:pt x="35" y="18"/>
                    <a:pt x="32" y="19"/>
                    <a:pt x="29" y="21"/>
                  </a:cubicBezTo>
                  <a:cubicBezTo>
                    <a:pt x="19" y="25"/>
                    <a:pt x="9" y="30"/>
                    <a:pt x="1" y="37"/>
                  </a:cubicBezTo>
                  <a:cubicBezTo>
                    <a:pt x="0" y="38"/>
                    <a:pt x="1" y="40"/>
                    <a:pt x="1" y="40"/>
                  </a:cubicBezTo>
                  <a:close/>
                  <a:moveTo>
                    <a:pt x="50" y="26"/>
                  </a:moveTo>
                  <a:cubicBezTo>
                    <a:pt x="52" y="29"/>
                    <a:pt x="49" y="33"/>
                    <a:pt x="48" y="36"/>
                  </a:cubicBezTo>
                  <a:cubicBezTo>
                    <a:pt x="47" y="37"/>
                    <a:pt x="46" y="37"/>
                    <a:pt x="46" y="38"/>
                  </a:cubicBezTo>
                  <a:cubicBezTo>
                    <a:pt x="46" y="38"/>
                    <a:pt x="45" y="39"/>
                    <a:pt x="45" y="39"/>
                  </a:cubicBezTo>
                  <a:cubicBezTo>
                    <a:pt x="45" y="39"/>
                    <a:pt x="43" y="35"/>
                    <a:pt x="43" y="35"/>
                  </a:cubicBezTo>
                  <a:cubicBezTo>
                    <a:pt x="41" y="30"/>
                    <a:pt x="42" y="25"/>
                    <a:pt x="44" y="21"/>
                  </a:cubicBezTo>
                  <a:cubicBezTo>
                    <a:pt x="47" y="22"/>
                    <a:pt x="49" y="23"/>
                    <a:pt x="5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sp>
          <p:nvSpPr>
            <p:cNvPr id="13" name="Freeform 3587"/>
            <p:cNvSpPr/>
            <p:nvPr>
              <p:custDataLst>
                <p:tags r:id="rId8"/>
              </p:custDataLst>
            </p:nvPr>
          </p:nvSpPr>
          <p:spPr bwMode="auto">
            <a:xfrm>
              <a:off x="6584951" y="4021138"/>
              <a:ext cx="858838" cy="746125"/>
            </a:xfrm>
            <a:custGeom>
              <a:avLst/>
              <a:gdLst>
                <a:gd name="T0" fmla="*/ 2 w 33"/>
                <a:gd name="T1" fmla="*/ 28 h 28"/>
                <a:gd name="T2" fmla="*/ 32 w 33"/>
                <a:gd name="T3" fmla="*/ 23 h 28"/>
                <a:gd name="T4" fmla="*/ 32 w 33"/>
                <a:gd name="T5" fmla="*/ 21 h 28"/>
                <a:gd name="T6" fmla="*/ 7 w 33"/>
                <a:gd name="T7" fmla="*/ 23 h 28"/>
                <a:gd name="T8" fmla="*/ 21 w 33"/>
                <a:gd name="T9" fmla="*/ 3 h 28"/>
                <a:gd name="T10" fmla="*/ 19 w 33"/>
                <a:gd name="T11" fmla="*/ 2 h 28"/>
                <a:gd name="T12" fmla="*/ 1 w 33"/>
                <a:gd name="T13" fmla="*/ 25 h 28"/>
                <a:gd name="T14" fmla="*/ 2 w 33"/>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8">
                  <a:moveTo>
                    <a:pt x="2" y="28"/>
                  </a:moveTo>
                  <a:cubicBezTo>
                    <a:pt x="11" y="24"/>
                    <a:pt x="22" y="23"/>
                    <a:pt x="32" y="23"/>
                  </a:cubicBezTo>
                  <a:cubicBezTo>
                    <a:pt x="33" y="23"/>
                    <a:pt x="33" y="21"/>
                    <a:pt x="32" y="21"/>
                  </a:cubicBezTo>
                  <a:cubicBezTo>
                    <a:pt x="24" y="21"/>
                    <a:pt x="15" y="21"/>
                    <a:pt x="7" y="23"/>
                  </a:cubicBezTo>
                  <a:cubicBezTo>
                    <a:pt x="13" y="18"/>
                    <a:pt x="19" y="11"/>
                    <a:pt x="21" y="3"/>
                  </a:cubicBezTo>
                  <a:cubicBezTo>
                    <a:pt x="22" y="2"/>
                    <a:pt x="20" y="0"/>
                    <a:pt x="19" y="2"/>
                  </a:cubicBezTo>
                  <a:cubicBezTo>
                    <a:pt x="17" y="11"/>
                    <a:pt x="8" y="19"/>
                    <a:pt x="1" y="25"/>
                  </a:cubicBezTo>
                  <a:cubicBezTo>
                    <a:pt x="0" y="26"/>
                    <a:pt x="1" y="28"/>
                    <a:pt x="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grpSp>
      <p:grpSp>
        <p:nvGrpSpPr>
          <p:cNvPr id="14" name="组合 13"/>
          <p:cNvGrpSpPr/>
          <p:nvPr>
            <p:custDataLst>
              <p:tags r:id="rId9"/>
            </p:custDataLst>
          </p:nvPr>
        </p:nvGrpSpPr>
        <p:grpSpPr>
          <a:xfrm rot="6318595" flipH="1">
            <a:off x="8904605" y="3275330"/>
            <a:ext cx="1555750" cy="1074420"/>
            <a:chOff x="6584951" y="3543301"/>
            <a:chExt cx="1900237" cy="1223962"/>
          </a:xfrm>
          <a:solidFill>
            <a:srgbClr val="81BDA4"/>
          </a:solidFill>
        </p:grpSpPr>
        <p:sp>
          <p:nvSpPr>
            <p:cNvPr id="15" name="Freeform 3586"/>
            <p:cNvSpPr>
              <a:spLocks noEditPoints="1"/>
            </p:cNvSpPr>
            <p:nvPr>
              <p:custDataLst>
                <p:tags r:id="rId10"/>
              </p:custDataLst>
            </p:nvPr>
          </p:nvSpPr>
          <p:spPr bwMode="auto">
            <a:xfrm>
              <a:off x="6872288" y="3543301"/>
              <a:ext cx="1612900" cy="1090612"/>
            </a:xfrm>
            <a:custGeom>
              <a:avLst/>
              <a:gdLst>
                <a:gd name="T0" fmla="*/ 1 w 62"/>
                <a:gd name="T1" fmla="*/ 40 h 41"/>
                <a:gd name="T2" fmla="*/ 37 w 62"/>
                <a:gd name="T3" fmla="*/ 20 h 41"/>
                <a:gd name="T4" fmla="*/ 42 w 62"/>
                <a:gd name="T5" fmla="*/ 20 h 41"/>
                <a:gd name="T6" fmla="*/ 46 w 62"/>
                <a:gd name="T7" fmla="*/ 41 h 41"/>
                <a:gd name="T8" fmla="*/ 46 w 62"/>
                <a:gd name="T9" fmla="*/ 41 h 41"/>
                <a:gd name="T10" fmla="*/ 47 w 62"/>
                <a:gd name="T11" fmla="*/ 20 h 41"/>
                <a:gd name="T12" fmla="*/ 45 w 62"/>
                <a:gd name="T13" fmla="*/ 19 h 41"/>
                <a:gd name="T14" fmla="*/ 46 w 62"/>
                <a:gd name="T15" fmla="*/ 18 h 41"/>
                <a:gd name="T16" fmla="*/ 61 w 62"/>
                <a:gd name="T17" fmla="*/ 3 h 41"/>
                <a:gd name="T18" fmla="*/ 60 w 62"/>
                <a:gd name="T19" fmla="*/ 1 h 41"/>
                <a:gd name="T20" fmla="*/ 45 w 62"/>
                <a:gd name="T21" fmla="*/ 14 h 41"/>
                <a:gd name="T22" fmla="*/ 43 w 62"/>
                <a:gd name="T23" fmla="*/ 18 h 41"/>
                <a:gd name="T24" fmla="*/ 38 w 62"/>
                <a:gd name="T25" fmla="*/ 17 h 41"/>
                <a:gd name="T26" fmla="*/ 29 w 62"/>
                <a:gd name="T27" fmla="*/ 21 h 41"/>
                <a:gd name="T28" fmla="*/ 1 w 62"/>
                <a:gd name="T29" fmla="*/ 37 h 41"/>
                <a:gd name="T30" fmla="*/ 1 w 62"/>
                <a:gd name="T31" fmla="*/ 40 h 41"/>
                <a:gd name="T32" fmla="*/ 50 w 62"/>
                <a:gd name="T33" fmla="*/ 26 h 41"/>
                <a:gd name="T34" fmla="*/ 48 w 62"/>
                <a:gd name="T35" fmla="*/ 36 h 41"/>
                <a:gd name="T36" fmla="*/ 46 w 62"/>
                <a:gd name="T37" fmla="*/ 38 h 41"/>
                <a:gd name="T38" fmla="*/ 45 w 62"/>
                <a:gd name="T39" fmla="*/ 39 h 41"/>
                <a:gd name="T40" fmla="*/ 43 w 62"/>
                <a:gd name="T41" fmla="*/ 35 h 41"/>
                <a:gd name="T42" fmla="*/ 44 w 62"/>
                <a:gd name="T43" fmla="*/ 21 h 41"/>
                <a:gd name="T44" fmla="*/ 50 w 62"/>
                <a:gd name="T45"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41">
                  <a:moveTo>
                    <a:pt x="1" y="40"/>
                  </a:moveTo>
                  <a:cubicBezTo>
                    <a:pt x="12" y="31"/>
                    <a:pt x="24" y="24"/>
                    <a:pt x="37" y="20"/>
                  </a:cubicBezTo>
                  <a:cubicBezTo>
                    <a:pt x="39" y="20"/>
                    <a:pt x="41" y="20"/>
                    <a:pt x="42" y="20"/>
                  </a:cubicBezTo>
                  <a:cubicBezTo>
                    <a:pt x="40" y="27"/>
                    <a:pt x="41" y="35"/>
                    <a:pt x="46" y="41"/>
                  </a:cubicBezTo>
                  <a:cubicBezTo>
                    <a:pt x="46" y="41"/>
                    <a:pt x="46" y="41"/>
                    <a:pt x="46" y="41"/>
                  </a:cubicBezTo>
                  <a:cubicBezTo>
                    <a:pt x="52" y="35"/>
                    <a:pt x="55" y="26"/>
                    <a:pt x="47" y="20"/>
                  </a:cubicBezTo>
                  <a:cubicBezTo>
                    <a:pt x="47" y="20"/>
                    <a:pt x="46" y="19"/>
                    <a:pt x="45" y="19"/>
                  </a:cubicBezTo>
                  <a:cubicBezTo>
                    <a:pt x="45" y="19"/>
                    <a:pt x="45" y="18"/>
                    <a:pt x="46" y="18"/>
                  </a:cubicBezTo>
                  <a:cubicBezTo>
                    <a:pt x="50" y="12"/>
                    <a:pt x="55" y="7"/>
                    <a:pt x="61" y="3"/>
                  </a:cubicBezTo>
                  <a:cubicBezTo>
                    <a:pt x="62" y="3"/>
                    <a:pt x="61" y="0"/>
                    <a:pt x="60" y="1"/>
                  </a:cubicBezTo>
                  <a:cubicBezTo>
                    <a:pt x="55" y="4"/>
                    <a:pt x="49" y="9"/>
                    <a:pt x="45" y="14"/>
                  </a:cubicBezTo>
                  <a:cubicBezTo>
                    <a:pt x="45" y="16"/>
                    <a:pt x="44" y="17"/>
                    <a:pt x="43" y="18"/>
                  </a:cubicBezTo>
                  <a:cubicBezTo>
                    <a:pt x="42" y="17"/>
                    <a:pt x="40" y="17"/>
                    <a:pt x="38" y="17"/>
                  </a:cubicBezTo>
                  <a:cubicBezTo>
                    <a:pt x="35" y="18"/>
                    <a:pt x="32" y="19"/>
                    <a:pt x="29" y="21"/>
                  </a:cubicBezTo>
                  <a:cubicBezTo>
                    <a:pt x="19" y="25"/>
                    <a:pt x="9" y="30"/>
                    <a:pt x="1" y="37"/>
                  </a:cubicBezTo>
                  <a:cubicBezTo>
                    <a:pt x="0" y="38"/>
                    <a:pt x="1" y="40"/>
                    <a:pt x="1" y="40"/>
                  </a:cubicBezTo>
                  <a:close/>
                  <a:moveTo>
                    <a:pt x="50" y="26"/>
                  </a:moveTo>
                  <a:cubicBezTo>
                    <a:pt x="52" y="29"/>
                    <a:pt x="49" y="33"/>
                    <a:pt x="48" y="36"/>
                  </a:cubicBezTo>
                  <a:cubicBezTo>
                    <a:pt x="47" y="37"/>
                    <a:pt x="46" y="37"/>
                    <a:pt x="46" y="38"/>
                  </a:cubicBezTo>
                  <a:cubicBezTo>
                    <a:pt x="46" y="38"/>
                    <a:pt x="45" y="39"/>
                    <a:pt x="45" y="39"/>
                  </a:cubicBezTo>
                  <a:cubicBezTo>
                    <a:pt x="45" y="39"/>
                    <a:pt x="43" y="35"/>
                    <a:pt x="43" y="35"/>
                  </a:cubicBezTo>
                  <a:cubicBezTo>
                    <a:pt x="41" y="30"/>
                    <a:pt x="42" y="25"/>
                    <a:pt x="44" y="21"/>
                  </a:cubicBezTo>
                  <a:cubicBezTo>
                    <a:pt x="47" y="22"/>
                    <a:pt x="49" y="23"/>
                    <a:pt x="5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sp>
          <p:nvSpPr>
            <p:cNvPr id="16" name="Freeform 3587"/>
            <p:cNvSpPr/>
            <p:nvPr>
              <p:custDataLst>
                <p:tags r:id="rId11"/>
              </p:custDataLst>
            </p:nvPr>
          </p:nvSpPr>
          <p:spPr bwMode="auto">
            <a:xfrm>
              <a:off x="6584951" y="4021138"/>
              <a:ext cx="858838" cy="746125"/>
            </a:xfrm>
            <a:custGeom>
              <a:avLst/>
              <a:gdLst>
                <a:gd name="T0" fmla="*/ 2 w 33"/>
                <a:gd name="T1" fmla="*/ 28 h 28"/>
                <a:gd name="T2" fmla="*/ 32 w 33"/>
                <a:gd name="T3" fmla="*/ 23 h 28"/>
                <a:gd name="T4" fmla="*/ 32 w 33"/>
                <a:gd name="T5" fmla="*/ 21 h 28"/>
                <a:gd name="T6" fmla="*/ 7 w 33"/>
                <a:gd name="T7" fmla="*/ 23 h 28"/>
                <a:gd name="T8" fmla="*/ 21 w 33"/>
                <a:gd name="T9" fmla="*/ 3 h 28"/>
                <a:gd name="T10" fmla="*/ 19 w 33"/>
                <a:gd name="T11" fmla="*/ 2 h 28"/>
                <a:gd name="T12" fmla="*/ 1 w 33"/>
                <a:gd name="T13" fmla="*/ 25 h 28"/>
                <a:gd name="T14" fmla="*/ 2 w 33"/>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8">
                  <a:moveTo>
                    <a:pt x="2" y="28"/>
                  </a:moveTo>
                  <a:cubicBezTo>
                    <a:pt x="11" y="24"/>
                    <a:pt x="22" y="23"/>
                    <a:pt x="32" y="23"/>
                  </a:cubicBezTo>
                  <a:cubicBezTo>
                    <a:pt x="33" y="23"/>
                    <a:pt x="33" y="21"/>
                    <a:pt x="32" y="21"/>
                  </a:cubicBezTo>
                  <a:cubicBezTo>
                    <a:pt x="24" y="21"/>
                    <a:pt x="15" y="21"/>
                    <a:pt x="7" y="23"/>
                  </a:cubicBezTo>
                  <a:cubicBezTo>
                    <a:pt x="13" y="18"/>
                    <a:pt x="19" y="11"/>
                    <a:pt x="21" y="3"/>
                  </a:cubicBezTo>
                  <a:cubicBezTo>
                    <a:pt x="22" y="2"/>
                    <a:pt x="20" y="0"/>
                    <a:pt x="19" y="2"/>
                  </a:cubicBezTo>
                  <a:cubicBezTo>
                    <a:pt x="17" y="11"/>
                    <a:pt x="8" y="19"/>
                    <a:pt x="1" y="25"/>
                  </a:cubicBezTo>
                  <a:cubicBezTo>
                    <a:pt x="0" y="26"/>
                    <a:pt x="1" y="28"/>
                    <a:pt x="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grpSp>
      <p:grpSp>
        <p:nvGrpSpPr>
          <p:cNvPr id="17" name="组合 16"/>
          <p:cNvGrpSpPr/>
          <p:nvPr>
            <p:custDataLst>
              <p:tags r:id="rId12"/>
            </p:custDataLst>
          </p:nvPr>
        </p:nvGrpSpPr>
        <p:grpSpPr>
          <a:xfrm>
            <a:off x="193026" y="597714"/>
            <a:ext cx="3040815" cy="2664781"/>
            <a:chOff x="1832966" y="1945037"/>
            <a:chExt cx="2281403" cy="1999280"/>
          </a:xfrm>
        </p:grpSpPr>
        <p:sp>
          <p:nvSpPr>
            <p:cNvPr id="18" name="Freeform 7"/>
            <p:cNvSpPr>
              <a:spLocks noEditPoints="1"/>
            </p:cNvSpPr>
            <p:nvPr>
              <p:custDataLst>
                <p:tags r:id="rId13"/>
              </p:custDataLst>
            </p:nvPr>
          </p:nvSpPr>
          <p:spPr bwMode="auto">
            <a:xfrm flipH="1" flipV="1">
              <a:off x="1832966" y="1945037"/>
              <a:ext cx="2281403" cy="199928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262626"/>
            </a:solidFill>
            <a:ln>
              <a:noFill/>
            </a:ln>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sp>
          <p:nvSpPr>
            <p:cNvPr id="19" name="Text Box 12"/>
            <p:cNvSpPr txBox="1">
              <a:spLocks noChangeArrowheads="1"/>
            </p:cNvSpPr>
            <p:nvPr>
              <p:custDataLst>
                <p:tags r:id="rId14"/>
              </p:custDataLst>
            </p:nvPr>
          </p:nvSpPr>
          <p:spPr bwMode="auto">
            <a:xfrm>
              <a:off x="1976682" y="2197108"/>
              <a:ext cx="2100326" cy="1626875"/>
            </a:xfrm>
            <a:prstGeom prst="rect">
              <a:avLst/>
            </a:prstGeom>
            <a:solidFill>
              <a:srgbClr val="D3DEF0"/>
            </a:solidFill>
            <a:ln w="9525">
              <a:noFill/>
              <a:miter lim="800000"/>
            </a:ln>
            <a:effectLst/>
          </p:spPr>
          <p:txBody>
            <a:bodyPr wrap="square" lIns="116078" tIns="58039" rIns="116078" bIns="58039">
              <a:spAutoFit/>
            </a:bodyPr>
            <a:lstStyle/>
            <a:p>
              <a:pPr>
                <a:defRPr/>
              </a:pPr>
              <a:r>
                <a:rPr lang="zh-CN" altLang="en-US" sz="2665" kern="0">
                  <a:solidFill>
                    <a:srgbClr val="392F2F"/>
                  </a:solidFill>
                  <a:latin typeface="黑体" panose="02010609060101010101" charset="-122"/>
                  <a:ea typeface="黑体" panose="02010609060101010101" charset="-122"/>
                </a:rPr>
                <a:t>观点一</a:t>
              </a:r>
              <a:endParaRPr lang="zh-CN" altLang="en-US" sz="2665" kern="0">
                <a:solidFill>
                  <a:srgbClr val="392F2F"/>
                </a:solidFill>
                <a:latin typeface="黑体" panose="02010609060101010101" charset="-122"/>
                <a:ea typeface="黑体" panose="02010609060101010101" charset="-122"/>
              </a:endParaRPr>
            </a:p>
            <a:p>
              <a:pPr>
                <a:defRPr/>
              </a:pPr>
              <a:r>
                <a:rPr lang="zh-CN" altLang="en-US" sz="2665" kern="0">
                  <a:solidFill>
                    <a:srgbClr val="392F2F"/>
                  </a:solidFill>
                  <a:latin typeface="黑体" panose="02010609060101010101" charset="-122"/>
                  <a:ea typeface="黑体" panose="02010609060101010101" charset="-122"/>
                </a:rPr>
                <a:t>私有制的产生是社会生产力发展的成果，是不可避免的。</a:t>
              </a:r>
              <a:endParaRPr lang="zh-CN" altLang="en-US" sz="2665" kern="0">
                <a:solidFill>
                  <a:srgbClr val="392F2F"/>
                </a:solidFill>
                <a:latin typeface="黑体" panose="02010609060101010101" charset="-122"/>
                <a:ea typeface="黑体" panose="02010609060101010101" charset="-122"/>
              </a:endParaRPr>
            </a:p>
          </p:txBody>
        </p:sp>
      </p:grpSp>
      <p:grpSp>
        <p:nvGrpSpPr>
          <p:cNvPr id="20" name="组合 19"/>
          <p:cNvGrpSpPr/>
          <p:nvPr>
            <p:custDataLst>
              <p:tags r:id="rId15"/>
            </p:custDataLst>
          </p:nvPr>
        </p:nvGrpSpPr>
        <p:grpSpPr>
          <a:xfrm>
            <a:off x="4369793" y="566728"/>
            <a:ext cx="3040815" cy="2664782"/>
            <a:chOff x="4966629" y="1921790"/>
            <a:chExt cx="2281403" cy="1999280"/>
          </a:xfrm>
        </p:grpSpPr>
        <p:sp>
          <p:nvSpPr>
            <p:cNvPr id="21" name="Freeform 7"/>
            <p:cNvSpPr>
              <a:spLocks noEditPoints="1"/>
            </p:cNvSpPr>
            <p:nvPr>
              <p:custDataLst>
                <p:tags r:id="rId16"/>
              </p:custDataLst>
            </p:nvPr>
          </p:nvSpPr>
          <p:spPr bwMode="auto">
            <a:xfrm flipH="1" flipV="1">
              <a:off x="4966629" y="1921790"/>
              <a:ext cx="2281403" cy="199928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262626"/>
            </a:solidFill>
            <a:ln>
              <a:noFill/>
            </a:ln>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sp>
          <p:nvSpPr>
            <p:cNvPr id="22" name="Text Box 12"/>
            <p:cNvSpPr txBox="1">
              <a:spLocks noChangeArrowheads="1"/>
            </p:cNvSpPr>
            <p:nvPr>
              <p:custDataLst>
                <p:tags r:id="rId17"/>
              </p:custDataLst>
            </p:nvPr>
          </p:nvSpPr>
          <p:spPr bwMode="auto">
            <a:xfrm>
              <a:off x="5109027" y="2233379"/>
              <a:ext cx="2100326" cy="1319088"/>
            </a:xfrm>
            <a:prstGeom prst="rect">
              <a:avLst/>
            </a:prstGeom>
            <a:solidFill>
              <a:srgbClr val="8ABFA7"/>
            </a:solidFill>
            <a:ln w="9525">
              <a:noFill/>
              <a:miter lim="800000"/>
            </a:ln>
            <a:effectLst/>
          </p:spPr>
          <p:txBody>
            <a:bodyPr wrap="square" lIns="116078" tIns="58039" rIns="116078" bIns="58039">
              <a:spAutoFit/>
            </a:bodyPr>
            <a:lstStyle/>
            <a:p>
              <a:pPr>
                <a:defRPr/>
              </a:pPr>
              <a:r>
                <a:rPr lang="zh-CN" altLang="en-US" sz="2665" kern="0">
                  <a:solidFill>
                    <a:srgbClr val="392F2F"/>
                  </a:solidFill>
                  <a:latin typeface="黑体" panose="02010609060101010101" charset="-122"/>
                  <a:ea typeface="黑体" panose="02010609060101010101" charset="-122"/>
                </a:rPr>
                <a:t>观点二</a:t>
              </a:r>
              <a:endParaRPr lang="zh-CN" altLang="en-US" sz="2665" kern="0">
                <a:solidFill>
                  <a:srgbClr val="392F2F"/>
                </a:solidFill>
                <a:latin typeface="黑体" panose="02010609060101010101" charset="-122"/>
                <a:ea typeface="黑体" panose="02010609060101010101" charset="-122"/>
              </a:endParaRPr>
            </a:p>
            <a:p>
              <a:pPr>
                <a:defRPr/>
              </a:pPr>
              <a:r>
                <a:rPr lang="zh-CN" altLang="en-US" sz="2665" kern="0">
                  <a:solidFill>
                    <a:srgbClr val="392F2F"/>
                  </a:solidFill>
                  <a:latin typeface="黑体" panose="02010609060101010101" charset="-122"/>
                  <a:ea typeface="黑体" panose="02010609060101010101" charset="-122"/>
                </a:rPr>
                <a:t>私有观念的存在，是私有制产生的根本原因。</a:t>
              </a:r>
              <a:endParaRPr lang="zh-CN" altLang="en-US" sz="2665" kern="0">
                <a:solidFill>
                  <a:srgbClr val="392F2F"/>
                </a:solidFill>
                <a:latin typeface="黑体" panose="02010609060101010101" charset="-122"/>
                <a:ea typeface="黑体" panose="02010609060101010101" charset="-122"/>
              </a:endParaRPr>
            </a:p>
          </p:txBody>
        </p:sp>
      </p:grpSp>
      <p:grpSp>
        <p:nvGrpSpPr>
          <p:cNvPr id="23" name="组合 22"/>
          <p:cNvGrpSpPr/>
          <p:nvPr>
            <p:custDataLst>
              <p:tags r:id="rId18"/>
            </p:custDataLst>
          </p:nvPr>
        </p:nvGrpSpPr>
        <p:grpSpPr>
          <a:xfrm>
            <a:off x="8546560" y="597715"/>
            <a:ext cx="3040815" cy="2664781"/>
            <a:chOff x="8100292" y="1945037"/>
            <a:chExt cx="2281403" cy="1999280"/>
          </a:xfrm>
        </p:grpSpPr>
        <p:sp>
          <p:nvSpPr>
            <p:cNvPr id="24" name="Freeform 7"/>
            <p:cNvSpPr>
              <a:spLocks noEditPoints="1"/>
            </p:cNvSpPr>
            <p:nvPr>
              <p:custDataLst>
                <p:tags r:id="rId19"/>
              </p:custDataLst>
            </p:nvPr>
          </p:nvSpPr>
          <p:spPr bwMode="auto">
            <a:xfrm flipH="1" flipV="1">
              <a:off x="8100292" y="1945037"/>
              <a:ext cx="2281403" cy="199928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262626"/>
            </a:solidFill>
            <a:ln>
              <a:noFill/>
            </a:ln>
          </p:spPr>
          <p:txBody>
            <a:bodyPr vert="horz" wrap="square" lIns="121878" tIns="60939" rIns="121878" bIns="60939" numCol="1" anchor="t" anchorCtr="0" compatLnSpc="1"/>
            <a:lstStyle/>
            <a:p>
              <a:endParaRPr lang="zh-CN" altLang="en-US" sz="2400">
                <a:latin typeface="黑体" panose="02010609060101010101" charset="-122"/>
                <a:ea typeface="黑体" panose="02010609060101010101" charset="-122"/>
              </a:endParaRPr>
            </a:p>
          </p:txBody>
        </p:sp>
        <p:sp>
          <p:nvSpPr>
            <p:cNvPr id="25" name="Text Box 12"/>
            <p:cNvSpPr txBox="1">
              <a:spLocks noChangeArrowheads="1"/>
            </p:cNvSpPr>
            <p:nvPr>
              <p:custDataLst>
                <p:tags r:id="rId20"/>
              </p:custDataLst>
            </p:nvPr>
          </p:nvSpPr>
          <p:spPr bwMode="auto">
            <a:xfrm>
              <a:off x="8241602" y="2197184"/>
              <a:ext cx="2100326" cy="1626875"/>
            </a:xfrm>
            <a:prstGeom prst="rect">
              <a:avLst/>
            </a:prstGeom>
            <a:solidFill>
              <a:srgbClr val="D3DEF0"/>
            </a:solidFill>
            <a:ln w="9525">
              <a:noFill/>
              <a:miter lim="800000"/>
            </a:ln>
            <a:effectLst/>
          </p:spPr>
          <p:txBody>
            <a:bodyPr wrap="square" lIns="116078" tIns="58039" rIns="116078" bIns="58039">
              <a:spAutoFit/>
            </a:bodyPr>
            <a:lstStyle/>
            <a:p>
              <a:pPr>
                <a:defRPr/>
              </a:pPr>
              <a:r>
                <a:rPr lang="zh-CN" altLang="en-US" sz="2665" kern="0">
                  <a:solidFill>
                    <a:srgbClr val="392F2F"/>
                  </a:solidFill>
                  <a:latin typeface="黑体" panose="02010609060101010101" charset="-122"/>
                  <a:ea typeface="黑体" panose="02010609060101010101" charset="-122"/>
                </a:rPr>
                <a:t>观点三</a:t>
              </a:r>
              <a:endParaRPr lang="zh-CN" altLang="en-US" sz="2665" kern="0">
                <a:solidFill>
                  <a:srgbClr val="392F2F"/>
                </a:solidFill>
                <a:latin typeface="黑体" panose="02010609060101010101" charset="-122"/>
                <a:ea typeface="黑体" panose="02010609060101010101" charset="-122"/>
              </a:endParaRPr>
            </a:p>
            <a:p>
              <a:pPr>
                <a:defRPr/>
              </a:pPr>
              <a:r>
                <a:rPr lang="zh-CN" altLang="en-US" sz="2665" kern="0">
                  <a:solidFill>
                    <a:srgbClr val="392F2F"/>
                  </a:solidFill>
                  <a:latin typeface="黑体" panose="02010609060101010101" charset="-122"/>
                  <a:ea typeface="黑体" panose="02010609060101010101" charset="-122"/>
                </a:rPr>
                <a:t>私有观念的人所固有的，所以私有制天然合理，会永远存在。</a:t>
              </a:r>
              <a:endParaRPr lang="zh-CN" altLang="en-US" sz="2665" kern="0">
                <a:solidFill>
                  <a:srgbClr val="392F2F"/>
                </a:solidFill>
                <a:latin typeface="黑体" panose="02010609060101010101" charset="-122"/>
                <a:ea typeface="黑体" panose="02010609060101010101" charset="-122"/>
              </a:endParaRPr>
            </a:p>
          </p:txBody>
        </p:sp>
      </p:grpSp>
      <p:grpSp>
        <p:nvGrpSpPr>
          <p:cNvPr id="26" name="组合 25"/>
          <p:cNvGrpSpPr/>
          <p:nvPr>
            <p:custDataLst>
              <p:tags r:id="rId21"/>
            </p:custDataLst>
          </p:nvPr>
        </p:nvGrpSpPr>
        <p:grpSpPr>
          <a:xfrm>
            <a:off x="2050764" y="4581265"/>
            <a:ext cx="7680833" cy="838829"/>
            <a:chOff x="3225881" y="5541379"/>
            <a:chExt cx="5762898" cy="1116018"/>
          </a:xfrm>
        </p:grpSpPr>
        <p:sp>
          <p:nvSpPr>
            <p:cNvPr id="27" name="椭圆 31"/>
            <p:cNvSpPr/>
            <p:nvPr>
              <p:custDataLst>
                <p:tags r:id="rId22"/>
              </p:custDataLst>
            </p:nvPr>
          </p:nvSpPr>
          <p:spPr>
            <a:xfrm>
              <a:off x="3225881" y="5541379"/>
              <a:ext cx="5762898" cy="111601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262626"/>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865" noProof="1">
                <a:solidFill>
                  <a:schemeClr val="tx1">
                    <a:lumMod val="65000"/>
                    <a:lumOff val="35000"/>
                  </a:schemeClr>
                </a:solidFill>
                <a:latin typeface="黑体" panose="02010609060101010101" charset="-122"/>
                <a:ea typeface="黑体" panose="02010609060101010101" charset="-122"/>
              </a:endParaRPr>
            </a:p>
          </p:txBody>
        </p:sp>
        <p:sp>
          <p:nvSpPr>
            <p:cNvPr id="28" name="Text Box 21"/>
            <p:cNvSpPr txBox="1">
              <a:spLocks noChangeArrowheads="1"/>
            </p:cNvSpPr>
            <p:nvPr>
              <p:custDataLst>
                <p:tags r:id="rId23"/>
              </p:custDataLst>
            </p:nvPr>
          </p:nvSpPr>
          <p:spPr bwMode="auto">
            <a:xfrm>
              <a:off x="3456839" y="5662192"/>
              <a:ext cx="5300980" cy="823121"/>
            </a:xfrm>
            <a:prstGeom prst="rect">
              <a:avLst/>
            </a:prstGeom>
            <a:solidFill>
              <a:schemeClr val="bg2">
                <a:lumMod val="90000"/>
              </a:schemeClr>
            </a:solidFill>
            <a:ln w="9525">
              <a:noFill/>
              <a:miter lim="800000"/>
            </a:ln>
            <a:effectLst/>
          </p:spPr>
          <p:txBody>
            <a:bodyPr wrap="square" lIns="125143" tIns="62572" rIns="125143" bIns="62572">
              <a:spAutoFit/>
            </a:bodyPr>
            <a:lstStyle/>
            <a:p>
              <a:pPr algn="ctr">
                <a:defRPr/>
              </a:pPr>
              <a:r>
                <a:rPr lang="zh-CN" altLang="en-US" sz="3200" kern="0">
                  <a:solidFill>
                    <a:srgbClr val="392F2F"/>
                  </a:solidFill>
                  <a:latin typeface="华文楷体" panose="02010600040101010101" charset="-122"/>
                  <a:ea typeface="华文楷体" panose="02010600040101010101" charset="-122"/>
                </a:rPr>
                <a:t>你如何看待上述观点，阐明你的</a:t>
              </a:r>
              <a:r>
                <a:rPr lang="zh-CN" altLang="en-US" sz="3200" kern="0" smtClean="0">
                  <a:solidFill>
                    <a:srgbClr val="392F2F"/>
                  </a:solidFill>
                  <a:latin typeface="华文楷体" panose="02010600040101010101" charset="-122"/>
                  <a:ea typeface="华文楷体" panose="02010600040101010101" charset="-122"/>
                </a:rPr>
                <a:t>理由</a:t>
              </a:r>
              <a:endParaRPr lang="zh-CN" altLang="en-US" sz="5865" kern="0">
                <a:solidFill>
                  <a:srgbClr val="392F2F"/>
                </a:solidFill>
                <a:latin typeface="华文楷体" panose="02010600040101010101" charset="-122"/>
                <a:ea typeface="华文楷体" panose="02010600040101010101" charset="-122"/>
              </a:endParaRPr>
            </a:p>
          </p:txBody>
        </p:sp>
      </p:grpSp>
      <p:pic>
        <p:nvPicPr>
          <p:cNvPr id="29" name="Picture 5"/>
          <p:cNvPicPr>
            <a:picLocks noChangeAspect="1" noChangeArrowheads="1"/>
          </p:cNvPicPr>
          <p:nvPr>
            <p:custDataLst>
              <p:tags r:id="rId24"/>
            </p:custDataLst>
          </p:nvPr>
        </p:nvPicPr>
        <p:blipFill>
          <a:blip r:embed="rId25">
            <a:extLst>
              <a:ext uri="{28A0092B-C50C-407E-A947-70E740481C1C}">
                <a14:useLocalDpi xmlns:a14="http://schemas.microsoft.com/office/drawing/2010/main" val="0"/>
              </a:ext>
            </a:extLst>
          </a:blip>
          <a:stretch>
            <a:fillRect/>
          </a:stretch>
        </p:blipFill>
        <p:spPr bwMode="auto">
          <a:xfrm>
            <a:off x="47422" y="4609321"/>
            <a:ext cx="2093458" cy="20894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框 47"/>
          <p:cNvSpPr txBox="1"/>
          <p:nvPr>
            <p:custDataLst>
              <p:tags r:id="rId26"/>
            </p:custDataLst>
          </p:nvPr>
        </p:nvSpPr>
        <p:spPr>
          <a:xfrm>
            <a:off x="2358208" y="5648126"/>
            <a:ext cx="9045407" cy="497205"/>
          </a:xfrm>
          <a:prstGeom prst="rect">
            <a:avLst/>
          </a:prstGeom>
          <a:solidFill>
            <a:srgbClr val="FFFF00"/>
          </a:solidFill>
          <a:ln>
            <a:solidFill>
              <a:srgbClr val="81BDA4"/>
            </a:solidFill>
          </a:ln>
        </p:spPr>
        <p:txBody>
          <a:bodyPr wrap="square" rtlCol="0">
            <a:spAutoFit/>
          </a:bodyPr>
          <a:lstStyle/>
          <a:p>
            <a:pPr algn="l">
              <a:lnSpc>
                <a:spcPct val="110000"/>
              </a:lnSpc>
            </a:pPr>
            <a:r>
              <a:rPr lang="zh-CN" altLang="en-US" sz="2400" b="1" smtClean="0">
                <a:latin typeface="华文楷体" panose="02010600040101010101" charset="-122"/>
                <a:ea typeface="华文楷体" panose="02010600040101010101" charset="-122"/>
                <a:sym typeface="+mn-ea"/>
              </a:rPr>
              <a:t>生产力</a:t>
            </a:r>
            <a:r>
              <a:rPr lang="zh-CN" altLang="en-US" sz="2400" b="1">
                <a:latin typeface="华文楷体" panose="02010600040101010101" charset="-122"/>
                <a:ea typeface="华文楷体" panose="02010600040101010101" charset="-122"/>
                <a:sym typeface="+mn-ea"/>
              </a:rPr>
              <a:t>是</a:t>
            </a:r>
            <a:r>
              <a:rPr lang="zh-CN" altLang="en-US" sz="2400" b="1">
                <a:solidFill>
                  <a:srgbClr val="FF0000"/>
                </a:solidFill>
                <a:latin typeface="华文楷体" panose="02010600040101010101" charset="-122"/>
                <a:ea typeface="华文楷体" panose="02010600040101010101" charset="-122"/>
                <a:sym typeface="+mn-ea"/>
              </a:rPr>
              <a:t>最活跃、最革命</a:t>
            </a:r>
            <a:r>
              <a:rPr lang="zh-CN" altLang="en-US" sz="2400" b="1">
                <a:latin typeface="华文楷体" panose="02010600040101010101" charset="-122"/>
                <a:ea typeface="华文楷体" panose="02010600040101010101" charset="-122"/>
                <a:sym typeface="+mn-ea"/>
              </a:rPr>
              <a:t>的因素，是社会发展的最终决定力量。</a:t>
            </a:r>
            <a:endParaRPr lang="zh-CN" altLang="en-US" sz="3200" b="1">
              <a:solidFill>
                <a:srgbClr val="FF00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矩形 4"/>
          <p:cNvSpPr/>
          <p:nvPr>
            <p:custDataLst>
              <p:tags r:id="rId1"/>
            </p:custDataLst>
          </p:nvPr>
        </p:nvSpPr>
        <p:spPr>
          <a:xfrm>
            <a:off x="19050" y="4982210"/>
            <a:ext cx="11998325" cy="1568450"/>
          </a:xfrm>
          <a:prstGeom prst="rect">
            <a:avLst/>
          </a:prstGeom>
          <a:noFill/>
          <a:ln>
            <a:solidFill>
              <a:schemeClr val="tx1"/>
            </a:solidFill>
            <a:prstDash val="dashDot"/>
            <a:miter lim="800000"/>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defTabSz="1219200" eaLnBrk="1" hangingPunct="1">
              <a:lnSpc>
                <a:spcPct val="150000"/>
              </a:lnSpc>
              <a:spcAft>
                <a:spcPct val="0"/>
              </a:spcAft>
              <a:buNone/>
            </a:pPr>
            <a:r>
              <a:rPr sz="3200" b="1">
                <a:ln w="9525" cap="flat" cmpd="sng" algn="ctr">
                  <a:noFill/>
                  <a:prstDash val="solid"/>
                  <a:round/>
                  <a:headEnd type="none" w="med" len="med"/>
                  <a:tailEnd type="none" w="med" len="med"/>
                </a:ln>
                <a:solidFill>
                  <a:srgbClr val="000000"/>
                </a:solidFill>
                <a:highlight>
                  <a:srgbClr val="FFFF00"/>
                </a:highlight>
                <a:latin typeface="黑体" panose="02010609060101010101" charset="-122"/>
                <a:ea typeface="黑体" panose="02010609060101010101" charset="-122"/>
                <a:sym typeface="Wingdings" panose="05000000000000000000"/>
              </a:rPr>
              <a:t>讨论：</a:t>
            </a:r>
            <a:endParaRPr sz="3200" b="1">
              <a:ln w="9525" cap="flat" cmpd="sng" algn="ctr">
                <a:noFill/>
                <a:prstDash val="solid"/>
                <a:round/>
                <a:headEnd type="none" w="med" len="med"/>
                <a:tailEnd type="none" w="med" len="med"/>
              </a:ln>
              <a:solidFill>
                <a:srgbClr val="000000"/>
              </a:solidFill>
              <a:highlight>
                <a:srgbClr val="FFFF00"/>
              </a:highlight>
              <a:latin typeface="黑体" panose="02010609060101010101" charset="-122"/>
              <a:ea typeface="黑体" panose="02010609060101010101" charset="-122"/>
              <a:sym typeface="Wingdings" panose="05000000000000000000"/>
            </a:endParaRPr>
          </a:p>
          <a:p>
            <a:pPr marL="0" indent="0" defTabSz="1219200" eaLnBrk="1" hangingPunct="1">
              <a:lnSpc>
                <a:spcPct val="15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假如你是奴隶主，面临反抗，你会</a:t>
            </a: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mn-lt"/>
              </a:rPr>
              <a:t>靠什么来解决矛盾、维护统治？</a:t>
            </a:r>
            <a:endParaRPr sz="3200" b="1">
              <a:solidFill>
                <a:schemeClr val="tx1"/>
              </a:solidFill>
              <a:latin typeface="黑体" panose="02010609060101010101" charset="-122"/>
              <a:ea typeface="黑体" panose="02010609060101010101" charset="-122"/>
              <a:sym typeface="+mn-lt"/>
            </a:endParaRPr>
          </a:p>
        </p:txBody>
      </p:sp>
      <p:pic>
        <p:nvPicPr>
          <p:cNvPr id="30726" name="Picture 4"/>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427990" y="278130"/>
            <a:ext cx="4667250" cy="39008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5"/>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6318885" y="278130"/>
            <a:ext cx="4965700" cy="3751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1"/>
          <p:cNvSpPr>
            <a:spLocks noChangeArrowheads="1"/>
          </p:cNvSpPr>
          <p:nvPr>
            <p:custDataLst>
              <p:tags r:id="rId6"/>
            </p:custDataLst>
          </p:nvPr>
        </p:nvSpPr>
        <p:spPr bwMode="auto">
          <a:xfrm>
            <a:off x="2332355" y="4398645"/>
            <a:ext cx="3986530" cy="521970"/>
          </a:xfrm>
          <a:prstGeom prst="rect">
            <a:avLst/>
          </a:prstGeom>
          <a:solidFill>
            <a:srgbClr val="8ABFA7"/>
          </a:solidFill>
          <a:ln>
            <a:noFill/>
          </a:ln>
          <a:effectLst>
            <a:outerShdw blurRad="57150" dist="19050" dir="5400000" algn="ctr" rotWithShape="0">
              <a:srgbClr val="000000">
                <a:alpha val="62999"/>
              </a:srgbClr>
            </a:outerShdw>
          </a:effectLst>
        </p:spPr>
        <p:txBody>
          <a:bodyPr wrap="square">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algn="ctr" defTabSz="1219200" eaLnBrk="1" hangingPunct="1">
              <a:lnSpc>
                <a:spcPct val="100000"/>
              </a:lnSpc>
              <a:spcAft>
                <a:spcPct val="0"/>
              </a:spcAft>
              <a:buNone/>
            </a:pPr>
            <a:r>
              <a:rPr lang="zh-CN" altLang="en-US" sz="2800" b="1">
                <a:solidFill>
                  <a:srgbClr val="FF0000"/>
                </a:solidFill>
                <a:latin typeface="Times New Roman" panose="02020603050405020304" charset="0"/>
                <a:cs typeface="Times New Roman" panose="02020603050405020304" charset="0"/>
              </a:rPr>
              <a:t>奴隶主阶级</a:t>
            </a:r>
            <a:r>
              <a:rPr lang="zh-CN" altLang="en-US" sz="2800" b="1">
                <a:solidFill>
                  <a:schemeClr val="tx1"/>
                </a:solidFill>
                <a:latin typeface="Times New Roman" panose="02020603050405020304" charset="0"/>
                <a:cs typeface="Times New Roman" panose="02020603050405020304" charset="0"/>
              </a:rPr>
              <a:t>与</a:t>
            </a:r>
            <a:r>
              <a:rPr lang="zh-CN" altLang="en-US" sz="2800" b="1">
                <a:solidFill>
                  <a:srgbClr val="FF0000"/>
                </a:solidFill>
                <a:latin typeface="Times New Roman" panose="02020603050405020304" charset="0"/>
                <a:cs typeface="Times New Roman" panose="02020603050405020304" charset="0"/>
                <a:sym typeface="+mn-ea"/>
              </a:rPr>
              <a:t>奴隶阶级</a:t>
            </a:r>
            <a:endParaRPr lang="zh-CN" altLang="en-US" sz="2800" b="1">
              <a:solidFill>
                <a:srgbClr val="FF0000"/>
              </a:solidFill>
              <a:latin typeface="Times New Roman" panose="02020603050405020304" charset="0"/>
              <a:cs typeface="Times New Roman" panose="02020603050405020304" charset="0"/>
              <a:sym typeface="+mn-ea"/>
            </a:endParaRPr>
          </a:p>
        </p:txBody>
      </p:sp>
      <p:sp>
        <p:nvSpPr>
          <p:cNvPr id="31754" name="矩形 9"/>
          <p:cNvSpPr/>
          <p:nvPr>
            <p:custDataLst>
              <p:tags r:id="rId7"/>
            </p:custDataLst>
          </p:nvPr>
        </p:nvSpPr>
        <p:spPr>
          <a:xfrm>
            <a:off x="18935" y="4398672"/>
            <a:ext cx="2634615" cy="583565"/>
          </a:xfrm>
          <a:prstGeom prst="rect">
            <a:avLst/>
          </a:prstGeom>
          <a:noFill/>
          <a:ln w="9525" cap="flat" cmpd="sng" algn="ctr">
            <a:noFill/>
            <a:prstDash val="solid"/>
            <a:round/>
            <a:headEnd type="none" w="med" len="med"/>
            <a:tailEnd type="none" w="med" len="med"/>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Tx/>
            </a:pPr>
            <a:r>
              <a:rPr lang="en-US" altLang="zh-CN"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3.</a:t>
            </a:r>
            <a:r>
              <a:rPr lang="zh-CN" altLang="en-US"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主要矛盾：</a:t>
            </a:r>
            <a:endParaRPr lang="zh-CN" altLang="en-US" sz="6400" b="1">
              <a:ln w="31550" cap="flat" cmpd="sng" algn="ctr">
                <a:gradFill flip="none" rotWithShape="0">
                  <a:gsLst>
                    <a:gs pos="25000">
                      <a:srgbClr val="0E479D"/>
                    </a:gs>
                    <a:gs pos="80000">
                      <a:srgbClr val="79ACFF"/>
                    </a:gs>
                  </a:gsLst>
                  <a:lin ang="5400000" scaled="0"/>
                  <a:tileRect l="-100000" t="-100000"/>
                </a:gradFill>
                <a:prstDash val="solid"/>
                <a:round/>
                <a:headEnd type="none" w="med" len="med"/>
                <a:tailEnd type="none" w="med" len="med"/>
              </a:ln>
              <a:solidFill>
                <a:srgbClr val="FFFFFF"/>
              </a:solidFill>
              <a:effectLst>
                <a:outerShdw blurRad="41275" dist="12700" dir="12000000" algn="tl" rotWithShape="0">
                  <a:srgbClr val="000000">
                    <a:alpha val="40000"/>
                  </a:srgbClr>
                </a:outerShdw>
              </a:effectLst>
              <a:latin typeface="Times New Roman" panose="02020603050405020304" charset="0"/>
              <a:cs typeface="Times New Roman" panose="02020603050405020304" charset="0"/>
              <a:sym typeface="Wingdings" panose="0500000000000000000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 fill="hold"/>
                                        <p:tgtEl>
                                          <p:spTgt spid="30725"/>
                                        </p:tgtEl>
                                        <p:attrNameLst>
                                          <p:attrName>ppt_x</p:attrName>
                                        </p:attrNameLst>
                                      </p:cBhvr>
                                      <p:tavLst>
                                        <p:tav tm="0">
                                          <p:val>
                                            <p:strVal val="#ppt_x"/>
                                          </p:val>
                                        </p:tav>
                                        <p:tav tm="100000">
                                          <p:val>
                                            <p:strVal val="#ppt_x"/>
                                          </p:val>
                                        </p:tav>
                                      </p:tavLst>
                                    </p:anim>
                                    <p:anim calcmode="lin" valueType="num">
                                      <p:cBhvr additive="base">
                                        <p:cTn id="8"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custDataLst>
              <p:tags r:id="rId1"/>
            </p:custDataLst>
          </p:nvPr>
        </p:nvSpPr>
        <p:spPr>
          <a:xfrm>
            <a:off x="961390" y="1591310"/>
            <a:ext cx="6654165" cy="521970"/>
          </a:xfrm>
          <a:prstGeom prst="rect">
            <a:avLst/>
          </a:prstGeom>
        </p:spPr>
        <p:txBody>
          <a:bodyPr wrap="square">
            <a:spAutoFit/>
          </a:bodyPr>
          <a:lstStyle/>
          <a:p>
            <a:pPr>
              <a:spcAft>
                <a:spcPct val="0"/>
              </a:spcAft>
            </a:pPr>
            <a:r>
              <a:rPr lang="en-US" altLang="zh-CN" sz="2800" b="1" kern="0" spc="12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4.</a:t>
            </a:r>
            <a:r>
              <a:rPr lang="zh-CN" altLang="en-US" sz="2800" b="1" kern="0" spc="12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社会管理</a:t>
            </a:r>
            <a:r>
              <a:rPr lang="zh-CN" altLang="en-US" sz="28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方式</a:t>
            </a:r>
            <a:r>
              <a:rPr lang="en-US" altLang="zh-CN" sz="28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国家的产生</a:t>
            </a:r>
            <a:endParaRPr lang="zh-CN" altLang="en-US" sz="28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2"/>
            </p:custDataLst>
          </p:nvPr>
        </p:nvSpPr>
        <p:spPr>
          <a:xfrm>
            <a:off x="920115" y="2334260"/>
            <a:ext cx="10975340" cy="2306955"/>
          </a:xfrm>
          <a:prstGeom prst="rect">
            <a:avLst/>
          </a:prstGeom>
          <a:noFill/>
        </p:spPr>
        <p:txBody>
          <a:bodyPr wrap="square" rtlCol="0" anchor="t">
            <a:spAutoFit/>
          </a:bodyPr>
          <a:lstStyle/>
          <a:p>
            <a:pPr algn="l">
              <a:lnSpc>
                <a:spcPct val="150000"/>
              </a:lnSpc>
            </a:pPr>
            <a:r>
              <a:rPr lang="zh-CN" altLang="en-US" sz="2400" b="1" spc="300">
                <a:highlight>
                  <a:srgbClr val="FFFF00"/>
                </a:highlight>
                <a:latin typeface="微软雅黑" panose="020B0503020204020204" charset="-122"/>
                <a:ea typeface="微软雅黑" panose="020B0503020204020204" charset="-122"/>
                <a:sym typeface="+mn-ea"/>
              </a:rPr>
              <a:t>（</a:t>
            </a:r>
            <a:r>
              <a:rPr lang="en-US" sz="2400" b="1" spc="300">
                <a:highlight>
                  <a:srgbClr val="FFFF00"/>
                </a:highlight>
                <a:latin typeface="微软雅黑" panose="020B0503020204020204" charset="-122"/>
                <a:ea typeface="微软雅黑" panose="020B0503020204020204" charset="-122"/>
                <a:sym typeface="+mn-ea"/>
              </a:rPr>
              <a:t>1</a:t>
            </a:r>
            <a:r>
              <a:rPr lang="zh-CN" altLang="en-US" sz="2400" b="1" spc="300">
                <a:highlight>
                  <a:srgbClr val="FFFF00"/>
                </a:highlight>
                <a:latin typeface="微软雅黑" panose="020B0503020204020204" charset="-122"/>
                <a:ea typeface="微软雅黑" panose="020B0503020204020204" charset="-122"/>
                <a:sym typeface="+mn-ea"/>
              </a:rPr>
              <a:t>）产生：</a:t>
            </a:r>
            <a:r>
              <a:rPr sz="2400" b="1" spc="300">
                <a:latin typeface="微软雅黑" panose="020B0503020204020204" charset="-122"/>
                <a:ea typeface="微软雅黑" panose="020B0503020204020204" charset="-122"/>
                <a:sym typeface="+mn-ea"/>
              </a:rPr>
              <a:t>奴隶主的残酷剥削和压迫，必然遭到奴隶的反抗。奴隶主为了维护本阶级的利益，</a:t>
            </a:r>
            <a:r>
              <a:rPr sz="2400" b="1" spc="300">
                <a:solidFill>
                  <a:schemeClr val="tx1"/>
                </a:solidFill>
                <a:latin typeface="微软雅黑" panose="020B0503020204020204" charset="-122"/>
                <a:ea typeface="微软雅黑" panose="020B0503020204020204" charset="-122"/>
                <a:sym typeface="+mn-ea"/>
              </a:rPr>
              <a:t>建立了军队、法庭、监狱等暴力机关。</a:t>
            </a:r>
            <a:r>
              <a:rPr sz="2400" b="1" spc="300">
                <a:latin typeface="微软雅黑" panose="020B0503020204020204" charset="-122"/>
                <a:ea typeface="微软雅黑" panose="020B0503020204020204" charset="-122"/>
                <a:sym typeface="+mn-ea"/>
              </a:rPr>
              <a:t>这样,人类历史上</a:t>
            </a:r>
            <a:r>
              <a:rPr sz="2400" b="1" spc="300">
                <a:solidFill>
                  <a:srgbClr val="FF0000"/>
                </a:solidFill>
                <a:latin typeface="微软雅黑" panose="020B0503020204020204" charset="-122"/>
                <a:ea typeface="微软雅黑" panose="020B0503020204020204" charset="-122"/>
                <a:sym typeface="+mn-ea"/>
              </a:rPr>
              <a:t>最早的国家奴隶制国家产生了。</a:t>
            </a:r>
            <a:endParaRPr sz="2400" b="1" spc="300">
              <a:solidFill>
                <a:srgbClr val="4DBF4D"/>
              </a:solidFill>
              <a:latin typeface="微软雅黑" panose="020B0503020204020204" charset="-122"/>
              <a:ea typeface="微软雅黑" panose="020B0503020204020204" charset="-122"/>
              <a:sym typeface="+mn-ea"/>
            </a:endParaRPr>
          </a:p>
          <a:p>
            <a:pPr algn="l">
              <a:lnSpc>
                <a:spcPct val="150000"/>
              </a:lnSpc>
            </a:pPr>
            <a:r>
              <a:rPr lang="en-US" sz="2400" b="1" spc="300">
                <a:highlight>
                  <a:srgbClr val="FFFF00"/>
                </a:highlight>
                <a:latin typeface="微软雅黑" panose="020B0503020204020204" charset="-122"/>
                <a:ea typeface="微软雅黑" panose="020B0503020204020204" charset="-122"/>
                <a:sym typeface="+mn-ea"/>
              </a:rPr>
              <a:t> </a:t>
            </a:r>
            <a:r>
              <a:rPr lang="zh-CN" altLang="en-US" sz="2400" b="1" spc="300">
                <a:highlight>
                  <a:srgbClr val="FFFF00"/>
                </a:highlight>
                <a:latin typeface="微软雅黑" panose="020B0503020204020204" charset="-122"/>
                <a:ea typeface="微软雅黑" panose="020B0503020204020204" charset="-122"/>
                <a:sym typeface="+mn-ea"/>
              </a:rPr>
              <a:t>（</a:t>
            </a:r>
            <a:r>
              <a:rPr lang="en-US" sz="2400" b="1" spc="300">
                <a:highlight>
                  <a:srgbClr val="FFFF00"/>
                </a:highlight>
                <a:latin typeface="微软雅黑" panose="020B0503020204020204" charset="-122"/>
                <a:ea typeface="微软雅黑" panose="020B0503020204020204" charset="-122"/>
                <a:sym typeface="+mn-ea"/>
              </a:rPr>
              <a:t>2</a:t>
            </a:r>
            <a:r>
              <a:rPr lang="zh-CN" altLang="en-US" sz="2400" b="1" spc="300">
                <a:highlight>
                  <a:srgbClr val="FFFF00"/>
                </a:highlight>
                <a:latin typeface="微软雅黑" panose="020B0503020204020204" charset="-122"/>
                <a:ea typeface="微软雅黑" panose="020B0503020204020204" charset="-122"/>
                <a:sym typeface="+mn-ea"/>
              </a:rPr>
              <a:t>）含义：</a:t>
            </a:r>
            <a:r>
              <a:rPr sz="2400" b="1" spc="300">
                <a:solidFill>
                  <a:srgbClr val="FF0000"/>
                </a:solidFill>
                <a:latin typeface="微软雅黑" panose="020B0503020204020204" charset="-122"/>
                <a:ea typeface="微软雅黑" panose="020B0503020204020204" charset="-122"/>
                <a:sym typeface="+mn-ea"/>
              </a:rPr>
              <a:t>国家是阶级矛盾不可调和的产物，是阶级统治的</a:t>
            </a:r>
            <a:r>
              <a:rPr lang="zh-CN" sz="2400" b="1" spc="300">
                <a:solidFill>
                  <a:srgbClr val="FF0000"/>
                </a:solidFill>
                <a:latin typeface="微软雅黑" panose="020B0503020204020204" charset="-122"/>
                <a:ea typeface="微软雅黑" panose="020B0503020204020204" charset="-122"/>
                <a:sym typeface="+mn-ea"/>
              </a:rPr>
              <a:t>工具</a:t>
            </a:r>
            <a:endParaRPr lang="zh-CN" sz="2400" b="1" spc="300">
              <a:solidFill>
                <a:srgbClr val="FF0000"/>
              </a:solidFill>
              <a:latin typeface="微软雅黑" panose="020B0503020204020204" charset="-122"/>
              <a:ea typeface="微软雅黑" panose="020B0503020204020204" charset="-122"/>
              <a:sym typeface="+mn-ea"/>
            </a:endParaRPr>
          </a:p>
        </p:txBody>
      </p:sp>
      <p:grpSp>
        <p:nvGrpSpPr>
          <p:cNvPr id="3" name="组合 2"/>
          <p:cNvGrpSpPr/>
          <p:nvPr>
            <p:custDataLst>
              <p:tags r:id="rId3"/>
            </p:custDataLst>
          </p:nvPr>
        </p:nvGrpSpPr>
        <p:grpSpPr>
          <a:xfrm>
            <a:off x="1209040" y="1139825"/>
            <a:ext cx="5716270" cy="274955"/>
            <a:chOff x="1204" y="1295"/>
            <a:chExt cx="5998" cy="433"/>
          </a:xfrm>
        </p:grpSpPr>
        <p:sp>
          <p:nvSpPr>
            <p:cNvPr id="4" name="矩形 3"/>
            <p:cNvSpPr/>
            <p:nvPr>
              <p:custDataLst>
                <p:tags r:id="rId4"/>
              </p:custDataLst>
            </p:nvPr>
          </p:nvSpPr>
          <p:spPr>
            <a:xfrm>
              <a:off x="1204" y="1295"/>
              <a:ext cx="2457" cy="119"/>
            </a:xfrm>
            <a:prstGeom prst="rect">
              <a:avLst/>
            </a:prstGeom>
            <a:solidFill>
              <a:srgbClr val="3D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custDataLst>
                <p:tags r:id="rId5"/>
              </p:custDataLst>
            </p:nvPr>
          </p:nvSpPr>
          <p:spPr>
            <a:xfrm>
              <a:off x="2988" y="1608"/>
              <a:ext cx="4215" cy="120"/>
            </a:xfrm>
            <a:prstGeom prst="rect">
              <a:avLst/>
            </a:prstGeom>
            <a:solidFill>
              <a:srgbClr val="3D4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custDataLst>
              <p:tags r:id="rId6"/>
            </p:custDataLst>
          </p:nvPr>
        </p:nvGrpSpPr>
        <p:grpSpPr>
          <a:xfrm>
            <a:off x="10579100" y="27305"/>
            <a:ext cx="1610995" cy="2523490"/>
            <a:chOff x="15293" y="1988"/>
            <a:chExt cx="3136" cy="5053"/>
          </a:xfrm>
        </p:grpSpPr>
        <p:pic>
          <p:nvPicPr>
            <p:cNvPr id="36" name="图片 35" descr="34154677f0be01301e9fe2205758e665"/>
            <p:cNvPicPr>
              <a:picLocks noChangeAspect="1"/>
            </p:cNvPicPr>
            <p:nvPr>
              <p:custDataLst>
                <p:tags r:id="rId7"/>
              </p:custDataLst>
            </p:nvPr>
          </p:nvPicPr>
          <p:blipFill>
            <a:blip r:embed="rId8"/>
            <a:stretch>
              <a:fillRect/>
            </a:stretch>
          </p:blipFill>
          <p:spPr>
            <a:xfrm>
              <a:off x="15293" y="2861"/>
              <a:ext cx="3137" cy="4180"/>
            </a:xfrm>
            <a:prstGeom prst="rect">
              <a:avLst/>
            </a:prstGeom>
          </p:spPr>
        </p:pic>
        <p:pic>
          <p:nvPicPr>
            <p:cNvPr id="37" name="图片 36" descr="34154677f0be01301e9fe2205758e665"/>
            <p:cNvPicPr>
              <a:picLocks noChangeAspect="1"/>
            </p:cNvPicPr>
            <p:nvPr>
              <p:custDataLst>
                <p:tags r:id="rId9"/>
              </p:custDataLst>
            </p:nvPr>
          </p:nvPicPr>
          <p:blipFill>
            <a:blip r:embed="rId8"/>
            <a:stretch>
              <a:fillRect/>
            </a:stretch>
          </p:blipFill>
          <p:spPr>
            <a:xfrm rot="19140000">
              <a:off x="15676" y="1988"/>
              <a:ext cx="1674" cy="2231"/>
            </a:xfrm>
            <a:prstGeom prst="rect">
              <a:avLst/>
            </a:prstGeom>
          </p:spPr>
        </p:pic>
      </p:grpSp>
      <p:sp>
        <p:nvSpPr>
          <p:cNvPr id="2" name="爆炸形 1 1"/>
          <p:cNvSpPr/>
          <p:nvPr>
            <p:custDataLst>
              <p:tags r:id="rId10"/>
            </p:custDataLst>
          </p:nvPr>
        </p:nvSpPr>
        <p:spPr>
          <a:xfrm>
            <a:off x="118745" y="4982210"/>
            <a:ext cx="1464945" cy="1140460"/>
          </a:xfrm>
          <a:prstGeom prst="irregularSeal1">
            <a:avLst/>
          </a:prstGeom>
          <a:solidFill>
            <a:schemeClr val="bg2">
              <a:lumMod val="75000"/>
            </a:schemeClr>
          </a:solidFill>
          <a:ln w="9525" cap="flat" cmpd="sng" algn="ctr">
            <a:solidFill>
              <a:schemeClr val="accent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spcBef>
                <a:spcPct val="0"/>
              </a:spcBef>
              <a:spcAft>
                <a:spcPct val="0"/>
              </a:spcAft>
              <a:buClrTx/>
              <a:buSzTx/>
              <a:buFont typeface="Arial" panose="020B0604020202020204" pitchFamily="34" charset="0"/>
              <a:buNone/>
            </a:pPr>
            <a:r>
              <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rPr>
              <a:t>注意</a:t>
            </a:r>
            <a:endPar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endParaRPr>
          </a:p>
        </p:txBody>
      </p:sp>
      <p:sp>
        <p:nvSpPr>
          <p:cNvPr id="5" name="文本框 4"/>
          <p:cNvSpPr txBox="1"/>
          <p:nvPr>
            <p:custDataLst>
              <p:tags r:id="rId11"/>
            </p:custDataLst>
          </p:nvPr>
        </p:nvSpPr>
        <p:spPr>
          <a:xfrm>
            <a:off x="1583690" y="4998720"/>
            <a:ext cx="9756775" cy="1568450"/>
          </a:xfrm>
          <a:prstGeom prst="rect">
            <a:avLst/>
          </a:prstGeom>
          <a:noFill/>
        </p:spPr>
        <p:txBody>
          <a:bodyPr wrap="square" rtlCol="0" anchor="t">
            <a:spAutoFit/>
          </a:bodyPr>
          <a:lstStyle/>
          <a:p>
            <a:pPr>
              <a:spcBef>
                <a:spcPct val="0"/>
              </a:spcBef>
              <a:defRPr/>
            </a:pPr>
            <a:r>
              <a:rPr lang="zh-CN" altLang="en-US" sz="2400" b="1" smtClean="0">
                <a:latin typeface="微软雅黑" panose="020B0503020204020204" charset="-122"/>
                <a:ea typeface="微软雅黑" panose="020B0503020204020204" charset="-122"/>
                <a:cs typeface="微软雅黑" panose="020B0503020204020204" charset="-122"/>
                <a:sym typeface="+mn-ea"/>
              </a:rPr>
              <a:t>（</a:t>
            </a:r>
            <a:r>
              <a:rPr lang="en-US" altLang="zh-CN" sz="2400" b="1" smtClean="0">
                <a:latin typeface="微软雅黑" panose="020B0503020204020204" charset="-122"/>
                <a:ea typeface="微软雅黑" panose="020B0503020204020204" charset="-122"/>
                <a:cs typeface="微软雅黑" panose="020B0503020204020204" charset="-122"/>
                <a:sym typeface="+mn-ea"/>
              </a:rPr>
              <a:t>1</a:t>
            </a:r>
            <a:r>
              <a:rPr lang="zh-CN" altLang="en-US" sz="2400" b="1" smtClean="0">
                <a:latin typeface="微软雅黑" panose="020B0503020204020204" charset="-122"/>
                <a:ea typeface="微软雅黑" panose="020B0503020204020204" charset="-122"/>
                <a:cs typeface="微软雅黑" panose="020B0503020204020204" charset="-122"/>
                <a:sym typeface="+mn-ea"/>
              </a:rPr>
              <a:t>）</a:t>
            </a:r>
            <a:r>
              <a:rPr lang="zh-CN" altLang="zh-CN" sz="2400" b="1" smtClean="0">
                <a:solidFill>
                  <a:srgbClr val="FF0000"/>
                </a:solidFill>
                <a:latin typeface="微软雅黑" panose="020B0503020204020204" charset="-122"/>
                <a:ea typeface="微软雅黑" panose="020B0503020204020204" charset="-122"/>
                <a:cs typeface="微软雅黑" panose="020B0503020204020204" charset="-122"/>
                <a:sym typeface="+mn-ea"/>
              </a:rPr>
              <a:t>先有阶级，后有国家。</a:t>
            </a:r>
            <a:r>
              <a:rPr lang="zh-CN" altLang="zh-CN" sz="2400" b="1" smtClean="0">
                <a:latin typeface="微软雅黑" panose="020B0503020204020204" charset="-122"/>
                <a:ea typeface="微软雅黑" panose="020B0503020204020204" charset="-122"/>
                <a:cs typeface="微软雅黑" panose="020B0503020204020204" charset="-122"/>
                <a:sym typeface="+mn-ea"/>
              </a:rPr>
              <a:t>只有</a:t>
            </a:r>
            <a:r>
              <a:rPr lang="en-US" altLang="zh-CN" sz="2400" b="1" err="1" smtClean="0">
                <a:latin typeface="微软雅黑" panose="020B0503020204020204" charset="-122"/>
                <a:ea typeface="微软雅黑" panose="020B0503020204020204" charset="-122"/>
                <a:cs typeface="微软雅黑" panose="020B0503020204020204" charset="-122"/>
                <a:sym typeface="+mn-ea"/>
                <a:hlinkClick r:id="rId12"/>
              </a:rPr>
              <a:t>阶级</a:t>
            </a:r>
            <a:r>
              <a:rPr lang="zh-CN" altLang="zh-CN" sz="2400" b="1" smtClean="0">
                <a:latin typeface="微软雅黑" panose="020B0503020204020204" charset="-122"/>
                <a:ea typeface="微软雅黑" panose="020B0503020204020204" charset="-122"/>
                <a:cs typeface="微软雅黑" panose="020B0503020204020204" charset="-122"/>
                <a:sym typeface="+mn-ea"/>
              </a:rPr>
              <a:t>形成后，当两个对立的阶级的矛盾达到不可调和时才出现了国家。</a:t>
            </a:r>
            <a:endParaRPr lang="zh-CN" altLang="zh-CN" sz="2400" b="1" smtClean="0">
              <a:latin typeface="微软雅黑" panose="020B0503020204020204" charset="-122"/>
              <a:ea typeface="微软雅黑" panose="020B0503020204020204" charset="-122"/>
              <a:cs typeface="微软雅黑" panose="020B0503020204020204" charset="-122"/>
              <a:sym typeface="+mn-ea"/>
            </a:endParaRPr>
          </a:p>
          <a:p>
            <a:pPr>
              <a:spcBef>
                <a:spcPct val="0"/>
              </a:spcBef>
              <a:defRPr/>
            </a:pPr>
            <a:r>
              <a:rPr lang="zh-CN" altLang="zh-CN" sz="2400" b="1" smtClean="0">
                <a:latin typeface="微软雅黑" panose="020B0503020204020204" charset="-122"/>
                <a:ea typeface="微软雅黑" panose="020B0503020204020204" charset="-122"/>
                <a:cs typeface="微软雅黑" panose="020B0503020204020204" charset="-122"/>
                <a:sym typeface="+mn-ea"/>
              </a:rPr>
              <a:t>（</a:t>
            </a:r>
            <a:r>
              <a:rPr lang="en-US" altLang="zh-CN" sz="2400" b="1" smtClean="0">
                <a:latin typeface="微软雅黑" panose="020B0503020204020204" charset="-122"/>
                <a:ea typeface="微软雅黑" panose="020B0503020204020204" charset="-122"/>
                <a:cs typeface="微软雅黑" panose="020B0503020204020204" charset="-122"/>
                <a:sym typeface="+mn-ea"/>
              </a:rPr>
              <a:t>2</a:t>
            </a:r>
            <a:r>
              <a:rPr lang="zh-CN" altLang="en-US" sz="2400" b="1" smtClean="0">
                <a:latin typeface="微软雅黑" panose="020B0503020204020204" charset="-122"/>
                <a:ea typeface="微软雅黑" panose="020B0503020204020204" charset="-122"/>
                <a:cs typeface="微软雅黑" panose="020B0503020204020204" charset="-122"/>
                <a:sym typeface="+mn-ea"/>
              </a:rPr>
              <a:t>）阶级和国家</a:t>
            </a:r>
            <a:r>
              <a:rPr lang="zh-CN" altLang="en-US" sz="2400" b="1" smtClean="0">
                <a:solidFill>
                  <a:srgbClr val="FF0000"/>
                </a:solidFill>
                <a:latin typeface="微软雅黑" panose="020B0503020204020204" charset="-122"/>
                <a:ea typeface="微软雅黑" panose="020B0503020204020204" charset="-122"/>
                <a:cs typeface="微软雅黑" panose="020B0503020204020204" charset="-122"/>
                <a:sym typeface="+mn-ea"/>
              </a:rPr>
              <a:t>都不是从来就有的</a:t>
            </a:r>
            <a:r>
              <a:rPr lang="zh-CN" altLang="en-US" sz="2400" b="1" smtClean="0">
                <a:latin typeface="微软雅黑" panose="020B0503020204020204" charset="-122"/>
                <a:ea typeface="微软雅黑" panose="020B0503020204020204" charset="-122"/>
                <a:cs typeface="微软雅黑" panose="020B0503020204020204" charset="-122"/>
                <a:sym typeface="+mn-ea"/>
              </a:rPr>
              <a:t>，是</a:t>
            </a:r>
            <a:r>
              <a:rPr lang="zh-CN" altLang="en-US" sz="2400" b="1" smtClean="0">
                <a:solidFill>
                  <a:srgbClr val="FF0000"/>
                </a:solidFill>
                <a:latin typeface="微软雅黑" panose="020B0503020204020204" charset="-122"/>
                <a:ea typeface="微软雅黑" panose="020B0503020204020204" charset="-122"/>
                <a:cs typeface="微软雅黑" panose="020B0503020204020204" charset="-122"/>
                <a:sym typeface="+mn-ea"/>
              </a:rPr>
              <a:t>生产力</a:t>
            </a:r>
            <a:r>
              <a:rPr lang="zh-CN" altLang="en-US" sz="2400" b="1" smtClean="0">
                <a:latin typeface="微软雅黑" panose="020B0503020204020204" charset="-122"/>
                <a:ea typeface="微软雅黑" panose="020B0503020204020204" charset="-122"/>
                <a:cs typeface="微软雅黑" panose="020B0503020204020204" charset="-122"/>
                <a:sym typeface="+mn-ea"/>
              </a:rPr>
              <a:t>发展到一定程度的产物。</a:t>
            </a:r>
            <a:endParaRPr lang="zh-CN" altLang="en-US" sz="2400" b="1" smtClean="0">
              <a:latin typeface="微软雅黑" panose="020B0503020204020204" charset="-122"/>
              <a:ea typeface="微软雅黑" panose="020B0503020204020204" charset="-122"/>
              <a:cs typeface="微软雅黑" panose="020B0503020204020204" charset="-122"/>
              <a:sym typeface="+mn-ea"/>
            </a:endParaRPr>
          </a:p>
          <a:p>
            <a:pPr>
              <a:spcBef>
                <a:spcPct val="0"/>
              </a:spcBef>
              <a:defRPr/>
            </a:pPr>
            <a:r>
              <a:rPr lang="zh-CN" altLang="en-US" sz="2400" b="1" smtClean="0">
                <a:latin typeface="微软雅黑" panose="020B0503020204020204" charset="-122"/>
                <a:ea typeface="微软雅黑" panose="020B0503020204020204" charset="-122"/>
                <a:cs typeface="微软雅黑" panose="020B0503020204020204" charset="-122"/>
                <a:sym typeface="+mn-ea"/>
              </a:rPr>
              <a:t>（</a:t>
            </a:r>
            <a:r>
              <a:rPr lang="en-US" altLang="zh-CN" sz="2400" b="1" smtClean="0">
                <a:latin typeface="微软雅黑" panose="020B0503020204020204" charset="-122"/>
                <a:ea typeface="微软雅黑" panose="020B0503020204020204" charset="-122"/>
                <a:cs typeface="微软雅黑" panose="020B0503020204020204" charset="-122"/>
                <a:sym typeface="+mn-ea"/>
              </a:rPr>
              <a:t>3</a:t>
            </a:r>
            <a:r>
              <a:rPr lang="zh-CN" altLang="en-US" sz="2400" b="1" smtClean="0">
                <a:latin typeface="微软雅黑" panose="020B0503020204020204" charset="-122"/>
                <a:ea typeface="微软雅黑" panose="020B0503020204020204" charset="-122"/>
                <a:cs typeface="微软雅黑" panose="020B0503020204020204" charset="-122"/>
                <a:sym typeface="+mn-ea"/>
              </a:rPr>
              <a:t>）阶级与国家都是生产力发展的必然结果。</a:t>
            </a:r>
            <a:endParaRPr lang="zh-CN" altLang="en-US" sz="2400" b="1" smtClean="0">
              <a:latin typeface="微软雅黑" panose="020B0503020204020204" charset="-122"/>
              <a:ea typeface="微软雅黑" panose="020B0503020204020204" charset="-122"/>
              <a:cs typeface="微软雅黑" panose="020B0503020204020204" charset="-122"/>
              <a:sym typeface="+mn-ea"/>
            </a:endParaRPr>
          </a:p>
        </p:txBody>
      </p:sp>
      <p:sp>
        <p:nvSpPr>
          <p:cNvPr id="13" name="Rectangle 7"/>
          <p:cNvSpPr>
            <a:spLocks noChangeArrowheads="1"/>
          </p:cNvSpPr>
          <p:nvPr>
            <p:custDataLst>
              <p:tags r:id="rId13"/>
            </p:custDataLst>
          </p:nvPr>
        </p:nvSpPr>
        <p:spPr bwMode="auto">
          <a:xfrm>
            <a:off x="2615899" y="235779"/>
            <a:ext cx="6456742" cy="793556"/>
          </a:xfrm>
          <a:prstGeom prst="rect">
            <a:avLst/>
          </a:prstGeom>
          <a:solidFill>
            <a:srgbClr val="8A9CDE"/>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A0204"/>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A0204"/>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A0204"/>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A0204"/>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A0204"/>
                <a:ea typeface="+mn-ea"/>
                <a:cs typeface="+mn-cs"/>
              </a:defRPr>
            </a:lvl5pPr>
            <a:lvl6pPr marL="2286000" algn="l" defTabSz="914400" rtl="0" eaLnBrk="1" latinLnBrk="0" hangingPunct="1">
              <a:defRPr kern="1200">
                <a:solidFill>
                  <a:schemeClr val="tx1"/>
                </a:solidFill>
                <a:latin typeface="Calibri" panose="020F05020202040A0204"/>
                <a:ea typeface="+mn-ea"/>
                <a:cs typeface="+mn-cs"/>
              </a:defRPr>
            </a:lvl6pPr>
            <a:lvl7pPr marL="2743200" algn="l" defTabSz="914400" rtl="0" eaLnBrk="1" latinLnBrk="0" hangingPunct="1">
              <a:defRPr kern="1200">
                <a:solidFill>
                  <a:schemeClr val="tx1"/>
                </a:solidFill>
                <a:latin typeface="Calibri" panose="020F05020202040A0204"/>
                <a:ea typeface="+mn-ea"/>
                <a:cs typeface="+mn-cs"/>
              </a:defRPr>
            </a:lvl7pPr>
            <a:lvl8pPr marL="3200400" algn="l" defTabSz="914400" rtl="0" eaLnBrk="1" latinLnBrk="0" hangingPunct="1">
              <a:defRPr kern="1200">
                <a:solidFill>
                  <a:schemeClr val="tx1"/>
                </a:solidFill>
                <a:latin typeface="Calibri" panose="020F05020202040A0204"/>
                <a:ea typeface="+mn-ea"/>
                <a:cs typeface="+mn-cs"/>
              </a:defRPr>
            </a:lvl8pPr>
            <a:lvl9pPr marL="3657600" algn="l" defTabSz="914400" rtl="0" eaLnBrk="1" latinLnBrk="0" hangingPunct="1">
              <a:defRPr kern="1200">
                <a:solidFill>
                  <a:schemeClr val="tx1"/>
                </a:solidFill>
                <a:latin typeface="Calibri" panose="020F05020202040A0204"/>
                <a:ea typeface="+mn-ea"/>
                <a:cs typeface="+mn-cs"/>
              </a:defRPr>
            </a:lvl9pPr>
          </a:lstStyle>
          <a:p>
            <a:pPr lvl="0" algn="ctr">
              <a:defRPr/>
            </a:pPr>
            <a:r>
              <a:rPr lang="zh-CN" altLang="en-US" sz="4400" b="1" kern="0">
                <a:solidFill>
                  <a:prstClr val="white"/>
                </a:solidFill>
                <a:latin typeface="华文行楷" panose="02010800040101010101" pitchFamily="2" charset="-122"/>
                <a:ea typeface="华文行楷" panose="02010800040101010101" pitchFamily="2" charset="-122"/>
              </a:rPr>
              <a:t>我</a:t>
            </a:r>
            <a:r>
              <a:rPr lang="zh-CN" altLang="en-US" sz="4400" b="1" kern="0" smtClean="0">
                <a:solidFill>
                  <a:prstClr val="white"/>
                </a:solidFill>
                <a:latin typeface="华文行楷" panose="02010800040101010101" pitchFamily="2" charset="-122"/>
                <a:ea typeface="华文行楷" panose="02010800040101010101" pitchFamily="2" charset="-122"/>
              </a:rPr>
              <a:t>在奴隶社会</a:t>
            </a:r>
            <a:r>
              <a:rPr lang="zh-CN" altLang="en-US" sz="4400" b="1" kern="0">
                <a:solidFill>
                  <a:prstClr val="white"/>
                </a:solidFill>
                <a:latin typeface="华文行楷" panose="02010800040101010101" pitchFamily="2" charset="-122"/>
                <a:ea typeface="华文行楷" panose="02010800040101010101" pitchFamily="2" charset="-122"/>
              </a:rPr>
              <a:t>的</a:t>
            </a:r>
            <a:r>
              <a:rPr lang="zh-CN" altLang="en-US" sz="4400" b="1" kern="0" smtClean="0">
                <a:solidFill>
                  <a:prstClr val="white"/>
                </a:solidFill>
                <a:latin typeface="华文行楷" panose="02010800040101010101" pitchFamily="2" charset="-122"/>
                <a:ea typeface="华文行楷" panose="02010800040101010101" pitchFamily="2" charset="-122"/>
              </a:rPr>
              <a:t>一天</a:t>
            </a:r>
            <a:endParaRPr lang="en-US" altLang="zh-CN" sz="4400" b="1" kern="0" smtClean="0">
              <a:solidFill>
                <a:prstClr val="white"/>
              </a:solidFill>
              <a:latin typeface="华文行楷" panose="02010800040101010101" pitchFamily="2" charset="-122"/>
              <a:ea typeface="华文行楷" panose="02010800040101010101" pitchFamily="2" charset="-122"/>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文本框 27"/>
          <p:cNvSpPr>
            <a:spLocks noChangeArrowheads="1"/>
          </p:cNvSpPr>
          <p:nvPr>
            <p:custDataLst>
              <p:tags r:id="rId1"/>
            </p:custDataLst>
          </p:nvPr>
        </p:nvSpPr>
        <p:spPr bwMode="auto">
          <a:xfrm>
            <a:off x="4523378" y="2368757"/>
            <a:ext cx="246582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eaLnBrk="1" hangingPunct="1">
              <a:lnSpc>
                <a:spcPct val="100000"/>
              </a:lnSpc>
              <a:spcAft>
                <a:spcPct val="0"/>
              </a:spcAft>
              <a:buFontTx/>
              <a:buNone/>
            </a:pPr>
            <a:r>
              <a:rPr lang="zh-CN" altLang="en-US" sz="2665" b="1">
                <a:solidFill>
                  <a:srgbClr val="000000"/>
                </a:solidFill>
                <a:latin typeface="华文楷体" panose="02010600040101010101" charset="-122"/>
                <a:ea typeface="华文楷体" panose="02010600040101010101" charset="-122"/>
                <a:sym typeface="微软雅黑" panose="020B0503020204020204" charset="-122"/>
              </a:rPr>
              <a:t>城市的出现</a:t>
            </a:r>
            <a:endParaRPr lang="zh-CN" altLang="en-US" sz="2665" b="1">
              <a:solidFill>
                <a:srgbClr val="000000"/>
              </a:solidFill>
              <a:latin typeface="华文楷体" panose="02010600040101010101" charset="-122"/>
              <a:ea typeface="华文楷体" panose="02010600040101010101" charset="-122"/>
              <a:sym typeface="微软雅黑" panose="020B0503020204020204" charset="-122"/>
            </a:endParaRPr>
          </a:p>
        </p:txBody>
      </p:sp>
      <p:sp>
        <p:nvSpPr>
          <p:cNvPr id="33795" name="文本框 29"/>
          <p:cNvSpPr>
            <a:spLocks noChangeArrowheads="1"/>
          </p:cNvSpPr>
          <p:nvPr>
            <p:custDataLst>
              <p:tags r:id="rId2"/>
            </p:custDataLst>
          </p:nvPr>
        </p:nvSpPr>
        <p:spPr bwMode="auto">
          <a:xfrm>
            <a:off x="142048" y="2358175"/>
            <a:ext cx="4000346"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eaLnBrk="1" hangingPunct="1">
              <a:lnSpc>
                <a:spcPct val="100000"/>
              </a:lnSpc>
              <a:spcAft>
                <a:spcPct val="0"/>
              </a:spcAft>
              <a:buFontTx/>
              <a:buNone/>
            </a:pPr>
            <a:r>
              <a:rPr lang="zh-CN" altLang="en-US" sz="2665" b="1">
                <a:solidFill>
                  <a:srgbClr val="000000"/>
                </a:solidFill>
                <a:latin typeface="华文楷体" panose="02010600040101010101" charset="-122"/>
                <a:ea typeface="华文楷体" panose="02010600040101010101" charset="-122"/>
              </a:rPr>
              <a:t>金属工具的广泛使用</a:t>
            </a:r>
            <a:endParaRPr lang="zh-CN" altLang="en-US" sz="2665" b="1">
              <a:solidFill>
                <a:srgbClr val="000000"/>
              </a:solidFill>
              <a:latin typeface="华文楷体" panose="02010600040101010101" charset="-122"/>
              <a:ea typeface="华文楷体" panose="02010600040101010101" charset="-122"/>
            </a:endParaRPr>
          </a:p>
        </p:txBody>
      </p:sp>
      <p:pic>
        <p:nvPicPr>
          <p:cNvPr id="33796" name="图片 3"/>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3950335" y="378460"/>
            <a:ext cx="3280410" cy="199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图片 4"/>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4093712" y="3124380"/>
            <a:ext cx="3136779" cy="180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文本框 31"/>
          <p:cNvSpPr>
            <a:spLocks noChangeArrowheads="1"/>
          </p:cNvSpPr>
          <p:nvPr>
            <p:custDataLst>
              <p:tags r:id="rId7"/>
            </p:custDataLst>
          </p:nvPr>
        </p:nvSpPr>
        <p:spPr bwMode="auto">
          <a:xfrm>
            <a:off x="3450269" y="4929825"/>
            <a:ext cx="469246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eaLnBrk="1" hangingPunct="1">
              <a:lnSpc>
                <a:spcPct val="100000"/>
              </a:lnSpc>
              <a:spcAft>
                <a:spcPct val="0"/>
              </a:spcAft>
              <a:buFontTx/>
              <a:buNone/>
            </a:pPr>
            <a:r>
              <a:rPr lang="zh-CN" altLang="en-US" sz="2665" b="1">
                <a:solidFill>
                  <a:srgbClr val="000000"/>
                </a:solidFill>
                <a:latin typeface="华文楷体" panose="02010600040101010101" charset="-122"/>
                <a:ea typeface="华文楷体" panose="02010600040101010101" charset="-122"/>
                <a:sym typeface="微软雅黑" panose="020B0503020204020204" charset="-122"/>
              </a:rPr>
              <a:t>脑力劳动和体力劳动的分工</a:t>
            </a:r>
            <a:endParaRPr lang="zh-CN" altLang="en-US" sz="2665" b="1">
              <a:solidFill>
                <a:srgbClr val="000000"/>
              </a:solidFill>
              <a:latin typeface="华文楷体" panose="02010600040101010101" charset="-122"/>
              <a:ea typeface="华文楷体" panose="02010600040101010101" charset="-122"/>
              <a:sym typeface="微软雅黑" panose="020B0503020204020204" charset="-122"/>
            </a:endParaRPr>
          </a:p>
        </p:txBody>
      </p:sp>
      <p:pic>
        <p:nvPicPr>
          <p:cNvPr id="33801" name="图片 8"/>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429904" y="3092629"/>
            <a:ext cx="2861622" cy="197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文本框 28"/>
          <p:cNvSpPr>
            <a:spLocks noChangeArrowheads="1"/>
          </p:cNvSpPr>
          <p:nvPr>
            <p:custDataLst>
              <p:tags r:id="rId10"/>
            </p:custDataLst>
          </p:nvPr>
        </p:nvSpPr>
        <p:spPr bwMode="auto">
          <a:xfrm>
            <a:off x="294442" y="5025073"/>
            <a:ext cx="358337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eaLnBrk="1" hangingPunct="1">
              <a:lnSpc>
                <a:spcPct val="100000"/>
              </a:lnSpc>
              <a:spcAft>
                <a:spcPct val="0"/>
              </a:spcAft>
              <a:buFontTx/>
              <a:buNone/>
            </a:pPr>
            <a:r>
              <a:rPr lang="zh-CN" altLang="en-US" sz="2665" b="1">
                <a:solidFill>
                  <a:srgbClr val="000000"/>
                </a:solidFill>
                <a:latin typeface="华文楷体" panose="02010600040101010101" charset="-122"/>
                <a:ea typeface="华文楷体" panose="02010600040101010101" charset="-122"/>
                <a:sym typeface="微软雅黑" panose="020B0503020204020204" charset="-122"/>
              </a:rPr>
              <a:t>文字的发明和应用</a:t>
            </a:r>
            <a:endParaRPr lang="zh-CN" altLang="en-US" sz="2665" b="1">
              <a:solidFill>
                <a:srgbClr val="000000"/>
              </a:solidFill>
              <a:latin typeface="华文楷体" panose="02010600040101010101" charset="-122"/>
              <a:ea typeface="华文楷体" panose="02010600040101010101" charset="-122"/>
              <a:sym typeface="微软雅黑" panose="020B0503020204020204" charset="-122"/>
            </a:endParaRPr>
          </a:p>
        </p:txBody>
      </p:sp>
      <p:sp>
        <p:nvSpPr>
          <p:cNvPr id="33803" name="矩形 10"/>
          <p:cNvSpPr/>
          <p:nvPr>
            <p:custDataLst>
              <p:tags r:id="rId11"/>
            </p:custDataLst>
          </p:nvPr>
        </p:nvSpPr>
        <p:spPr>
          <a:xfrm>
            <a:off x="7639685" y="378460"/>
            <a:ext cx="4552315" cy="5629910"/>
          </a:xfrm>
          <a:prstGeom prst="rect">
            <a:avLst/>
          </a:prstGeom>
          <a:noFill/>
          <a:ln>
            <a:solidFill>
              <a:schemeClr val="accent1">
                <a:shade val="50000"/>
              </a:schemeClr>
            </a:solidFill>
          </a:ln>
        </p:spPr>
        <p:txBody>
          <a:bodyPr wrap="squar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eaLnBrk="1" hangingPunct="1">
              <a:lnSpc>
                <a:spcPct val="120000"/>
              </a:lnSpc>
            </a:pPr>
            <a:r>
              <a:rPr lang="en-US" altLang="zh-CN" sz="2665" b="1" smtClean="0">
                <a:ln w="9525" cap="flat" cmpd="sng" algn="ctr">
                  <a:noFill/>
                  <a:prstDash val="solid"/>
                  <a:round/>
                  <a:headEnd type="none" w="med" len="med"/>
                  <a:tailEnd type="none" w="med" len="med"/>
                </a:ln>
                <a:solidFill>
                  <a:srgbClr val="C00000"/>
                </a:solidFill>
                <a:latin typeface="微软雅黑" panose="020B0503020204020204" charset="-122"/>
                <a:ea typeface="微软雅黑" panose="020B0503020204020204" charset="-122"/>
                <a:sym typeface="+mn-ea"/>
              </a:rPr>
              <a:t>5.</a:t>
            </a:r>
            <a:r>
              <a:rPr sz="2665" b="1" smtClean="0">
                <a:ln w="9525" cap="flat" cmpd="sng" algn="ctr">
                  <a:noFill/>
                  <a:prstDash val="solid"/>
                  <a:round/>
                  <a:headEnd type="none" w="med" len="med"/>
                  <a:tailEnd type="none" w="med" len="med"/>
                </a:ln>
                <a:solidFill>
                  <a:srgbClr val="C00000"/>
                </a:solidFill>
                <a:latin typeface="微软雅黑" panose="020B0503020204020204" charset="-122"/>
                <a:ea typeface="微软雅黑" panose="020B0503020204020204" charset="-122"/>
                <a:sym typeface="+mn-ea"/>
              </a:rPr>
              <a:t>奴隶社会的进步意义</a:t>
            </a:r>
            <a:endParaRPr sz="2665" b="1">
              <a:ln w="9525" cap="flat" cmpd="sng" algn="ctr">
                <a:noFill/>
                <a:prstDash val="solid"/>
                <a:round/>
                <a:headEnd type="none" w="med" len="med"/>
                <a:tailEnd type="none" w="med" len="med"/>
              </a:ln>
              <a:solidFill>
                <a:srgbClr val="C00000"/>
              </a:solidFill>
              <a:latin typeface="微软雅黑" panose="020B0503020204020204" charset="-122"/>
              <a:ea typeface="微软雅黑" panose="020B0503020204020204" charset="-122"/>
              <a:sym typeface="+mn-ea"/>
            </a:endParaRPr>
          </a:p>
          <a:p>
            <a:pPr eaLnBrk="1" hangingPunct="1">
              <a:lnSpc>
                <a:spcPct val="120000"/>
              </a:lnSpc>
            </a:pPr>
            <a:r>
              <a:rPr sz="2665"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mn-ea"/>
              </a:rPr>
              <a:t>奴隶社会代替原始社会，</a:t>
            </a:r>
            <a:r>
              <a:rPr sz="2665"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促进了生产力的发展，使人类</a:t>
            </a:r>
            <a:r>
              <a:rPr sz="2665"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a:rPr>
              <a:t>摆脱梦寐野蛮的状态</a:t>
            </a:r>
            <a:r>
              <a:rPr sz="2665"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a:t>
            </a:r>
            <a:r>
              <a:rPr sz="2665"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a:rPr>
              <a:t>迈入了文明时代的门槛，这是历史的进步。</a:t>
            </a:r>
            <a:endParaRPr sz="2665"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a:endParaRPr>
          </a:p>
          <a:p>
            <a:pPr eaLnBrk="1" hangingPunct="1">
              <a:lnSpc>
                <a:spcPct val="120000"/>
              </a:lnSpc>
            </a:pP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由此可见，一种社会形态替代另一种社会形态，究竟是历史的进步还是倒退，判断的主要标志，是看生产关系是否适应生产力的发展。</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endParaRPr>
          </a:p>
        </p:txBody>
      </p:sp>
      <p:pic>
        <p:nvPicPr>
          <p:cNvPr id="100" name="图片 99"/>
          <p:cNvPicPr/>
          <p:nvPr>
            <p:custDataLst>
              <p:tags r:id="rId12"/>
            </p:custDataLst>
          </p:nvPr>
        </p:nvPicPr>
        <p:blipFill>
          <a:blip r:embed="rId13"/>
          <a:stretch>
            <a:fillRect/>
          </a:stretch>
        </p:blipFill>
        <p:spPr>
          <a:xfrm>
            <a:off x="795020" y="648335"/>
            <a:ext cx="2103120" cy="15652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arn(inVertical)">
                                      <p:cBhvr>
                                        <p:cTn id="7" dur="500"/>
                                        <p:tgtEl>
                                          <p:spTgt spid="33795"/>
                                        </p:tgtEl>
                                      </p:cBhvr>
                                    </p:animEffect>
                                  </p:childTnLst>
                                </p:cTn>
                              </p:par>
                              <p:par>
                                <p:cTn id="8" presetID="16" presetClass="entr" presetSubtype="21" fill="hold" nodeType="withEffect">
                                  <p:stCondLst>
                                    <p:cond delay="0"/>
                                  </p:stCondLst>
                                  <p:childTnLst>
                                    <p:set>
                                      <p:cBhvr>
                                        <p:cTn id="9" dur="1" fill="hold">
                                          <p:stCondLst>
                                            <p:cond delay="0"/>
                                          </p:stCondLst>
                                        </p:cTn>
                                        <p:tgtEl>
                                          <p:spTgt spid="33796"/>
                                        </p:tgtEl>
                                        <p:attrNameLst>
                                          <p:attrName>style.visibility</p:attrName>
                                        </p:attrNameLst>
                                      </p:cBhvr>
                                      <p:to>
                                        <p:strVal val="visible"/>
                                      </p:to>
                                    </p:set>
                                    <p:animEffect transition="in" filter="barn(inVertical)">
                                      <p:cBhvr>
                                        <p:cTn id="10" dur="500"/>
                                        <p:tgtEl>
                                          <p:spTgt spid="3379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barn(inVertical)">
                                      <p:cBhvr>
                                        <p:cTn id="13" dur="500"/>
                                        <p:tgtEl>
                                          <p:spTgt spid="33794"/>
                                        </p:tgtEl>
                                      </p:cBhvr>
                                    </p:animEffect>
                                  </p:childTnLst>
                                </p:cTn>
                              </p:par>
                              <p:par>
                                <p:cTn id="14" presetID="16" presetClass="entr" presetSubtype="21" fill="hold" nodeType="withEffect">
                                  <p:stCondLst>
                                    <p:cond delay="0"/>
                                  </p:stCondLst>
                                  <p:childTnLst>
                                    <p:set>
                                      <p:cBhvr>
                                        <p:cTn id="15" dur="1" fill="hold">
                                          <p:stCondLst>
                                            <p:cond delay="0"/>
                                          </p:stCondLst>
                                        </p:cTn>
                                        <p:tgtEl>
                                          <p:spTgt spid="33801"/>
                                        </p:tgtEl>
                                        <p:attrNameLst>
                                          <p:attrName>style.visibility</p:attrName>
                                        </p:attrNameLst>
                                      </p:cBhvr>
                                      <p:to>
                                        <p:strVal val="visible"/>
                                      </p:to>
                                    </p:set>
                                    <p:animEffect transition="in" filter="barn(inVertical)">
                                      <p:cBhvr>
                                        <p:cTn id="16" dur="500"/>
                                        <p:tgtEl>
                                          <p:spTgt spid="3380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802"/>
                                        </p:tgtEl>
                                        <p:attrNameLst>
                                          <p:attrName>style.visibility</p:attrName>
                                        </p:attrNameLst>
                                      </p:cBhvr>
                                      <p:to>
                                        <p:strVal val="visible"/>
                                      </p:to>
                                    </p:set>
                                    <p:animEffect transition="in" filter="barn(inVertical)">
                                      <p:cBhvr>
                                        <p:cTn id="19" dur="500"/>
                                        <p:tgtEl>
                                          <p:spTgt spid="33802"/>
                                        </p:tgtEl>
                                      </p:cBhvr>
                                    </p:animEffect>
                                  </p:childTnLst>
                                </p:cTn>
                              </p:par>
                              <p:par>
                                <p:cTn id="20" presetID="16" presetClass="entr" presetSubtype="21" fill="hold" nodeType="withEffect">
                                  <p:stCondLst>
                                    <p:cond delay="0"/>
                                  </p:stCondLst>
                                  <p:childTnLst>
                                    <p:set>
                                      <p:cBhvr>
                                        <p:cTn id="21" dur="1" fill="hold">
                                          <p:stCondLst>
                                            <p:cond delay="0"/>
                                          </p:stCondLst>
                                        </p:cTn>
                                        <p:tgtEl>
                                          <p:spTgt spid="33797"/>
                                        </p:tgtEl>
                                        <p:attrNameLst>
                                          <p:attrName>style.visibility</p:attrName>
                                        </p:attrNameLst>
                                      </p:cBhvr>
                                      <p:to>
                                        <p:strVal val="visible"/>
                                      </p:to>
                                    </p:set>
                                    <p:animEffect transition="in" filter="barn(inVertical)">
                                      <p:cBhvr>
                                        <p:cTn id="22" dur="500"/>
                                        <p:tgtEl>
                                          <p:spTgt spid="3379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barn(inVertical)">
                                      <p:cBhvr>
                                        <p:cTn id="25" dur="500"/>
                                        <p:tgtEl>
                                          <p:spTgt spid="3379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3803"/>
                                        </p:tgtEl>
                                        <p:attrNameLst>
                                          <p:attrName>style.visibility</p:attrName>
                                        </p:attrNameLst>
                                      </p:cBhvr>
                                      <p:to>
                                        <p:strVal val="visible"/>
                                      </p:to>
                                    </p:set>
                                    <p:animEffect transition="in" filter="barn(inVertical)">
                                      <p:cBhvr>
                                        <p:cTn id="28" dur="500"/>
                                        <p:tgtEl>
                                          <p:spTgt spid="33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p:bldP spid="33798" grpId="0"/>
      <p:bldP spid="33802" grpId="0"/>
      <p:bldP spid="3380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568" y="733838"/>
            <a:ext cx="12189499" cy="553085"/>
          </a:xfrm>
          <a:prstGeom prst="rect">
            <a:avLst/>
          </a:prstGeom>
          <a:noFill/>
        </p:spPr>
        <p:txBody>
          <a:bodyPr wrap="square" rtlCol="0">
            <a:spAutoFit/>
            <a:scene3d>
              <a:camera prst="orthographicFront"/>
              <a:lightRig rig="threePt" dir="t"/>
            </a:scene3d>
          </a:bodyPr>
          <a:lstStyle/>
          <a:p>
            <a:pPr algn="ctr"/>
            <a:r>
              <a:rPr lang="zh-CN" altLang="en-US" sz="3000" b="1">
                <a:solidFill>
                  <a:schemeClr val="tx1"/>
                </a:solidFill>
                <a:effectLst/>
                <a:latin typeface="黑体" panose="02010609060101010101" charset="-122"/>
                <a:ea typeface="黑体" panose="02010609060101010101" charset="-122"/>
                <a:cs typeface="黑体" panose="02010609060101010101" charset="-122"/>
              </a:rPr>
              <a:t>第一课 社会主义从空想到科学、从理论到实践的发展</a:t>
            </a:r>
            <a:endParaRPr lang="zh-CN" altLang="en-US" sz="3000" b="1">
              <a:solidFill>
                <a:schemeClr val="tx1"/>
              </a:solidFill>
              <a:effectLst/>
              <a:latin typeface="黑体" panose="02010609060101010101" charset="-122"/>
              <a:ea typeface="黑体" panose="02010609060101010101" charset="-122"/>
              <a:cs typeface="黑体" panose="02010609060101010101" charset="-122"/>
            </a:endParaRPr>
          </a:p>
        </p:txBody>
      </p:sp>
      <p:sp>
        <p:nvSpPr>
          <p:cNvPr id="5" name="文本框 4"/>
          <p:cNvSpPr txBox="1"/>
          <p:nvPr>
            <p:custDataLst>
              <p:tags r:id="rId2"/>
            </p:custDataLst>
          </p:nvPr>
        </p:nvSpPr>
        <p:spPr>
          <a:xfrm>
            <a:off x="415525" y="1448164"/>
            <a:ext cx="11551422" cy="783590"/>
          </a:xfrm>
          <a:prstGeom prst="rect">
            <a:avLst/>
          </a:prstGeom>
          <a:noFill/>
        </p:spPr>
        <p:txBody>
          <a:bodyPr wrap="square" rtlCol="0">
            <a:spAutoFit/>
          </a:bodyPr>
          <a:lstStyle/>
          <a:p>
            <a:pPr algn="ctr"/>
            <a:r>
              <a:rPr lang="en-US" altLang="zh-CN" sz="4495" b="1">
                <a:solidFill>
                  <a:srgbClr val="FF0000"/>
                </a:solidFill>
                <a:latin typeface="微软雅黑" panose="020B0503020204020204" charset="-122"/>
                <a:ea typeface="微软雅黑" panose="020B0503020204020204" charset="-122"/>
                <a:cs typeface="微软雅黑" panose="020B0503020204020204" charset="-122"/>
              </a:rPr>
              <a:t>1.1   </a:t>
            </a:r>
            <a:r>
              <a:rPr lang="zh-CN" altLang="en-US" sz="4495" b="1">
                <a:solidFill>
                  <a:srgbClr val="FF0000"/>
                </a:solidFill>
                <a:latin typeface="微软雅黑" panose="020B0503020204020204" charset="-122"/>
                <a:ea typeface="微软雅黑" panose="020B0503020204020204" charset="-122"/>
                <a:cs typeface="微软雅黑" panose="020B0503020204020204" charset="-122"/>
              </a:rPr>
              <a:t>原始社会的解体和阶级社会的演进</a:t>
            </a:r>
            <a:r>
              <a:rPr lang="en-US" altLang="zh-CN" sz="4495" b="1">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4495" b="1">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custDataLst>
              <p:tags r:id="rId3"/>
            </p:custDataLst>
          </p:nvPr>
        </p:nvPicPr>
        <p:blipFill>
          <a:blip r:embed="rId4"/>
          <a:stretch>
            <a:fillRect/>
          </a:stretch>
        </p:blipFill>
        <p:spPr>
          <a:xfrm>
            <a:off x="1302793" y="2255457"/>
            <a:ext cx="9587403" cy="3362090"/>
          </a:xfrm>
          <a:prstGeom prst="rect">
            <a:avLst/>
          </a:prstGeom>
        </p:spPr>
      </p:pic>
      <p:sp>
        <p:nvSpPr>
          <p:cNvPr id="21505" name="矩形 129"/>
          <p:cNvSpPr/>
          <p:nvPr>
            <p:custDataLst>
              <p:tags r:id="rId5"/>
            </p:custDataLst>
          </p:nvPr>
        </p:nvSpPr>
        <p:spPr>
          <a:xfrm>
            <a:off x="0" y="-85725"/>
            <a:ext cx="12192000" cy="6943725"/>
          </a:xfrm>
          <a:prstGeom prst="rect">
            <a:avLst/>
          </a:prstGeom>
          <a:blipFill rotWithShape="1">
            <a:blip r:embed="rId6">
              <a:alphaModFix amt="9999"/>
            </a:blip>
            <a:stretch>
              <a:fillRect/>
            </a:stretch>
          </a:blipFill>
          <a:ln w="12700">
            <a:noFill/>
            <a:miter lim="800000"/>
          </a:ln>
        </p:spPr>
        <p:txBody>
          <a:bodyPr anchor="ctr" anchorCtr="0"/>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lgn="ctr" defTabSz="914400" hangingPunct="0"/>
            <a:endParaRPr lang="zh-CN" altLang="en-US" sz="1800">
              <a:solidFill>
                <a:srgbClr val="FFFFFF"/>
              </a:solidFill>
              <a:ea typeface="等线" panose="02010600030101010101"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custDataLst>
              <p:tags r:id="rId1"/>
            </p:custDataLst>
          </p:nvPr>
        </p:nvSpPr>
        <p:spPr>
          <a:xfrm>
            <a:off x="15875" y="86995"/>
            <a:ext cx="12295762" cy="1200329"/>
          </a:xfrm>
          <a:prstGeom prst="rect">
            <a:avLst/>
          </a:prstGeom>
          <a:noFill/>
        </p:spPr>
        <p:txBody>
          <a:bodyPr wrap="square" rtlCol="0" anchor="t">
            <a:spAutoFit/>
          </a:bodyPr>
          <a:lstStyle/>
          <a:p>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比较原始社会与奴隶社会，结合生产力与生产关系思考：</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a:rPr>
              <a:t>原始社会过渡到奴隶社会是历史的进步吗</a:t>
            </a:r>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a:rPr>
              <a:t>?</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a:endParaRPr>
          </a:p>
          <a:p>
            <a:endParaRPr lang="zh-CN" altLang="en-US" sz="2400" b="1">
              <a:solidFill>
                <a:srgbClr val="212C23"/>
              </a:solidFill>
              <a:latin typeface="微软雅黑" panose="020B0503020204020204" charset="-122"/>
              <a:ea typeface="微软雅黑" panose="020B0503020204020204" charset="-122"/>
              <a:cs typeface="微软雅黑" panose="020B0503020204020204" charset="-122"/>
              <a:sym typeface="Arial" panose="020B0604020202020204"/>
            </a:endParaRPr>
          </a:p>
        </p:txBody>
      </p:sp>
      <p:graphicFrame>
        <p:nvGraphicFramePr>
          <p:cNvPr id="2" name="表格 1"/>
          <p:cNvGraphicFramePr>
            <a:graphicFrameLocks noGrp="1"/>
          </p:cNvGraphicFramePr>
          <p:nvPr>
            <p:custDataLst>
              <p:tags r:id="rId2"/>
            </p:custDataLst>
          </p:nvPr>
        </p:nvGraphicFramePr>
        <p:xfrm>
          <a:off x="15875" y="899544"/>
          <a:ext cx="12121515" cy="5494655"/>
        </p:xfrm>
        <a:graphic>
          <a:graphicData uri="http://schemas.openxmlformats.org/drawingml/2006/table">
            <a:tbl>
              <a:tblPr firstRow="1" bandRow="1">
                <a:effectLst/>
                <a:tableStyleId>{5940675A-B579-460E-94D1-54222C63F5DA}</a:tableStyleId>
              </a:tblPr>
              <a:tblGrid>
                <a:gridCol w="1421765"/>
                <a:gridCol w="3831590"/>
                <a:gridCol w="6868160"/>
              </a:tblGrid>
              <a:tr h="417830">
                <a:tc>
                  <a:txBody>
                    <a:bodyPr wrap="square"/>
                    <a:lstStyle/>
                    <a:p>
                      <a:pPr indent="0" algn="ctr">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a:solidFill>
                            <a:sysClr val="windowText" lastClr="000000"/>
                          </a:solidFill>
                          <a:latin typeface="微软雅黑" panose="020B0503020204020204" charset="-122"/>
                          <a:ea typeface="微软雅黑" panose="020B0503020204020204" charset="-122"/>
                          <a:cs typeface="Times New Roman" panose="02020603050405020304" charset="0"/>
                        </a:rPr>
                        <a:t>原始社会</a:t>
                      </a: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a:solidFill>
                            <a:sysClr val="windowText" lastClr="000000"/>
                          </a:solidFill>
                          <a:latin typeface="微软雅黑" panose="020B0503020204020204" charset="-122"/>
                          <a:ea typeface="微软雅黑" panose="020B0503020204020204" charset="-122"/>
                          <a:cs typeface="Times New Roman" panose="02020603050405020304" charset="0"/>
                        </a:rPr>
                        <a:t>奴隶社会</a:t>
                      </a: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39470">
                <a:tc>
                  <a:txBody>
                    <a:bodyPr wrap="square"/>
                    <a:lstStyle/>
                    <a:p>
                      <a:pPr indent="0">
                        <a:buNone/>
                      </a:pPr>
                      <a:r>
                        <a:rPr lang="en-US" sz="2400" b="1">
                          <a:solidFill>
                            <a:sysClr val="windowText" lastClr="000000"/>
                          </a:solidFill>
                          <a:latin typeface="微软雅黑" panose="020B0503020204020204" charset="-122"/>
                          <a:ea typeface="微软雅黑" panose="020B0503020204020204" charset="-122"/>
                          <a:cs typeface="Times New Roman" panose="02020603050405020304" charset="0"/>
                        </a:rPr>
                        <a:t>社会发展中的地位</a:t>
                      </a: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99185">
                <a:tc>
                  <a:txBody>
                    <a:bodyPr wrap="square"/>
                    <a:lstStyle/>
                    <a:p>
                      <a:pPr indent="0">
                        <a:buNone/>
                      </a:pPr>
                      <a:r>
                        <a:rPr lang="en-US" sz="2400" b="1">
                          <a:solidFill>
                            <a:sysClr val="windowText" lastClr="000000"/>
                          </a:solidFill>
                          <a:latin typeface="微软雅黑" panose="020B0503020204020204" charset="-122"/>
                          <a:ea typeface="微软雅黑" panose="020B0503020204020204" charset="-122"/>
                          <a:cs typeface="Times New Roman" panose="02020603050405020304" charset="0"/>
                        </a:rPr>
                        <a:t>生产力发展状况</a:t>
                      </a: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20165">
                <a:tc>
                  <a:txBody>
                    <a:bodyPr wrap="square"/>
                    <a:lstStyle/>
                    <a:p>
                      <a:pPr indent="0">
                        <a:buNone/>
                      </a:pPr>
                      <a:r>
                        <a:rPr lang="en-US" sz="2400" b="1">
                          <a:solidFill>
                            <a:sysClr val="windowText" lastClr="000000"/>
                          </a:solidFill>
                          <a:latin typeface="微软雅黑" panose="020B0503020204020204" charset="-122"/>
                          <a:ea typeface="微软雅黑" panose="020B0503020204020204" charset="-122"/>
                          <a:cs typeface="Times New Roman" panose="02020603050405020304" charset="0"/>
                        </a:rPr>
                        <a:t>生产关系状况</a:t>
                      </a: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63270">
                <a:tc>
                  <a:txBody>
                    <a:bodyPr wrap="square"/>
                    <a:lstStyle/>
                    <a:p>
                      <a:pPr indent="0">
                        <a:buNone/>
                      </a:pPr>
                      <a:r>
                        <a:rPr lang="en-US" sz="2400" b="1">
                          <a:solidFill>
                            <a:sysClr val="windowText" lastClr="000000"/>
                          </a:solidFill>
                          <a:latin typeface="微软雅黑" panose="020B0503020204020204" charset="-122"/>
                          <a:ea typeface="微软雅黑" panose="020B0503020204020204" charset="-122"/>
                          <a:cs typeface="Times New Roman" panose="02020603050405020304" charset="0"/>
                        </a:rPr>
                        <a:t>社会管理单位</a:t>
                      </a: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54735">
                <a:tc>
                  <a:txBody>
                    <a:bodyPr wrap="square"/>
                    <a:lstStyle/>
                    <a:p>
                      <a:pPr indent="0">
                        <a:buNone/>
                      </a:pPr>
                      <a:r>
                        <a:rPr lang="zh-CN" altLang="zh-CN" sz="2400" b="1">
                          <a:solidFill>
                            <a:sysClr val="windowText" lastClr="000000"/>
                          </a:solidFill>
                          <a:latin typeface="微软雅黑" panose="020B0503020204020204" charset="-122"/>
                          <a:ea typeface="微软雅黑" panose="020B0503020204020204" charset="-122"/>
                          <a:cs typeface="Times New Roman" panose="02020603050405020304" charset="0"/>
                        </a:rPr>
                        <a:t>主要矛盾</a:t>
                      </a:r>
                      <a:endParaRPr lang="zh-CN" altLang="zh-CN"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wrap="square"/>
                    <a:lstStyle/>
                    <a:p>
                      <a:pPr indent="0">
                        <a:buNone/>
                      </a:pPr>
                      <a:endParaRPr lang="en-US" altLang="en-US" sz="2400" b="1">
                        <a:solidFill>
                          <a:sysClr val="windowText" lastClr="000000"/>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4" name="文本框 3"/>
          <p:cNvSpPr txBox="1"/>
          <p:nvPr>
            <p:custDataLst>
              <p:tags r:id="rId3"/>
            </p:custDataLst>
          </p:nvPr>
        </p:nvSpPr>
        <p:spPr>
          <a:xfrm>
            <a:off x="1393825" y="1320165"/>
            <a:ext cx="3705225" cy="829945"/>
          </a:xfrm>
          <a:prstGeom prst="rect">
            <a:avLst/>
          </a:prstGeom>
          <a:noFill/>
        </p:spPr>
        <p:txBody>
          <a:bodyPr wrap="square" rtlCol="0">
            <a:spAutoFit/>
          </a:bodyPr>
          <a:lstStyle/>
          <a:p>
            <a:r>
              <a:rPr lang="en-US" sz="2400" b="1">
                <a:latin typeface="微软雅黑" panose="020B0503020204020204" charset="-122"/>
                <a:ea typeface="微软雅黑" panose="020B0503020204020204" charset="-122"/>
                <a:cs typeface="Times New Roman" panose="02020603050405020304" charset="0"/>
                <a:sym typeface="+mn-ea"/>
              </a:rPr>
              <a:t>人类社会发展的</a:t>
            </a:r>
            <a:r>
              <a:rPr lang="en-US" sz="2400" b="1">
                <a:solidFill>
                  <a:srgbClr val="FF0000"/>
                </a:solidFill>
                <a:latin typeface="微软雅黑" panose="020B0503020204020204" charset="-122"/>
                <a:ea typeface="微软雅黑" panose="020B0503020204020204" charset="-122"/>
                <a:cs typeface="Times New Roman" panose="02020603050405020304" charset="0"/>
                <a:sym typeface="+mn-ea"/>
              </a:rPr>
              <a:t>最初阶段</a:t>
            </a:r>
            <a:r>
              <a:rPr lang="en-US" sz="2400" b="1">
                <a:latin typeface="微软雅黑" panose="020B0503020204020204" charset="-122"/>
                <a:ea typeface="微软雅黑" panose="020B0503020204020204" charset="-122"/>
                <a:cs typeface="Times New Roman" panose="02020603050405020304" charset="0"/>
                <a:sym typeface="+mn-ea"/>
              </a:rPr>
              <a:t>，也是</a:t>
            </a:r>
            <a:r>
              <a:rPr lang="en-US" sz="2400" b="1">
                <a:solidFill>
                  <a:srgbClr val="FF0000"/>
                </a:solidFill>
                <a:latin typeface="微软雅黑" panose="020B0503020204020204" charset="-122"/>
                <a:ea typeface="微软雅黑" panose="020B0503020204020204" charset="-122"/>
                <a:cs typeface="Times New Roman" panose="02020603050405020304" charset="0"/>
                <a:sym typeface="+mn-ea"/>
              </a:rPr>
              <a:t>最低阶段</a:t>
            </a:r>
            <a:endParaRPr lang="en-US" altLang="en-US" sz="2400" b="1">
              <a:solidFill>
                <a:srgbClr val="FF0000"/>
              </a:solidFill>
              <a:latin typeface="微软雅黑" panose="020B0503020204020204" charset="-122"/>
              <a:ea typeface="微软雅黑" panose="020B0503020204020204" charset="-122"/>
              <a:cs typeface="Times New Roman" panose="02020603050405020304" charset="0"/>
              <a:sym typeface="+mn-ea"/>
            </a:endParaRPr>
          </a:p>
        </p:txBody>
      </p:sp>
      <p:sp>
        <p:nvSpPr>
          <p:cNvPr id="5" name="文本框 4"/>
          <p:cNvSpPr txBox="1"/>
          <p:nvPr>
            <p:custDataLst>
              <p:tags r:id="rId4"/>
            </p:custDataLst>
          </p:nvPr>
        </p:nvSpPr>
        <p:spPr>
          <a:xfrm>
            <a:off x="5594350" y="1287145"/>
            <a:ext cx="5435600" cy="829945"/>
          </a:xfrm>
          <a:prstGeom prst="rect">
            <a:avLst/>
          </a:prstGeom>
          <a:noFill/>
        </p:spPr>
        <p:txBody>
          <a:bodyPr wrap="square" rtlCol="0">
            <a:spAutoFit/>
          </a:bodyPr>
          <a:lstStyle/>
          <a:p>
            <a:r>
              <a:rPr lang="en-US" sz="2400" b="1">
                <a:latin typeface="微软雅黑" panose="020B0503020204020204" charset="-122"/>
                <a:ea typeface="微软雅黑" panose="020B0503020204020204" charset="-122"/>
                <a:cs typeface="Times New Roman" panose="02020603050405020304" charset="0"/>
                <a:sym typeface="+mn-ea"/>
              </a:rPr>
              <a:t>人类社会发展中的第一个阶级社会，也是人类文明的开端</a:t>
            </a:r>
            <a:endParaRPr lang="en-US" altLang="en-US" sz="2400" b="1">
              <a:latin typeface="微软雅黑" panose="020B0503020204020204" charset="-122"/>
              <a:ea typeface="微软雅黑" panose="020B0503020204020204" charset="-122"/>
              <a:cs typeface="Times New Roman" panose="02020603050405020304" charset="0"/>
              <a:sym typeface="+mn-ea"/>
            </a:endParaRPr>
          </a:p>
        </p:txBody>
      </p:sp>
      <p:sp>
        <p:nvSpPr>
          <p:cNvPr id="6" name="文本框 5"/>
          <p:cNvSpPr txBox="1"/>
          <p:nvPr>
            <p:custDataLst>
              <p:tags r:id="rId5"/>
            </p:custDataLst>
          </p:nvPr>
        </p:nvSpPr>
        <p:spPr>
          <a:xfrm>
            <a:off x="1472565" y="2150110"/>
            <a:ext cx="4037965" cy="1198880"/>
          </a:xfrm>
          <a:prstGeom prst="rect">
            <a:avLst/>
          </a:prstGeom>
          <a:noFill/>
        </p:spPr>
        <p:txBody>
          <a:bodyPr wrap="square" rtlCol="0">
            <a:spAutoFit/>
          </a:bodyPr>
          <a:lstStyle/>
          <a:p>
            <a:pPr indent="0">
              <a:buNone/>
            </a:pPr>
            <a:r>
              <a:rPr lang="en-US" sz="2400" b="1" err="1">
                <a:solidFill>
                  <a:srgbClr val="C00000"/>
                </a:solidFill>
                <a:latin typeface="微软雅黑" panose="020B0503020204020204" charset="-122"/>
                <a:ea typeface="微软雅黑" panose="020B0503020204020204" charset="-122"/>
                <a:cs typeface="Times New Roman" panose="02020603050405020304" charset="0"/>
                <a:sym typeface="+mn-ea"/>
              </a:rPr>
              <a:t>劳动技能低下，生产工具简陋，劳动对象范围有限，生产力水平非常低下</a:t>
            </a:r>
            <a:endParaRPr lang="en-US" altLang="en-US" sz="2400" b="1">
              <a:solidFill>
                <a:srgbClr val="C00000"/>
              </a:solidFill>
              <a:latin typeface="微软雅黑" panose="020B0503020204020204" charset="-122"/>
              <a:ea typeface="微软雅黑" panose="020B0503020204020204" charset="-122"/>
              <a:cs typeface="Times New Roman" panose="02020603050405020304" charset="0"/>
              <a:sym typeface="+mn-ea"/>
            </a:endParaRPr>
          </a:p>
        </p:txBody>
      </p:sp>
      <p:sp>
        <p:nvSpPr>
          <p:cNvPr id="18" name="文本框 17"/>
          <p:cNvSpPr txBox="1"/>
          <p:nvPr>
            <p:custDataLst>
              <p:tags r:id="rId6"/>
            </p:custDataLst>
          </p:nvPr>
        </p:nvSpPr>
        <p:spPr>
          <a:xfrm>
            <a:off x="5510847" y="2298410"/>
            <a:ext cx="5966460" cy="829945"/>
          </a:xfrm>
          <a:prstGeom prst="rect">
            <a:avLst/>
          </a:prstGeom>
          <a:noFill/>
        </p:spPr>
        <p:txBody>
          <a:bodyPr wrap="square" rtlCol="0">
            <a:spAutoFit/>
          </a:bodyPr>
          <a:lstStyle/>
          <a:p>
            <a:r>
              <a:rPr lang="en-US" sz="2400" b="1" err="1">
                <a:solidFill>
                  <a:srgbClr val="C00000"/>
                </a:solidFill>
                <a:latin typeface="微软雅黑" panose="020B0503020204020204" charset="-122"/>
                <a:ea typeface="微软雅黑" panose="020B0503020204020204" charset="-122"/>
                <a:cs typeface="Times New Roman" panose="02020603050405020304" charset="0"/>
                <a:sym typeface="+mn-ea"/>
              </a:rPr>
              <a:t>金属工具广泛使用，社会分工越来越细，劳动生产率大幅提高</a:t>
            </a:r>
            <a:endParaRPr lang="en-US" altLang="en-US" sz="2400" b="1">
              <a:solidFill>
                <a:srgbClr val="C00000"/>
              </a:solidFill>
              <a:latin typeface="微软雅黑" panose="020B0503020204020204" charset="-122"/>
              <a:ea typeface="微软雅黑" panose="020B0503020204020204" charset="-122"/>
              <a:cs typeface="Times New Roman" panose="02020603050405020304" charset="0"/>
              <a:sym typeface="+mn-ea"/>
            </a:endParaRPr>
          </a:p>
        </p:txBody>
      </p:sp>
      <p:sp>
        <p:nvSpPr>
          <p:cNvPr id="19" name="文本框 18"/>
          <p:cNvSpPr txBox="1"/>
          <p:nvPr>
            <p:custDataLst>
              <p:tags r:id="rId7"/>
            </p:custDataLst>
          </p:nvPr>
        </p:nvSpPr>
        <p:spPr>
          <a:xfrm>
            <a:off x="1472565" y="3348990"/>
            <a:ext cx="4037965" cy="1198880"/>
          </a:xfrm>
          <a:prstGeom prst="rect">
            <a:avLst/>
          </a:prstGeom>
          <a:noFill/>
        </p:spPr>
        <p:txBody>
          <a:bodyPr wrap="square" rtlCol="0">
            <a:spAutoFit/>
          </a:bodyPr>
          <a:lstStyle/>
          <a:p>
            <a:pPr indent="0">
              <a:buNone/>
            </a:pPr>
            <a:r>
              <a:rPr lang="en-US" sz="2400" b="1">
                <a:latin typeface="微软雅黑" panose="020B0503020204020204" charset="-122"/>
                <a:ea typeface="微软雅黑" panose="020B0503020204020204" charset="-122"/>
                <a:cs typeface="Times New Roman" panose="02020603050405020304" charset="0"/>
                <a:sym typeface="+mn-ea"/>
              </a:rPr>
              <a:t>共同劳动、共同占有生产资料，在生产中结成平等互助的关系，平均分配劳动产品</a:t>
            </a:r>
            <a:endParaRPr lang="en-US" altLang="en-US" sz="2400" b="1">
              <a:latin typeface="微软雅黑" panose="020B0503020204020204" charset="-122"/>
              <a:ea typeface="微软雅黑" panose="020B0503020204020204" charset="-122"/>
              <a:cs typeface="Times New Roman" panose="02020603050405020304" charset="0"/>
              <a:sym typeface="+mn-ea"/>
            </a:endParaRPr>
          </a:p>
        </p:txBody>
      </p:sp>
      <p:sp>
        <p:nvSpPr>
          <p:cNvPr id="21" name="文本框 20"/>
          <p:cNvSpPr txBox="1"/>
          <p:nvPr>
            <p:custDataLst>
              <p:tags r:id="rId8"/>
            </p:custDataLst>
          </p:nvPr>
        </p:nvSpPr>
        <p:spPr>
          <a:xfrm>
            <a:off x="5248275" y="3310255"/>
            <a:ext cx="7063105" cy="1198880"/>
          </a:xfrm>
          <a:prstGeom prst="rect">
            <a:avLst/>
          </a:prstGeom>
          <a:noFill/>
        </p:spPr>
        <p:txBody>
          <a:bodyPr wrap="square" rtlCol="0">
            <a:spAutoFit/>
          </a:bodyPr>
          <a:lstStyle/>
          <a:p>
            <a:pPr indent="0">
              <a:buNone/>
            </a:pPr>
            <a:r>
              <a:rPr lang="en-US" sz="2400" b="1">
                <a:latin typeface="微软雅黑" panose="020B0503020204020204" charset="-122"/>
                <a:ea typeface="微软雅黑" panose="020B0503020204020204" charset="-122"/>
                <a:cs typeface="Times New Roman" panose="02020603050405020304" charset="0"/>
                <a:sym typeface="+mn-ea"/>
              </a:rPr>
              <a:t>奴隶主处于剥削者地位，奴隶处于被剥削者地位，奴隶主占有生产资料，占有奴隶全部劳动成果，奴隶只获得最低限度的生活资料</a:t>
            </a:r>
            <a:endParaRPr lang="en-US" altLang="en-US" sz="2400" b="1">
              <a:latin typeface="微软雅黑" panose="020B0503020204020204" charset="-122"/>
              <a:ea typeface="微软雅黑" panose="020B0503020204020204" charset="-122"/>
              <a:cs typeface="Times New Roman" panose="02020603050405020304" charset="0"/>
              <a:sym typeface="+mn-ea"/>
            </a:endParaRPr>
          </a:p>
        </p:txBody>
      </p:sp>
      <p:sp>
        <p:nvSpPr>
          <p:cNvPr id="20" name="文本框 19"/>
          <p:cNvSpPr txBox="1"/>
          <p:nvPr>
            <p:custDataLst>
              <p:tags r:id="rId9"/>
            </p:custDataLst>
          </p:nvPr>
        </p:nvSpPr>
        <p:spPr>
          <a:xfrm>
            <a:off x="1513205" y="4547870"/>
            <a:ext cx="3958590" cy="829945"/>
          </a:xfrm>
          <a:prstGeom prst="rect">
            <a:avLst/>
          </a:prstGeom>
          <a:noFill/>
        </p:spPr>
        <p:txBody>
          <a:bodyPr wrap="square" rtlCol="0">
            <a:spAutoFit/>
          </a:bodyPr>
          <a:lstStyle/>
          <a:p>
            <a:pPr indent="0">
              <a:buNone/>
            </a:pPr>
            <a:r>
              <a:rPr lang="en-US" sz="2400" b="1" err="1">
                <a:solidFill>
                  <a:srgbClr val="C00000"/>
                </a:solidFill>
                <a:latin typeface="微软雅黑" panose="020B0503020204020204" charset="-122"/>
                <a:ea typeface="微软雅黑" panose="020B0503020204020204" charset="-122"/>
                <a:cs typeface="Times New Roman" panose="02020603050405020304" charset="0"/>
                <a:sym typeface="+mn-ea"/>
              </a:rPr>
              <a:t>氏族、部落或部落联盟，共同管理集体事务</a:t>
            </a:r>
            <a:endParaRPr lang="en-US" altLang="en-US" sz="2400" b="1">
              <a:solidFill>
                <a:srgbClr val="C00000"/>
              </a:solidFill>
              <a:latin typeface="微软雅黑" panose="020B0503020204020204" charset="-122"/>
              <a:ea typeface="微软雅黑" panose="020B0503020204020204" charset="-122"/>
              <a:cs typeface="Times New Roman" panose="02020603050405020304" charset="0"/>
              <a:sym typeface="+mn-ea"/>
            </a:endParaRPr>
          </a:p>
        </p:txBody>
      </p:sp>
      <p:sp>
        <p:nvSpPr>
          <p:cNvPr id="23" name="文本框 22"/>
          <p:cNvSpPr txBox="1"/>
          <p:nvPr>
            <p:custDataLst>
              <p:tags r:id="rId10"/>
            </p:custDataLst>
          </p:nvPr>
        </p:nvSpPr>
        <p:spPr>
          <a:xfrm>
            <a:off x="5420995" y="4547870"/>
            <a:ext cx="6237605" cy="829945"/>
          </a:xfrm>
          <a:prstGeom prst="rect">
            <a:avLst/>
          </a:prstGeom>
          <a:noFill/>
        </p:spPr>
        <p:txBody>
          <a:bodyPr wrap="square" rtlCol="0">
            <a:spAutoFit/>
          </a:bodyPr>
          <a:lstStyle/>
          <a:p>
            <a:pPr indent="0">
              <a:buNone/>
            </a:pPr>
            <a:r>
              <a:rPr lang="en-US" sz="2400" b="1" err="1">
                <a:solidFill>
                  <a:srgbClr val="C00000"/>
                </a:solidFill>
                <a:latin typeface="微软雅黑" panose="020B0503020204020204" charset="-122"/>
                <a:ea typeface="微软雅黑" panose="020B0503020204020204" charset="-122"/>
                <a:cs typeface="Times New Roman" panose="02020603050405020304" charset="0"/>
                <a:sym typeface="+mn-ea"/>
              </a:rPr>
              <a:t>国家：奴隶主建立军队、法庭、监狱等暴力机关</a:t>
            </a:r>
            <a:endParaRPr lang="en-US" altLang="en-US" sz="2400" b="1">
              <a:solidFill>
                <a:srgbClr val="C00000"/>
              </a:solidFill>
              <a:latin typeface="微软雅黑" panose="020B0503020204020204" charset="-122"/>
              <a:ea typeface="微软雅黑" panose="020B0503020204020204" charset="-122"/>
              <a:cs typeface="Times New Roman" panose="02020603050405020304" charset="0"/>
              <a:sym typeface="+mn-ea"/>
            </a:endParaRPr>
          </a:p>
        </p:txBody>
      </p:sp>
      <p:cxnSp>
        <p:nvCxnSpPr>
          <p:cNvPr id="3" name="直接连接符 2"/>
          <p:cNvCxnSpPr/>
          <p:nvPr>
            <p:custDataLst>
              <p:tags r:id="rId11"/>
            </p:custDataLst>
          </p:nvPr>
        </p:nvCxnSpPr>
        <p:spPr>
          <a:xfrm flipH="1">
            <a:off x="5280660" y="5314950"/>
            <a:ext cx="0" cy="117411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7" name="文本框 6"/>
          <p:cNvSpPr txBox="1"/>
          <p:nvPr>
            <p:custDataLst>
              <p:tags r:id="rId12"/>
            </p:custDataLst>
          </p:nvPr>
        </p:nvSpPr>
        <p:spPr>
          <a:xfrm>
            <a:off x="1958340" y="5702300"/>
            <a:ext cx="3958590" cy="460375"/>
          </a:xfrm>
          <a:prstGeom prst="rect">
            <a:avLst/>
          </a:prstGeom>
          <a:noFill/>
        </p:spPr>
        <p:txBody>
          <a:bodyPr wrap="square" rtlCol="0">
            <a:spAutoFit/>
          </a:bodyPr>
          <a:lstStyle/>
          <a:p>
            <a:pPr indent="0">
              <a:buNone/>
            </a:pPr>
            <a:r>
              <a:rPr lang="zh-CN" altLang="en-US" sz="2400" b="1">
                <a:solidFill>
                  <a:srgbClr val="C00000"/>
                </a:solidFill>
                <a:latin typeface="微软雅黑" panose="020B0503020204020204" charset="-122"/>
                <a:ea typeface="微软雅黑" panose="020B0503020204020204" charset="-122"/>
                <a:cs typeface="Times New Roman" panose="02020603050405020304" charset="0"/>
                <a:sym typeface="+mn-ea"/>
              </a:rPr>
              <a:t>人与自然的矛盾</a:t>
            </a:r>
            <a:endParaRPr lang="zh-CN" altLang="en-US" sz="2400" b="1">
              <a:solidFill>
                <a:srgbClr val="C00000"/>
              </a:solidFill>
              <a:latin typeface="微软雅黑" panose="020B0503020204020204" charset="-122"/>
              <a:ea typeface="微软雅黑" panose="020B0503020204020204" charset="-122"/>
              <a:cs typeface="Times New Roman" panose="02020603050405020304" charset="0"/>
              <a:sym typeface="+mn-ea"/>
            </a:endParaRPr>
          </a:p>
        </p:txBody>
      </p:sp>
      <p:sp>
        <p:nvSpPr>
          <p:cNvPr id="8" name="文本框 7"/>
          <p:cNvSpPr txBox="1"/>
          <p:nvPr>
            <p:custDataLst>
              <p:tags r:id="rId13"/>
            </p:custDataLst>
          </p:nvPr>
        </p:nvSpPr>
        <p:spPr>
          <a:xfrm>
            <a:off x="6073140" y="5702300"/>
            <a:ext cx="3958590" cy="460375"/>
          </a:xfrm>
          <a:prstGeom prst="rect">
            <a:avLst/>
          </a:prstGeom>
          <a:noFill/>
        </p:spPr>
        <p:txBody>
          <a:bodyPr wrap="square" rtlCol="0">
            <a:spAutoFit/>
          </a:bodyPr>
          <a:lstStyle/>
          <a:p>
            <a:pPr indent="0">
              <a:buNone/>
            </a:pPr>
            <a:r>
              <a:rPr lang="zh-CN" altLang="en-US" sz="2400" b="1">
                <a:solidFill>
                  <a:srgbClr val="C00000"/>
                </a:solidFill>
                <a:latin typeface="微软雅黑" panose="020B0503020204020204" charset="-122"/>
                <a:ea typeface="微软雅黑" panose="020B0503020204020204" charset="-122"/>
                <a:cs typeface="Times New Roman" panose="02020603050405020304" charset="0"/>
                <a:sym typeface="+mn-ea"/>
              </a:rPr>
              <a:t>奴隶主阶级与奴隶的矛盾</a:t>
            </a:r>
            <a:endParaRPr lang="zh-CN" altLang="en-US" sz="2400" b="1">
              <a:solidFill>
                <a:srgbClr val="C00000"/>
              </a:solidFill>
              <a:latin typeface="微软雅黑" panose="020B0503020204020204" charset="-122"/>
              <a:ea typeface="微软雅黑" panose="020B0503020204020204"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amond(in)">
                                      <p:cBhvr>
                                        <p:cTn id="33" dur="2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strips(down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ox(in)">
                                      <p:cBhvr>
                                        <p:cTn id="43" dur="20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8" grpId="0"/>
      <p:bldP spid="19" grpId="0"/>
      <p:bldP spid="21" grpId="0"/>
      <p:bldP spid="20" grpId="0"/>
      <p:bldP spid="23"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custDataLst>
              <p:tags r:id="rId1"/>
            </p:custDataLst>
          </p:nvPr>
        </p:nvCxnSpPr>
        <p:spPr>
          <a:xfrm>
            <a:off x="5968738" y="3175229"/>
            <a:ext cx="254524" cy="0"/>
          </a:xfrm>
          <a:prstGeom prst="line">
            <a:avLst/>
          </a:prstGeom>
          <a:ln w="22225" cap="rnd">
            <a:solidFill>
              <a:srgbClr val="DE4B5D"/>
            </a:solidFill>
          </a:ln>
        </p:spPr>
        <p:style>
          <a:lnRef idx="1">
            <a:schemeClr val="accent1"/>
          </a:lnRef>
          <a:fillRef idx="0">
            <a:schemeClr val="accent1"/>
          </a:fillRef>
          <a:effectRef idx="0">
            <a:schemeClr val="accent1"/>
          </a:effectRef>
          <a:fontRef idx="minor">
            <a:schemeClr val="tx1"/>
          </a:fontRef>
        </p:style>
      </p:cxnSp>
      <p:sp>
        <p:nvSpPr>
          <p:cNvPr id="5" name="矩形 4"/>
          <p:cNvSpPr/>
          <p:nvPr>
            <p:custDataLst>
              <p:tags r:id="rId2"/>
            </p:custDataLst>
          </p:nvPr>
        </p:nvSpPr>
        <p:spPr>
          <a:xfrm>
            <a:off x="17780" y="-15240"/>
            <a:ext cx="12169775" cy="6826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custDataLst>
              <p:tags r:id="rId3"/>
            </p:custDataLst>
          </p:nvPr>
        </p:nvPicPr>
        <p:blipFill>
          <a:blip r:embed="rId4">
            <a:alphaModFix amt="40000"/>
          </a:blip>
          <a:stretch>
            <a:fillRect/>
          </a:stretch>
        </p:blipFill>
        <p:spPr>
          <a:xfrm>
            <a:off x="0" y="-14605"/>
            <a:ext cx="12192000" cy="6872605"/>
          </a:xfrm>
          <a:prstGeom prst="rect">
            <a:avLst/>
          </a:prstGeom>
        </p:spPr>
      </p:pic>
      <p:grpSp>
        <p:nvGrpSpPr>
          <p:cNvPr id="7" name="组合 6"/>
          <p:cNvGrpSpPr/>
          <p:nvPr>
            <p:custDataLst>
              <p:tags r:id="rId5"/>
            </p:custDataLst>
          </p:nvPr>
        </p:nvGrpSpPr>
        <p:grpSpPr>
          <a:xfrm>
            <a:off x="26670" y="2720975"/>
            <a:ext cx="11973034" cy="1849755"/>
            <a:chOff x="1842" y="3925"/>
            <a:chExt cx="17762" cy="2913"/>
          </a:xfrm>
        </p:grpSpPr>
        <p:grpSp>
          <p:nvGrpSpPr>
            <p:cNvPr id="11" name="组合 10"/>
            <p:cNvGrpSpPr/>
            <p:nvPr>
              <p:custDataLst>
                <p:tags r:id="rId6"/>
              </p:custDataLst>
            </p:nvPr>
          </p:nvGrpSpPr>
          <p:grpSpPr>
            <a:xfrm flipH="1">
              <a:off x="1842" y="3925"/>
              <a:ext cx="17762" cy="2913"/>
              <a:chOff x="6620" y="3027"/>
              <a:chExt cx="8701" cy="1513"/>
            </a:xfrm>
            <a:solidFill>
              <a:schemeClr val="accent6">
                <a:lumMod val="50000"/>
              </a:schemeClr>
            </a:solidFill>
          </p:grpSpPr>
          <p:sp>
            <p:nvSpPr>
              <p:cNvPr id="12" name="单圆角矩形 11"/>
              <p:cNvSpPr/>
              <p:nvPr>
                <p:custDataLst>
                  <p:tags r:id="rId7"/>
                </p:custDataLst>
              </p:nvPr>
            </p:nvSpPr>
            <p:spPr>
              <a:xfrm flipV="1">
                <a:off x="6620" y="3028"/>
                <a:ext cx="8388" cy="1512"/>
              </a:xfrm>
              <a:prstGeom prst="round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custDataLst>
                  <p:tags r:id="rId8"/>
                </p:custDataLst>
              </p:nvPr>
            </p:nvCxnSpPr>
            <p:spPr>
              <a:xfrm flipV="1">
                <a:off x="6825" y="3027"/>
                <a:ext cx="8496" cy="1"/>
              </a:xfrm>
              <a:prstGeom prst="line">
                <a:avLst/>
              </a:prstGeom>
              <a:gr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6"/>
            <p:cNvSpPr txBox="1"/>
            <p:nvPr>
              <p:custDataLst>
                <p:tags r:id="rId9"/>
              </p:custDataLst>
            </p:nvPr>
          </p:nvSpPr>
          <p:spPr>
            <a:xfrm flipH="1">
              <a:off x="2753" y="4640"/>
              <a:ext cx="16841" cy="1422"/>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800"/>
                </a:spcBef>
                <a:spcAft>
                  <a:spcPct val="0"/>
                </a:spcAft>
                <a:buSzTx/>
                <a:buNone/>
              </a:pPr>
              <a:r>
                <a:rPr lang="zh-CN" altLang="en-US" sz="5400" b="1" spc="561" smtClean="0">
                  <a:ln w="10160">
                    <a:solidFill>
                      <a:srgbClr val="FFFF00"/>
                    </a:solidFill>
                    <a:prstDash val="solid"/>
                  </a:ln>
                  <a:solidFill>
                    <a:srgbClr val="FFFF00"/>
                  </a:solidFill>
                  <a:effectLst>
                    <a:outerShdw blurRad="38100" dist="22860" dir="5400000" algn="tl" rotWithShape="0">
                      <a:srgbClr val="000000">
                        <a:alpha val="30000"/>
                      </a:srgbClr>
                    </a:outerShdw>
                  </a:effectLst>
                  <a:uFillTx/>
                  <a:latin typeface="微软雅黑" panose="020B0503020204020204" charset="-122"/>
                  <a:ea typeface="微软雅黑" panose="020B0503020204020204" charset="-122"/>
                  <a:cs typeface="微软雅黑" panose="020B0503020204020204" charset="-122"/>
                  <a:sym typeface="+mn-ea"/>
                </a:rPr>
                <a:t>二、从</a:t>
              </a:r>
              <a:r>
                <a:rPr lang="zh-CN" altLang="en-US" sz="5400" b="1" spc="561">
                  <a:ln w="10160">
                    <a:solidFill>
                      <a:srgbClr val="FFFF00"/>
                    </a:solidFill>
                    <a:prstDash val="solid"/>
                  </a:ln>
                  <a:solidFill>
                    <a:srgbClr val="FFFF00"/>
                  </a:solidFill>
                  <a:effectLst>
                    <a:outerShdw blurRad="38100" dist="22860" dir="5400000" algn="tl" rotWithShape="0">
                      <a:srgbClr val="000000">
                        <a:alpha val="30000"/>
                      </a:srgbClr>
                    </a:outerShdw>
                  </a:effectLst>
                  <a:uFillTx/>
                  <a:latin typeface="微软雅黑" panose="020B0503020204020204" charset="-122"/>
                  <a:ea typeface="微软雅黑" panose="020B0503020204020204" charset="-122"/>
                  <a:cs typeface="微软雅黑" panose="020B0503020204020204" charset="-122"/>
                  <a:sym typeface="+mn-ea"/>
                </a:rPr>
                <a:t>封建社会到资本主义社会</a:t>
              </a:r>
              <a:endParaRPr lang="zh-CN" altLang="en-US" sz="5400" b="1" spc="561">
                <a:ln w="10160">
                  <a:solidFill>
                    <a:srgbClr val="FFFF00"/>
                  </a:solidFill>
                  <a:prstDash val="solid"/>
                </a:ln>
                <a:solidFill>
                  <a:srgbClr val="FFFF00"/>
                </a:solidFill>
                <a:effectLst>
                  <a:outerShdw blurRad="38100" dist="22860" dir="5400000" algn="tl" rotWithShape="0">
                    <a:srgbClr val="000000">
                      <a:alpha val="30000"/>
                    </a:srgbClr>
                  </a:outerShdw>
                </a:effectLst>
                <a:uFillTx/>
                <a:latin typeface="微软雅黑" panose="020B0503020204020204" charset="-122"/>
                <a:ea typeface="微软雅黑" panose="020B0503020204020204" charset="-122"/>
                <a:cs typeface="微软雅黑" panose="020B0503020204020204" charset="-122"/>
                <a:sym typeface="+mn-ea"/>
              </a:endParaRPr>
            </a:p>
          </p:txBody>
        </p:sp>
      </p:grpSp>
    </p:spTree>
    <p:custDataLst>
      <p:tags r:id="rId10"/>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矩形 2"/>
          <p:cNvSpPr/>
          <p:nvPr>
            <p:custDataLst>
              <p:tags r:id="rId1"/>
            </p:custDataLst>
          </p:nvPr>
        </p:nvSpPr>
        <p:spPr>
          <a:xfrm>
            <a:off x="1022350" y="1009650"/>
            <a:ext cx="3310255" cy="11715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r>
              <a:rPr lang="zh-CN" altLang="en-US" sz="2400" b="1" spc="0">
                <a:solidFill>
                  <a:srgbClr val="FFFFFF"/>
                </a:solidFill>
                <a:latin typeface="微软雅黑" panose="020B0503020204020204" charset="-122"/>
                <a:ea typeface="微软雅黑" panose="020B0503020204020204" charset="-122"/>
              </a:rPr>
              <a:t>新式生产工具（铁制工具、</a:t>
            </a:r>
            <a:r>
              <a:rPr lang="zh-CN" altLang="en-US" sz="2400" b="1" spc="0">
                <a:solidFill>
                  <a:srgbClr val="FFFFFF"/>
                </a:solidFill>
                <a:latin typeface="微软雅黑" panose="020B0503020204020204" charset="-122"/>
                <a:ea typeface="微软雅黑" panose="020B0503020204020204" charset="-122"/>
                <a:sym typeface="等线" panose="02010600030101010101" charset="-122"/>
              </a:rPr>
              <a:t>牛耕技术、水磨、轮犁等。）</a:t>
            </a:r>
            <a:endParaRPr lang="zh-CN" altLang="en-US" sz="2400" b="1" spc="0">
              <a:solidFill>
                <a:srgbClr val="FFFFFF"/>
              </a:solidFill>
              <a:latin typeface="微软雅黑" panose="020B0503020204020204" charset="-122"/>
              <a:ea typeface="微软雅黑" panose="020B0503020204020204" charset="-122"/>
              <a:sym typeface="等线" panose="02010600030101010101" charset="-122"/>
            </a:endParaRPr>
          </a:p>
        </p:txBody>
      </p:sp>
      <p:sp>
        <p:nvSpPr>
          <p:cNvPr id="23563" name="右箭头 4"/>
          <p:cNvSpPr/>
          <p:nvPr>
            <p:custDataLst>
              <p:tags r:id="rId2"/>
            </p:custDataLst>
          </p:nvPr>
        </p:nvSpPr>
        <p:spPr>
          <a:xfrm>
            <a:off x="4471988" y="1387158"/>
            <a:ext cx="404812" cy="444500"/>
          </a:xfrm>
          <a:prstGeom prst="rightArrow">
            <a:avLst>
              <a:gd name="adj1" fmla="val 50000"/>
              <a:gd name="adj2" fmla="val 50000"/>
            </a:avLst>
          </a:prstGeom>
          <a:solidFill>
            <a:schemeClr val="accent2"/>
          </a:solidFill>
          <a:ln w="12700">
            <a:solidFill>
              <a:schemeClr val="accent2"/>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endParaRPr lang="zh-CN" altLang="en-US" sz="100">
              <a:solidFill>
                <a:srgbClr val="FFFFFF"/>
              </a:solidFill>
            </a:endParaRPr>
          </a:p>
        </p:txBody>
      </p:sp>
      <p:sp>
        <p:nvSpPr>
          <p:cNvPr id="23564" name="矩形 5"/>
          <p:cNvSpPr/>
          <p:nvPr>
            <p:custDataLst>
              <p:tags r:id="rId3"/>
            </p:custDataLst>
          </p:nvPr>
        </p:nvSpPr>
        <p:spPr>
          <a:xfrm>
            <a:off x="5188585" y="1399858"/>
            <a:ext cx="1711325" cy="419100"/>
          </a:xfrm>
          <a:prstGeom prst="rect">
            <a:avLst/>
          </a:prstGeom>
          <a:solidFill>
            <a:schemeClr val="accent1"/>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r>
              <a:rPr lang="zh-CN" altLang="en-US" sz="2400" b="1" spc="0">
                <a:solidFill>
                  <a:srgbClr val="FFFFFF"/>
                </a:solidFill>
                <a:latin typeface="微软雅黑" panose="020B0503020204020204" charset="-122"/>
                <a:ea typeface="微软雅黑" panose="020B0503020204020204" charset="-122"/>
              </a:rPr>
              <a:t>生产力提高</a:t>
            </a:r>
            <a:endParaRPr lang="zh-CN" altLang="en-US" sz="2400" b="1">
              <a:solidFill>
                <a:srgbClr val="FFFFFF"/>
              </a:solidFill>
              <a:latin typeface="微软雅黑" panose="020B0503020204020204" charset="-122"/>
              <a:ea typeface="微软雅黑" panose="020B0503020204020204" charset="-122"/>
            </a:endParaRPr>
          </a:p>
        </p:txBody>
      </p:sp>
      <p:sp>
        <p:nvSpPr>
          <p:cNvPr id="23565" name="文本框 1"/>
          <p:cNvSpPr txBox="1"/>
          <p:nvPr>
            <p:custDataLst>
              <p:tags r:id="rId4"/>
            </p:custDataLst>
          </p:nvPr>
        </p:nvSpPr>
        <p:spPr>
          <a:xfrm>
            <a:off x="9212263" y="112713"/>
            <a:ext cx="2886075" cy="296863"/>
          </a:xfrm>
          <a:prstGeom prst="rect">
            <a:avLst/>
          </a:prstGeom>
          <a:noFill/>
        </p:spPr>
        <p:txBody>
          <a:bodyPr>
            <a:spAutoFit/>
          </a:bodyPr>
          <a:lstStyle/>
          <a:p>
            <a:pPr marR="0" lvl="0" algn="ctr" defTabSz="914400" fontAlgn="base">
              <a:buClrTx/>
              <a:buSzTx/>
              <a:buFontTx/>
              <a:defRPr/>
            </a:pPr>
            <a:r>
              <a:rPr kumimoji="0" lang="zh-CN" altLang="en-US" sz="1335" strike="noStrike" kern="1200" cap="none" spc="0" normalizeH="0" baseline="0" noProof="1">
                <a:solidFill>
                  <a:schemeClr val="bg1">
                    <a:lumMod val="95000"/>
                  </a:schemeClr>
                </a:solidFill>
                <a:latin typeface="微软雅黑" panose="020B0503020204020204" charset="-122"/>
                <a:ea typeface="微软雅黑" panose="020B0503020204020204" charset="-122"/>
                <a:cs typeface="微软雅黑" panose="020B0503020204020204" charset="-122"/>
              </a:rPr>
              <a:t>新聿怀政治 www.yuhuaizz.com</a:t>
            </a:r>
            <a:endParaRPr kumimoji="0" lang="zh-CN" altLang="en-US" sz="1335" strike="noStrike" kern="1200" cap="none" spc="0" normalizeH="0" baseline="0" noProof="1">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pic>
        <p:nvPicPr>
          <p:cNvPr id="23566" name="图片 26"/>
          <p:cNvPicPr>
            <a:picLocks noChangeAspect="1"/>
          </p:cNvPicPr>
          <p:nvPr>
            <p:custDataLst>
              <p:tags r:id="rId5"/>
            </p:custDataLst>
          </p:nvPr>
        </p:nvPicPr>
        <p:blipFill>
          <a:blip r:embed="rId6"/>
          <a:stretch>
            <a:fillRect/>
          </a:stretch>
        </p:blipFill>
        <p:spPr>
          <a:xfrm>
            <a:off x="8077200" y="161925"/>
            <a:ext cx="2287588" cy="1443038"/>
          </a:xfrm>
          <a:prstGeom prst="rect">
            <a:avLst/>
          </a:prstGeom>
          <a:noFill/>
          <a:ln>
            <a:noFill/>
            <a:miter lim="800000"/>
            <a:headEnd/>
            <a:tailEnd/>
          </a:ln>
        </p:spPr>
      </p:pic>
      <p:pic>
        <p:nvPicPr>
          <p:cNvPr id="23567" name="图片 27"/>
          <p:cNvPicPr>
            <a:picLocks noChangeAspect="1"/>
          </p:cNvPicPr>
          <p:nvPr>
            <p:custDataLst>
              <p:tags r:id="rId7"/>
            </p:custDataLst>
          </p:nvPr>
        </p:nvPicPr>
        <p:blipFill>
          <a:blip r:embed="rId8"/>
          <a:stretch>
            <a:fillRect/>
          </a:stretch>
        </p:blipFill>
        <p:spPr>
          <a:xfrm>
            <a:off x="10442575" y="0"/>
            <a:ext cx="1655763" cy="1739900"/>
          </a:xfrm>
          <a:prstGeom prst="rect">
            <a:avLst/>
          </a:prstGeom>
          <a:noFill/>
          <a:ln>
            <a:noFill/>
            <a:miter lim="800000"/>
            <a:headEnd/>
            <a:tailEnd/>
          </a:ln>
        </p:spPr>
      </p:pic>
      <p:sp>
        <p:nvSpPr>
          <p:cNvPr id="23568" name="矩形 15"/>
          <p:cNvSpPr/>
          <p:nvPr>
            <p:custDataLst>
              <p:tags r:id="rId9"/>
            </p:custDataLst>
          </p:nvPr>
        </p:nvSpPr>
        <p:spPr>
          <a:xfrm>
            <a:off x="1005205" y="2767330"/>
            <a:ext cx="3337560" cy="13620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r>
              <a:rPr lang="zh-CN" altLang="en-US" sz="2000" b="1" spc="0">
                <a:solidFill>
                  <a:srgbClr val="FFFFFF"/>
                </a:solidFill>
                <a:latin typeface="微软雅黑" panose="020B0503020204020204" charset="-122"/>
                <a:ea typeface="微软雅黑" panose="020B0503020204020204" charset="-122"/>
              </a:rPr>
              <a:t>奴隶反抗斗争越来越多，他们</a:t>
            </a:r>
            <a:r>
              <a:rPr lang="zh-CN" altLang="en-US" sz="2000" b="1" spc="0">
                <a:solidFill>
                  <a:srgbClr val="FFFFFF"/>
                </a:solidFill>
                <a:latin typeface="微软雅黑" panose="020B0503020204020204" charset="-122"/>
                <a:ea typeface="微软雅黑" panose="020B0503020204020204" charset="-122"/>
                <a:sym typeface="等线" panose="02010600030101010101" charset="-122"/>
              </a:rPr>
              <a:t>破坏劳动工具，造成新式工具无法广泛使用</a:t>
            </a:r>
            <a:endParaRPr lang="zh-CN" altLang="en-US" sz="2000" b="1">
              <a:solidFill>
                <a:srgbClr val="FFFFFF"/>
              </a:solidFill>
              <a:latin typeface="微软雅黑" panose="020B0503020204020204" charset="-122"/>
              <a:ea typeface="微软雅黑" panose="020B0503020204020204" charset="-122"/>
              <a:sym typeface="等线" panose="02010600030101010101" charset="-122"/>
            </a:endParaRPr>
          </a:p>
          <a:p>
            <a:pPr marL="0" marR="0" lvl="0" indent="0" algn="ctr"/>
            <a:r>
              <a:rPr lang="zh-CN" altLang="en-US" sz="2400" b="1" spc="0">
                <a:solidFill>
                  <a:srgbClr val="FFFFFF"/>
                </a:solidFill>
                <a:latin typeface="微软雅黑" panose="020B0503020204020204" charset="-122"/>
                <a:ea typeface="微软雅黑" panose="020B0503020204020204" charset="-122"/>
              </a:rPr>
              <a:t>（旧的生产关系）</a:t>
            </a:r>
            <a:endParaRPr lang="zh-CN" altLang="en-US" sz="2400" b="1" spc="0">
              <a:solidFill>
                <a:srgbClr val="FFFFFF"/>
              </a:solidFill>
              <a:latin typeface="微软雅黑" panose="020B0503020204020204" charset="-122"/>
              <a:ea typeface="微软雅黑" panose="020B0503020204020204" charset="-122"/>
            </a:endParaRPr>
          </a:p>
        </p:txBody>
      </p:sp>
      <p:sp>
        <p:nvSpPr>
          <p:cNvPr id="23569" name="右箭头 23"/>
          <p:cNvSpPr/>
          <p:nvPr>
            <p:custDataLst>
              <p:tags r:id="rId10"/>
            </p:custDataLst>
          </p:nvPr>
        </p:nvSpPr>
        <p:spPr>
          <a:xfrm>
            <a:off x="4471988" y="3195638"/>
            <a:ext cx="404812" cy="444500"/>
          </a:xfrm>
          <a:prstGeom prst="rightArrow">
            <a:avLst>
              <a:gd name="adj1" fmla="val 50000"/>
              <a:gd name="adj2" fmla="val 50000"/>
            </a:avLst>
          </a:prstGeom>
          <a:solidFill>
            <a:schemeClr val="accent2"/>
          </a:solidFill>
          <a:ln w="12700">
            <a:solidFill>
              <a:schemeClr val="accent2"/>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endParaRPr lang="zh-CN" altLang="en-US" sz="100">
              <a:solidFill>
                <a:srgbClr val="FFFFFF"/>
              </a:solidFill>
            </a:endParaRPr>
          </a:p>
        </p:txBody>
      </p:sp>
      <p:sp>
        <p:nvSpPr>
          <p:cNvPr id="23570" name="矩形 24"/>
          <p:cNvSpPr/>
          <p:nvPr>
            <p:custDataLst>
              <p:tags r:id="rId11"/>
            </p:custDataLst>
          </p:nvPr>
        </p:nvSpPr>
        <p:spPr>
          <a:xfrm>
            <a:off x="5041900" y="3044825"/>
            <a:ext cx="4830445" cy="746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r>
              <a:rPr lang="zh-CN" altLang="en-US" sz="2400" b="1" spc="0">
                <a:solidFill>
                  <a:srgbClr val="FFFFFF"/>
                </a:solidFill>
                <a:latin typeface="微软雅黑" panose="020B0503020204020204" charset="-122"/>
                <a:ea typeface="微软雅黑" panose="020B0503020204020204" charset="-122"/>
              </a:rPr>
              <a:t>战争频繁、田地荒芜、城市萧条</a:t>
            </a:r>
            <a:endParaRPr lang="zh-CN" altLang="en-US" sz="2400" b="1" spc="0">
              <a:solidFill>
                <a:srgbClr val="FFFFFF"/>
              </a:solidFill>
              <a:latin typeface="微软雅黑" panose="020B0503020204020204" charset="-122"/>
              <a:ea typeface="微软雅黑" panose="020B0503020204020204" charset="-122"/>
            </a:endParaRPr>
          </a:p>
        </p:txBody>
      </p:sp>
      <p:cxnSp>
        <p:nvCxnSpPr>
          <p:cNvPr id="23571" name="直接箭头连接符 25"/>
          <p:cNvCxnSpPr/>
          <p:nvPr>
            <p:custDataLst>
              <p:tags r:id="rId12"/>
            </p:custDataLst>
          </p:nvPr>
        </p:nvCxnSpPr>
        <p:spPr>
          <a:xfrm flipH="1" flipV="1">
            <a:off x="6199505" y="1891348"/>
            <a:ext cx="39370" cy="1056640"/>
          </a:xfrm>
          <a:prstGeom prst="line">
            <a:avLst/>
          </a:prstGeom>
          <a:noFill/>
          <a:ln w="28575">
            <a:solidFill>
              <a:schemeClr val="accent1"/>
            </a:solidFill>
            <a:miter lim="800000"/>
            <a:tailEnd type="arrow"/>
          </a:ln>
        </p:spPr>
      </p:cxnSp>
      <p:sp>
        <p:nvSpPr>
          <p:cNvPr id="23572" name="文本框 26"/>
          <p:cNvSpPr/>
          <p:nvPr>
            <p:custDataLst>
              <p:tags r:id="rId13"/>
            </p:custDataLst>
          </p:nvPr>
        </p:nvSpPr>
        <p:spPr>
          <a:xfrm>
            <a:off x="5688013" y="2292350"/>
            <a:ext cx="1187450" cy="460375"/>
          </a:xfrm>
          <a:prstGeom prst="rect">
            <a:avLst/>
          </a:prstGeom>
          <a:solidFill>
            <a:schemeClr val="accent1"/>
          </a:solidFill>
          <a:ln w="12700" cmpd="sng">
            <a:solidFill>
              <a:schemeClr val="accent1">
                <a:shade val="50000"/>
              </a:schemeClr>
            </a:solidFill>
            <a:prstDash val="solid"/>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lvl="0"/>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阻  碍</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3573" name="矩形 27"/>
          <p:cNvSpPr/>
          <p:nvPr>
            <p:custDataLst>
              <p:tags r:id="rId14"/>
            </p:custDataLst>
          </p:nvPr>
        </p:nvSpPr>
        <p:spPr>
          <a:xfrm>
            <a:off x="1004888" y="4957763"/>
            <a:ext cx="2268538" cy="45878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r>
              <a:rPr lang="zh-CN" altLang="en-US" sz="2400" b="1" spc="0">
                <a:solidFill>
                  <a:srgbClr val="FFFFFF"/>
                </a:solidFill>
                <a:latin typeface="微软雅黑" panose="020B0503020204020204" charset="-122"/>
                <a:ea typeface="微软雅黑" panose="020B0503020204020204" charset="-122"/>
              </a:rPr>
              <a:t>开明的奴隶主</a:t>
            </a:r>
            <a:endParaRPr lang="zh-CN" altLang="en-US" sz="2400" b="1" spc="0">
              <a:solidFill>
                <a:srgbClr val="FFFFFF"/>
              </a:solidFill>
              <a:latin typeface="微软雅黑" panose="020B0503020204020204" charset="-122"/>
              <a:ea typeface="微软雅黑" panose="020B0503020204020204" charset="-122"/>
            </a:endParaRPr>
          </a:p>
        </p:txBody>
      </p:sp>
      <p:sp>
        <p:nvSpPr>
          <p:cNvPr id="23574" name="矩形 28"/>
          <p:cNvSpPr/>
          <p:nvPr>
            <p:custDataLst>
              <p:tags r:id="rId15"/>
            </p:custDataLst>
          </p:nvPr>
        </p:nvSpPr>
        <p:spPr>
          <a:xfrm>
            <a:off x="3787775" y="4906963"/>
            <a:ext cx="2370138" cy="56038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r>
              <a:rPr lang="zh-CN" altLang="en-US" sz="2400" b="1" spc="0">
                <a:solidFill>
                  <a:srgbClr val="FFFFFF"/>
                </a:solidFill>
                <a:latin typeface="微软雅黑" panose="020B0503020204020204" charset="-122"/>
                <a:ea typeface="微软雅黑" panose="020B0503020204020204" charset="-122"/>
              </a:rPr>
              <a:t>改变剥削方式</a:t>
            </a:r>
            <a:endParaRPr lang="zh-CN" altLang="en-US" sz="2400" b="1" spc="0">
              <a:solidFill>
                <a:srgbClr val="FFFFFF"/>
              </a:solidFill>
              <a:latin typeface="微软雅黑" panose="020B0503020204020204" charset="-122"/>
              <a:ea typeface="微软雅黑" panose="020B0503020204020204" charset="-122"/>
            </a:endParaRPr>
          </a:p>
        </p:txBody>
      </p:sp>
      <p:sp>
        <p:nvSpPr>
          <p:cNvPr id="23575" name="矩形 29"/>
          <p:cNvSpPr/>
          <p:nvPr>
            <p:custDataLst>
              <p:tags r:id="rId16"/>
            </p:custDataLst>
          </p:nvPr>
        </p:nvSpPr>
        <p:spPr>
          <a:xfrm>
            <a:off x="6681788" y="4070350"/>
            <a:ext cx="1760538" cy="5365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r>
              <a:rPr lang="zh-CN" altLang="en-US" sz="2000" b="1" spc="0">
                <a:solidFill>
                  <a:srgbClr val="FFFFFF"/>
                </a:solidFill>
                <a:latin typeface="微软雅黑" panose="020B0503020204020204" charset="-122"/>
                <a:ea typeface="微软雅黑" panose="020B0503020204020204" charset="-122"/>
              </a:rPr>
              <a:t>释放奴隶</a:t>
            </a:r>
            <a:endParaRPr lang="zh-CN" altLang="en-US" sz="2000" b="1">
              <a:solidFill>
                <a:srgbClr val="FFFFFF"/>
              </a:solidFill>
              <a:latin typeface="微软雅黑" panose="020B0503020204020204" charset="-122"/>
              <a:ea typeface="微软雅黑" panose="020B0503020204020204" charset="-122"/>
            </a:endParaRPr>
          </a:p>
        </p:txBody>
      </p:sp>
      <p:sp>
        <p:nvSpPr>
          <p:cNvPr id="23576" name="矩形 30"/>
          <p:cNvSpPr/>
          <p:nvPr>
            <p:custDataLst>
              <p:tags r:id="rId17"/>
            </p:custDataLst>
          </p:nvPr>
        </p:nvSpPr>
        <p:spPr>
          <a:xfrm>
            <a:off x="6681788" y="4779963"/>
            <a:ext cx="3190875" cy="812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r>
              <a:rPr lang="zh-CN" altLang="en-US" sz="2000" b="1" spc="0">
                <a:solidFill>
                  <a:srgbClr val="FFFFFF"/>
                </a:solidFill>
                <a:latin typeface="微软雅黑" panose="020B0503020204020204" charset="-122"/>
                <a:ea typeface="微软雅黑" panose="020B0503020204020204" charset="-122"/>
              </a:rPr>
              <a:t>把土地分为小块交给破产的平民或者奴隶耕种</a:t>
            </a:r>
            <a:endParaRPr lang="zh-CN" altLang="en-US" sz="2000" b="1">
              <a:solidFill>
                <a:srgbClr val="FFFFFF"/>
              </a:solidFill>
              <a:latin typeface="微软雅黑" panose="020B0503020204020204" charset="-122"/>
              <a:ea typeface="微软雅黑" panose="020B0503020204020204" charset="-122"/>
            </a:endParaRPr>
          </a:p>
        </p:txBody>
      </p:sp>
      <p:sp>
        <p:nvSpPr>
          <p:cNvPr id="23577" name="矩形 31"/>
          <p:cNvSpPr/>
          <p:nvPr>
            <p:custDataLst>
              <p:tags r:id="rId18"/>
            </p:custDataLst>
          </p:nvPr>
        </p:nvSpPr>
        <p:spPr>
          <a:xfrm>
            <a:off x="6681788" y="5768975"/>
            <a:ext cx="3190875" cy="56038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r>
              <a:rPr lang="zh-CN" altLang="en-US" sz="2000" b="1" spc="0">
                <a:solidFill>
                  <a:srgbClr val="FFFFFF"/>
                </a:solidFill>
                <a:latin typeface="微软雅黑" panose="020B0503020204020204" charset="-122"/>
                <a:ea typeface="微软雅黑" panose="020B0503020204020204" charset="-122"/>
              </a:rPr>
              <a:t>缴纳地租，承担劳役</a:t>
            </a:r>
            <a:endParaRPr lang="zh-CN" altLang="en-US" sz="2000" b="1">
              <a:solidFill>
                <a:srgbClr val="FFFFFF"/>
              </a:solidFill>
              <a:latin typeface="微软雅黑" panose="020B0503020204020204" charset="-122"/>
              <a:ea typeface="微软雅黑" panose="020B0503020204020204" charset="-122"/>
            </a:endParaRPr>
          </a:p>
        </p:txBody>
      </p:sp>
      <p:sp>
        <p:nvSpPr>
          <p:cNvPr id="23578" name="右箭头 32"/>
          <p:cNvSpPr/>
          <p:nvPr>
            <p:custDataLst>
              <p:tags r:id="rId19"/>
            </p:custDataLst>
          </p:nvPr>
        </p:nvSpPr>
        <p:spPr>
          <a:xfrm>
            <a:off x="3408363" y="5105400"/>
            <a:ext cx="242887" cy="161925"/>
          </a:xfrm>
          <a:prstGeom prst="rightArrow">
            <a:avLst>
              <a:gd name="adj1" fmla="val 50000"/>
              <a:gd name="adj2" fmla="val 50000"/>
            </a:avLst>
          </a:prstGeom>
          <a:solidFill>
            <a:schemeClr val="accent1">
              <a:lumMod val="50000"/>
            </a:schemeClr>
          </a:solidFill>
          <a:ln w="12700">
            <a:no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endParaRPr lang="zh-CN" altLang="en-US" sz="100">
              <a:solidFill>
                <a:srgbClr val="FFFFFF"/>
              </a:solidFill>
            </a:endParaRPr>
          </a:p>
        </p:txBody>
      </p:sp>
      <p:sp>
        <p:nvSpPr>
          <p:cNvPr id="23579" name="左大括号 33"/>
          <p:cNvSpPr/>
          <p:nvPr>
            <p:custDataLst>
              <p:tags r:id="rId20"/>
            </p:custDataLst>
          </p:nvPr>
        </p:nvSpPr>
        <p:spPr>
          <a:xfrm>
            <a:off x="6380163" y="4341813"/>
            <a:ext cx="112712" cy="1693862"/>
          </a:xfrm>
          <a:prstGeom prst="leftBrace">
            <a:avLst>
              <a:gd name="adj1" fmla="val 8279"/>
              <a:gd name="adj2" fmla="val 50000"/>
            </a:avLst>
          </a:prstGeom>
          <a:solidFill>
            <a:schemeClr val="accent1">
              <a:lumMod val="50000"/>
            </a:schemeClr>
          </a:solidFill>
          <a:ln w="28575">
            <a:solidFill>
              <a:schemeClr val="accent1"/>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endParaRPr lang="zh-CN" altLang="en-US" sz="1800"/>
          </a:p>
        </p:txBody>
      </p:sp>
      <p:sp>
        <p:nvSpPr>
          <p:cNvPr id="23580" name="右大括号 34"/>
          <p:cNvSpPr/>
          <p:nvPr>
            <p:custDataLst>
              <p:tags r:id="rId21"/>
            </p:custDataLst>
          </p:nvPr>
        </p:nvSpPr>
        <p:spPr>
          <a:xfrm>
            <a:off x="10112375" y="4243388"/>
            <a:ext cx="163513" cy="1885950"/>
          </a:xfrm>
          <a:prstGeom prst="rightBrace">
            <a:avLst>
              <a:gd name="adj1" fmla="val 8330"/>
              <a:gd name="adj2" fmla="val 50000"/>
            </a:avLst>
          </a:prstGeom>
          <a:solidFill>
            <a:schemeClr val="accent1">
              <a:lumMod val="50000"/>
            </a:schemeClr>
          </a:solidFill>
          <a:ln w="25400">
            <a:solidFill>
              <a:schemeClr val="accent1"/>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a:endParaRPr lang="zh-CN" altLang="en-US" sz="1800"/>
          </a:p>
        </p:txBody>
      </p:sp>
      <p:sp>
        <p:nvSpPr>
          <p:cNvPr id="23581" name="文本框 35"/>
          <p:cNvSpPr/>
          <p:nvPr>
            <p:custDataLst>
              <p:tags r:id="rId22"/>
            </p:custDataLst>
          </p:nvPr>
        </p:nvSpPr>
        <p:spPr>
          <a:xfrm>
            <a:off x="10667048" y="4129088"/>
            <a:ext cx="551815" cy="2119312"/>
          </a:xfrm>
          <a:prstGeom prst="rect">
            <a:avLst/>
          </a:prstGeom>
          <a:solidFill>
            <a:srgbClr val="FFFF00"/>
          </a:solidFill>
          <a:ln>
            <a:noFill/>
            <a:miter lim="800000"/>
          </a:ln>
        </p:spPr>
        <p:txBody>
          <a:bodyPr vert="eaVert"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lvl="0"/>
            <a:r>
              <a:rPr lang="zh-CN" altLang="en-US" sz="2400" b="1">
                <a:solidFill>
                  <a:srgbClr val="C00000"/>
                </a:solidFill>
                <a:latin typeface="微软雅黑" panose="020B0503020204020204" charset="-122"/>
                <a:ea typeface="微软雅黑" panose="020B0503020204020204" charset="-122"/>
              </a:rPr>
              <a:t>新的生产关系</a:t>
            </a:r>
            <a:endParaRPr lang="zh-CN" altLang="en-US" sz="2400" b="1">
              <a:solidFill>
                <a:srgbClr val="C00000"/>
              </a:solidFill>
              <a:latin typeface="微软雅黑" panose="020B0503020204020204" charset="-122"/>
              <a:ea typeface="微软雅黑" panose="020B0503020204020204" charset="-122"/>
            </a:endParaRPr>
          </a:p>
        </p:txBody>
      </p:sp>
      <p:cxnSp>
        <p:nvCxnSpPr>
          <p:cNvPr id="23582" name="肘形连接符 36"/>
          <p:cNvCxnSpPr>
            <a:stCxn id="23581" idx="0"/>
            <a:endCxn id="23564" idx="3"/>
          </p:cNvCxnSpPr>
          <p:nvPr>
            <p:custDataLst>
              <p:tags r:id="rId23"/>
            </p:custDataLst>
          </p:nvPr>
        </p:nvCxnSpPr>
        <p:spPr>
          <a:xfrm rot="16200000" flipV="1">
            <a:off x="7661910" y="847725"/>
            <a:ext cx="2519680" cy="4043680"/>
          </a:xfrm>
          <a:prstGeom prst="bentConnector2">
            <a:avLst/>
          </a:prstGeom>
          <a:noFill/>
          <a:ln w="22225">
            <a:solidFill>
              <a:schemeClr val="accent1"/>
            </a:solidFill>
            <a:miter lim="800000"/>
          </a:ln>
        </p:spPr>
      </p:cxnSp>
      <p:sp>
        <p:nvSpPr>
          <p:cNvPr id="23583" name="文本框 37"/>
          <p:cNvSpPr/>
          <p:nvPr>
            <p:custDataLst>
              <p:tags r:id="rId24"/>
            </p:custDataLst>
          </p:nvPr>
        </p:nvSpPr>
        <p:spPr>
          <a:xfrm>
            <a:off x="8543925" y="1831975"/>
            <a:ext cx="2058988" cy="460375"/>
          </a:xfrm>
          <a:prstGeom prst="rect">
            <a:avLst/>
          </a:prstGeom>
          <a:solidFill>
            <a:schemeClr val="accent2"/>
          </a:solidFill>
          <a:ln>
            <a:solidFill>
              <a:schemeClr val="accent2"/>
            </a:solid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lvl="0"/>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适合并促进</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 name="矩形 28"/>
          <p:cNvSpPr/>
          <p:nvPr>
            <p:custDataLst>
              <p:tags r:id="rId25"/>
            </p:custDataLst>
          </p:nvPr>
        </p:nvSpPr>
        <p:spPr>
          <a:xfrm>
            <a:off x="4332395" y="124460"/>
            <a:ext cx="3382657" cy="639086"/>
          </a:xfrm>
          <a:prstGeom prst="rect">
            <a:avLst/>
          </a:prstGeom>
          <a:solidFill>
            <a:schemeClr val="accent2"/>
          </a:solidFill>
          <a:ln w="9525" cap="flat" cmpd="sng" algn="ctr">
            <a:solidFill>
              <a:schemeClr val="accent2"/>
            </a:solidFill>
            <a:prstDash val="solid"/>
            <a:round/>
            <a:headEnd type="none" w="med" len="med"/>
            <a:tailEnd type="none" w="med" len="med"/>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defTabSz="1219200" eaLnBrk="1" hangingPunct="1">
              <a:lnSpc>
                <a:spcPct val="100000"/>
              </a:lnSpc>
              <a:spcAft>
                <a:spcPct val="0"/>
              </a:spcAft>
              <a:buNone/>
            </a:pPr>
            <a:r>
              <a:rPr sz="3555" b="1" smtClean="0">
                <a:ln w="9525" cap="flat" cmpd="sng" algn="ctr">
                  <a:noFill/>
                  <a:prstDash val="solid"/>
                  <a:round/>
                  <a:headEnd type="none" w="med" len="med"/>
                  <a:tailEnd type="none" w="med" len="med"/>
                </a:ln>
                <a:solidFill>
                  <a:schemeClr val="bg1"/>
                </a:solidFill>
                <a:latin typeface="黑体" panose="02010609060101010101" charset="-122"/>
                <a:ea typeface="黑体" panose="02010609060101010101" charset="-122"/>
                <a:sym typeface="等线" panose="02010600030101010101" charset="-122"/>
              </a:rPr>
              <a:t>封建社会的形成</a:t>
            </a:r>
            <a:endParaRPr sz="3465" b="1">
              <a:solidFill>
                <a:schemeClr val="bg1"/>
              </a:solidFill>
              <a:latin typeface="黑体" panose="02010609060101010101" charset="-122"/>
              <a:ea typeface="黑体" panose="02010609060101010101" charset="-122"/>
              <a:sym typeface="等线" panose="02010600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63"/>
                                        </p:tgtEl>
                                        <p:attrNameLst>
                                          <p:attrName>style.visibility</p:attrName>
                                        </p:attrNameLst>
                                      </p:cBhvr>
                                      <p:to>
                                        <p:strVal val="visible"/>
                                      </p:to>
                                    </p:set>
                                    <p:anim calcmode="lin" valueType="num">
                                      <p:cBhvr additive="base">
                                        <p:cTn id="7" dur="500" fill="hold"/>
                                        <p:tgtEl>
                                          <p:spTgt spid="23563"/>
                                        </p:tgtEl>
                                        <p:attrNameLst>
                                          <p:attrName>ppt_x</p:attrName>
                                        </p:attrNameLst>
                                      </p:cBhvr>
                                      <p:tavLst>
                                        <p:tav tm="0">
                                          <p:val>
                                            <p:strVal val="#ppt_x"/>
                                          </p:val>
                                        </p:tav>
                                        <p:tav tm="100000">
                                          <p:val>
                                            <p:strVal val="#ppt_x"/>
                                          </p:val>
                                        </p:tav>
                                      </p:tavLst>
                                    </p:anim>
                                    <p:anim calcmode="lin" valueType="num">
                                      <p:cBhvr additive="base">
                                        <p:cTn id="8" dur="500" fill="hold"/>
                                        <p:tgtEl>
                                          <p:spTgt spid="235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64"/>
                                        </p:tgtEl>
                                        <p:attrNameLst>
                                          <p:attrName>style.visibility</p:attrName>
                                        </p:attrNameLst>
                                      </p:cBhvr>
                                      <p:to>
                                        <p:strVal val="visible"/>
                                      </p:to>
                                    </p:set>
                                    <p:anim calcmode="lin" valueType="num">
                                      <p:cBhvr additive="base">
                                        <p:cTn id="11" dur="500" fill="hold"/>
                                        <p:tgtEl>
                                          <p:spTgt spid="23564"/>
                                        </p:tgtEl>
                                        <p:attrNameLst>
                                          <p:attrName>ppt_x</p:attrName>
                                        </p:attrNameLst>
                                      </p:cBhvr>
                                      <p:tavLst>
                                        <p:tav tm="0">
                                          <p:val>
                                            <p:strVal val="#ppt_x"/>
                                          </p:val>
                                        </p:tav>
                                        <p:tav tm="100000">
                                          <p:val>
                                            <p:strVal val="#ppt_x"/>
                                          </p:val>
                                        </p:tav>
                                      </p:tavLst>
                                    </p:anim>
                                    <p:anim calcmode="lin" valueType="num">
                                      <p:cBhvr additive="base">
                                        <p:cTn id="12" dur="500" fill="hold"/>
                                        <p:tgtEl>
                                          <p:spTgt spid="235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568"/>
                                        </p:tgtEl>
                                        <p:attrNameLst>
                                          <p:attrName>style.visibility</p:attrName>
                                        </p:attrNameLst>
                                      </p:cBhvr>
                                      <p:to>
                                        <p:strVal val="visible"/>
                                      </p:to>
                                    </p:set>
                                    <p:anim calcmode="lin" valueType="num">
                                      <p:cBhvr additive="base">
                                        <p:cTn id="17" dur="500" fill="hold"/>
                                        <p:tgtEl>
                                          <p:spTgt spid="23568"/>
                                        </p:tgtEl>
                                        <p:attrNameLst>
                                          <p:attrName>ppt_x</p:attrName>
                                        </p:attrNameLst>
                                      </p:cBhvr>
                                      <p:tavLst>
                                        <p:tav tm="0">
                                          <p:val>
                                            <p:strVal val="#ppt_x"/>
                                          </p:val>
                                        </p:tav>
                                        <p:tav tm="100000">
                                          <p:val>
                                            <p:strVal val="#ppt_x"/>
                                          </p:val>
                                        </p:tav>
                                      </p:tavLst>
                                    </p:anim>
                                    <p:anim calcmode="lin" valueType="num">
                                      <p:cBhvr additive="base">
                                        <p:cTn id="18" dur="500" fill="hold"/>
                                        <p:tgtEl>
                                          <p:spTgt spid="235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569"/>
                                        </p:tgtEl>
                                        <p:attrNameLst>
                                          <p:attrName>style.visibility</p:attrName>
                                        </p:attrNameLst>
                                      </p:cBhvr>
                                      <p:to>
                                        <p:strVal val="visible"/>
                                      </p:to>
                                    </p:set>
                                    <p:anim calcmode="lin" valueType="num">
                                      <p:cBhvr additive="base">
                                        <p:cTn id="23" dur="500" fill="hold"/>
                                        <p:tgtEl>
                                          <p:spTgt spid="23569"/>
                                        </p:tgtEl>
                                        <p:attrNameLst>
                                          <p:attrName>ppt_x</p:attrName>
                                        </p:attrNameLst>
                                      </p:cBhvr>
                                      <p:tavLst>
                                        <p:tav tm="0">
                                          <p:val>
                                            <p:strVal val="#ppt_x"/>
                                          </p:val>
                                        </p:tav>
                                        <p:tav tm="100000">
                                          <p:val>
                                            <p:strVal val="#ppt_x"/>
                                          </p:val>
                                        </p:tav>
                                      </p:tavLst>
                                    </p:anim>
                                    <p:anim calcmode="lin" valueType="num">
                                      <p:cBhvr additive="base">
                                        <p:cTn id="24" dur="500" fill="hold"/>
                                        <p:tgtEl>
                                          <p:spTgt spid="2356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570"/>
                                        </p:tgtEl>
                                        <p:attrNameLst>
                                          <p:attrName>style.visibility</p:attrName>
                                        </p:attrNameLst>
                                      </p:cBhvr>
                                      <p:to>
                                        <p:strVal val="visible"/>
                                      </p:to>
                                    </p:set>
                                    <p:anim calcmode="lin" valueType="num">
                                      <p:cBhvr additive="base">
                                        <p:cTn id="27" dur="500" fill="hold"/>
                                        <p:tgtEl>
                                          <p:spTgt spid="23570"/>
                                        </p:tgtEl>
                                        <p:attrNameLst>
                                          <p:attrName>ppt_x</p:attrName>
                                        </p:attrNameLst>
                                      </p:cBhvr>
                                      <p:tavLst>
                                        <p:tav tm="0">
                                          <p:val>
                                            <p:strVal val="#ppt_x"/>
                                          </p:val>
                                        </p:tav>
                                        <p:tav tm="100000">
                                          <p:val>
                                            <p:strVal val="#ppt_x"/>
                                          </p:val>
                                        </p:tav>
                                      </p:tavLst>
                                    </p:anim>
                                    <p:anim calcmode="lin" valueType="num">
                                      <p:cBhvr additive="base">
                                        <p:cTn id="28" dur="500" fill="hold"/>
                                        <p:tgtEl>
                                          <p:spTgt spid="2357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572"/>
                                        </p:tgtEl>
                                        <p:attrNameLst>
                                          <p:attrName>style.visibility</p:attrName>
                                        </p:attrNameLst>
                                      </p:cBhvr>
                                      <p:to>
                                        <p:strVal val="visible"/>
                                      </p:to>
                                    </p:set>
                                    <p:anim calcmode="lin" valueType="num">
                                      <p:cBhvr additive="base">
                                        <p:cTn id="33" dur="500" fill="hold"/>
                                        <p:tgtEl>
                                          <p:spTgt spid="23572"/>
                                        </p:tgtEl>
                                        <p:attrNameLst>
                                          <p:attrName>ppt_x</p:attrName>
                                        </p:attrNameLst>
                                      </p:cBhvr>
                                      <p:tavLst>
                                        <p:tav tm="0">
                                          <p:val>
                                            <p:strVal val="#ppt_x"/>
                                          </p:val>
                                        </p:tav>
                                        <p:tav tm="100000">
                                          <p:val>
                                            <p:strVal val="#ppt_x"/>
                                          </p:val>
                                        </p:tav>
                                      </p:tavLst>
                                    </p:anim>
                                    <p:anim calcmode="lin" valueType="num">
                                      <p:cBhvr additive="base">
                                        <p:cTn id="34" dur="500" fill="hold"/>
                                        <p:tgtEl>
                                          <p:spTgt spid="2357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571"/>
                                        </p:tgtEl>
                                        <p:attrNameLst>
                                          <p:attrName>style.visibility</p:attrName>
                                        </p:attrNameLst>
                                      </p:cBhvr>
                                      <p:to>
                                        <p:strVal val="visible"/>
                                      </p:to>
                                    </p:set>
                                    <p:anim calcmode="lin" valueType="num">
                                      <p:cBhvr additive="base">
                                        <p:cTn id="37" dur="500" fill="hold"/>
                                        <p:tgtEl>
                                          <p:spTgt spid="23571"/>
                                        </p:tgtEl>
                                        <p:attrNameLst>
                                          <p:attrName>ppt_x</p:attrName>
                                        </p:attrNameLst>
                                      </p:cBhvr>
                                      <p:tavLst>
                                        <p:tav tm="0">
                                          <p:val>
                                            <p:strVal val="#ppt_x"/>
                                          </p:val>
                                        </p:tav>
                                        <p:tav tm="100000">
                                          <p:val>
                                            <p:strVal val="#ppt_x"/>
                                          </p:val>
                                        </p:tav>
                                      </p:tavLst>
                                    </p:anim>
                                    <p:anim calcmode="lin" valueType="num">
                                      <p:cBhvr additive="base">
                                        <p:cTn id="38" dur="500" fill="hold"/>
                                        <p:tgtEl>
                                          <p:spTgt spid="2357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573"/>
                                        </p:tgtEl>
                                        <p:attrNameLst>
                                          <p:attrName>style.visibility</p:attrName>
                                        </p:attrNameLst>
                                      </p:cBhvr>
                                      <p:to>
                                        <p:strVal val="visible"/>
                                      </p:to>
                                    </p:set>
                                    <p:anim calcmode="lin" valueType="num">
                                      <p:cBhvr additive="base">
                                        <p:cTn id="43" dur="500" fill="hold"/>
                                        <p:tgtEl>
                                          <p:spTgt spid="23573"/>
                                        </p:tgtEl>
                                        <p:attrNameLst>
                                          <p:attrName>ppt_x</p:attrName>
                                        </p:attrNameLst>
                                      </p:cBhvr>
                                      <p:tavLst>
                                        <p:tav tm="0">
                                          <p:val>
                                            <p:strVal val="#ppt_x"/>
                                          </p:val>
                                        </p:tav>
                                        <p:tav tm="100000">
                                          <p:val>
                                            <p:strVal val="#ppt_x"/>
                                          </p:val>
                                        </p:tav>
                                      </p:tavLst>
                                    </p:anim>
                                    <p:anim calcmode="lin" valueType="num">
                                      <p:cBhvr additive="base">
                                        <p:cTn id="44" dur="500" fill="hold"/>
                                        <p:tgtEl>
                                          <p:spTgt spid="2357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578"/>
                                        </p:tgtEl>
                                        <p:attrNameLst>
                                          <p:attrName>style.visibility</p:attrName>
                                        </p:attrNameLst>
                                      </p:cBhvr>
                                      <p:to>
                                        <p:strVal val="visible"/>
                                      </p:to>
                                    </p:set>
                                    <p:anim calcmode="lin" valueType="num">
                                      <p:cBhvr additive="base">
                                        <p:cTn id="47" dur="500" fill="hold"/>
                                        <p:tgtEl>
                                          <p:spTgt spid="23578"/>
                                        </p:tgtEl>
                                        <p:attrNameLst>
                                          <p:attrName>ppt_x</p:attrName>
                                        </p:attrNameLst>
                                      </p:cBhvr>
                                      <p:tavLst>
                                        <p:tav tm="0">
                                          <p:val>
                                            <p:strVal val="#ppt_x"/>
                                          </p:val>
                                        </p:tav>
                                        <p:tav tm="100000">
                                          <p:val>
                                            <p:strVal val="#ppt_x"/>
                                          </p:val>
                                        </p:tav>
                                      </p:tavLst>
                                    </p:anim>
                                    <p:anim calcmode="lin" valueType="num">
                                      <p:cBhvr additive="base">
                                        <p:cTn id="48" dur="500" fill="hold"/>
                                        <p:tgtEl>
                                          <p:spTgt spid="2357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574"/>
                                        </p:tgtEl>
                                        <p:attrNameLst>
                                          <p:attrName>style.visibility</p:attrName>
                                        </p:attrNameLst>
                                      </p:cBhvr>
                                      <p:to>
                                        <p:strVal val="visible"/>
                                      </p:to>
                                    </p:set>
                                    <p:anim calcmode="lin" valueType="num">
                                      <p:cBhvr additive="base">
                                        <p:cTn id="51" dur="500" fill="hold"/>
                                        <p:tgtEl>
                                          <p:spTgt spid="23574"/>
                                        </p:tgtEl>
                                        <p:attrNameLst>
                                          <p:attrName>ppt_x</p:attrName>
                                        </p:attrNameLst>
                                      </p:cBhvr>
                                      <p:tavLst>
                                        <p:tav tm="0">
                                          <p:val>
                                            <p:strVal val="#ppt_x"/>
                                          </p:val>
                                        </p:tav>
                                        <p:tav tm="100000">
                                          <p:val>
                                            <p:strVal val="#ppt_x"/>
                                          </p:val>
                                        </p:tav>
                                      </p:tavLst>
                                    </p:anim>
                                    <p:anim calcmode="lin" valueType="num">
                                      <p:cBhvr additive="base">
                                        <p:cTn id="52" dur="500" fill="hold"/>
                                        <p:tgtEl>
                                          <p:spTgt spid="2357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3579"/>
                                        </p:tgtEl>
                                        <p:attrNameLst>
                                          <p:attrName>style.visibility</p:attrName>
                                        </p:attrNameLst>
                                      </p:cBhvr>
                                      <p:to>
                                        <p:strVal val="visible"/>
                                      </p:to>
                                    </p:set>
                                    <p:anim calcmode="lin" valueType="num">
                                      <p:cBhvr additive="base">
                                        <p:cTn id="57" dur="500" fill="hold"/>
                                        <p:tgtEl>
                                          <p:spTgt spid="23579"/>
                                        </p:tgtEl>
                                        <p:attrNameLst>
                                          <p:attrName>ppt_x</p:attrName>
                                        </p:attrNameLst>
                                      </p:cBhvr>
                                      <p:tavLst>
                                        <p:tav tm="0">
                                          <p:val>
                                            <p:strVal val="0-#ppt_w/2"/>
                                          </p:val>
                                        </p:tav>
                                        <p:tav tm="100000">
                                          <p:val>
                                            <p:strVal val="#ppt_x"/>
                                          </p:val>
                                        </p:tav>
                                      </p:tavLst>
                                    </p:anim>
                                    <p:anim calcmode="lin" valueType="num">
                                      <p:cBhvr additive="base">
                                        <p:cTn id="58" dur="500" fill="hold"/>
                                        <p:tgtEl>
                                          <p:spTgt spid="2357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3575"/>
                                        </p:tgtEl>
                                        <p:attrNameLst>
                                          <p:attrName>style.visibility</p:attrName>
                                        </p:attrNameLst>
                                      </p:cBhvr>
                                      <p:to>
                                        <p:strVal val="visible"/>
                                      </p:to>
                                    </p:set>
                                    <p:anim calcmode="lin" valueType="num">
                                      <p:cBhvr additive="base">
                                        <p:cTn id="61" dur="500" fill="hold"/>
                                        <p:tgtEl>
                                          <p:spTgt spid="23575"/>
                                        </p:tgtEl>
                                        <p:attrNameLst>
                                          <p:attrName>ppt_x</p:attrName>
                                        </p:attrNameLst>
                                      </p:cBhvr>
                                      <p:tavLst>
                                        <p:tav tm="0">
                                          <p:val>
                                            <p:strVal val="0-#ppt_w/2"/>
                                          </p:val>
                                        </p:tav>
                                        <p:tav tm="100000">
                                          <p:val>
                                            <p:strVal val="#ppt_x"/>
                                          </p:val>
                                        </p:tav>
                                      </p:tavLst>
                                    </p:anim>
                                    <p:anim calcmode="lin" valueType="num">
                                      <p:cBhvr additive="base">
                                        <p:cTn id="62" dur="500" fill="hold"/>
                                        <p:tgtEl>
                                          <p:spTgt spid="23575"/>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3576"/>
                                        </p:tgtEl>
                                        <p:attrNameLst>
                                          <p:attrName>style.visibility</p:attrName>
                                        </p:attrNameLst>
                                      </p:cBhvr>
                                      <p:to>
                                        <p:strVal val="visible"/>
                                      </p:to>
                                    </p:set>
                                    <p:anim calcmode="lin" valueType="num">
                                      <p:cBhvr additive="base">
                                        <p:cTn id="65" dur="500" fill="hold"/>
                                        <p:tgtEl>
                                          <p:spTgt spid="23576"/>
                                        </p:tgtEl>
                                        <p:attrNameLst>
                                          <p:attrName>ppt_x</p:attrName>
                                        </p:attrNameLst>
                                      </p:cBhvr>
                                      <p:tavLst>
                                        <p:tav tm="0">
                                          <p:val>
                                            <p:strVal val="0-#ppt_w/2"/>
                                          </p:val>
                                        </p:tav>
                                        <p:tav tm="100000">
                                          <p:val>
                                            <p:strVal val="#ppt_x"/>
                                          </p:val>
                                        </p:tav>
                                      </p:tavLst>
                                    </p:anim>
                                    <p:anim calcmode="lin" valueType="num">
                                      <p:cBhvr additive="base">
                                        <p:cTn id="66" dur="500" fill="hold"/>
                                        <p:tgtEl>
                                          <p:spTgt spid="23576"/>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3577"/>
                                        </p:tgtEl>
                                        <p:attrNameLst>
                                          <p:attrName>style.visibility</p:attrName>
                                        </p:attrNameLst>
                                      </p:cBhvr>
                                      <p:to>
                                        <p:strVal val="visible"/>
                                      </p:to>
                                    </p:set>
                                    <p:anim calcmode="lin" valueType="num">
                                      <p:cBhvr additive="base">
                                        <p:cTn id="69" dur="500" fill="hold"/>
                                        <p:tgtEl>
                                          <p:spTgt spid="23577"/>
                                        </p:tgtEl>
                                        <p:attrNameLst>
                                          <p:attrName>ppt_x</p:attrName>
                                        </p:attrNameLst>
                                      </p:cBhvr>
                                      <p:tavLst>
                                        <p:tav tm="0">
                                          <p:val>
                                            <p:strVal val="0-#ppt_w/2"/>
                                          </p:val>
                                        </p:tav>
                                        <p:tav tm="100000">
                                          <p:val>
                                            <p:strVal val="#ppt_x"/>
                                          </p:val>
                                        </p:tav>
                                      </p:tavLst>
                                    </p:anim>
                                    <p:anim calcmode="lin" valueType="num">
                                      <p:cBhvr additive="base">
                                        <p:cTn id="70" dur="500" fill="hold"/>
                                        <p:tgtEl>
                                          <p:spTgt spid="23577"/>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3580"/>
                                        </p:tgtEl>
                                        <p:attrNameLst>
                                          <p:attrName>style.visibility</p:attrName>
                                        </p:attrNameLst>
                                      </p:cBhvr>
                                      <p:to>
                                        <p:strVal val="visible"/>
                                      </p:to>
                                    </p:set>
                                    <p:animEffect transition="in" filter="wipe(left)">
                                      <p:cBhvr>
                                        <p:cTn id="75" dur="500" fill="hold"/>
                                        <p:tgtEl>
                                          <p:spTgt spid="2358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3581"/>
                                        </p:tgtEl>
                                        <p:attrNameLst>
                                          <p:attrName>style.visibility</p:attrName>
                                        </p:attrNameLst>
                                      </p:cBhvr>
                                      <p:to>
                                        <p:strVal val="visible"/>
                                      </p:to>
                                    </p:set>
                                    <p:animEffect transition="in" filter="wipe(left)">
                                      <p:cBhvr>
                                        <p:cTn id="78" dur="500" fill="hold"/>
                                        <p:tgtEl>
                                          <p:spTgt spid="235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3582"/>
                                        </p:tgtEl>
                                        <p:attrNameLst>
                                          <p:attrName>style.visibility</p:attrName>
                                        </p:attrNameLst>
                                      </p:cBhvr>
                                      <p:to>
                                        <p:strVal val="visible"/>
                                      </p:to>
                                    </p:set>
                                    <p:animEffect transition="in" filter="wipe(down)">
                                      <p:cBhvr>
                                        <p:cTn id="83" dur="500" fill="hold"/>
                                        <p:tgtEl>
                                          <p:spTgt spid="2358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3583"/>
                                        </p:tgtEl>
                                        <p:attrNameLst>
                                          <p:attrName>style.visibility</p:attrName>
                                        </p:attrNameLst>
                                      </p:cBhvr>
                                      <p:to>
                                        <p:strVal val="visible"/>
                                      </p:to>
                                    </p:set>
                                    <p:animEffect transition="in" filter="wipe(down)">
                                      <p:cBhvr>
                                        <p:cTn id="86" dur="500" fill="hold"/>
                                        <p:tgtEl>
                                          <p:spTgt spid="23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bldLvl="0" animBg="1"/>
      <p:bldP spid="23564" grpId="0" bldLvl="0" animBg="1"/>
      <p:bldP spid="23568" grpId="0" bldLvl="0" animBg="1"/>
      <p:bldP spid="23569" grpId="0" bldLvl="0" animBg="1"/>
      <p:bldP spid="23570" grpId="0" bldLvl="0" animBg="1"/>
      <p:bldP spid="23572" grpId="0" bldLvl="0" animBg="1"/>
      <p:bldP spid="23573" grpId="0" bldLvl="0" animBg="1"/>
      <p:bldP spid="23574" grpId="0" bldLvl="0" animBg="1"/>
      <p:bldP spid="23575" grpId="0" bldLvl="0" animBg="1"/>
      <p:bldP spid="23576" grpId="0" bldLvl="0" animBg="1"/>
      <p:bldP spid="23577" grpId="0" bldLvl="0" animBg="1"/>
      <p:bldP spid="23578" grpId="0" bldLvl="0" animBg="1"/>
      <p:bldP spid="23579" grpId="0" bldLvl="0" animBg="1"/>
      <p:bldP spid="23580" grpId="0" bldLvl="0" animBg="1"/>
      <p:bldP spid="23581" grpId="0" bldLvl="0" animBg="1"/>
      <p:bldP spid="2358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2498090" y="1005205"/>
            <a:ext cx="534670" cy="356235"/>
          </a:xfrm>
          <a:prstGeom prst="rect">
            <a:avLst/>
          </a:prstGeom>
        </p:spPr>
      </p:pic>
      <p:sp>
        <p:nvSpPr>
          <p:cNvPr id="12" name="文本框 11"/>
          <p:cNvSpPr txBox="1"/>
          <p:nvPr>
            <p:custDataLst>
              <p:tags r:id="rId3"/>
            </p:custDataLst>
          </p:nvPr>
        </p:nvSpPr>
        <p:spPr>
          <a:xfrm>
            <a:off x="3319780" y="868045"/>
            <a:ext cx="6908165" cy="630555"/>
          </a:xfrm>
          <a:prstGeom prst="rect">
            <a:avLst/>
          </a:prstGeom>
          <a:noFill/>
        </p:spPr>
        <p:txBody>
          <a:bodyPr wrap="square" rtlCol="0">
            <a:noAutofit/>
          </a:bodyPr>
          <a:lstStyle/>
          <a:p>
            <a:pPr algn="l"/>
            <a:r>
              <a:rPr lang="zh-CN" altLang="en-US" sz="3600" b="1" kern="0" smtClea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穿越时空：我</a:t>
            </a:r>
            <a:r>
              <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在</a:t>
            </a:r>
            <a:r>
              <a:rPr lang="zh-CN" altLang="en-US" sz="3600" b="1" kern="0">
                <a:solidFill>
                  <a:srgbClr val="FF0000"/>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封建</a:t>
            </a:r>
            <a:r>
              <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社会的一天</a:t>
            </a:r>
            <a:endPar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l"/>
            <a:endPar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p:txBody>
      </p:sp>
      <p:pic>
        <p:nvPicPr>
          <p:cNvPr id="2" name="图片 1"/>
          <p:cNvPicPr>
            <a:picLocks noChangeAspect="1"/>
          </p:cNvPicPr>
          <p:nvPr>
            <p:custDataLst>
              <p:tags r:id="rId4"/>
            </p:custDataLst>
          </p:nvPr>
        </p:nvPicPr>
        <p:blipFill>
          <a:blip r:embed="rId5"/>
          <a:stretch>
            <a:fillRect/>
          </a:stretch>
        </p:blipFill>
        <p:spPr>
          <a:xfrm flipH="1">
            <a:off x="9627235" y="4065270"/>
            <a:ext cx="2253615" cy="2253615"/>
          </a:xfrm>
          <a:prstGeom prst="rect">
            <a:avLst/>
          </a:prstGeom>
        </p:spPr>
      </p:pic>
      <p:pic>
        <p:nvPicPr>
          <p:cNvPr id="3" name="图片 2"/>
          <p:cNvPicPr>
            <a:picLocks noChangeAspect="1"/>
          </p:cNvPicPr>
          <p:nvPr>
            <p:custDataLst>
              <p:tags r:id="rId6"/>
            </p:custDataLst>
          </p:nvPr>
        </p:nvPicPr>
        <p:blipFill>
          <a:blip r:embed="rId7"/>
          <a:stretch>
            <a:fillRect/>
          </a:stretch>
        </p:blipFill>
        <p:spPr>
          <a:xfrm flipH="1">
            <a:off x="1136650" y="2160270"/>
            <a:ext cx="1206500" cy="2783840"/>
          </a:xfrm>
          <a:prstGeom prst="rect">
            <a:avLst/>
          </a:prstGeom>
        </p:spPr>
      </p:pic>
      <p:sp>
        <p:nvSpPr>
          <p:cNvPr id="5" name="文本框 4"/>
          <p:cNvSpPr txBox="1"/>
          <p:nvPr>
            <p:custDataLst>
              <p:tags r:id="rId8"/>
            </p:custDataLst>
          </p:nvPr>
        </p:nvSpPr>
        <p:spPr>
          <a:xfrm>
            <a:off x="2866390" y="2082800"/>
            <a:ext cx="7607935" cy="2861310"/>
          </a:xfrm>
          <a:prstGeom prst="rect">
            <a:avLst/>
          </a:prstGeom>
          <a:noFill/>
        </p:spPr>
        <p:txBody>
          <a:bodyPr wrap="square" rtlCol="0" anchor="t">
            <a:spAutoFit/>
          </a:bodyPr>
          <a:lstStyle/>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1.</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我的身份是：</a:t>
            </a: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 a.</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地主</a:t>
            </a: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   </a:t>
            </a:r>
            <a:r>
              <a:rPr lang="en-US" altLang="zh-CN" sz="2400" b="1" kern="0" smtClean="0">
                <a:latin typeface="楷体" panose="02010609060101010101" charset="-122"/>
                <a:ea typeface="楷体" panose="02010609060101010101" charset="-122"/>
                <a:cs typeface="楷体" panose="02010609060101010101" charset="-122"/>
                <a:sym typeface="+mn-ea"/>
              </a:rPr>
              <a:t>b.</a:t>
            </a:r>
            <a:r>
              <a:rPr lang="zh-CN" altLang="en-US" sz="2400" b="1" kern="0" smtClean="0">
                <a:latin typeface="楷体" panose="02010609060101010101" charset="-122"/>
                <a:ea typeface="楷体" panose="02010609060101010101" charset="-122"/>
                <a:cs typeface="楷体" panose="02010609060101010101" charset="-122"/>
                <a:sym typeface="+mn-ea"/>
              </a:rPr>
              <a:t>农民</a:t>
            </a:r>
            <a:r>
              <a:rPr lang="en-US" altLang="zh-CN" sz="2400" b="1" kern="0" smtClean="0">
                <a:latin typeface="楷体" panose="02010609060101010101" charset="-122"/>
                <a:ea typeface="楷体" panose="02010609060101010101" charset="-122"/>
                <a:cs typeface="楷体" panose="02010609060101010101" charset="-122"/>
                <a:sym typeface="+mn-ea"/>
              </a:rPr>
              <a:t>   c.</a:t>
            </a:r>
            <a:r>
              <a:rPr lang="zh-CN" altLang="en-US" sz="2400" b="1" kern="0" smtClean="0">
                <a:latin typeface="楷体" panose="02010609060101010101" charset="-122"/>
                <a:ea typeface="楷体" panose="02010609060101010101" charset="-122"/>
                <a:cs typeface="楷体" panose="02010609060101010101" charset="-122"/>
                <a:sym typeface="+mn-ea"/>
              </a:rPr>
              <a:t>君主</a:t>
            </a:r>
            <a:r>
              <a:rPr lang="en-US" altLang="zh-CN" sz="2400" b="1" kern="0" smtClean="0">
                <a:latin typeface="楷体" panose="02010609060101010101" charset="-122"/>
                <a:ea typeface="楷体" panose="02010609060101010101" charset="-122"/>
                <a:cs typeface="楷体" panose="02010609060101010101" charset="-122"/>
                <a:sym typeface="+mn-ea"/>
              </a:rPr>
              <a:t>   d.</a:t>
            </a:r>
            <a:r>
              <a:rPr lang="zh-CN" altLang="en-US" sz="2400" b="1" kern="0" smtClean="0">
                <a:latin typeface="楷体" panose="02010609060101010101" charset="-122"/>
                <a:ea typeface="楷体" panose="02010609060101010101" charset="-122"/>
                <a:cs typeface="楷体" panose="02010609060101010101" charset="-122"/>
                <a:sym typeface="+mn-ea"/>
              </a:rPr>
              <a:t>女子</a:t>
            </a:r>
            <a:endParaRPr lang="zh-CN" altLang="en-US" sz="2400" b="1" kern="0" smtClean="0">
              <a:latin typeface="楷体" panose="02010609060101010101" charset="-122"/>
              <a:ea typeface="楷体" panose="02010609060101010101" charset="-122"/>
              <a:cs typeface="楷体" panose="02010609060101010101" charset="-122"/>
              <a:sym typeface="+mn-ea"/>
            </a:endParaRPr>
          </a:p>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2.</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①地主：如何获取收益？</a:t>
            </a:r>
            <a:endPar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endParaRPr>
          </a:p>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  </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②农民：你与奴隶相比有哪些优势？</a:t>
            </a:r>
            <a:endPar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endParaRPr>
          </a:p>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  </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③君主：如何维护封建国家的统治？</a:t>
            </a:r>
            <a:endPar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endParaRPr>
          </a:p>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  </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④女子：你幸福吗？</a:t>
            </a:r>
            <a:endPar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500"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3623305" y="4222401"/>
            <a:ext cx="1898809" cy="204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8445976" y="4059025"/>
            <a:ext cx="2801144" cy="1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椭圆形标注 20"/>
          <p:cNvSpPr/>
          <p:nvPr>
            <p:custDataLst>
              <p:tags r:id="rId5"/>
            </p:custDataLst>
          </p:nvPr>
        </p:nvSpPr>
        <p:spPr>
          <a:xfrm>
            <a:off x="5706427" y="3912407"/>
            <a:ext cx="2410143" cy="903008"/>
          </a:xfrm>
          <a:prstGeom prst="wedgeEllipseCallout">
            <a:avLst>
              <a:gd name="adj1" fmla="val 11439"/>
              <a:gd name="adj2" fmla="val 5280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农户青黄不接时，可向朝廷申请贷款，年利率</a:t>
            </a:r>
            <a:r>
              <a:rPr lang="en-US" altLang="zh-CN" sz="160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20%</a:t>
            </a:r>
            <a:endParaRPr lang="en-US" altLang="zh-CN" sz="160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pic>
        <p:nvPicPr>
          <p:cNvPr id="5122" name="Picture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1014139" y="4188271"/>
            <a:ext cx="2424853" cy="207728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ext Box 7"/>
          <p:cNvSpPr txBox="1"/>
          <p:nvPr>
            <p:custDataLst>
              <p:tags r:id="rId8"/>
            </p:custDataLst>
          </p:nvPr>
        </p:nvSpPr>
        <p:spPr>
          <a:xfrm>
            <a:off x="1382712" y="6299781"/>
            <a:ext cx="1268582" cy="369332"/>
          </a:xfrm>
          <a:prstGeom prst="rect">
            <a:avLst/>
          </a:prstGeom>
          <a:ln w="25400" cap="flat" cmpd="sng">
            <a:solidFill>
              <a:schemeClr val="tx1"/>
            </a:solidFill>
            <a:prstDash val="solid"/>
            <a:miter/>
            <a:headEnd type="none" w="med" len="med"/>
            <a:tailEnd type="none" w="med" len="med"/>
          </a:ln>
        </p:spPr>
        <p:txBody>
          <a:bodyPr wrap="square">
            <a:spAutoFit/>
          </a:bodyPr>
          <a:lstStyle/>
          <a:p>
            <a:pPr algn="ctr" eaLnBrk="0" fontAlgn="auto" hangingPunct="0">
              <a:defRPr/>
            </a:pPr>
            <a:r>
              <a:rPr lang="zh-CN" altLang="en-US" b="1" noProof="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地主收租</a:t>
            </a:r>
            <a:endParaRPr lang="zh-CN" altLang="en-US" b="1" noProof="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useBgFill="1">
        <p:nvSpPr>
          <p:cNvPr id="15" name="Text Box 7"/>
          <p:cNvSpPr txBox="1"/>
          <p:nvPr>
            <p:custDataLst>
              <p:tags r:id="rId9"/>
            </p:custDataLst>
          </p:nvPr>
        </p:nvSpPr>
        <p:spPr>
          <a:xfrm>
            <a:off x="5464048" y="6270721"/>
            <a:ext cx="5783072" cy="369332"/>
          </a:xfrm>
          <a:prstGeom prst="rect">
            <a:avLst/>
          </a:prstGeom>
          <a:ln w="25400" cap="flat" cmpd="sng">
            <a:solidFill>
              <a:schemeClr val="tx1"/>
            </a:solidFill>
            <a:prstDash val="solid"/>
            <a:miter/>
            <a:headEnd type="none" w="med" len="med"/>
            <a:tailEnd type="none" w="med" len="med"/>
          </a:ln>
        </p:spPr>
        <p:txBody>
          <a:bodyPr wrap="square">
            <a:spAutoFit/>
          </a:bodyPr>
          <a:lstStyle/>
          <a:p>
            <a:pPr algn="ctr" eaLnBrk="0" fontAlgn="auto" hangingPunct="0">
              <a:defRPr/>
            </a:pPr>
            <a:r>
              <a:rPr lang="zh-CN" altLang="en-US" b="1" noProof="1">
                <a:solidFill>
                  <a:srgbClr val="FF0000"/>
                </a:solidFill>
                <a:latin typeface="黑体" panose="02010609060101010101" charset="-122"/>
                <a:ea typeface="黑体" panose="02010609060101010101" charset="-122"/>
              </a:rPr>
              <a:t>利用高利贷，强迫农民缴纳苛捐杂税、从事各种徭役</a:t>
            </a:r>
            <a:endParaRPr lang="zh-CN" altLang="en-US" b="1" noProof="1">
              <a:solidFill>
                <a:srgbClr val="FF0000"/>
              </a:solidFill>
              <a:latin typeface="黑体" panose="02010609060101010101" charset="-122"/>
              <a:ea typeface="黑体" panose="02010609060101010101" charset="-122"/>
            </a:endParaRPr>
          </a:p>
        </p:txBody>
      </p:sp>
      <p:sp>
        <p:nvSpPr>
          <p:cNvPr id="16" name="TextBox 15"/>
          <p:cNvSpPr txBox="1"/>
          <p:nvPr>
            <p:custDataLst>
              <p:tags r:id="rId10"/>
            </p:custDataLst>
          </p:nvPr>
        </p:nvSpPr>
        <p:spPr>
          <a:xfrm>
            <a:off x="4453515" y="4991190"/>
            <a:ext cx="6556058" cy="106680"/>
          </a:xfrm>
          <a:prstGeom prst="rect">
            <a:avLst/>
          </a:prstGeom>
          <a:noFill/>
        </p:spPr>
        <p:txBody>
          <a:bodyPr wrap="square" rtlCol="0">
            <a:spAutoFit/>
          </a:bodyPr>
          <a:lstStyle/>
          <a:p>
            <a:r>
              <a:rPr lang="zh-CN" altLang="en-US" sz="100">
                <a:latin typeface="黑体" panose="02010609060101010101" charset="-122"/>
                <a:ea typeface="黑体" panose="02010609060101010101" charset="-122"/>
              </a:rPr>
              <a:t>王安石</a:t>
            </a:r>
            <a:r>
              <a:rPr lang="en-US" altLang="zh-CN" sz="100">
                <a:latin typeface="黑体" panose="02010609060101010101" charset="-122"/>
                <a:ea typeface="黑体" panose="02010609060101010101" charset="-122"/>
              </a:rPr>
              <a:t>“</a:t>
            </a:r>
            <a:r>
              <a:rPr lang="zh-CN" altLang="en-US" sz="100">
                <a:latin typeface="黑体" panose="02010609060101010101" charset="-122"/>
                <a:ea typeface="黑体" panose="02010609060101010101" charset="-122"/>
              </a:rPr>
              <a:t>青苗法</a:t>
            </a:r>
            <a:r>
              <a:rPr lang="en-US" altLang="zh-CN" sz="100">
                <a:latin typeface="黑体" panose="02010609060101010101" charset="-122"/>
                <a:ea typeface="黑体" panose="02010609060101010101" charset="-122"/>
              </a:rPr>
              <a:t>”</a:t>
            </a:r>
            <a:r>
              <a:rPr lang="zh-CN" altLang="en-US" sz="100">
                <a:latin typeface="黑体" panose="02010609060101010101" charset="-122"/>
                <a:ea typeface="黑体" panose="02010609060101010101" charset="-122"/>
              </a:rPr>
              <a:t>，中有“农户青黄不接时，可向朝廷申请贷款，年利率</a:t>
            </a:r>
            <a:r>
              <a:rPr lang="en-US" altLang="zh-CN" sz="100">
                <a:latin typeface="黑体" panose="02010609060101010101" charset="-122"/>
                <a:ea typeface="黑体" panose="02010609060101010101" charset="-122"/>
              </a:rPr>
              <a:t>20%</a:t>
            </a:r>
            <a:r>
              <a:rPr lang="zh-CN" altLang="en-US" sz="100">
                <a:latin typeface="黑体" panose="02010609060101010101" charset="-122"/>
                <a:ea typeface="黑体" panose="02010609060101010101" charset="-122"/>
              </a:rPr>
              <a:t>”的条文。只不过地方执行时走样，导致农民借了官贷还要借私贷，更不堪重负。</a:t>
            </a:r>
            <a:endParaRPr lang="zh-CN" altLang="en-US" sz="100">
              <a:latin typeface="黑体" panose="02010609060101010101" charset="-122"/>
              <a:ea typeface="黑体" panose="02010609060101010101" charset="-122"/>
            </a:endParaRPr>
          </a:p>
        </p:txBody>
      </p:sp>
      <p:sp>
        <p:nvSpPr>
          <p:cNvPr id="20" name="文本框 7"/>
          <p:cNvSpPr txBox="1"/>
          <p:nvPr>
            <p:custDataLst>
              <p:tags r:id="rId11"/>
            </p:custDataLst>
          </p:nvPr>
        </p:nvSpPr>
        <p:spPr>
          <a:xfrm>
            <a:off x="972575" y="931527"/>
            <a:ext cx="10781620" cy="3135858"/>
          </a:xfrm>
          <a:prstGeom prst="rect">
            <a:avLst/>
          </a:prstGeom>
          <a:noFill/>
        </p:spPr>
        <p:txBody>
          <a:bodyPr wrap="square">
            <a:spAutoFit/>
          </a:bodyPr>
          <a:lstStyle/>
          <a:p>
            <a:pPr>
              <a:lnSpc>
                <a:spcPct val="120000"/>
              </a:lnSpc>
              <a:spcBef>
                <a:spcPct val="0"/>
              </a:spcBef>
              <a:defRPr/>
            </a:pPr>
            <a:r>
              <a:rPr lang="zh-CN" altLang="en-US" sz="2400" smtClean="0">
                <a:latin typeface="黑体" panose="02010609060101010101" charset="-122"/>
                <a:ea typeface="黑体" panose="02010609060101010101" charset="-122"/>
                <a:cs typeface="黑体" panose="02010609060101010101" charset="-122"/>
                <a:sym typeface="宋体" panose="02010600030101010101" pitchFamily="2" charset="-122"/>
              </a:rPr>
              <a:t>封建社会</a:t>
            </a: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中，地主阶级与农民的关系是剥削与被剥削的关系。</a:t>
            </a:r>
            <a:endParaRPr lang="en-US" altLang="zh-CN" sz="2400">
              <a:latin typeface="黑体" panose="02010609060101010101" charset="-122"/>
              <a:ea typeface="黑体" panose="02010609060101010101" charset="-122"/>
              <a:cs typeface="黑体" panose="02010609060101010101" charset="-122"/>
              <a:sym typeface="宋体" panose="02010600030101010101" pitchFamily="2" charset="-122"/>
            </a:endParaRPr>
          </a:p>
          <a:p>
            <a:pPr>
              <a:lnSpc>
                <a:spcPct val="120000"/>
              </a:lnSpc>
              <a:spcBef>
                <a:spcPct val="0"/>
              </a:spcBef>
              <a:defRPr/>
            </a:pPr>
            <a:r>
              <a:rPr lang="en-US" altLang="zh-CN" sz="2400">
                <a:latin typeface="黑体" panose="02010609060101010101" charset="-122"/>
                <a:ea typeface="黑体" panose="02010609060101010101" charset="-122"/>
                <a:cs typeface="黑体" panose="02010609060101010101" charset="-122"/>
                <a:sym typeface="宋体" panose="02010600030101010101" pitchFamily="2" charset="-122"/>
              </a:rPr>
              <a:t>1.</a:t>
            </a: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剥削基础：</a:t>
            </a:r>
            <a:r>
              <a:rPr lang="zh-CN" altLang="en-US" sz="2400">
                <a:solidFill>
                  <a:srgbClr val="FF0000"/>
                </a:solidFill>
                <a:latin typeface="黑体" panose="02010609060101010101" charset="-122"/>
                <a:ea typeface="黑体" panose="02010609060101010101" charset="-122"/>
                <a:cs typeface="黑体" panose="02010609060101010101" charset="-122"/>
                <a:sym typeface="宋体" panose="02010600030101010101" pitchFamily="2" charset="-122"/>
              </a:rPr>
              <a:t>封建土地所有制</a:t>
            </a: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是地主阶级剥削农民的</a:t>
            </a:r>
            <a:r>
              <a:rPr lang="zh-CN" altLang="en-US" sz="2400">
                <a:solidFill>
                  <a:srgbClr val="FF0000"/>
                </a:solidFill>
                <a:latin typeface="黑体" panose="02010609060101010101" charset="-122"/>
                <a:ea typeface="黑体" panose="02010609060101010101" charset="-122"/>
                <a:cs typeface="黑体" panose="02010609060101010101" charset="-122"/>
                <a:sym typeface="宋体" panose="02010600030101010101" pitchFamily="2" charset="-122"/>
              </a:rPr>
              <a:t>基础</a:t>
            </a: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a:t>
            </a:r>
            <a:endParaRPr lang="en-US" altLang="zh-CN" sz="2400">
              <a:latin typeface="黑体" panose="02010609060101010101" charset="-122"/>
              <a:ea typeface="黑体" panose="02010609060101010101" charset="-122"/>
              <a:cs typeface="黑体" panose="02010609060101010101" charset="-122"/>
              <a:sym typeface="宋体" panose="02010600030101010101" pitchFamily="2" charset="-122"/>
            </a:endParaRPr>
          </a:p>
          <a:p>
            <a:pPr>
              <a:lnSpc>
                <a:spcPct val="120000"/>
              </a:lnSpc>
              <a:spcBef>
                <a:spcPct val="0"/>
              </a:spcBef>
              <a:defRPr/>
            </a:pPr>
            <a:r>
              <a:rPr lang="en-US" altLang="zh-CN" sz="2400">
                <a:latin typeface="黑体" panose="02010609060101010101" charset="-122"/>
                <a:ea typeface="黑体" panose="02010609060101010101" charset="-122"/>
                <a:cs typeface="黑体" panose="02010609060101010101" charset="-122"/>
                <a:sym typeface="宋体" panose="02010600030101010101" pitchFamily="2" charset="-122"/>
              </a:rPr>
              <a:t>2.</a:t>
            </a: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剥削方式：</a:t>
            </a:r>
            <a:endParaRPr lang="en-US" altLang="zh-CN" sz="2400">
              <a:latin typeface="黑体" panose="02010609060101010101" charset="-122"/>
              <a:ea typeface="黑体" panose="02010609060101010101" charset="-122"/>
              <a:cs typeface="黑体" panose="02010609060101010101" charset="-122"/>
              <a:sym typeface="宋体" panose="02010600030101010101" pitchFamily="2" charset="-122"/>
            </a:endParaRPr>
          </a:p>
          <a:p>
            <a:pPr>
              <a:lnSpc>
                <a:spcPct val="120000"/>
              </a:lnSpc>
              <a:spcBef>
                <a:spcPct val="0"/>
              </a:spcBef>
              <a:defRPr/>
            </a:pP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a:t>
            </a:r>
            <a:r>
              <a:rPr lang="en-US" altLang="zh-CN" sz="2400">
                <a:latin typeface="黑体" panose="02010609060101010101" charset="-122"/>
                <a:ea typeface="黑体" panose="02010609060101010101" charset="-122"/>
                <a:cs typeface="黑体" panose="02010609060101010101" charset="-122"/>
                <a:sym typeface="宋体" panose="02010600030101010101" pitchFamily="2" charset="-122"/>
              </a:rPr>
              <a:t>1</a:t>
            </a: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a:t>
            </a:r>
            <a:r>
              <a:rPr lang="zh-CN" altLang="en-US" sz="2400">
                <a:solidFill>
                  <a:srgbClr val="FF0000"/>
                </a:solidFill>
                <a:latin typeface="黑体" panose="02010609060101010101" charset="-122"/>
                <a:ea typeface="黑体" panose="02010609060101010101" charset="-122"/>
                <a:cs typeface="黑体" panose="02010609060101010101" charset="-122"/>
                <a:sym typeface="宋体" panose="02010600030101010101" pitchFamily="2" charset="-122"/>
              </a:rPr>
              <a:t>收取地租</a:t>
            </a: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是地主阶级剥削农民的主要方式。</a:t>
            </a:r>
            <a:r>
              <a:rPr lang="zh-CN" altLang="en-US" sz="2400">
                <a:latin typeface="黑体" panose="02010609060101010101" charset="-122"/>
                <a:ea typeface="黑体" panose="02010609060101010101" charset="-122"/>
                <a:cs typeface="黑体" panose="02010609060101010101" charset="-122"/>
                <a:sym typeface="+mn-ea"/>
              </a:rPr>
              <a:t>地租包括</a:t>
            </a:r>
            <a:r>
              <a:rPr lang="zh-CN" altLang="en-US" sz="240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劳役</a:t>
            </a:r>
            <a:r>
              <a:rPr lang="zh-CN" altLang="en-US" sz="2400">
                <a:latin typeface="黑体" panose="02010609060101010101" charset="-122"/>
                <a:ea typeface="黑体" panose="02010609060101010101" charset="-122"/>
                <a:cs typeface="黑体" panose="02010609060101010101" charset="-122"/>
                <a:sym typeface="+mn-ea"/>
              </a:rPr>
              <a:t>地租、</a:t>
            </a:r>
            <a:r>
              <a:rPr lang="zh-CN" altLang="en-US" sz="240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实物</a:t>
            </a:r>
            <a:r>
              <a:rPr lang="zh-CN" altLang="en-US" sz="2400">
                <a:latin typeface="黑体" panose="02010609060101010101" charset="-122"/>
                <a:ea typeface="黑体" panose="02010609060101010101" charset="-122"/>
                <a:cs typeface="黑体" panose="02010609060101010101" charset="-122"/>
                <a:sym typeface="+mn-ea"/>
              </a:rPr>
              <a:t>地租和</a:t>
            </a:r>
            <a:r>
              <a:rPr lang="zh-CN" altLang="en-US" sz="240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货币</a:t>
            </a:r>
            <a:r>
              <a:rPr lang="zh-CN" altLang="en-US" sz="2400">
                <a:latin typeface="黑体" panose="02010609060101010101" charset="-122"/>
                <a:ea typeface="黑体" panose="02010609060101010101" charset="-122"/>
                <a:cs typeface="黑体" panose="02010609060101010101" charset="-122"/>
                <a:sym typeface="+mn-ea"/>
              </a:rPr>
              <a:t>地租。</a:t>
            </a:r>
            <a:endParaRPr lang="en-US" altLang="zh-CN" sz="2400">
              <a:latin typeface="黑体" panose="02010609060101010101" charset="-122"/>
              <a:ea typeface="黑体" panose="02010609060101010101" charset="-122"/>
              <a:cs typeface="黑体" panose="02010609060101010101" charset="-122"/>
              <a:sym typeface="宋体" panose="02010600030101010101" pitchFamily="2" charset="-122"/>
            </a:endParaRPr>
          </a:p>
          <a:p>
            <a:pPr>
              <a:lnSpc>
                <a:spcPct val="120000"/>
              </a:lnSpc>
              <a:spcBef>
                <a:spcPct val="0"/>
              </a:spcBef>
              <a:defRPr/>
            </a:pP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a:t>
            </a:r>
            <a:r>
              <a:rPr lang="en-US" altLang="zh-CN" sz="2400">
                <a:latin typeface="黑体" panose="02010609060101010101" charset="-122"/>
                <a:ea typeface="黑体" panose="02010609060101010101" charset="-122"/>
                <a:cs typeface="黑体" panose="02010609060101010101" charset="-122"/>
                <a:sym typeface="宋体" panose="02010600030101010101" pitchFamily="2" charset="-122"/>
              </a:rPr>
              <a:t>2</a:t>
            </a:r>
            <a:r>
              <a:rPr lang="zh-CN" altLang="en-US" sz="2400">
                <a:latin typeface="黑体" panose="02010609060101010101" charset="-122"/>
                <a:ea typeface="黑体" panose="02010609060101010101" charset="-122"/>
                <a:cs typeface="黑体" panose="02010609060101010101" charset="-122"/>
                <a:sym typeface="宋体" panose="02010600030101010101" pitchFamily="2" charset="-122"/>
              </a:rPr>
              <a:t>）地主阶级还利用高利贷，强迫农民缴纳苛捐杂税、从事各种徭役。（其他方式）</a:t>
            </a:r>
            <a:endParaRPr lang="zh-CN" altLang="en-US" sz="2400">
              <a:latin typeface="黑体" panose="02010609060101010101" charset="-122"/>
              <a:ea typeface="黑体" panose="02010609060101010101" charset="-122"/>
              <a:cs typeface="黑体" panose="02010609060101010101" charset="-122"/>
              <a:sym typeface="宋体" panose="02010600030101010101" pitchFamily="2" charset="-122"/>
            </a:endParaRPr>
          </a:p>
        </p:txBody>
      </p:sp>
      <p:pic>
        <p:nvPicPr>
          <p:cNvPr id="2" name="图片 1"/>
          <p:cNvPicPr>
            <a:picLocks noChangeAspect="1"/>
          </p:cNvPicPr>
          <p:nvPr>
            <p:custDataLst>
              <p:tags r:id="rId12"/>
            </p:custDataLst>
          </p:nvPr>
        </p:nvPicPr>
        <p:blipFill>
          <a:blip r:embed="rId13"/>
          <a:stretch>
            <a:fillRect/>
          </a:stretch>
        </p:blipFill>
        <p:spPr>
          <a:xfrm>
            <a:off x="5503545" y="4914460"/>
            <a:ext cx="2676049" cy="1166813"/>
          </a:xfrm>
          <a:prstGeom prst="rect">
            <a:avLst/>
          </a:prstGeom>
        </p:spPr>
      </p:pic>
      <p:sp>
        <p:nvSpPr>
          <p:cNvPr id="9" name="圆角矩形 8"/>
          <p:cNvSpPr/>
          <p:nvPr>
            <p:custDataLst>
              <p:tags r:id="rId14"/>
            </p:custDataLst>
          </p:nvPr>
        </p:nvSpPr>
        <p:spPr>
          <a:xfrm>
            <a:off x="2289221" y="153598"/>
            <a:ext cx="7920120" cy="595387"/>
          </a:xfrm>
          <a:prstGeom prst="roundRect">
            <a:avLst>
              <a:gd name="adj" fmla="val 9977"/>
            </a:avLst>
          </a:prstGeom>
          <a:solidFill>
            <a:schemeClr val="accent2">
              <a:lumMod val="75000"/>
            </a:schemeClr>
          </a:solidFill>
          <a:ln w="19050">
            <a:noFill/>
          </a:ln>
          <a:effectLst>
            <a:outerShdw dist="38100" dir="2699999" algn="tl" rotWithShape="0">
              <a:srgbClr val="000000">
                <a:alpha val="39999"/>
              </a:srgbClr>
            </a:outerShdw>
          </a:effectLst>
        </p:spPr>
        <p:txBody>
          <a:bodyPr anchor="ctr"/>
          <a:lstStyle/>
          <a:p>
            <a:pPr algn="ctr" defTabSz="685800"/>
            <a:r>
              <a:rPr lang="zh-CN" altLang="en-US" sz="4000" smtClean="0">
                <a:solidFill>
                  <a:schemeClr val="bg1"/>
                </a:solidFill>
                <a:latin typeface="黑体" panose="02010609060101010101" charset="-122"/>
                <a:ea typeface="黑体" panose="02010609060101010101" charset="-122"/>
                <a:cs typeface="黑体" panose="02010609060101010101" charset="-122"/>
                <a:sym typeface="宋体" panose="02010600030101010101" pitchFamily="2" charset="-122"/>
              </a:rPr>
              <a:t>封建社会</a:t>
            </a:r>
            <a:r>
              <a:rPr lang="zh-CN" altLang="en-US" sz="4000">
                <a:solidFill>
                  <a:schemeClr val="bg1"/>
                </a:solidFill>
                <a:latin typeface="黑体" panose="02010609060101010101" charset="-122"/>
                <a:ea typeface="黑体" panose="02010609060101010101" charset="-122"/>
                <a:cs typeface="黑体" panose="02010609060101010101" charset="-122"/>
                <a:sym typeface="宋体" panose="02010600030101010101" pitchFamily="2" charset="-122"/>
              </a:rPr>
              <a:t>地主剥削农民的方式</a:t>
            </a:r>
            <a:endParaRPr lang="zh-CN" altLang="en-US" sz="400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6"/>
          <p:cNvSpPr txBox="1"/>
          <p:nvPr>
            <p:custDataLst>
              <p:tags r:id="rId1"/>
            </p:custDataLst>
          </p:nvPr>
        </p:nvSpPr>
        <p:spPr>
          <a:xfrm>
            <a:off x="228372" y="3041136"/>
            <a:ext cx="728133" cy="2062103"/>
          </a:xfrm>
          <a:prstGeom prst="rect">
            <a:avLst/>
          </a:prstGeom>
          <a:solidFill>
            <a:srgbClr val="8FAADC"/>
          </a:solidFill>
          <a:ln>
            <a:solidFill>
              <a:schemeClr val="tx2"/>
            </a:solidFill>
          </a:ln>
        </p:spPr>
        <p:txBody>
          <a:bodyPr>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a:t>
            </a:r>
            <a:endPar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endParaRPr>
          </a:p>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产</a:t>
            </a:r>
            <a:endPar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endParaRPr>
          </a:p>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关系</a:t>
            </a:r>
            <a:endParaRPr sz="3200" b="1">
              <a:solidFill>
                <a:schemeClr val="tx1"/>
              </a:solidFill>
              <a:latin typeface="黑体" panose="02010609060101010101" charset="-122"/>
              <a:ea typeface="黑体" panose="02010609060101010101" charset="-122"/>
            </a:endParaRPr>
          </a:p>
        </p:txBody>
      </p:sp>
      <p:cxnSp>
        <p:nvCxnSpPr>
          <p:cNvPr id="3" name="Line 16"/>
          <p:cNvCxnSpPr>
            <a:cxnSpLocks noChangeShapeType="1"/>
          </p:cNvCxnSpPr>
          <p:nvPr>
            <p:custDataLst>
              <p:tags r:id="rId2"/>
            </p:custDataLst>
          </p:nvPr>
        </p:nvCxnSpPr>
        <p:spPr bwMode="auto">
          <a:xfrm>
            <a:off x="988255" y="4222235"/>
            <a:ext cx="609600" cy="0"/>
          </a:xfrm>
          <a:prstGeom prst="line">
            <a:avLst/>
          </a:prstGeom>
          <a:noFill/>
          <a:ln w="38100" algn="ctr">
            <a:solidFill>
              <a:srgbClr val="FF0000"/>
            </a:solidFill>
            <a:round/>
            <a:tailEnd type="triangle" w="med" len="med"/>
          </a:ln>
          <a:extLst>
            <a:ext uri="{909E8E84-426E-40DD-AFC4-6F175D3DCCD1}">
              <a14:hiddenFill xmlns:a14="http://schemas.microsoft.com/office/drawing/2010/main">
                <a:noFill/>
              </a14:hiddenFill>
            </a:ext>
          </a:extLst>
        </p:spPr>
      </p:cxnSp>
      <p:sp>
        <p:nvSpPr>
          <p:cNvPr id="4" name="文本框 7"/>
          <p:cNvSpPr txBox="1"/>
          <p:nvPr>
            <p:custDataLst>
              <p:tags r:id="rId3"/>
            </p:custDataLst>
          </p:nvPr>
        </p:nvSpPr>
        <p:spPr>
          <a:xfrm>
            <a:off x="1629605" y="3278202"/>
            <a:ext cx="1644651" cy="1734064"/>
          </a:xfrm>
          <a:prstGeom prst="rect">
            <a:avLst/>
          </a:prstGeom>
          <a:solidFill>
            <a:srgbClr val="81BDA4"/>
          </a:solidFill>
          <a:ln>
            <a:solidFill>
              <a:srgbClr val="8FAADC"/>
            </a:solidFill>
          </a:ln>
        </p:spPr>
        <p:txBody>
          <a:bodyPr>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2665"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生产过程中形成的人与人之间的关系</a:t>
            </a:r>
            <a:endParaRPr sz="2665" b="1">
              <a:solidFill>
                <a:schemeClr val="tx1"/>
              </a:solidFill>
              <a:latin typeface="黑体" panose="02010609060101010101" charset="-122"/>
              <a:ea typeface="黑体" panose="02010609060101010101" charset="-122"/>
            </a:endParaRPr>
          </a:p>
        </p:txBody>
      </p:sp>
      <p:sp>
        <p:nvSpPr>
          <p:cNvPr id="5" name="椭圆 37"/>
          <p:cNvSpPr/>
          <p:nvPr>
            <p:custDataLst>
              <p:tags r:id="rId4"/>
            </p:custDataLst>
          </p:nvPr>
        </p:nvSpPr>
        <p:spPr>
          <a:xfrm>
            <a:off x="3708172" y="2687653"/>
            <a:ext cx="4474633" cy="639233"/>
          </a:xfrm>
          <a:prstGeom prst="ellipse">
            <a:avLst/>
          </a:prstGeom>
          <a:solidFill>
            <a:srgbClr val="F9DB93"/>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生产资料所有制</a:t>
            </a:r>
            <a:endParaRPr sz="3200" b="1">
              <a:solidFill>
                <a:schemeClr val="tx1"/>
              </a:solidFill>
              <a:latin typeface="黑体" panose="02010609060101010101" charset="-122"/>
              <a:ea typeface="黑体" panose="02010609060101010101" charset="-122"/>
            </a:endParaRPr>
          </a:p>
        </p:txBody>
      </p:sp>
      <p:sp>
        <p:nvSpPr>
          <p:cNvPr id="6" name="椭圆 38"/>
          <p:cNvSpPr/>
          <p:nvPr>
            <p:custDataLst>
              <p:tags r:id="rId5"/>
            </p:custDataLst>
          </p:nvPr>
        </p:nvSpPr>
        <p:spPr>
          <a:xfrm>
            <a:off x="3515555" y="3515269"/>
            <a:ext cx="4749800" cy="1064684"/>
          </a:xfrm>
          <a:prstGeom prst="ellipse">
            <a:avLst/>
          </a:prstGeom>
          <a:solidFill>
            <a:srgbClr val="F9DB93"/>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人们在生产中的地位与关系</a:t>
            </a:r>
            <a:endParaRPr sz="3200" b="1">
              <a:solidFill>
                <a:schemeClr val="tx1"/>
              </a:solidFill>
              <a:latin typeface="黑体" panose="02010609060101010101" charset="-122"/>
              <a:ea typeface="黑体" panose="02010609060101010101" charset="-122"/>
            </a:endParaRPr>
          </a:p>
        </p:txBody>
      </p:sp>
      <p:sp>
        <p:nvSpPr>
          <p:cNvPr id="7" name="椭圆 39"/>
          <p:cNvSpPr/>
          <p:nvPr>
            <p:custDataLst>
              <p:tags r:id="rId6"/>
            </p:custDataLst>
          </p:nvPr>
        </p:nvSpPr>
        <p:spPr>
          <a:xfrm>
            <a:off x="4178071" y="4796712"/>
            <a:ext cx="3141133" cy="639233"/>
          </a:xfrm>
          <a:prstGeom prst="ellipse">
            <a:avLst/>
          </a:prstGeom>
          <a:solidFill>
            <a:srgbClr val="F9DB93"/>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分配制度</a:t>
            </a:r>
            <a:endParaRPr sz="3200" b="1">
              <a:solidFill>
                <a:schemeClr val="tx1"/>
              </a:solidFill>
              <a:latin typeface="黑体" panose="02010609060101010101" charset="-122"/>
              <a:ea typeface="黑体" panose="02010609060101010101" charset="-122"/>
            </a:endParaRPr>
          </a:p>
        </p:txBody>
      </p:sp>
      <p:sp>
        <p:nvSpPr>
          <p:cNvPr id="8" name="AutoShape 4"/>
          <p:cNvSpPr>
            <a:spLocks noChangeArrowheads="1"/>
          </p:cNvSpPr>
          <p:nvPr>
            <p:custDataLst>
              <p:tags r:id="rId7"/>
            </p:custDataLst>
          </p:nvPr>
        </p:nvSpPr>
        <p:spPr bwMode="auto">
          <a:xfrm>
            <a:off x="3399138" y="3053835"/>
            <a:ext cx="211667" cy="2226733"/>
          </a:xfrm>
          <a:prstGeom prst="leftBrace">
            <a:avLst>
              <a:gd name="adj1" fmla="val 71010"/>
              <a:gd name="adj2" fmla="val 50000"/>
            </a:avLst>
          </a:prstGeom>
          <a:noFill/>
          <a:ln w="25400" algn="ctr">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eaLnBrk="1" hangingPunct="1">
              <a:lnSpc>
                <a:spcPct val="100000"/>
              </a:lnSpc>
              <a:spcAft>
                <a:spcPct val="0"/>
              </a:spcAft>
              <a:buFontTx/>
              <a:buNone/>
            </a:pPr>
            <a:endParaRPr lang="zh-CN" altLang="en-US" sz="1865">
              <a:solidFill>
                <a:srgbClr val="000000"/>
              </a:solidFill>
              <a:latin typeface="黑体" panose="02010609060101010101" charset="-122"/>
              <a:ea typeface="黑体" panose="02010609060101010101" charset="-122"/>
            </a:endParaRPr>
          </a:p>
        </p:txBody>
      </p:sp>
      <p:cxnSp>
        <p:nvCxnSpPr>
          <p:cNvPr id="13" name="Line 16"/>
          <p:cNvCxnSpPr>
            <a:cxnSpLocks noChangeShapeType="1"/>
            <a:endCxn id="2" idx="0"/>
          </p:cNvCxnSpPr>
          <p:nvPr>
            <p:custDataLst>
              <p:tags r:id="rId8"/>
            </p:custDataLst>
          </p:nvPr>
        </p:nvCxnSpPr>
        <p:spPr bwMode="auto">
          <a:xfrm flipH="1">
            <a:off x="592439" y="2201843"/>
            <a:ext cx="11384" cy="839293"/>
          </a:xfrm>
          <a:prstGeom prst="line">
            <a:avLst/>
          </a:prstGeom>
          <a:noFill/>
          <a:ln w="38100" algn="ctr">
            <a:solidFill>
              <a:srgbClr val="FF0000"/>
            </a:solidFill>
            <a:round/>
            <a:tailEnd type="triangle" w="med" len="med"/>
          </a:ln>
          <a:extLst>
            <a:ext uri="{909E8E84-426E-40DD-AFC4-6F175D3DCCD1}">
              <a14:hiddenFill xmlns:a14="http://schemas.microsoft.com/office/drawing/2010/main">
                <a:noFill/>
              </a14:hiddenFill>
            </a:ext>
          </a:extLst>
        </p:spPr>
      </p:cxnSp>
      <p:sp>
        <p:nvSpPr>
          <p:cNvPr id="16" name="Rectangle 7"/>
          <p:cNvSpPr>
            <a:spLocks noChangeArrowheads="1"/>
          </p:cNvSpPr>
          <p:nvPr>
            <p:custDataLst>
              <p:tags r:id="rId9"/>
            </p:custDataLst>
          </p:nvPr>
        </p:nvSpPr>
        <p:spPr bwMode="auto">
          <a:xfrm>
            <a:off x="2567260" y="51516"/>
            <a:ext cx="6456742" cy="793556"/>
          </a:xfrm>
          <a:prstGeom prst="rect">
            <a:avLst/>
          </a:prstGeom>
          <a:solidFill>
            <a:srgbClr val="8A9CDE"/>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A0204"/>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A0204"/>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A0204"/>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A0204"/>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A0204"/>
                <a:ea typeface="+mn-ea"/>
                <a:cs typeface="+mn-cs"/>
              </a:defRPr>
            </a:lvl5pPr>
            <a:lvl6pPr marL="2286000" algn="l" defTabSz="914400" rtl="0" eaLnBrk="1" latinLnBrk="0" hangingPunct="1">
              <a:defRPr kern="1200">
                <a:solidFill>
                  <a:schemeClr val="tx1"/>
                </a:solidFill>
                <a:latin typeface="Calibri" panose="020F05020202040A0204"/>
                <a:ea typeface="+mn-ea"/>
                <a:cs typeface="+mn-cs"/>
              </a:defRPr>
            </a:lvl6pPr>
            <a:lvl7pPr marL="2743200" algn="l" defTabSz="914400" rtl="0" eaLnBrk="1" latinLnBrk="0" hangingPunct="1">
              <a:defRPr kern="1200">
                <a:solidFill>
                  <a:schemeClr val="tx1"/>
                </a:solidFill>
                <a:latin typeface="Calibri" panose="020F05020202040A0204"/>
                <a:ea typeface="+mn-ea"/>
                <a:cs typeface="+mn-cs"/>
              </a:defRPr>
            </a:lvl7pPr>
            <a:lvl8pPr marL="3200400" algn="l" defTabSz="914400" rtl="0" eaLnBrk="1" latinLnBrk="0" hangingPunct="1">
              <a:defRPr kern="1200">
                <a:solidFill>
                  <a:schemeClr val="tx1"/>
                </a:solidFill>
                <a:latin typeface="Calibri" panose="020F05020202040A0204"/>
                <a:ea typeface="+mn-ea"/>
                <a:cs typeface="+mn-cs"/>
              </a:defRPr>
            </a:lvl8pPr>
            <a:lvl9pPr marL="3657600" algn="l" defTabSz="914400" rtl="0" eaLnBrk="1" latinLnBrk="0" hangingPunct="1">
              <a:defRPr kern="1200">
                <a:solidFill>
                  <a:schemeClr val="tx1"/>
                </a:solidFill>
                <a:latin typeface="Calibri" panose="020F05020202040A0204"/>
                <a:ea typeface="+mn-ea"/>
                <a:cs typeface="+mn-cs"/>
              </a:defRPr>
            </a:lvl9pPr>
          </a:lstStyle>
          <a:p>
            <a:pPr lvl="0" algn="ctr">
              <a:defRPr/>
            </a:pPr>
            <a:r>
              <a:rPr lang="zh-CN" altLang="en-US" sz="4400" b="1" kern="0">
                <a:solidFill>
                  <a:prstClr val="white"/>
                </a:solidFill>
                <a:latin typeface="华文行楷" panose="02010800040101010101" pitchFamily="2" charset="-122"/>
                <a:ea typeface="华文行楷" panose="02010800040101010101" pitchFamily="2" charset="-122"/>
              </a:rPr>
              <a:t>我</a:t>
            </a:r>
            <a:r>
              <a:rPr lang="zh-CN" altLang="en-US" sz="4400" b="1" kern="0" smtClean="0">
                <a:solidFill>
                  <a:prstClr val="white"/>
                </a:solidFill>
                <a:latin typeface="华文行楷" panose="02010800040101010101" pitchFamily="2" charset="-122"/>
                <a:ea typeface="华文行楷" panose="02010800040101010101" pitchFamily="2" charset="-122"/>
              </a:rPr>
              <a:t>在封建社会</a:t>
            </a:r>
            <a:r>
              <a:rPr lang="zh-CN" altLang="en-US" sz="4400" b="1" kern="0">
                <a:solidFill>
                  <a:prstClr val="white"/>
                </a:solidFill>
                <a:latin typeface="华文行楷" panose="02010800040101010101" pitchFamily="2" charset="-122"/>
                <a:ea typeface="华文行楷" panose="02010800040101010101" pitchFamily="2" charset="-122"/>
              </a:rPr>
              <a:t>的</a:t>
            </a:r>
            <a:r>
              <a:rPr lang="zh-CN" altLang="en-US" sz="4400" b="1" kern="0" smtClean="0">
                <a:solidFill>
                  <a:prstClr val="white"/>
                </a:solidFill>
                <a:latin typeface="华文行楷" panose="02010800040101010101" pitchFamily="2" charset="-122"/>
                <a:ea typeface="华文行楷" panose="02010800040101010101" pitchFamily="2" charset="-122"/>
              </a:rPr>
              <a:t>一天</a:t>
            </a:r>
            <a:endParaRPr lang="en-US" altLang="zh-CN" sz="4400" b="1" kern="0" smtClean="0">
              <a:solidFill>
                <a:prstClr val="white"/>
              </a:solidFill>
              <a:latin typeface="华文行楷" panose="02010800040101010101" pitchFamily="2" charset="-122"/>
              <a:ea typeface="华文行楷" panose="02010800040101010101" pitchFamily="2" charset="-122"/>
            </a:endParaRPr>
          </a:p>
        </p:txBody>
      </p:sp>
      <p:sp>
        <p:nvSpPr>
          <p:cNvPr id="17" name="文本框 16"/>
          <p:cNvSpPr>
            <a:spLocks noChangeArrowheads="1"/>
          </p:cNvSpPr>
          <p:nvPr>
            <p:custDataLst>
              <p:tags r:id="rId10"/>
            </p:custDataLst>
          </p:nvPr>
        </p:nvSpPr>
        <p:spPr bwMode="auto">
          <a:xfrm>
            <a:off x="260636" y="632183"/>
            <a:ext cx="728133" cy="1569660"/>
          </a:xfrm>
          <a:prstGeom prst="rect">
            <a:avLst/>
          </a:prstGeom>
          <a:solidFill>
            <a:srgbClr val="8FAADC"/>
          </a:solidFill>
          <a:ln w="9525" algn="ctr">
            <a:solidFill>
              <a:schemeClr val="tx2"/>
            </a:solidFill>
            <a:miter lim="800000"/>
          </a:ln>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algn="ctr" defTabSz="1219200" eaLnBrk="1" hangingPunct="1">
              <a:lnSpc>
                <a:spcPct val="100000"/>
              </a:lnSpc>
              <a:spcAft>
                <a:spcPct val="0"/>
              </a:spcAft>
              <a:buNone/>
            </a:pPr>
            <a:r>
              <a:rPr lang="zh-CN" altLang="en-US" sz="3200" b="1">
                <a:solidFill>
                  <a:srgbClr val="000000"/>
                </a:solidFill>
                <a:latin typeface="黑体" panose="02010609060101010101" charset="-122"/>
                <a:ea typeface="黑体" panose="02010609060101010101" charset="-122"/>
              </a:rPr>
              <a:t>生</a:t>
            </a:r>
            <a:endParaRPr lang="zh-CN" altLang="en-US" sz="3200" b="1">
              <a:solidFill>
                <a:srgbClr val="000000"/>
              </a:solidFill>
              <a:latin typeface="黑体" panose="02010609060101010101" charset="-122"/>
              <a:ea typeface="黑体" panose="02010609060101010101" charset="-122"/>
            </a:endParaRPr>
          </a:p>
          <a:p>
            <a:pPr algn="ctr" defTabSz="1219200" eaLnBrk="1" hangingPunct="1">
              <a:lnSpc>
                <a:spcPct val="100000"/>
              </a:lnSpc>
              <a:spcAft>
                <a:spcPct val="0"/>
              </a:spcAft>
              <a:buNone/>
            </a:pPr>
            <a:r>
              <a:rPr lang="zh-CN" altLang="en-US" sz="3200" b="1">
                <a:solidFill>
                  <a:srgbClr val="000000"/>
                </a:solidFill>
                <a:latin typeface="黑体" panose="02010609060101010101" charset="-122"/>
                <a:ea typeface="黑体" panose="02010609060101010101" charset="-122"/>
              </a:rPr>
              <a:t>产</a:t>
            </a:r>
            <a:endParaRPr lang="zh-CN" altLang="en-US" sz="3200" b="1">
              <a:solidFill>
                <a:srgbClr val="000000"/>
              </a:solidFill>
              <a:latin typeface="黑体" panose="02010609060101010101" charset="-122"/>
              <a:ea typeface="黑体" panose="02010609060101010101" charset="-122"/>
            </a:endParaRPr>
          </a:p>
          <a:p>
            <a:pPr algn="ctr" defTabSz="1219200" eaLnBrk="1" hangingPunct="1">
              <a:lnSpc>
                <a:spcPct val="100000"/>
              </a:lnSpc>
              <a:spcAft>
                <a:spcPct val="0"/>
              </a:spcAft>
              <a:buNone/>
            </a:pPr>
            <a:r>
              <a:rPr lang="zh-CN" altLang="en-US" sz="3200" b="1">
                <a:solidFill>
                  <a:srgbClr val="000000"/>
                </a:solidFill>
                <a:latin typeface="黑体" panose="02010609060101010101" charset="-122"/>
                <a:ea typeface="黑体" panose="02010609060101010101" charset="-122"/>
              </a:rPr>
              <a:t>力</a:t>
            </a:r>
            <a:endParaRPr lang="zh-CN" altLang="en-US" sz="3200" b="1">
              <a:solidFill>
                <a:srgbClr val="000000"/>
              </a:solidFill>
              <a:latin typeface="黑体" panose="02010609060101010101" charset="-122"/>
              <a:ea typeface="黑体" panose="02010609060101010101" charset="-122"/>
            </a:endParaRPr>
          </a:p>
        </p:txBody>
      </p:sp>
      <p:sp>
        <p:nvSpPr>
          <p:cNvPr id="18" name="椭圆 12"/>
          <p:cNvSpPr/>
          <p:nvPr>
            <p:custDataLst>
              <p:tags r:id="rId11"/>
            </p:custDataLst>
          </p:nvPr>
        </p:nvSpPr>
        <p:spPr>
          <a:xfrm>
            <a:off x="1409402" y="1213481"/>
            <a:ext cx="2749549" cy="711200"/>
          </a:xfrm>
          <a:prstGeom prst="ellipse">
            <a:avLst/>
          </a:prstGeom>
          <a:solidFill>
            <a:schemeClr val="accent1">
              <a:lumMod val="40000"/>
              <a:lumOff val="60000"/>
            </a:schemeClr>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生产工具</a:t>
            </a:r>
            <a:endParaRPr sz="3200" b="1">
              <a:solidFill>
                <a:schemeClr val="tx1"/>
              </a:solidFill>
              <a:latin typeface="黑体" panose="02010609060101010101" charset="-122"/>
              <a:ea typeface="黑体" panose="02010609060101010101" charset="-122"/>
            </a:endParaRPr>
          </a:p>
        </p:txBody>
      </p:sp>
      <p:sp>
        <p:nvSpPr>
          <p:cNvPr id="20" name="文本框 19"/>
          <p:cNvSpPr txBox="1"/>
          <p:nvPr>
            <p:custDataLst>
              <p:tags r:id="rId12"/>
            </p:custDataLst>
          </p:nvPr>
        </p:nvSpPr>
        <p:spPr>
          <a:xfrm>
            <a:off x="37555" y="5612951"/>
            <a:ext cx="12078880" cy="1135054"/>
          </a:xfrm>
          <a:prstGeom prst="rect">
            <a:avLst/>
          </a:prstGeom>
          <a:noFill/>
          <a:ln w="19050">
            <a:solidFill>
              <a:schemeClr val="tx1"/>
            </a:solidFill>
            <a:prstDash val="dashDot"/>
          </a:ln>
        </p:spPr>
        <p:txBody>
          <a:bodyPr wrap="square" rtlCol="0" anchor="t">
            <a:spAutoFit/>
          </a:bodyPr>
          <a:lstStyle/>
          <a:p>
            <a:pPr fontAlgn="auto">
              <a:lnSpc>
                <a:spcPct val="150000"/>
              </a:lnSpc>
            </a:pPr>
            <a:r>
              <a:rPr lang="zh-CN" altLang="en-US" sz="2400" b="1">
                <a:latin typeface="微软雅黑" panose="020B0503020204020204" charset="-122"/>
                <a:ea typeface="微软雅黑" panose="020B0503020204020204" charset="-122"/>
                <a:cs typeface="新宋体" panose="02010609030101010101" charset="-122"/>
              </a:rPr>
              <a:t>总的来说</a:t>
            </a:r>
            <a:r>
              <a:rPr lang="zh-CN" altLang="en-US" sz="2400" b="1">
                <a:solidFill>
                  <a:schemeClr val="tx1"/>
                </a:solidFill>
                <a:latin typeface="微软雅黑" panose="020B0503020204020204" charset="-122"/>
                <a:ea typeface="微软雅黑" panose="020B0503020204020204" charset="-122"/>
                <a:cs typeface="新宋体" panose="02010609030101010101" charset="-122"/>
              </a:rPr>
              <a:t>，</a:t>
            </a:r>
            <a:r>
              <a:rPr lang="zh-CN" altLang="en-US" sz="2400" b="1" smtClean="0">
                <a:solidFill>
                  <a:schemeClr val="tx1"/>
                </a:solidFill>
                <a:latin typeface="微软雅黑" panose="020B0503020204020204" charset="-122"/>
                <a:ea typeface="微软雅黑" panose="020B0503020204020204" charset="-122"/>
                <a:cs typeface="新宋体" panose="02010609030101010101" charset="-122"/>
              </a:rPr>
              <a:t>在</a:t>
            </a:r>
            <a:r>
              <a:rPr lang="zh-CN" altLang="en-US" sz="2400" b="1" smtClean="0">
                <a:solidFill>
                  <a:srgbClr val="FF0000"/>
                </a:solidFill>
                <a:latin typeface="微软雅黑" panose="020B0503020204020204" charset="-122"/>
                <a:ea typeface="微软雅黑" panose="020B0503020204020204" charset="-122"/>
                <a:cs typeface="新宋体" panose="02010609030101010101" charset="-122"/>
              </a:rPr>
              <a:t>封建</a:t>
            </a:r>
            <a:r>
              <a:rPr lang="zh-CN" altLang="en-US" sz="2400" b="1" smtClean="0">
                <a:solidFill>
                  <a:schemeClr val="tx1"/>
                </a:solidFill>
                <a:latin typeface="微软雅黑" panose="020B0503020204020204" charset="-122"/>
                <a:ea typeface="微软雅黑" panose="020B0503020204020204" charset="-122"/>
                <a:cs typeface="新宋体" panose="02010609030101010101" charset="-122"/>
              </a:rPr>
              <a:t>社会，</a:t>
            </a:r>
            <a:r>
              <a:rPr lang="zh-CN" altLang="zh-CN" sz="2400" b="1">
                <a:latin typeface="微软雅黑" panose="020B0503020204020204" charset="-122"/>
                <a:ea typeface="微软雅黑" panose="020B0503020204020204" charset="-122"/>
              </a:rPr>
              <a:t>农民能够比较</a:t>
            </a:r>
            <a:r>
              <a:rPr lang="zh-CN" altLang="zh-CN" sz="2400" b="1">
                <a:solidFill>
                  <a:srgbClr val="FF0000"/>
                </a:solidFill>
                <a:latin typeface="微软雅黑" panose="020B0503020204020204" charset="-122"/>
                <a:ea typeface="微软雅黑" panose="020B0503020204020204" charset="-122"/>
              </a:rPr>
              <a:t>自主</a:t>
            </a:r>
            <a:r>
              <a:rPr lang="zh-CN" altLang="zh-CN" sz="2400" b="1">
                <a:latin typeface="微软雅黑" panose="020B0503020204020204" charset="-122"/>
                <a:ea typeface="微软雅黑" panose="020B0503020204020204" charset="-122"/>
              </a:rPr>
              <a:t>地劳动，有了</a:t>
            </a:r>
            <a:r>
              <a:rPr lang="zh-CN" altLang="zh-CN" sz="2400" b="1">
                <a:solidFill>
                  <a:srgbClr val="FF0000"/>
                </a:solidFill>
                <a:latin typeface="微软雅黑" panose="020B0503020204020204" charset="-122"/>
                <a:ea typeface="微软雅黑" panose="020B0503020204020204" charset="-122"/>
              </a:rPr>
              <a:t>生产积极性</a:t>
            </a:r>
            <a:r>
              <a:rPr lang="zh-CN" altLang="zh-CN" sz="2400" b="1">
                <a:latin typeface="微软雅黑" panose="020B0503020204020204" charset="-122"/>
                <a:ea typeface="微软雅黑" panose="020B0503020204020204" charset="-122"/>
              </a:rPr>
              <a:t>，促进了</a:t>
            </a:r>
            <a:r>
              <a:rPr lang="zh-CN" altLang="zh-CN" sz="2400" b="1">
                <a:solidFill>
                  <a:srgbClr val="FF0000"/>
                </a:solidFill>
                <a:latin typeface="微软雅黑" panose="020B0503020204020204" charset="-122"/>
                <a:ea typeface="微软雅黑" panose="020B0503020204020204" charset="-122"/>
              </a:rPr>
              <a:t>社会生产的发展</a:t>
            </a:r>
            <a:endParaRPr lang="zh-CN" altLang="zh-CN" sz="2400" b="1">
              <a:solidFill>
                <a:srgbClr val="FF0000"/>
              </a:solidFill>
              <a:latin typeface="微软雅黑" panose="020B0503020204020204" charset="-122"/>
              <a:ea typeface="微软雅黑" panose="020B0503020204020204" charset="-122"/>
            </a:endParaRPr>
          </a:p>
        </p:txBody>
      </p:sp>
      <p:sp>
        <p:nvSpPr>
          <p:cNvPr id="19" name="文本框 18"/>
          <p:cNvSpPr txBox="1"/>
          <p:nvPr>
            <p:custDataLst>
              <p:tags r:id="rId13"/>
            </p:custDataLst>
          </p:nvPr>
        </p:nvSpPr>
        <p:spPr>
          <a:xfrm>
            <a:off x="8438075" y="2355185"/>
            <a:ext cx="3774722" cy="1198880"/>
          </a:xfrm>
          <a:prstGeom prst="rect">
            <a:avLst/>
          </a:prstGeom>
          <a:noFill/>
        </p:spPr>
        <p:txBody>
          <a:bodyPr wrap="square" rtlCol="0">
            <a:spAutoFit/>
          </a:bodyPr>
          <a:lstStyle/>
          <a:p>
            <a:r>
              <a:rPr lang="zh-CN" altLang="en-US" sz="2400">
                <a:latin typeface="黑体" panose="02010609060101010101" charset="-122"/>
                <a:ea typeface="黑体" panose="02010609060101010101" charset="-122"/>
              </a:rPr>
              <a:t>地主占有</a:t>
            </a:r>
            <a:r>
              <a:rPr lang="zh-CN" altLang="en-US" sz="2400">
                <a:solidFill>
                  <a:srgbClr val="FF0000"/>
                </a:solidFill>
                <a:latin typeface="黑体" panose="02010609060101010101" charset="-122"/>
                <a:ea typeface="黑体" panose="02010609060101010101" charset="-122"/>
              </a:rPr>
              <a:t>绝大部分</a:t>
            </a:r>
            <a:r>
              <a:rPr lang="zh-CN" altLang="en-US" sz="2400">
                <a:latin typeface="黑体" panose="02010609060101010101" charset="-122"/>
                <a:ea typeface="黑体" panose="02010609060101010101" charset="-122"/>
              </a:rPr>
              <a:t>土地，通过收取地租等方式，占有农民大部分劳动成果。</a:t>
            </a:r>
            <a:endParaRPr lang="zh-CN" altLang="en-US" sz="2400">
              <a:latin typeface="黑体" panose="02010609060101010101" charset="-122"/>
              <a:ea typeface="黑体" panose="02010609060101010101" charset="-122"/>
            </a:endParaRPr>
          </a:p>
        </p:txBody>
      </p:sp>
      <p:sp>
        <p:nvSpPr>
          <p:cNvPr id="24" name="文本框 23"/>
          <p:cNvSpPr txBox="1"/>
          <p:nvPr>
            <p:custDataLst>
              <p:tags r:id="rId14"/>
            </p:custDataLst>
          </p:nvPr>
        </p:nvSpPr>
        <p:spPr>
          <a:xfrm>
            <a:off x="8658807" y="3616693"/>
            <a:ext cx="4778389" cy="829945"/>
          </a:xfrm>
          <a:prstGeom prst="rect">
            <a:avLst/>
          </a:prstGeom>
          <a:noFill/>
        </p:spPr>
        <p:txBody>
          <a:bodyPr wrap="square" rtlCol="0">
            <a:spAutoFit/>
          </a:bodyPr>
          <a:lstStyle/>
          <a:p>
            <a:r>
              <a:rPr lang="zh-CN" altLang="en-US" sz="2400">
                <a:latin typeface="黑体" panose="02010609060101010101" charset="-122"/>
                <a:ea typeface="黑体" panose="02010609060101010101" charset="-122"/>
              </a:rPr>
              <a:t>农民相对于奴隶</a:t>
            </a:r>
            <a:r>
              <a:rPr lang="zh-CN" altLang="en-US" sz="2400" smtClean="0">
                <a:latin typeface="黑体" panose="02010609060101010101" charset="-122"/>
                <a:ea typeface="黑体" panose="02010609060101010101" charset="-122"/>
              </a:rPr>
              <a:t>，</a:t>
            </a:r>
            <a:endParaRPr lang="en-US" altLang="zh-CN" sz="2400" smtClean="0">
              <a:latin typeface="黑体" panose="02010609060101010101" charset="-122"/>
              <a:ea typeface="黑体" panose="02010609060101010101" charset="-122"/>
            </a:endParaRPr>
          </a:p>
          <a:p>
            <a:r>
              <a:rPr lang="zh-CN" altLang="en-US" sz="2400" smtClean="0">
                <a:solidFill>
                  <a:srgbClr val="FF0000"/>
                </a:solidFill>
                <a:latin typeface="黑体" panose="02010609060101010101" charset="-122"/>
                <a:ea typeface="黑体" panose="02010609060101010101" charset="-122"/>
              </a:rPr>
              <a:t>有</a:t>
            </a:r>
            <a:r>
              <a:rPr lang="zh-CN" altLang="en-US" sz="2400">
                <a:solidFill>
                  <a:srgbClr val="FF0000"/>
                </a:solidFill>
                <a:latin typeface="黑体" panose="02010609060101010101" charset="-122"/>
                <a:ea typeface="黑体" panose="02010609060101010101" charset="-122"/>
              </a:rPr>
              <a:t>一定的人身自由</a:t>
            </a:r>
            <a:endParaRPr lang="zh-CN" altLang="en-US" sz="2400">
              <a:solidFill>
                <a:srgbClr val="FF0000"/>
              </a:solidFill>
              <a:latin typeface="黑体" panose="02010609060101010101" charset="-122"/>
              <a:ea typeface="黑体" panose="02010609060101010101" charset="-122"/>
            </a:endParaRPr>
          </a:p>
        </p:txBody>
      </p:sp>
      <p:sp>
        <p:nvSpPr>
          <p:cNvPr id="25" name="文本框 24"/>
          <p:cNvSpPr txBox="1"/>
          <p:nvPr>
            <p:custDataLst>
              <p:tags r:id="rId15"/>
            </p:custDataLst>
          </p:nvPr>
        </p:nvSpPr>
        <p:spPr>
          <a:xfrm>
            <a:off x="7359650" y="4490085"/>
            <a:ext cx="4819650" cy="1198880"/>
          </a:xfrm>
          <a:prstGeom prst="rect">
            <a:avLst/>
          </a:prstGeom>
          <a:noFill/>
        </p:spPr>
        <p:txBody>
          <a:bodyPr wrap="square" rtlCol="0">
            <a:spAutoFit/>
          </a:bodyPr>
          <a:lstStyle/>
          <a:p>
            <a:r>
              <a:rPr lang="zh-CN" altLang="en-US" sz="2400">
                <a:latin typeface="黑体" panose="02010609060101010101" charset="-122"/>
                <a:ea typeface="黑体" panose="02010609060101010101" charset="-122"/>
              </a:rPr>
              <a:t>农民可以</a:t>
            </a:r>
            <a:r>
              <a:rPr lang="zh-CN" altLang="en-US" sz="2400">
                <a:solidFill>
                  <a:srgbClr val="FF0000"/>
                </a:solidFill>
                <a:latin typeface="黑体" panose="02010609060101010101" charset="-122"/>
                <a:ea typeface="黑体" panose="02010609060101010101" charset="-122"/>
              </a:rPr>
              <a:t>有自己的劳动工具甚至少量土地</a:t>
            </a:r>
            <a:r>
              <a:rPr lang="zh-CN" altLang="en-US" sz="2400">
                <a:latin typeface="黑体" panose="02010609060101010101" charset="-122"/>
                <a:ea typeface="黑体" panose="02010609060101010101" charset="-122"/>
              </a:rPr>
              <a:t>，劳动成果除了缴纳地租外，还能留下</a:t>
            </a:r>
            <a:r>
              <a:rPr lang="zh-CN" altLang="en-US" sz="2400">
                <a:solidFill>
                  <a:srgbClr val="FF0000"/>
                </a:solidFill>
                <a:latin typeface="黑体" panose="02010609060101010101" charset="-122"/>
                <a:ea typeface="黑体" panose="02010609060101010101" charset="-122"/>
              </a:rPr>
              <a:t>一部分</a:t>
            </a:r>
            <a:r>
              <a:rPr lang="zh-CN" altLang="en-US" sz="2400">
                <a:latin typeface="黑体" panose="02010609060101010101" charset="-122"/>
                <a:ea typeface="黑体" panose="02010609060101010101" charset="-122"/>
              </a:rPr>
              <a:t>归自己支配。</a:t>
            </a:r>
            <a:endParaRPr lang="zh-CN" altLang="en-US" sz="2400">
              <a:latin typeface="黑体" panose="02010609060101010101" charset="-122"/>
              <a:ea typeface="黑体" panose="02010609060101010101" charset="-122"/>
            </a:endParaRPr>
          </a:p>
        </p:txBody>
      </p:sp>
      <p:pic>
        <p:nvPicPr>
          <p:cNvPr id="26" name="图片 25"/>
          <p:cNvPicPr/>
          <p:nvPr>
            <p:custDataLst>
              <p:tags r:id="rId16"/>
            </p:custDataLst>
          </p:nvPr>
        </p:nvPicPr>
        <p:blipFill>
          <a:blip r:embed="rId17"/>
          <a:stretch>
            <a:fillRect/>
          </a:stretch>
        </p:blipFill>
        <p:spPr>
          <a:xfrm>
            <a:off x="4482871" y="1055694"/>
            <a:ext cx="2919402" cy="1356912"/>
          </a:xfrm>
          <a:prstGeom prst="rect">
            <a:avLst/>
          </a:prstGeom>
          <a:noFill/>
          <a:ln w="9525">
            <a:noFill/>
          </a:ln>
        </p:spPr>
      </p:pic>
      <p:pic>
        <p:nvPicPr>
          <p:cNvPr id="9" name="Picture 9"/>
          <p:cNvPicPr>
            <a:picLocks noChangeAspect="1"/>
          </p:cNvPicPr>
          <p:nvPr>
            <p:custDataLst>
              <p:tags r:id="rId18"/>
            </p:custDataLst>
          </p:nvPr>
        </p:nvPicPr>
        <p:blipFill>
          <a:blip r:embed="rId19"/>
          <a:stretch>
            <a:fillRect/>
          </a:stretch>
        </p:blipFill>
        <p:spPr>
          <a:xfrm flipH="1">
            <a:off x="12687300" y="111760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p:tgtEl>
                                          <p:spTgt spid="20"/>
                                        </p:tgtEl>
                                        <p:attrNameLst>
                                          <p:attrName>ppt_y</p:attrName>
                                        </p:attrNameLst>
                                      </p:cBhvr>
                                      <p:tavLst>
                                        <p:tav tm="0">
                                          <p:val>
                                            <p:strVal val="#ppt_y+#ppt_h*1.125000"/>
                                          </p:val>
                                        </p:tav>
                                        <p:tav tm="100000">
                                          <p:val>
                                            <p:strVal val="#ppt_y"/>
                                          </p:val>
                                        </p:tav>
                                      </p:tavLst>
                                    </p:anim>
                                    <p:animEffect transition="in" filter="wipe(up)">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P spid="7" grpId="0" bldLvl="0" animBg="1"/>
      <p:bldP spid="8" grpId="0" bldLvl="0" animBg="1"/>
      <p:bldP spid="19" grpId="0"/>
      <p:bldP spid="24" grpId="0"/>
      <p:bldP spid="25" grpId="0"/>
      <p:bldP spid="2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223770" y="523240"/>
            <a:ext cx="8215630" cy="829945"/>
          </a:xfrm>
          <a:prstGeom prst="rect">
            <a:avLst/>
          </a:prstGeom>
          <a:solidFill>
            <a:srgbClr val="B8EB55"/>
          </a:solidFill>
        </p:spPr>
        <p:txBody>
          <a:bodyPr wrap="square" rtlCol="0">
            <a:spAutoFit/>
          </a:bodyPr>
          <a:lstStyle/>
          <a:p>
            <a:pPr marL="342900" indent="-342900">
              <a:buFont typeface="Wingdings" panose="05000000000000000000"/>
              <a:buChar char="Ø"/>
            </a:pPr>
            <a:r>
              <a:rPr lang="zh-CN" altLang="en-US" sz="2400" b="1">
                <a:solidFill>
                  <a:schemeClr val="tx1">
                    <a:lumMod val="65000"/>
                    <a:lumOff val="35000"/>
                  </a:schemeClr>
                </a:solidFill>
              </a:rPr>
              <a:t>封建制生产关系下</a:t>
            </a:r>
            <a:r>
              <a:rPr lang="zh-CN" altLang="en-US" sz="2400" b="1" smtClean="0">
                <a:solidFill>
                  <a:schemeClr val="tx1">
                    <a:lumMod val="65000"/>
                    <a:lumOff val="35000"/>
                  </a:schemeClr>
                </a:solidFill>
              </a:rPr>
              <a:t>农民的地位</a:t>
            </a:r>
            <a:r>
              <a:rPr lang="zh-CN" altLang="en-US" sz="2400" b="1">
                <a:solidFill>
                  <a:schemeClr val="tx1">
                    <a:lumMod val="65000"/>
                    <a:lumOff val="35000"/>
                  </a:schemeClr>
                </a:solidFill>
              </a:rPr>
              <a:t>与奴隶制生产关系下奴隶的地位有什么异同</a:t>
            </a:r>
            <a:r>
              <a:rPr lang="zh-CN" altLang="en-US" sz="2400" b="1" smtClean="0">
                <a:solidFill>
                  <a:schemeClr val="tx1">
                    <a:lumMod val="65000"/>
                    <a:lumOff val="35000"/>
                  </a:schemeClr>
                </a:solidFill>
              </a:rPr>
              <a:t>。</a:t>
            </a:r>
            <a:endParaRPr lang="zh-CN" altLang="en-US" sz="2400" b="1" smtClean="0">
              <a:solidFill>
                <a:schemeClr val="tx1">
                  <a:lumMod val="65000"/>
                  <a:lumOff val="35000"/>
                </a:schemeClr>
              </a:solidFill>
              <a:latin typeface="楷体" panose="02010609060101010101" charset="-122"/>
              <a:ea typeface="楷体" panose="02010609060101010101" charset="-122"/>
            </a:endParaRPr>
          </a:p>
        </p:txBody>
      </p:sp>
      <p:pic>
        <p:nvPicPr>
          <p:cNvPr id="3" name="图片 2"/>
          <p:cNvPicPr>
            <a:picLocks noChangeAspect="1"/>
          </p:cNvPicPr>
          <p:nvPr>
            <p:custDataLst>
              <p:tags r:id="rId2"/>
            </p:custDataLst>
          </p:nvPr>
        </p:nvPicPr>
        <p:blipFill>
          <a:blip r:embed="rId3"/>
          <a:stretch>
            <a:fillRect/>
          </a:stretch>
        </p:blipFill>
        <p:spPr>
          <a:xfrm>
            <a:off x="1572260" y="1525905"/>
            <a:ext cx="9518650" cy="48679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4"/>
          <p:cNvSpPr>
            <a:spLocks noChangeArrowheads="1"/>
          </p:cNvSpPr>
          <p:nvPr>
            <p:custDataLst>
              <p:tags r:id="rId1"/>
            </p:custDataLst>
          </p:nvPr>
        </p:nvSpPr>
        <p:spPr bwMode="auto">
          <a:xfrm>
            <a:off x="637118" y="2844801"/>
            <a:ext cx="2762249" cy="666786"/>
          </a:xfrm>
          <a:prstGeom prst="rect">
            <a:avLst/>
          </a:prstGeom>
          <a:solidFill>
            <a:srgbClr val="8ABFA7"/>
          </a:solidFill>
          <a:ln>
            <a:noFill/>
          </a:ln>
          <a:effectLst>
            <a:outerShdw blurRad="57150" dist="19050" dir="5400000" algn="ctr" rotWithShape="0">
              <a:srgbClr val="000000">
                <a:alpha val="62999"/>
              </a:srgbClr>
            </a:outerShdw>
          </a:effectLst>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algn="ctr" defTabSz="1219200" eaLnBrk="1" hangingPunct="1">
              <a:lnSpc>
                <a:spcPct val="100000"/>
              </a:lnSpc>
              <a:spcAft>
                <a:spcPct val="0"/>
              </a:spcAft>
              <a:buNone/>
            </a:pPr>
            <a:r>
              <a:rPr lang="zh-CN" altLang="en-US" sz="3735" b="1">
                <a:solidFill>
                  <a:srgbClr val="FFFFFF"/>
                </a:solidFill>
                <a:latin typeface="黑体" panose="02010609060101010101" charset="-122"/>
                <a:ea typeface="黑体" panose="02010609060101010101" charset="-122"/>
              </a:rPr>
              <a:t>地主阶级</a:t>
            </a:r>
            <a:endParaRPr lang="zh-CN" altLang="en-US" sz="3735" b="1">
              <a:solidFill>
                <a:srgbClr val="FFFFFF"/>
              </a:solidFill>
              <a:latin typeface="黑体" panose="02010609060101010101" charset="-122"/>
              <a:ea typeface="黑体" panose="02010609060101010101" charset="-122"/>
            </a:endParaRPr>
          </a:p>
        </p:txBody>
      </p:sp>
      <p:sp>
        <p:nvSpPr>
          <p:cNvPr id="48131" name="TextBox 5"/>
          <p:cNvSpPr>
            <a:spLocks noChangeArrowheads="1"/>
          </p:cNvSpPr>
          <p:nvPr>
            <p:custDataLst>
              <p:tags r:id="rId2"/>
            </p:custDataLst>
          </p:nvPr>
        </p:nvSpPr>
        <p:spPr bwMode="auto">
          <a:xfrm>
            <a:off x="9717617" y="2760134"/>
            <a:ext cx="2326216" cy="666786"/>
          </a:xfrm>
          <a:prstGeom prst="rect">
            <a:avLst/>
          </a:prstGeom>
          <a:solidFill>
            <a:srgbClr val="8ABFA7"/>
          </a:solidFill>
          <a:ln>
            <a:noFill/>
          </a:ln>
          <a:effectLst>
            <a:outerShdw blurRad="57150" dist="19050" dir="5400000" algn="ctr" rotWithShape="0">
              <a:srgbClr val="000000">
                <a:alpha val="62999"/>
              </a:srgbClr>
            </a:outerShdw>
          </a:effectLst>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algn="ctr" defTabSz="1219200" eaLnBrk="1" hangingPunct="1">
              <a:lnSpc>
                <a:spcPct val="100000"/>
              </a:lnSpc>
              <a:spcAft>
                <a:spcPct val="0"/>
              </a:spcAft>
              <a:buNone/>
            </a:pPr>
            <a:r>
              <a:rPr lang="zh-CN" altLang="en-US" sz="3735" b="1">
                <a:solidFill>
                  <a:srgbClr val="FFFFFF"/>
                </a:solidFill>
                <a:latin typeface="黑体" panose="02010609060101010101" charset="-122"/>
                <a:ea typeface="黑体" panose="02010609060101010101" charset="-122"/>
              </a:rPr>
              <a:t>农民阶级</a:t>
            </a:r>
            <a:endParaRPr lang="zh-CN" altLang="en-US" sz="3735" b="1">
              <a:solidFill>
                <a:srgbClr val="FFFFFF"/>
              </a:solidFill>
              <a:latin typeface="黑体" panose="02010609060101010101" charset="-122"/>
              <a:ea typeface="黑体" panose="02010609060101010101" charset="-122"/>
            </a:endParaRPr>
          </a:p>
        </p:txBody>
      </p:sp>
      <p:cxnSp>
        <p:nvCxnSpPr>
          <p:cNvPr id="48132" name="直接箭头连接符 3"/>
          <p:cNvCxnSpPr>
            <a:cxnSpLocks noChangeShapeType="1"/>
            <a:endCxn id="48131" idx="0"/>
          </p:cNvCxnSpPr>
          <p:nvPr>
            <p:custDataLst>
              <p:tags r:id="rId3"/>
            </p:custDataLst>
          </p:nvPr>
        </p:nvCxnSpPr>
        <p:spPr bwMode="auto">
          <a:xfrm>
            <a:off x="8807451" y="882651"/>
            <a:ext cx="2074333" cy="1877483"/>
          </a:xfrm>
          <a:prstGeom prst="line">
            <a:avLst/>
          </a:prstGeom>
          <a:noFill/>
          <a:ln w="6350" algn="ctr">
            <a:solidFill>
              <a:schemeClr val="accent1"/>
            </a:solidFill>
            <a:round/>
            <a:tailEnd type="arrow" w="med" len="med"/>
          </a:ln>
          <a:extLst>
            <a:ext uri="{909E8E84-426E-40DD-AFC4-6F175D3DCCD1}">
              <a14:hiddenFill xmlns:a14="http://schemas.microsoft.com/office/drawing/2010/main">
                <a:noFill/>
              </a14:hiddenFill>
            </a:ext>
          </a:extLst>
        </p:spPr>
      </p:cxnSp>
      <p:cxnSp>
        <p:nvCxnSpPr>
          <p:cNvPr id="48133" name="直接箭头连接符 4"/>
          <p:cNvCxnSpPr>
            <a:cxnSpLocks noChangeShapeType="1"/>
            <a:endCxn id="48130" idx="0"/>
          </p:cNvCxnSpPr>
          <p:nvPr>
            <p:custDataLst>
              <p:tags r:id="rId4"/>
            </p:custDataLst>
          </p:nvPr>
        </p:nvCxnSpPr>
        <p:spPr bwMode="auto">
          <a:xfrm flipH="1">
            <a:off x="2019300" y="952501"/>
            <a:ext cx="2709333" cy="1892300"/>
          </a:xfrm>
          <a:prstGeom prst="line">
            <a:avLst/>
          </a:prstGeom>
          <a:noFill/>
          <a:ln w="6350" algn="ctr">
            <a:solidFill>
              <a:schemeClr val="accent1"/>
            </a:solidFill>
            <a:round/>
            <a:tailEnd type="arrow" w="med" len="med"/>
          </a:ln>
          <a:extLst>
            <a:ext uri="{909E8E84-426E-40DD-AFC4-6F175D3DCCD1}">
              <a14:hiddenFill xmlns:a14="http://schemas.microsoft.com/office/drawing/2010/main">
                <a:noFill/>
              </a14:hiddenFill>
            </a:ext>
          </a:extLst>
        </p:spPr>
      </p:cxnSp>
      <p:sp>
        <p:nvSpPr>
          <p:cNvPr id="48134" name="TextBox 8"/>
          <p:cNvSpPr txBox="1"/>
          <p:nvPr>
            <p:custDataLst>
              <p:tags r:id="rId5"/>
            </p:custDataLst>
          </p:nvPr>
        </p:nvSpPr>
        <p:spPr>
          <a:xfrm>
            <a:off x="2728384" y="209551"/>
            <a:ext cx="7804149" cy="666786"/>
          </a:xfrm>
          <a:prstGeom prst="rect">
            <a:avLst/>
          </a:prstGeom>
          <a:solidFill>
            <a:srgbClr val="D3DEF0"/>
          </a:solidFill>
          <a:ln w="6350" cap="flat" cmpd="sng" algn="ctr">
            <a:solidFill>
              <a:srgbClr val="EC5F74"/>
            </a:solidFill>
            <a:prstDash val="solid"/>
            <a:miter lim="800000"/>
            <a:headEnd type="none" w="med" len="med"/>
            <a:tailEnd type="none" w="med" len="med"/>
          </a:ln>
        </p:spPr>
        <p:txBody>
          <a:bodyPr>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735"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封建社会</a:t>
            </a:r>
            <a:endParaRPr sz="3735" b="1">
              <a:solidFill>
                <a:schemeClr val="tx1"/>
              </a:solidFill>
              <a:latin typeface="黑体" panose="02010609060101010101" charset="-122"/>
              <a:ea typeface="黑体" panose="02010609060101010101" charset="-122"/>
            </a:endParaRPr>
          </a:p>
        </p:txBody>
      </p:sp>
      <p:sp>
        <p:nvSpPr>
          <p:cNvPr id="48135" name="TextBox 9"/>
          <p:cNvSpPr txBox="1"/>
          <p:nvPr>
            <p:custDataLst>
              <p:tags r:id="rId6"/>
            </p:custDataLst>
          </p:nvPr>
        </p:nvSpPr>
        <p:spPr>
          <a:xfrm>
            <a:off x="2455334" y="5659949"/>
            <a:ext cx="7804151" cy="666786"/>
          </a:xfrm>
          <a:prstGeom prst="rect">
            <a:avLst/>
          </a:prstGeom>
          <a:solidFill>
            <a:srgbClr val="D3DEF0"/>
          </a:solidFill>
          <a:ln w="6350" cap="flat" cmpd="sng" algn="ctr">
            <a:solidFill>
              <a:srgbClr val="EC5F74"/>
            </a:solidFill>
            <a:prstDash val="solid"/>
            <a:miter lim="800000"/>
            <a:headEnd type="none" w="med" len="med"/>
            <a:tailEnd type="none" w="med" len="med"/>
          </a:ln>
        </p:spPr>
        <p:txBody>
          <a:bodyPr anchor="ctr">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735" b="1">
                <a:ln w="9525" cap="flat" cmpd="sng" algn="ctr">
                  <a:noFill/>
                  <a:prstDash val="solid"/>
                  <a:round/>
                  <a:headEnd type="none" w="med" len="med"/>
                  <a:tailEnd type="none" w="med" len="med"/>
                </a:ln>
                <a:solidFill>
                  <a:srgbClr val="C00000"/>
                </a:solidFill>
                <a:latin typeface="黑体" panose="02010609060101010101" charset="-122"/>
                <a:ea typeface="黑体" panose="02010609060101010101" charset="-122"/>
                <a:sym typeface="+mn-ea"/>
              </a:rPr>
              <a:t>君主专制、等级森严</a:t>
            </a:r>
            <a:r>
              <a:rPr sz="3735"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mn-ea"/>
              </a:rPr>
              <a:t>的封建国家</a:t>
            </a:r>
            <a:endParaRPr sz="3735" b="1">
              <a:solidFill>
                <a:schemeClr val="tx1"/>
              </a:solidFill>
              <a:latin typeface="黑体" panose="02010609060101010101" charset="-122"/>
              <a:ea typeface="黑体" panose="02010609060101010101" charset="-122"/>
              <a:sym typeface="+mn-ea"/>
            </a:endParaRPr>
          </a:p>
        </p:txBody>
      </p:sp>
      <p:cxnSp>
        <p:nvCxnSpPr>
          <p:cNvPr id="48136" name="直接箭头连接符 7"/>
          <p:cNvCxnSpPr>
            <a:cxnSpLocks noChangeShapeType="1"/>
          </p:cNvCxnSpPr>
          <p:nvPr>
            <p:custDataLst>
              <p:tags r:id="rId7"/>
            </p:custDataLst>
          </p:nvPr>
        </p:nvCxnSpPr>
        <p:spPr bwMode="auto">
          <a:xfrm>
            <a:off x="3663951" y="2527300"/>
            <a:ext cx="5634567" cy="8467"/>
          </a:xfrm>
          <a:prstGeom prst="line">
            <a:avLst/>
          </a:prstGeom>
          <a:noFill/>
          <a:ln w="76200" algn="ctr">
            <a:solidFill>
              <a:schemeClr val="accent1"/>
            </a:solidFill>
            <a:round/>
            <a:tailEnd type="arrow" w="med" len="med"/>
          </a:ln>
          <a:extLst>
            <a:ext uri="{909E8E84-426E-40DD-AFC4-6F175D3DCCD1}">
              <a14:hiddenFill xmlns:a14="http://schemas.microsoft.com/office/drawing/2010/main">
                <a:noFill/>
              </a14:hiddenFill>
            </a:ext>
          </a:extLst>
        </p:spPr>
      </p:cxnSp>
      <p:cxnSp>
        <p:nvCxnSpPr>
          <p:cNvPr id="48137" name="直接箭头连接符 8"/>
          <p:cNvCxnSpPr>
            <a:cxnSpLocks noChangeShapeType="1"/>
          </p:cNvCxnSpPr>
          <p:nvPr>
            <p:custDataLst>
              <p:tags r:id="rId8"/>
            </p:custDataLst>
          </p:nvPr>
        </p:nvCxnSpPr>
        <p:spPr bwMode="auto">
          <a:xfrm flipH="1" flipV="1">
            <a:off x="3604685" y="3653368"/>
            <a:ext cx="5609167" cy="4233"/>
          </a:xfrm>
          <a:prstGeom prst="line">
            <a:avLst/>
          </a:prstGeom>
          <a:noFill/>
          <a:ln w="76200" algn="ctr">
            <a:solidFill>
              <a:schemeClr val="accent1"/>
            </a:solidFill>
            <a:round/>
            <a:tailEnd type="arrow" w="med" len="med"/>
          </a:ln>
          <a:extLst>
            <a:ext uri="{909E8E84-426E-40DD-AFC4-6F175D3DCCD1}">
              <a14:hiddenFill xmlns:a14="http://schemas.microsoft.com/office/drawing/2010/main">
                <a:noFill/>
              </a14:hiddenFill>
            </a:ext>
          </a:extLst>
        </p:spPr>
      </p:cxnSp>
      <p:sp>
        <p:nvSpPr>
          <p:cNvPr id="48138" name="矩形 9"/>
          <p:cNvSpPr/>
          <p:nvPr>
            <p:custDataLst>
              <p:tags r:id="rId9"/>
            </p:custDataLst>
          </p:nvPr>
        </p:nvSpPr>
        <p:spPr>
          <a:xfrm>
            <a:off x="4818272" y="2550584"/>
            <a:ext cx="3480440" cy="1077218"/>
          </a:xfrm>
          <a:prstGeom prst="rect">
            <a:avLst/>
          </a:prstGeom>
          <a:noFill/>
          <a:ln w="9525" cap="flat" cmpd="sng" algn="ctr">
            <a:noFill/>
            <a:prstDash val="solid"/>
            <a:round/>
            <a:headEnd type="none" w="med" len="med"/>
            <a:tailEnd type="none" w="med" len="med"/>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Tx/>
            </a:pPr>
            <a:r>
              <a:rPr lang="zh-CN" altLang="en-US" sz="6400" b="1">
                <a:ln w="31550" cap="flat" cmpd="sng" algn="ctr">
                  <a:gradFill flip="none" rotWithShape="0">
                    <a:gsLst>
                      <a:gs pos="25000">
                        <a:srgbClr val="0E479D"/>
                      </a:gs>
                      <a:gs pos="80000">
                        <a:srgbClr val="79ACFF"/>
                      </a:gs>
                    </a:gsLst>
                    <a:lin ang="5400000" scaled="0"/>
                    <a:tileRect l="-100000" t="-100000"/>
                  </a:gradFill>
                  <a:prstDash val="solid"/>
                  <a:round/>
                  <a:headEnd type="none" w="med" len="med"/>
                  <a:tailEnd type="none" w="med" len="med"/>
                </a:ln>
                <a:solidFill>
                  <a:srgbClr val="FFFFFF"/>
                </a:solidFill>
                <a:effectLst>
                  <a:outerShdw blurRad="41275" dist="12700" dir="12000000" algn="tl" rotWithShape="0">
                    <a:srgbClr val="000000">
                      <a:alpha val="40000"/>
                    </a:srgbClr>
                  </a:outerShdw>
                </a:effectLst>
                <a:latin typeface="黑体" panose="02010609060101010101" charset="-122"/>
                <a:ea typeface="黑体" panose="02010609060101010101" charset="-122"/>
                <a:sym typeface="Wingdings" panose="05000000000000000000"/>
              </a:rPr>
              <a:t>主要矛盾</a:t>
            </a:r>
            <a:endParaRPr lang="zh-CN" altLang="en-US" sz="6400" b="1">
              <a:ln w="31550" cap="flat" cmpd="sng" algn="ctr">
                <a:gradFill flip="none" rotWithShape="0">
                  <a:gsLst>
                    <a:gs pos="25000">
                      <a:srgbClr val="0E479D"/>
                    </a:gs>
                    <a:gs pos="80000">
                      <a:srgbClr val="79ACFF"/>
                    </a:gs>
                  </a:gsLst>
                  <a:lin ang="5400000" scaled="0"/>
                  <a:tileRect l="-100000" t="-100000"/>
                </a:gradFill>
                <a:prstDash val="solid"/>
                <a:round/>
                <a:headEnd type="none" w="med" len="med"/>
                <a:tailEnd type="none" w="med" len="med"/>
              </a:ln>
              <a:solidFill>
                <a:srgbClr val="FFFFFF"/>
              </a:solidFill>
              <a:effectLst>
                <a:outerShdw blurRad="41275" dist="12700" dir="12000000" algn="tl" rotWithShape="0">
                  <a:srgbClr val="000000">
                    <a:alpha val="40000"/>
                  </a:srgbClr>
                </a:outerShdw>
              </a:effectLst>
              <a:latin typeface="黑体" panose="02010609060101010101" charset="-122"/>
              <a:ea typeface="黑体" panose="02010609060101010101" charset="-122"/>
              <a:sym typeface="Wingdings" panose="05000000000000000000"/>
            </a:endParaRPr>
          </a:p>
        </p:txBody>
      </p:sp>
      <p:sp>
        <p:nvSpPr>
          <p:cNvPr id="48139" name="TextBox 13"/>
          <p:cNvSpPr>
            <a:spLocks noChangeArrowheads="1"/>
          </p:cNvSpPr>
          <p:nvPr>
            <p:custDataLst>
              <p:tags r:id="rId10"/>
            </p:custDataLst>
          </p:nvPr>
        </p:nvSpPr>
        <p:spPr bwMode="auto">
          <a:xfrm>
            <a:off x="4817534" y="1953685"/>
            <a:ext cx="369993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defTabSz="1219200" eaLnBrk="1" hangingPunct="1">
              <a:lnSpc>
                <a:spcPct val="100000"/>
              </a:lnSpc>
              <a:spcAft>
                <a:spcPct val="0"/>
              </a:spcAft>
              <a:buNone/>
            </a:pPr>
            <a:r>
              <a:rPr lang="zh-CN" altLang="en-US" sz="2665" b="1">
                <a:solidFill>
                  <a:srgbClr val="000000"/>
                </a:solidFill>
                <a:latin typeface="黑体" panose="02010609060101010101" charset="-122"/>
                <a:ea typeface="黑体" panose="02010609060101010101" charset="-122"/>
              </a:rPr>
              <a:t>经济剥削、政治压迫</a:t>
            </a:r>
            <a:endParaRPr lang="zh-CN" altLang="en-US" sz="2665" b="1">
              <a:solidFill>
                <a:srgbClr val="000000"/>
              </a:solidFill>
              <a:latin typeface="黑体" panose="02010609060101010101" charset="-122"/>
              <a:ea typeface="黑体" panose="02010609060101010101" charset="-122"/>
            </a:endParaRPr>
          </a:p>
        </p:txBody>
      </p:sp>
      <p:sp>
        <p:nvSpPr>
          <p:cNvPr id="48140" name="TextBox 14"/>
          <p:cNvSpPr>
            <a:spLocks noChangeArrowheads="1"/>
          </p:cNvSpPr>
          <p:nvPr>
            <p:custDataLst>
              <p:tags r:id="rId11"/>
            </p:custDataLst>
          </p:nvPr>
        </p:nvSpPr>
        <p:spPr bwMode="auto">
          <a:xfrm>
            <a:off x="4838701" y="3661834"/>
            <a:ext cx="3450167"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defTabSz="1219200" eaLnBrk="1" hangingPunct="1">
              <a:lnSpc>
                <a:spcPct val="100000"/>
              </a:lnSpc>
              <a:spcAft>
                <a:spcPct val="0"/>
              </a:spcAft>
              <a:buNone/>
            </a:pPr>
            <a:r>
              <a:rPr lang="zh-CN" altLang="en-US" sz="2665" b="1">
                <a:solidFill>
                  <a:srgbClr val="000000"/>
                </a:solidFill>
                <a:latin typeface="黑体" panose="02010609060101010101" charset="-122"/>
                <a:ea typeface="黑体" panose="02010609060101010101" charset="-122"/>
              </a:rPr>
              <a:t>小规模抗租抗税运动</a:t>
            </a:r>
            <a:endParaRPr lang="en-US" altLang="zh-CN" sz="2665" b="1">
              <a:solidFill>
                <a:srgbClr val="000000"/>
              </a:solidFill>
              <a:latin typeface="黑体" panose="02010609060101010101" charset="-122"/>
              <a:ea typeface="黑体" panose="02010609060101010101" charset="-122"/>
            </a:endParaRPr>
          </a:p>
          <a:p>
            <a:pPr defTabSz="1219200" eaLnBrk="1" hangingPunct="1">
              <a:lnSpc>
                <a:spcPct val="100000"/>
              </a:lnSpc>
              <a:spcAft>
                <a:spcPct val="0"/>
              </a:spcAft>
              <a:buNone/>
            </a:pPr>
            <a:r>
              <a:rPr lang="zh-CN" altLang="en-US" sz="2665" b="1">
                <a:solidFill>
                  <a:srgbClr val="000000"/>
                </a:solidFill>
                <a:latin typeface="黑体" panose="02010609060101010101" charset="-122"/>
                <a:ea typeface="黑体" panose="02010609060101010101" charset="-122"/>
              </a:rPr>
              <a:t>农民起义或农民战争</a:t>
            </a:r>
            <a:endParaRPr lang="zh-CN" altLang="en-US" sz="2665" b="1">
              <a:solidFill>
                <a:srgbClr val="000000"/>
              </a:solidFill>
              <a:latin typeface="黑体" panose="02010609060101010101" charset="-122"/>
              <a:ea typeface="黑体" panose="02010609060101010101" charset="-122"/>
            </a:endParaRPr>
          </a:p>
        </p:txBody>
      </p:sp>
      <p:grpSp>
        <p:nvGrpSpPr>
          <p:cNvPr id="48141" name="组合 12"/>
          <p:cNvGrpSpPr/>
          <p:nvPr>
            <p:custDataLst>
              <p:tags r:id="rId12"/>
            </p:custDataLst>
          </p:nvPr>
        </p:nvGrpSpPr>
        <p:grpSpPr>
          <a:xfrm>
            <a:off x="965201" y="4002618"/>
            <a:ext cx="10996084" cy="1519767"/>
            <a:chOff x="2104905" y="4102499"/>
            <a:chExt cx="8247966" cy="1288822"/>
          </a:xfrm>
        </p:grpSpPr>
        <p:sp>
          <p:nvSpPr>
            <p:cNvPr id="2" name="下箭头 15"/>
            <p:cNvSpPr/>
            <p:nvPr>
              <p:custDataLst>
                <p:tags r:id="rId13"/>
              </p:custDataLst>
            </p:nvPr>
          </p:nvSpPr>
          <p:spPr>
            <a:xfrm>
              <a:off x="4700752" y="4569203"/>
              <a:ext cx="3056272" cy="822118"/>
            </a:xfrm>
            <a:prstGeom prst="downArrow">
              <a:avLst/>
            </a:prstGeom>
            <a:solidFill>
              <a:srgbClr val="D3DEF0"/>
            </a:solidFill>
            <a:ln w="12700" cap="flat" cmpd="sng" algn="ctr">
              <a:solidFill>
                <a:srgbClr val="446DA9"/>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endParaRPr sz="2400">
                <a:ln w="9525" cap="flat" cmpd="sng" algn="ctr">
                  <a:noFill/>
                  <a:prstDash val="solid"/>
                  <a:round/>
                  <a:headEnd type="none" w="med" len="med"/>
                  <a:tailEnd type="none" w="med" len="med"/>
                </a:ln>
                <a:solidFill>
                  <a:srgbClr val="FFFFFF"/>
                </a:solidFill>
                <a:latin typeface="黑体" panose="02010609060101010101" charset="-122"/>
                <a:ea typeface="黑体" panose="02010609060101010101" charset="-122"/>
                <a:sym typeface="Wingdings" panose="05000000000000000000"/>
              </a:endParaRPr>
            </a:p>
          </p:txBody>
        </p:sp>
        <p:sp>
          <p:nvSpPr>
            <p:cNvPr id="3" name="右大括号 16"/>
            <p:cNvSpPr>
              <a:spLocks noChangeArrowheads="1"/>
            </p:cNvSpPr>
            <p:nvPr>
              <p:custDataLst>
                <p:tags r:id="rId14"/>
              </p:custDataLst>
            </p:nvPr>
          </p:nvSpPr>
          <p:spPr bwMode="auto">
            <a:xfrm rot="5400000">
              <a:off x="5761286" y="446118"/>
              <a:ext cx="935203" cy="8247966"/>
            </a:xfrm>
            <a:prstGeom prst="rightBrace">
              <a:avLst>
                <a:gd name="adj1" fmla="val 8329"/>
                <a:gd name="adj2" fmla="val 50000"/>
              </a:avLst>
            </a:prstGeom>
            <a:noFill/>
            <a:ln w="6350" algn="ctr">
              <a:solidFill>
                <a:schemeClr val="accent1"/>
              </a:solidFill>
              <a:miter lim="800000"/>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algn="ctr" defTabSz="1219200" eaLnBrk="1" hangingPunct="1">
                <a:lnSpc>
                  <a:spcPct val="100000"/>
                </a:lnSpc>
                <a:spcAft>
                  <a:spcPct val="0"/>
                </a:spcAft>
                <a:buNone/>
              </a:pPr>
              <a:endParaRPr lang="zh-CN" altLang="en-US" sz="2400">
                <a:solidFill>
                  <a:srgbClr val="000000"/>
                </a:solidFill>
                <a:latin typeface="黑体" panose="02010609060101010101" charset="-122"/>
                <a:ea typeface="黑体" panose="02010609060101010101" charset="-122"/>
              </a:endParaRPr>
            </a:p>
          </p:txBody>
        </p:sp>
      </p:grpSp>
      <p:sp>
        <p:nvSpPr>
          <p:cNvPr id="48144" name="TextBox 18"/>
          <p:cNvSpPr>
            <a:spLocks noChangeArrowheads="1"/>
          </p:cNvSpPr>
          <p:nvPr>
            <p:custDataLst>
              <p:tags r:id="rId15"/>
            </p:custDataLst>
          </p:nvPr>
        </p:nvSpPr>
        <p:spPr bwMode="auto">
          <a:xfrm>
            <a:off x="3327400" y="6242051"/>
            <a:ext cx="63669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defTabSz="1219200" eaLnBrk="1" hangingPunct="1">
              <a:lnSpc>
                <a:spcPct val="100000"/>
              </a:lnSpc>
              <a:spcAft>
                <a:spcPct val="0"/>
              </a:spcAft>
              <a:buNone/>
            </a:pPr>
            <a:r>
              <a:rPr lang="zh-CN" altLang="en-US" sz="3200">
                <a:solidFill>
                  <a:srgbClr val="000000"/>
                </a:solidFill>
                <a:latin typeface="黑体" panose="02010609060101010101" charset="-122"/>
                <a:ea typeface="黑体" panose="02010609060101010101" charset="-122"/>
              </a:rPr>
              <a:t>（封建迷信、封建道德、君权神授）</a:t>
            </a:r>
            <a:endParaRPr lang="zh-CN" altLang="en-US" sz="3200">
              <a:solidFill>
                <a:srgbClr val="000000"/>
              </a:solidFill>
              <a:latin typeface="黑体" panose="02010609060101010101" charset="-122"/>
              <a:ea typeface="黑体" panose="02010609060101010101" charset="-122"/>
            </a:endParaRPr>
          </a:p>
        </p:txBody>
      </p:sp>
      <p:sp>
        <p:nvSpPr>
          <p:cNvPr id="48143" name="矩形 14"/>
          <p:cNvSpPr/>
          <p:nvPr>
            <p:custDataLst>
              <p:tags r:id="rId16"/>
            </p:custDataLst>
          </p:nvPr>
        </p:nvSpPr>
        <p:spPr>
          <a:xfrm>
            <a:off x="5102894" y="836085"/>
            <a:ext cx="3057247" cy="584775"/>
          </a:xfrm>
          <a:prstGeom prst="rect">
            <a:avLst/>
          </a:prstGeom>
          <a:noFill/>
          <a:ln w="9525" cap="flat" cmpd="sng" algn="ctr">
            <a:noFill/>
            <a:prstDash val="solid"/>
            <a:round/>
            <a:headEnd type="none" w="med" len="med"/>
            <a:tailEnd type="none" w="med" len="med"/>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sym typeface="Wingdings" panose="05000000000000000000"/>
              </a:rPr>
              <a:t>封建土地所有制</a:t>
            </a:r>
            <a:endParaRPr sz="320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8141"/>
                                        </p:tgtEl>
                                        <p:attrNameLst>
                                          <p:attrName>style.visibility</p:attrName>
                                        </p:attrNameLst>
                                      </p:cBhvr>
                                      <p:to>
                                        <p:strVal val="visible"/>
                                      </p:to>
                                    </p:set>
                                    <p:anim calcmode="lin" valueType="num">
                                      <p:cBhvr additive="base">
                                        <p:cTn id="7" dur="500"/>
                                        <p:tgtEl>
                                          <p:spTgt spid="48141"/>
                                        </p:tgtEl>
                                        <p:attrNameLst>
                                          <p:attrName>ppt_y</p:attrName>
                                        </p:attrNameLst>
                                      </p:cBhvr>
                                      <p:tavLst>
                                        <p:tav tm="0">
                                          <p:val>
                                            <p:strVal val="#ppt_y+#ppt_h*1.125000"/>
                                          </p:val>
                                        </p:tav>
                                        <p:tav tm="100000">
                                          <p:val>
                                            <p:strVal val="#ppt_y"/>
                                          </p:val>
                                        </p:tav>
                                      </p:tavLst>
                                    </p:anim>
                                    <p:animEffect transition="in" filter="wipe(up)">
                                      <p:cBhvr>
                                        <p:cTn id="8" dur="500"/>
                                        <p:tgtEl>
                                          <p:spTgt spid="4814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8144"/>
                                        </p:tgtEl>
                                        <p:attrNameLst>
                                          <p:attrName>style.visibility</p:attrName>
                                        </p:attrNameLst>
                                      </p:cBhvr>
                                      <p:to>
                                        <p:strVal val="visible"/>
                                      </p:to>
                                    </p:set>
                                    <p:anim calcmode="lin" valueType="num">
                                      <p:cBhvr additive="base">
                                        <p:cTn id="11" dur="500"/>
                                        <p:tgtEl>
                                          <p:spTgt spid="48144"/>
                                        </p:tgtEl>
                                        <p:attrNameLst>
                                          <p:attrName>ppt_y</p:attrName>
                                        </p:attrNameLst>
                                      </p:cBhvr>
                                      <p:tavLst>
                                        <p:tav tm="0">
                                          <p:val>
                                            <p:strVal val="#ppt_y+#ppt_h*1.125000"/>
                                          </p:val>
                                        </p:tav>
                                        <p:tav tm="100000">
                                          <p:val>
                                            <p:strVal val="#ppt_y"/>
                                          </p:val>
                                        </p:tav>
                                      </p:tavLst>
                                    </p:anim>
                                    <p:animEffect transition="in" filter="wipe(up)">
                                      <p:cBhvr>
                                        <p:cTn id="12" dur="500"/>
                                        <p:tgtEl>
                                          <p:spTgt spid="4814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8135"/>
                                        </p:tgtEl>
                                        <p:attrNameLst>
                                          <p:attrName>style.visibility</p:attrName>
                                        </p:attrNameLst>
                                      </p:cBhvr>
                                      <p:to>
                                        <p:strVal val="visible"/>
                                      </p:to>
                                    </p:set>
                                    <p:anim calcmode="lin" valueType="num">
                                      <p:cBhvr additive="base">
                                        <p:cTn id="15" dur="500"/>
                                        <p:tgtEl>
                                          <p:spTgt spid="48135"/>
                                        </p:tgtEl>
                                        <p:attrNameLst>
                                          <p:attrName>ppt_y</p:attrName>
                                        </p:attrNameLst>
                                      </p:cBhvr>
                                      <p:tavLst>
                                        <p:tav tm="0">
                                          <p:val>
                                            <p:strVal val="#ppt_y+#ppt_h*1.125000"/>
                                          </p:val>
                                        </p:tav>
                                        <p:tav tm="100000">
                                          <p:val>
                                            <p:strVal val="#ppt_y"/>
                                          </p:val>
                                        </p:tav>
                                      </p:tavLst>
                                    </p:anim>
                                    <p:animEffect transition="in" filter="wipe(up)">
                                      <p:cBhvr>
                                        <p:cTn id="16" dur="5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4" grpId="0"/>
      <p:bldP spid="4813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带形: 前凸 44"/>
          <p:cNvSpPr/>
          <p:nvPr>
            <p:custDataLst>
              <p:tags r:id="rId1"/>
            </p:custDataLst>
          </p:nvPr>
        </p:nvSpPr>
        <p:spPr>
          <a:xfrm>
            <a:off x="3784694" y="200735"/>
            <a:ext cx="4295554" cy="742317"/>
          </a:xfrm>
          <a:prstGeom prst="ribbon">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rPr>
              <a:t>知识笔记</a:t>
            </a:r>
            <a:endParaRPr kumimoji="0" lang="zh-CN" altLang="en-US" sz="32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endParaRPr>
          </a:p>
        </p:txBody>
      </p:sp>
      <p:graphicFrame>
        <p:nvGraphicFramePr>
          <p:cNvPr id="2" name="表格 1"/>
          <p:cNvGraphicFramePr>
            <a:graphicFrameLocks noGrp="1"/>
          </p:cNvGraphicFramePr>
          <p:nvPr>
            <p:custDataLst>
              <p:tags r:id="rId2"/>
            </p:custDataLst>
          </p:nvPr>
        </p:nvGraphicFramePr>
        <p:xfrm>
          <a:off x="538315" y="1119697"/>
          <a:ext cx="11115366" cy="5255883"/>
        </p:xfrm>
        <a:graphic>
          <a:graphicData uri="http://schemas.openxmlformats.org/drawingml/2006/table">
            <a:tbl>
              <a:tblPr firstRow="1" firstCol="1" bandRow="1"/>
              <a:tblGrid>
                <a:gridCol w="1457325"/>
                <a:gridCol w="1266825"/>
                <a:gridCol w="8391216"/>
              </a:tblGrid>
              <a:tr h="319656">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生产关系</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gridSpan="2">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地主占有绝大部分土地，通过</a:t>
                      </a:r>
                      <a:r>
                        <a:rPr lang="en-US" sz="2400" b="1" kern="0">
                          <a:effectLst/>
                          <a:latin typeface="Times New Roman" panose="02020603050405020304" charset="0"/>
                          <a:ea typeface="宋体" panose="02010600030101010101" pitchFamily="2" charset="-122"/>
                          <a:cs typeface="Times New Roman" panose="02020603050405020304" charset="0"/>
                        </a:rPr>
                        <a:t>__________ </a:t>
                      </a:r>
                      <a:r>
                        <a:rPr lang="zh-CN" sz="2400" b="1" kern="0">
                          <a:effectLst/>
                          <a:latin typeface="Times New Roman" panose="02020603050405020304" charset="0"/>
                          <a:ea typeface="宋体" panose="02010600030101010101" pitchFamily="2" charset="-122"/>
                          <a:cs typeface="Times New Roman" panose="02020603050405020304" charset="0"/>
                        </a:rPr>
                        <a:t>等方式，占有农民大部分劳动成果。相对于奴隶，农民有一定的</a:t>
                      </a:r>
                      <a:r>
                        <a:rPr lang="en-US" sz="2400" b="1" kern="0">
                          <a:effectLst/>
                          <a:latin typeface="Times New Roman" panose="02020603050405020304" charset="0"/>
                          <a:ea typeface="宋体" panose="02010600030101010101" pitchFamily="2" charset="-122"/>
                          <a:cs typeface="Times New Roman" panose="02020603050405020304" charset="0"/>
                        </a:rPr>
                        <a:t>__________</a:t>
                      </a:r>
                      <a:r>
                        <a:rPr lang="zh-CN" sz="2400" b="1" kern="0">
                          <a:effectLst/>
                          <a:latin typeface="Times New Roman" panose="02020603050405020304" charset="0"/>
                          <a:ea typeface="宋体" panose="02010600030101010101" pitchFamily="2" charset="-122"/>
                          <a:cs typeface="Times New Roman" panose="02020603050405020304" charset="0"/>
                        </a:rPr>
                        <a:t>，有自己的劳动工具甚至少量土地，劳动成果除缴纳地租外，还能留下一部分归自己支配。农民能够比较自主地劳动，有了生产积极性，促进了</a:t>
                      </a:r>
                      <a:r>
                        <a:rPr lang="en-US" sz="2400" b="1" kern="0">
                          <a:effectLst/>
                          <a:latin typeface="Times New Roman" panose="02020603050405020304" charset="0"/>
                          <a:ea typeface="宋体" panose="02010600030101010101" pitchFamily="2" charset="-122"/>
                          <a:cs typeface="Times New Roman" panose="02020603050405020304" charset="0"/>
                        </a:rPr>
                        <a:t>__________</a:t>
                      </a:r>
                      <a:r>
                        <a:rPr lang="zh-CN" sz="2400" b="1" kern="0">
                          <a:effectLst/>
                          <a:latin typeface="Times New Roman" panose="02020603050405020304" charset="0"/>
                          <a:ea typeface="宋体" panose="02010600030101010101" pitchFamily="2" charset="-122"/>
                          <a:cs typeface="Times New Roman" panose="02020603050405020304" charset="0"/>
                        </a:rPr>
                        <a:t>的发展</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159828">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生产力</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gridSpan="2">
                  <a:txBody>
                    <a:bodyPr wrap="square"/>
                    <a:lstStyle/>
                    <a:p>
                      <a:pPr algn="l"/>
                      <a:r>
                        <a:rPr lang="zh-CN" sz="2400" b="1" kern="0">
                          <a:effectLst/>
                          <a:highlight>
                            <a:srgbClr val="FFFF00"/>
                          </a:highlight>
                          <a:latin typeface="Times New Roman" panose="02020603050405020304" charset="0"/>
                          <a:ea typeface="宋体" panose="02010600030101010101" pitchFamily="2" charset="-122"/>
                          <a:cs typeface="Times New Roman" panose="02020603050405020304" charset="0"/>
                        </a:rPr>
                        <a:t>铁制农具</a:t>
                      </a:r>
                      <a:r>
                        <a:rPr lang="zh-CN" sz="2400" b="1" kern="0">
                          <a:effectLst/>
                          <a:latin typeface="Times New Roman" panose="02020603050405020304" charset="0"/>
                          <a:ea typeface="宋体" panose="02010600030101010101" pitchFamily="2" charset="-122"/>
                          <a:cs typeface="Times New Roman" panose="02020603050405020304" charset="0"/>
                        </a:rPr>
                        <a:t>得到广泛使用和推广，耕作技术有了显著进步：水利事业有了较大发展；手工业有了进一步发展；商业和城市逐渐发展起来</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479485">
                <a:tc rowSpan="3">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经济剥削</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基础</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封建</a:t>
                      </a:r>
                      <a:r>
                        <a:rPr lang="en-US" sz="2400" b="1" kern="0">
                          <a:effectLst/>
                          <a:latin typeface="Times New Roman" panose="02020603050405020304" charset="0"/>
                          <a:ea typeface="宋体" panose="02010600030101010101" pitchFamily="2" charset="-122"/>
                          <a:cs typeface="Times New Roman" panose="02020603050405020304" charset="0"/>
                        </a:rPr>
                        <a:t>____________________</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39313">
                <a:tc vMerge="1">
                  <a:tcPr/>
                </a:tc>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主要方式</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收取地租。地租包括劳役地租、</a:t>
                      </a:r>
                      <a:r>
                        <a:rPr lang="en-US" sz="2400" b="1" kern="0">
                          <a:effectLst/>
                          <a:latin typeface="Times New Roman" panose="02020603050405020304" charset="0"/>
                          <a:ea typeface="宋体" panose="02010600030101010101" pitchFamily="2" charset="-122"/>
                          <a:cs typeface="Times New Roman" panose="02020603050405020304" charset="0"/>
                        </a:rPr>
                        <a:t>__________  </a:t>
                      </a:r>
                      <a:r>
                        <a:rPr lang="zh-CN" sz="2400" b="1" kern="0">
                          <a:effectLst/>
                          <a:latin typeface="Times New Roman" panose="02020603050405020304" charset="0"/>
                          <a:ea typeface="宋体" panose="02010600030101010101" pitchFamily="2" charset="-122"/>
                          <a:cs typeface="Times New Roman" panose="02020603050405020304" charset="0"/>
                        </a:rPr>
                        <a:t>地租和货币地租</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79485">
                <a:tc vMerge="1">
                  <a:tcPr/>
                </a:tc>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其他方式</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高利贷强迫农民缴纳苛捐杂税、从事各种徭役</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9828">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政治压迫</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gridSpan="2">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封建国家的显著特点是</a:t>
                      </a:r>
                      <a:r>
                        <a:rPr lang="en-US" sz="2400" b="1" kern="0">
                          <a:effectLst/>
                          <a:latin typeface="Times New Roman" panose="02020603050405020304" charset="0"/>
                          <a:ea typeface="宋体" panose="02010600030101010101" pitchFamily="2" charset="-122"/>
                          <a:cs typeface="Times New Roman" panose="02020603050405020304" charset="0"/>
                        </a:rPr>
                        <a:t>__________</a:t>
                      </a:r>
                      <a:r>
                        <a:rPr lang="zh-CN" sz="2400" b="1" kern="0">
                          <a:effectLst/>
                          <a:latin typeface="Times New Roman" panose="02020603050405020304" charset="0"/>
                          <a:ea typeface="宋体" panose="02010600030101010101" pitchFamily="2" charset="-122"/>
                          <a:cs typeface="Times New Roman" panose="02020603050405020304" charset="0"/>
                        </a:rPr>
                        <a:t>、等级森严</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159828">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思想钳制</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gridSpan="2">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地主阶级还散布封建迷信、传播封建道德鼓吹</a:t>
                      </a:r>
                      <a:r>
                        <a:rPr lang="en-US" sz="2400" b="1" kern="0">
                          <a:effectLst/>
                          <a:latin typeface="Times New Roman" panose="02020603050405020304" charset="0"/>
                          <a:ea typeface="宋体" panose="02010600030101010101" pitchFamily="2" charset="-122"/>
                          <a:cs typeface="Times New Roman" panose="02020603050405020304" charset="0"/>
                        </a:rPr>
                        <a:t>"</a:t>
                      </a:r>
                      <a:r>
                        <a:rPr lang="zh-CN" sz="2400" b="1" kern="0">
                          <a:effectLst/>
                          <a:latin typeface="Times New Roman" panose="02020603050405020304" charset="0"/>
                          <a:ea typeface="宋体" panose="02010600030101010101" pitchFamily="2" charset="-122"/>
                          <a:cs typeface="Times New Roman" panose="02020603050405020304" charset="0"/>
                        </a:rPr>
                        <a:t>君权神授</a:t>
                      </a:r>
                      <a:r>
                        <a:rPr lang="en-US" sz="2400" b="1" kern="0">
                          <a:effectLst/>
                          <a:latin typeface="Times New Roman" panose="02020603050405020304" charset="0"/>
                          <a:ea typeface="宋体" panose="02010600030101010101" pitchFamily="2" charset="-122"/>
                          <a:cs typeface="Times New Roman" panose="02020603050405020304" charset="0"/>
                        </a:rPr>
                        <a:t>" </a:t>
                      </a:r>
                      <a:r>
                        <a:rPr lang="zh-CN" sz="2400" b="1" kern="0">
                          <a:effectLst/>
                          <a:latin typeface="Times New Roman" panose="02020603050405020304" charset="0"/>
                          <a:ea typeface="宋体" panose="02010600030101010101" pitchFamily="2" charset="-122"/>
                          <a:cs typeface="Times New Roman" panose="02020603050405020304" charset="0"/>
                        </a:rPr>
                        <a:t>，钳制劳动人民的思想</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159828">
                <a:tc>
                  <a:txBody>
                    <a:bodyPr wrap="square"/>
                    <a:lstStyle/>
                    <a:p>
                      <a:pPr algn="l"/>
                      <a:r>
                        <a:rPr lang="zh-CN" sz="2400" b="1" kern="0">
                          <a:effectLst/>
                          <a:latin typeface="Times New Roman" panose="02020603050405020304" charset="0"/>
                          <a:ea typeface="宋体" panose="02010600030101010101" pitchFamily="2" charset="-122"/>
                          <a:cs typeface="Times New Roman" panose="02020603050405020304" charset="0"/>
                        </a:rPr>
                        <a:t>主要矛盾</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gridSpan="2">
                  <a:txBody>
                    <a:bodyPr wrap="square"/>
                    <a:lstStyle/>
                    <a:p>
                      <a:pPr algn="l"/>
                      <a:r>
                        <a:rPr lang="en-US" sz="2400" b="1" kern="0">
                          <a:effectLst/>
                          <a:latin typeface="宋体" panose="02010600030101010101" pitchFamily="2" charset="-122"/>
                          <a:ea typeface="宋体" panose="02010600030101010101" pitchFamily="2" charset="-122"/>
                          <a:cs typeface="Times New Roman" panose="02020603050405020304" charset="0"/>
                        </a:rPr>
                        <a:t>______________  </a:t>
                      </a:r>
                      <a:r>
                        <a:rPr lang="zh-CN" sz="2400" b="1" kern="0">
                          <a:effectLst/>
                          <a:latin typeface="Times New Roman" panose="02020603050405020304" charset="0"/>
                          <a:ea typeface="宋体" panose="02010600030101010101" pitchFamily="2" charset="-122"/>
                          <a:cs typeface="Times New Roman" panose="02020603050405020304" charset="0"/>
                        </a:rPr>
                        <a:t>和地主阶级两个基本阶级之间的矛盾</a:t>
                      </a:r>
                      <a:endParaRPr lang="zh-CN" sz="2400" b="1" kern="100">
                        <a:effectLst/>
                        <a:latin typeface="Times New Roman" panose="02020603050405020304" charset="0"/>
                        <a:ea typeface="宋体" panose="02010600030101010101" pitchFamily="2" charset="-122"/>
                        <a:cs typeface="Times New Roman" panose="02020603050405020304" charset="0"/>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bl>
          </a:graphicData>
        </a:graphic>
      </p:graphicFrame>
      <p:sp>
        <p:nvSpPr>
          <p:cNvPr id="26" name="P_7_AN.12_1#67378a9a0.blank"/>
          <p:cNvSpPr/>
          <p:nvPr>
            <p:custDataLst>
              <p:tags r:id="rId3"/>
            </p:custDataLst>
          </p:nvPr>
        </p:nvSpPr>
        <p:spPr>
          <a:xfrm>
            <a:off x="6216393" y="1089170"/>
            <a:ext cx="1424440" cy="468235"/>
          </a:xfrm>
          <a:prstGeom prst="rect">
            <a:avLst/>
          </a:prstGeom>
          <a:noFill/>
        </p:spPr>
        <p:txBody>
          <a:bodyPr wrap="none" lIns="0" tIns="0" rIns="0" bIns="0" rtlCol="0" anchor="t"/>
          <a:lstStyle/>
          <a:p>
            <a:pPr defTabSz="916940">
              <a:lnSpc>
                <a:spcPct val="130000"/>
              </a:lnSpc>
            </a:pPr>
            <a:r>
              <a:rPr lang="en-US" sz="2400" b="1" err="1">
                <a:solidFill>
                  <a:srgbClr val="FF0000"/>
                </a:solidFill>
                <a:latin typeface="宋体" panose="02010600030101010101" pitchFamily="2" charset="-122"/>
                <a:ea typeface="宋体" panose="02010600030101010101" pitchFamily="2" charset="-122"/>
                <a:cs typeface="宋体" panose="02010600030101010101" pitchFamily="34" charset="-120"/>
              </a:rPr>
              <a:t>收取地租</a:t>
            </a:r>
            <a:endParaRPr lang="en-US" sz="100" b="1">
              <a:solidFill>
                <a:prstClr val="black"/>
              </a:solidFill>
              <a:latin typeface="Calibri" panose="020F05020202040A0204"/>
            </a:endParaRPr>
          </a:p>
        </p:txBody>
      </p:sp>
      <p:sp>
        <p:nvSpPr>
          <p:cNvPr id="27" name="P_7_AN.13_1#67378a9a0.blank"/>
          <p:cNvSpPr/>
          <p:nvPr>
            <p:custDataLst>
              <p:tags r:id="rId4"/>
            </p:custDataLst>
          </p:nvPr>
        </p:nvSpPr>
        <p:spPr>
          <a:xfrm>
            <a:off x="6919080" y="1428046"/>
            <a:ext cx="1424440" cy="468235"/>
          </a:xfrm>
          <a:prstGeom prst="rect">
            <a:avLst/>
          </a:prstGeom>
          <a:noFill/>
        </p:spPr>
        <p:txBody>
          <a:bodyPr wrap="none" lIns="0" tIns="0" rIns="0" bIns="0" rtlCol="0" anchor="t"/>
          <a:lstStyle/>
          <a:p>
            <a:pPr defTabSz="916940">
              <a:lnSpc>
                <a:spcPct val="130000"/>
              </a:lnSpc>
            </a:pPr>
            <a:r>
              <a:rPr lang="en-US" sz="2400" b="1" err="1">
                <a:solidFill>
                  <a:srgbClr val="FF0000"/>
                </a:solidFill>
                <a:latin typeface="宋体" panose="02010600030101010101" pitchFamily="2" charset="-122"/>
                <a:ea typeface="宋体" panose="02010600030101010101" pitchFamily="2" charset="-122"/>
                <a:cs typeface="宋体" panose="02010600030101010101" pitchFamily="34" charset="-120"/>
              </a:rPr>
              <a:t>人身自由</a:t>
            </a:r>
            <a:endParaRPr lang="en-US" sz="100" b="1">
              <a:solidFill>
                <a:prstClr val="black"/>
              </a:solidFill>
              <a:latin typeface="Calibri" panose="020F05020202040A0204"/>
            </a:endParaRPr>
          </a:p>
        </p:txBody>
      </p:sp>
      <p:sp>
        <p:nvSpPr>
          <p:cNvPr id="28" name="P_7_AN.14_1#67378a9a0.blank"/>
          <p:cNvSpPr/>
          <p:nvPr>
            <p:custDataLst>
              <p:tags r:id="rId5"/>
            </p:custDataLst>
          </p:nvPr>
        </p:nvSpPr>
        <p:spPr>
          <a:xfrm>
            <a:off x="8557089" y="2148856"/>
            <a:ext cx="1424440" cy="468235"/>
          </a:xfrm>
          <a:prstGeom prst="rect">
            <a:avLst/>
          </a:prstGeom>
          <a:noFill/>
        </p:spPr>
        <p:txBody>
          <a:bodyPr wrap="none" lIns="0" tIns="0" rIns="0" bIns="0" rtlCol="0" anchor="t"/>
          <a:lstStyle/>
          <a:p>
            <a:pPr defTabSz="916940">
              <a:lnSpc>
                <a:spcPct val="130000"/>
              </a:lnSpc>
            </a:pPr>
            <a:r>
              <a:rPr lang="en-US" sz="2400" b="1" err="1">
                <a:solidFill>
                  <a:srgbClr val="FF0000"/>
                </a:solidFill>
                <a:latin typeface="宋体" panose="02010600030101010101" pitchFamily="2" charset="-122"/>
                <a:ea typeface="宋体" panose="02010600030101010101" pitchFamily="2" charset="-122"/>
                <a:cs typeface="宋体" panose="02010600030101010101" pitchFamily="34" charset="-120"/>
              </a:rPr>
              <a:t>社会生产</a:t>
            </a:r>
            <a:endParaRPr lang="en-US" sz="100" b="1">
              <a:solidFill>
                <a:prstClr val="black"/>
              </a:solidFill>
              <a:latin typeface="Calibri" panose="020F05020202040A0204"/>
            </a:endParaRPr>
          </a:p>
        </p:txBody>
      </p:sp>
      <p:sp>
        <p:nvSpPr>
          <p:cNvPr id="33" name="P_7_AN.17_1#67378a9a0.blank"/>
          <p:cNvSpPr/>
          <p:nvPr>
            <p:custDataLst>
              <p:tags r:id="rId6"/>
            </p:custDataLst>
          </p:nvPr>
        </p:nvSpPr>
        <p:spPr>
          <a:xfrm>
            <a:off x="5202538" y="4790880"/>
            <a:ext cx="1420813" cy="467043"/>
          </a:xfrm>
          <a:prstGeom prst="rect">
            <a:avLst/>
          </a:prstGeom>
          <a:noFill/>
        </p:spPr>
        <p:txBody>
          <a:bodyPr wrap="none" lIns="0" tIns="0" rIns="0" bIns="0" rtlCol="0" anchor="t"/>
          <a:lstStyle/>
          <a:p>
            <a:pPr algn="l">
              <a:lnSpc>
                <a:spcPct val="130000"/>
              </a:lnSpc>
            </a:pPr>
            <a:r>
              <a:rPr lang="en-US" sz="2400" b="1" err="1">
                <a:solidFill>
                  <a:srgbClr val="FF0000"/>
                </a:solidFill>
                <a:latin typeface="宋体" panose="02010600030101010101" pitchFamily="2" charset="-122"/>
                <a:ea typeface="宋体" panose="02010600030101010101" pitchFamily="2" charset="-122"/>
                <a:cs typeface="宋体" panose="02010600030101010101" pitchFamily="34" charset="-120"/>
              </a:rPr>
              <a:t>君主专制</a:t>
            </a:r>
            <a:endParaRPr lang="en-US" sz="100" b="1"/>
          </a:p>
        </p:txBody>
      </p:sp>
      <p:sp>
        <p:nvSpPr>
          <p:cNvPr id="34" name="P_7_AN.18_1#67378a9a0.blank"/>
          <p:cNvSpPr/>
          <p:nvPr>
            <p:custDataLst>
              <p:tags r:id="rId7"/>
            </p:custDataLst>
          </p:nvPr>
        </p:nvSpPr>
        <p:spPr>
          <a:xfrm>
            <a:off x="2533664" y="5939064"/>
            <a:ext cx="1420813" cy="467043"/>
          </a:xfrm>
          <a:prstGeom prst="rect">
            <a:avLst/>
          </a:prstGeom>
          <a:noFill/>
        </p:spPr>
        <p:txBody>
          <a:bodyPr wrap="none" lIns="0" tIns="0" rIns="0" bIns="0" rtlCol="0" anchor="t"/>
          <a:lstStyle/>
          <a:p>
            <a:pPr algn="l">
              <a:lnSpc>
                <a:spcPct val="130000"/>
              </a:lnSpc>
            </a:pPr>
            <a:r>
              <a:rPr lang="en-US" sz="2400" b="1" err="1">
                <a:solidFill>
                  <a:srgbClr val="FF0000"/>
                </a:solidFill>
                <a:latin typeface="宋体" panose="02010600030101010101" pitchFamily="2" charset="-122"/>
                <a:ea typeface="宋体" panose="02010600030101010101" pitchFamily="2" charset="-122"/>
                <a:cs typeface="宋体" panose="02010600030101010101" pitchFamily="34" charset="-120"/>
              </a:rPr>
              <a:t>农民阶级</a:t>
            </a:r>
            <a:endParaRPr lang="en-US" sz="100" b="1"/>
          </a:p>
        </p:txBody>
      </p:sp>
      <p:sp>
        <p:nvSpPr>
          <p:cNvPr id="35" name="P_7_AN.15_1#67378a9a0.blank"/>
          <p:cNvSpPr/>
          <p:nvPr>
            <p:custDataLst>
              <p:tags r:id="rId8"/>
            </p:custDataLst>
          </p:nvPr>
        </p:nvSpPr>
        <p:spPr>
          <a:xfrm>
            <a:off x="4272746" y="3206180"/>
            <a:ext cx="1751013" cy="467043"/>
          </a:xfrm>
          <a:prstGeom prst="rect">
            <a:avLst/>
          </a:prstGeom>
          <a:noFill/>
        </p:spPr>
        <p:txBody>
          <a:bodyPr wrap="none" lIns="0" tIns="0" rIns="0" bIns="0" rtlCol="0" anchor="t"/>
          <a:lstStyle/>
          <a:p>
            <a:pPr algn="l">
              <a:lnSpc>
                <a:spcPct val="130000"/>
              </a:lnSpc>
            </a:pPr>
            <a:r>
              <a:rPr lang="en-US" sz="2400" b="1" err="1">
                <a:solidFill>
                  <a:srgbClr val="FF0000"/>
                </a:solidFill>
                <a:latin typeface="宋体" panose="02010600030101010101" pitchFamily="2" charset="-122"/>
                <a:ea typeface="宋体" panose="02010600030101010101" pitchFamily="2" charset="-122"/>
                <a:cs typeface="宋体" panose="02010600030101010101" pitchFamily="34" charset="-120"/>
              </a:rPr>
              <a:t>土地所有制</a:t>
            </a:r>
            <a:endParaRPr lang="en-US" sz="100" b="1"/>
          </a:p>
        </p:txBody>
      </p:sp>
      <p:sp>
        <p:nvSpPr>
          <p:cNvPr id="37" name="P_7_AN.16_1#67378a9a0.blank"/>
          <p:cNvSpPr/>
          <p:nvPr>
            <p:custDataLst>
              <p:tags r:id="rId9"/>
            </p:custDataLst>
          </p:nvPr>
        </p:nvSpPr>
        <p:spPr>
          <a:xfrm>
            <a:off x="8010715" y="3688817"/>
            <a:ext cx="760413" cy="467043"/>
          </a:xfrm>
          <a:prstGeom prst="rect">
            <a:avLst/>
          </a:prstGeom>
          <a:noFill/>
        </p:spPr>
        <p:txBody>
          <a:bodyPr wrap="none" lIns="0" tIns="0" rIns="0" bIns="0" rtlCol="0" anchor="t"/>
          <a:lstStyle/>
          <a:p>
            <a:pPr algn="l">
              <a:lnSpc>
                <a:spcPct val="130000"/>
              </a:lnSpc>
            </a:pPr>
            <a:r>
              <a:rPr lang="en-US" sz="2400" b="1" err="1">
                <a:solidFill>
                  <a:srgbClr val="FF0000"/>
                </a:solidFill>
                <a:latin typeface="宋体" panose="02010600030101010101" pitchFamily="2" charset="-122"/>
                <a:ea typeface="宋体" panose="02010600030101010101" pitchFamily="2" charset="-122"/>
                <a:cs typeface="宋体" panose="02010600030101010101" pitchFamily="34" charset="-120"/>
              </a:rPr>
              <a:t>实物</a:t>
            </a:r>
            <a:endParaRPr lang="en-US" sz="1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wipe(left)">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wipe(left)">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wipe(left)">
                                      <p:cBhvr>
                                        <p:cTn id="22" dur="500"/>
                                        <p:tgtEl>
                                          <p:spTgt spid="3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7">
                                            <p:txEl>
                                              <p:pRg st="0" end="0"/>
                                            </p:txEl>
                                          </p:spTgt>
                                        </p:tgtEl>
                                        <p:attrNameLst>
                                          <p:attrName>style.visibility</p:attrName>
                                        </p:attrNameLst>
                                      </p:cBhvr>
                                      <p:to>
                                        <p:strVal val="visible"/>
                                      </p:to>
                                    </p:set>
                                    <p:animEffect transition="in" filter="wipe(left)">
                                      <p:cBhvr>
                                        <p:cTn id="27" dur="500"/>
                                        <p:tgtEl>
                                          <p:spTgt spid="3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wipe(left)">
                                      <p:cBhvr>
                                        <p:cTn id="32" dur="500"/>
                                        <p:tgtEl>
                                          <p:spTgt spid="3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4">
                                            <p:txEl>
                                              <p:pRg st="0" end="0"/>
                                            </p:txEl>
                                          </p:spTgt>
                                        </p:tgtEl>
                                        <p:attrNameLst>
                                          <p:attrName>style.visibility</p:attrName>
                                        </p:attrNameLst>
                                      </p:cBhvr>
                                      <p:to>
                                        <p:strVal val="visible"/>
                                      </p:to>
                                    </p:set>
                                    <p:animEffect transition="in" filter="wipe(left)">
                                      <p:cBhvr>
                                        <p:cTn id="3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build="p"/>
      <p:bldP spid="28" grpId="0" build="p"/>
      <p:bldP spid="33" grpId="0" build="p"/>
      <p:bldP spid="34" grpId="0" build="p"/>
      <p:bldP spid="35" grpId="0" build="p"/>
      <p:bldP spid="3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2"/>
          <p:cNvSpPr txBox="1">
            <a:spLocks noChangeArrowheads="1"/>
          </p:cNvSpPr>
          <p:nvPr>
            <p:custDataLst>
              <p:tags r:id="rId1"/>
            </p:custDataLst>
          </p:nvPr>
        </p:nvSpPr>
        <p:spPr bwMode="auto">
          <a:xfrm>
            <a:off x="2325052" y="413772"/>
            <a:ext cx="4150360" cy="518408"/>
          </a:xfrm>
          <a:prstGeom prst="rect">
            <a:avLst/>
          </a:prstGeom>
          <a:solidFill>
            <a:schemeClr val="accent2">
              <a:lumMod val="75000"/>
            </a:schemeClr>
          </a:solidFill>
          <a:ln>
            <a:noFill/>
          </a:ln>
        </p:spPr>
        <p:txBody>
          <a:bodyPr wrap="square" lIns="86675" tIns="43337" rIns="86675" bIns="43337">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kumimoji="1" lang="en-US" sz="2800" b="1" smtClean="0">
                <a:solidFill>
                  <a:schemeClr val="bg1"/>
                </a:solidFill>
                <a:latin typeface="微软雅黑" panose="020B0503020204020204" charset="-122"/>
                <a:ea typeface="微软雅黑" panose="020B0503020204020204" charset="-122"/>
              </a:rPr>
              <a:t>1.</a:t>
            </a:r>
            <a:r>
              <a:rPr kumimoji="1" lang="zh-CN" altLang="en-US" sz="2800" b="1" smtClean="0">
                <a:solidFill>
                  <a:schemeClr val="bg1"/>
                </a:solidFill>
                <a:latin typeface="微软雅黑" panose="020B0503020204020204" charset="-122"/>
                <a:ea typeface="微软雅黑" panose="020B0503020204020204" charset="-122"/>
              </a:rPr>
              <a:t>资本主义社会的产生</a:t>
            </a:r>
            <a:endParaRPr kumimoji="1" lang="zh-CN" altLang="en-US" sz="2800" b="1" smtClean="0">
              <a:solidFill>
                <a:schemeClr val="bg1"/>
              </a:solidFill>
              <a:latin typeface="微软雅黑" panose="020B0503020204020204" charset="-122"/>
              <a:ea typeface="微软雅黑" panose="020B0503020204020204" charset="-122"/>
            </a:endParaRPr>
          </a:p>
        </p:txBody>
      </p:sp>
      <p:pic>
        <p:nvPicPr>
          <p:cNvPr id="10" name="Picture 3"/>
          <p:cNvPicPr>
            <a:picLocks noChangeAspect="1" noChangeArrowheads="1"/>
          </p:cNvPicPr>
          <p:nvPr>
            <p:custDataLst>
              <p:tags r:id="rId2"/>
            </p:custData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235866" y="337112"/>
            <a:ext cx="514321" cy="51432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1439012" y="349604"/>
            <a:ext cx="514321" cy="51432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2" name="矩形 1"/>
          <p:cNvSpPr/>
          <p:nvPr>
            <p:custDataLst>
              <p:tags r:id="rId6"/>
            </p:custDataLst>
          </p:nvPr>
        </p:nvSpPr>
        <p:spPr>
          <a:xfrm>
            <a:off x="1151255" y="2140585"/>
            <a:ext cx="2352675" cy="69977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charset="-122"/>
                <a:ea typeface="微软雅黑" panose="020B0503020204020204" charset="-122"/>
              </a:rPr>
              <a:t>封建社会后期</a:t>
            </a:r>
            <a:endParaRPr lang="zh-CN" altLang="en-US" sz="2400">
              <a:latin typeface="微软雅黑" panose="020B0503020204020204" charset="-122"/>
              <a:ea typeface="微软雅黑" panose="020B0503020204020204" charset="-122"/>
            </a:endParaRPr>
          </a:p>
        </p:txBody>
      </p:sp>
      <p:sp>
        <p:nvSpPr>
          <p:cNvPr id="50" name="矩形 49"/>
          <p:cNvSpPr/>
          <p:nvPr>
            <p:custDataLst>
              <p:tags r:id="rId7"/>
            </p:custDataLst>
          </p:nvPr>
        </p:nvSpPr>
        <p:spPr>
          <a:xfrm>
            <a:off x="1151255" y="3415665"/>
            <a:ext cx="2352675" cy="100203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charset="-122"/>
                <a:ea typeface="微软雅黑" panose="020B0503020204020204" charset="-122"/>
              </a:rPr>
              <a:t>生产力和商品经济的发展</a:t>
            </a:r>
            <a:endParaRPr lang="zh-CN" altLang="en-US" sz="2400">
              <a:latin typeface="微软雅黑" panose="020B0503020204020204" charset="-122"/>
              <a:ea typeface="微软雅黑" panose="020B0503020204020204" charset="-122"/>
            </a:endParaRPr>
          </a:p>
        </p:txBody>
      </p:sp>
      <p:sp>
        <p:nvSpPr>
          <p:cNvPr id="51" name="矩形 50"/>
          <p:cNvSpPr/>
          <p:nvPr>
            <p:custDataLst>
              <p:tags r:id="rId8"/>
            </p:custDataLst>
          </p:nvPr>
        </p:nvSpPr>
        <p:spPr>
          <a:xfrm>
            <a:off x="6757670" y="3917950"/>
            <a:ext cx="2352675" cy="100203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charset="-122"/>
                <a:ea typeface="微软雅黑" panose="020B0503020204020204" charset="-122"/>
              </a:rPr>
              <a:t>条件较差的作坊</a:t>
            </a:r>
            <a:endParaRPr lang="zh-CN" altLang="en-US" sz="2400">
              <a:latin typeface="微软雅黑" panose="020B0503020204020204" charset="-122"/>
              <a:ea typeface="微软雅黑" panose="020B0503020204020204" charset="-122"/>
            </a:endParaRPr>
          </a:p>
        </p:txBody>
      </p:sp>
      <p:sp>
        <p:nvSpPr>
          <p:cNvPr id="52" name="矩形 51"/>
          <p:cNvSpPr/>
          <p:nvPr>
            <p:custDataLst>
              <p:tags r:id="rId9"/>
            </p:custDataLst>
          </p:nvPr>
        </p:nvSpPr>
        <p:spPr>
          <a:xfrm>
            <a:off x="6757670" y="2311400"/>
            <a:ext cx="2352675" cy="100203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微软雅黑" panose="020B0503020204020204" charset="-122"/>
                <a:ea typeface="微软雅黑" panose="020B0503020204020204" charset="-122"/>
              </a:rPr>
              <a:t>条件较好的作坊主商人和高利贷者</a:t>
            </a:r>
            <a:endParaRPr lang="zh-CN" altLang="en-US" sz="2000">
              <a:latin typeface="微软雅黑" panose="020B0503020204020204" charset="-122"/>
              <a:ea typeface="微软雅黑" panose="020B0503020204020204" charset="-122"/>
            </a:endParaRPr>
          </a:p>
        </p:txBody>
      </p:sp>
      <p:sp>
        <p:nvSpPr>
          <p:cNvPr id="53" name="矩形 52"/>
          <p:cNvSpPr/>
          <p:nvPr>
            <p:custDataLst>
              <p:tags r:id="rId10"/>
            </p:custDataLst>
          </p:nvPr>
        </p:nvSpPr>
        <p:spPr>
          <a:xfrm>
            <a:off x="9505950" y="2413000"/>
            <a:ext cx="1863090" cy="79819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早期工业资本家</a:t>
            </a:r>
            <a:endParaRPr lang="zh-CN" altLang="en-US">
              <a:latin typeface="微软雅黑" panose="020B0503020204020204" charset="-122"/>
              <a:ea typeface="微软雅黑" panose="020B0503020204020204" charset="-122"/>
            </a:endParaRPr>
          </a:p>
        </p:txBody>
      </p:sp>
      <p:sp>
        <p:nvSpPr>
          <p:cNvPr id="54" name="矩形 53"/>
          <p:cNvSpPr/>
          <p:nvPr>
            <p:custDataLst>
              <p:tags r:id="rId11"/>
            </p:custDataLst>
          </p:nvPr>
        </p:nvSpPr>
        <p:spPr>
          <a:xfrm>
            <a:off x="3965575" y="3415665"/>
            <a:ext cx="2352675" cy="100203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charset="-122"/>
                <a:ea typeface="微软雅黑" panose="020B0503020204020204" charset="-122"/>
              </a:rPr>
              <a:t>城市经济手工业之间竞争加剧</a:t>
            </a:r>
            <a:endParaRPr lang="zh-CN" altLang="en-US" sz="2400">
              <a:latin typeface="微软雅黑" panose="020B0503020204020204" charset="-122"/>
              <a:ea typeface="微软雅黑" panose="020B0503020204020204" charset="-122"/>
            </a:endParaRPr>
          </a:p>
        </p:txBody>
      </p:sp>
      <p:sp>
        <p:nvSpPr>
          <p:cNvPr id="55" name="矩形 54"/>
          <p:cNvSpPr/>
          <p:nvPr>
            <p:custDataLst>
              <p:tags r:id="rId12"/>
            </p:custDataLst>
          </p:nvPr>
        </p:nvSpPr>
        <p:spPr>
          <a:xfrm>
            <a:off x="9441180" y="3917950"/>
            <a:ext cx="1863090" cy="79819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雇佣工人</a:t>
            </a:r>
            <a:endParaRPr lang="zh-CN" altLang="en-US">
              <a:latin typeface="微软雅黑" panose="020B0503020204020204" charset="-122"/>
              <a:ea typeface="微软雅黑" panose="020B0503020204020204" charset="-122"/>
            </a:endParaRPr>
          </a:p>
        </p:txBody>
      </p:sp>
      <p:sp>
        <p:nvSpPr>
          <p:cNvPr id="56" name="下箭头 55"/>
          <p:cNvSpPr/>
          <p:nvPr>
            <p:custDataLst>
              <p:tags r:id="rId13"/>
            </p:custDataLst>
          </p:nvPr>
        </p:nvSpPr>
        <p:spPr>
          <a:xfrm>
            <a:off x="2169160" y="2928620"/>
            <a:ext cx="312420" cy="39497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右箭头 56"/>
          <p:cNvSpPr/>
          <p:nvPr>
            <p:custDataLst>
              <p:tags r:id="rId14"/>
            </p:custDataLst>
          </p:nvPr>
        </p:nvSpPr>
        <p:spPr>
          <a:xfrm>
            <a:off x="3571875" y="3743960"/>
            <a:ext cx="382270" cy="28067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左大括号 57"/>
          <p:cNvSpPr/>
          <p:nvPr>
            <p:custDataLst>
              <p:tags r:id="rId15"/>
            </p:custDataLst>
          </p:nvPr>
        </p:nvSpPr>
        <p:spPr>
          <a:xfrm>
            <a:off x="6529070" y="2737485"/>
            <a:ext cx="75565" cy="19246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9" name="右箭头 58"/>
          <p:cNvSpPr/>
          <p:nvPr>
            <p:custDataLst>
              <p:tags r:id="rId16"/>
            </p:custDataLst>
          </p:nvPr>
        </p:nvSpPr>
        <p:spPr>
          <a:xfrm>
            <a:off x="9008745" y="2672080"/>
            <a:ext cx="382270" cy="28067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右箭头 59"/>
          <p:cNvSpPr/>
          <p:nvPr>
            <p:custDataLst>
              <p:tags r:id="rId17"/>
            </p:custDataLst>
          </p:nvPr>
        </p:nvSpPr>
        <p:spPr>
          <a:xfrm>
            <a:off x="9058910" y="4278630"/>
            <a:ext cx="382270" cy="28067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custDataLst>
              <p:tags r:id="rId18"/>
            </p:custDataLst>
          </p:nvPr>
        </p:nvSpPr>
        <p:spPr>
          <a:xfrm>
            <a:off x="1148715" y="5257165"/>
            <a:ext cx="2352675" cy="8604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charset="-122"/>
                <a:ea typeface="微软雅黑" panose="020B0503020204020204" charset="-122"/>
              </a:rPr>
              <a:t>封建自然经济</a:t>
            </a:r>
            <a:endParaRPr lang="zh-CN" altLang="en-US" sz="2400">
              <a:latin typeface="微软雅黑" panose="020B0503020204020204" charset="-122"/>
              <a:ea typeface="微软雅黑" panose="020B0503020204020204" charset="-122"/>
            </a:endParaRPr>
          </a:p>
          <a:p>
            <a:pPr algn="ctr"/>
            <a:r>
              <a:rPr lang="zh-CN" altLang="en-US" sz="2400">
                <a:latin typeface="微软雅黑" panose="020B0503020204020204" charset="-122"/>
                <a:ea typeface="微软雅黑" panose="020B0503020204020204" charset="-122"/>
              </a:rPr>
              <a:t>（旧的生产关系）</a:t>
            </a:r>
            <a:endParaRPr lang="zh-CN" altLang="en-US" sz="2400">
              <a:latin typeface="微软雅黑" panose="020B0503020204020204" charset="-122"/>
              <a:ea typeface="微软雅黑" panose="020B0503020204020204" charset="-122"/>
            </a:endParaRPr>
          </a:p>
        </p:txBody>
      </p:sp>
      <p:sp>
        <p:nvSpPr>
          <p:cNvPr id="64" name="矩形 63"/>
          <p:cNvSpPr/>
          <p:nvPr>
            <p:custDataLst>
              <p:tags r:id="rId19"/>
            </p:custDataLst>
          </p:nvPr>
        </p:nvSpPr>
        <p:spPr>
          <a:xfrm>
            <a:off x="6604000" y="5422900"/>
            <a:ext cx="4590415" cy="69977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charset="-122"/>
                <a:ea typeface="微软雅黑" panose="020B0503020204020204" charset="-122"/>
              </a:rPr>
              <a:t>资本主义生产关系萌芽</a:t>
            </a:r>
            <a:endParaRPr lang="zh-CN" altLang="en-US" sz="2400">
              <a:latin typeface="微软雅黑" panose="020B0503020204020204" charset="-122"/>
              <a:ea typeface="微软雅黑" panose="020B0503020204020204" charset="-122"/>
            </a:endParaRPr>
          </a:p>
        </p:txBody>
      </p:sp>
      <p:sp>
        <p:nvSpPr>
          <p:cNvPr id="65" name="上箭头 64"/>
          <p:cNvSpPr/>
          <p:nvPr>
            <p:custDataLst>
              <p:tags r:id="rId20"/>
            </p:custDataLst>
          </p:nvPr>
        </p:nvSpPr>
        <p:spPr>
          <a:xfrm>
            <a:off x="2178685" y="4551045"/>
            <a:ext cx="292735" cy="574040"/>
          </a:xfrm>
          <a:prstGeom prs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箭头连接符 65"/>
          <p:cNvCxnSpPr/>
          <p:nvPr>
            <p:custDataLst>
              <p:tags r:id="rId21"/>
            </p:custDataLst>
          </p:nvPr>
        </p:nvCxnSpPr>
        <p:spPr>
          <a:xfrm flipH="1" flipV="1">
            <a:off x="3729355" y="5793105"/>
            <a:ext cx="298958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custDataLst>
              <p:tags r:id="rId22"/>
            </p:custDataLst>
          </p:nvPr>
        </p:nvSpPr>
        <p:spPr>
          <a:xfrm>
            <a:off x="4444365" y="5125085"/>
            <a:ext cx="1559560" cy="47942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取代</a:t>
            </a:r>
            <a:endParaRPr lang="zh-CN" altLang="en-US">
              <a:latin typeface="微软雅黑" panose="020B0503020204020204" charset="-122"/>
              <a:ea typeface="微软雅黑" panose="020B0503020204020204" charset="-122"/>
            </a:endParaRPr>
          </a:p>
        </p:txBody>
      </p:sp>
      <p:grpSp>
        <p:nvGrpSpPr>
          <p:cNvPr id="3" name="组合 70"/>
          <p:cNvGrpSpPr>
            <a:grpSpLocks noChangeAspect="1"/>
          </p:cNvGrpSpPr>
          <p:nvPr>
            <p:custDataLst>
              <p:tags r:id="rId23"/>
            </p:custDataLst>
          </p:nvPr>
        </p:nvGrpSpPr>
        <p:grpSpPr>
          <a:xfrm>
            <a:off x="9177020" y="-194310"/>
            <a:ext cx="2127250" cy="2002790"/>
            <a:chOff x="3384394" y="1138782"/>
            <a:chExt cx="5423213" cy="5106288"/>
          </a:xfrm>
        </p:grpSpPr>
        <p:sp>
          <p:nvSpPr>
            <p:cNvPr id="4" name="ïṥļïḑè"/>
            <p:cNvSpPr/>
            <p:nvPr>
              <p:custDataLst>
                <p:tags r:id="rId24"/>
              </p:custDataLst>
            </p:nvPr>
          </p:nvSpPr>
          <p:spPr bwMode="auto">
            <a:xfrm>
              <a:off x="3384394" y="2685569"/>
              <a:ext cx="3058096" cy="3559501"/>
            </a:xfrm>
            <a:custGeom>
              <a:avLst/>
              <a:gdLst>
                <a:gd name="T0" fmla="*/ 2494 w 2586"/>
                <a:gd name="T1" fmla="*/ 217 h 3010"/>
                <a:gd name="T2" fmla="*/ 255 w 2586"/>
                <a:gd name="T3" fmla="*/ 0 h 3010"/>
                <a:gd name="T4" fmla="*/ 72 w 2586"/>
                <a:gd name="T5" fmla="*/ 51 h 3010"/>
                <a:gd name="T6" fmla="*/ 0 w 2586"/>
                <a:gd name="T7" fmla="*/ 3010 h 3010"/>
                <a:gd name="T8" fmla="*/ 2586 w 2586"/>
                <a:gd name="T9" fmla="*/ 2918 h 3010"/>
                <a:gd name="T10" fmla="*/ 2494 w 2586"/>
                <a:gd name="T11" fmla="*/ 217 h 3010"/>
              </a:gdLst>
              <a:ahLst/>
              <a:cxnLst>
                <a:cxn ang="0">
                  <a:pos x="T0" y="T1"/>
                </a:cxn>
                <a:cxn ang="0">
                  <a:pos x="T2" y="T3"/>
                </a:cxn>
                <a:cxn ang="0">
                  <a:pos x="T4" y="T5"/>
                </a:cxn>
                <a:cxn ang="0">
                  <a:pos x="T6" y="T7"/>
                </a:cxn>
                <a:cxn ang="0">
                  <a:pos x="T8" y="T9"/>
                </a:cxn>
                <a:cxn ang="0">
                  <a:pos x="T10" y="T11"/>
                </a:cxn>
              </a:cxnLst>
              <a:rect l="0" t="0" r="r" b="b"/>
              <a:pathLst>
                <a:path w="2586" h="3010">
                  <a:moveTo>
                    <a:pt x="2494" y="217"/>
                  </a:moveTo>
                  <a:lnTo>
                    <a:pt x="255" y="0"/>
                  </a:lnTo>
                  <a:lnTo>
                    <a:pt x="72" y="51"/>
                  </a:lnTo>
                  <a:lnTo>
                    <a:pt x="0" y="3010"/>
                  </a:lnTo>
                  <a:lnTo>
                    <a:pt x="2586" y="2918"/>
                  </a:lnTo>
                  <a:lnTo>
                    <a:pt x="2494" y="217"/>
                  </a:lnTo>
                  <a:close/>
                </a:path>
              </a:pathLst>
            </a:custGeom>
            <a:solidFill>
              <a:srgbClr val="5D7EA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 name="íṡlíḋé"/>
            <p:cNvSpPr/>
            <p:nvPr>
              <p:custDataLst>
                <p:tags r:id="rId25"/>
              </p:custDataLst>
            </p:nvPr>
          </p:nvSpPr>
          <p:spPr bwMode="auto">
            <a:xfrm>
              <a:off x="3384394" y="2685569"/>
              <a:ext cx="3058096" cy="3559501"/>
            </a:xfrm>
            <a:custGeom>
              <a:avLst/>
              <a:gdLst>
                <a:gd name="T0" fmla="*/ 2494 w 2586"/>
                <a:gd name="T1" fmla="*/ 217 h 3010"/>
                <a:gd name="T2" fmla="*/ 255 w 2586"/>
                <a:gd name="T3" fmla="*/ 0 h 3010"/>
                <a:gd name="T4" fmla="*/ 72 w 2586"/>
                <a:gd name="T5" fmla="*/ 51 h 3010"/>
                <a:gd name="T6" fmla="*/ 0 w 2586"/>
                <a:gd name="T7" fmla="*/ 3010 h 3010"/>
                <a:gd name="T8" fmla="*/ 2586 w 2586"/>
                <a:gd name="T9" fmla="*/ 2918 h 3010"/>
                <a:gd name="T10" fmla="*/ 2494 w 2586"/>
                <a:gd name="T11" fmla="*/ 217 h 3010"/>
              </a:gdLst>
              <a:ahLst/>
              <a:cxnLst>
                <a:cxn ang="0">
                  <a:pos x="T0" y="T1"/>
                </a:cxn>
                <a:cxn ang="0">
                  <a:pos x="T2" y="T3"/>
                </a:cxn>
                <a:cxn ang="0">
                  <a:pos x="T4" y="T5"/>
                </a:cxn>
                <a:cxn ang="0">
                  <a:pos x="T6" y="T7"/>
                </a:cxn>
                <a:cxn ang="0">
                  <a:pos x="T8" y="T9"/>
                </a:cxn>
                <a:cxn ang="0">
                  <a:pos x="T10" y="T11"/>
                </a:cxn>
              </a:cxnLst>
              <a:rect l="0" t="0" r="r" b="b"/>
              <a:pathLst>
                <a:path w="2586" h="3010">
                  <a:moveTo>
                    <a:pt x="2494" y="217"/>
                  </a:moveTo>
                  <a:lnTo>
                    <a:pt x="255" y="0"/>
                  </a:lnTo>
                  <a:lnTo>
                    <a:pt x="72" y="51"/>
                  </a:lnTo>
                  <a:lnTo>
                    <a:pt x="0" y="3010"/>
                  </a:lnTo>
                  <a:lnTo>
                    <a:pt x="2586" y="2918"/>
                  </a:lnTo>
                  <a:lnTo>
                    <a:pt x="2494" y="2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 name="iṧlïḓê"/>
            <p:cNvSpPr/>
            <p:nvPr>
              <p:custDataLst>
                <p:tags r:id="rId26"/>
              </p:custDataLst>
            </p:nvPr>
          </p:nvSpPr>
          <p:spPr bwMode="auto">
            <a:xfrm>
              <a:off x="6762963" y="2800276"/>
              <a:ext cx="2044644" cy="2689138"/>
            </a:xfrm>
            <a:custGeom>
              <a:avLst/>
              <a:gdLst>
                <a:gd name="T0" fmla="*/ 37 w 1560"/>
                <a:gd name="T1" fmla="*/ 766 h 2055"/>
                <a:gd name="T2" fmla="*/ 279 w 1560"/>
                <a:gd name="T3" fmla="*/ 1166 h 2055"/>
                <a:gd name="T4" fmla="*/ 540 w 1560"/>
                <a:gd name="T5" fmla="*/ 1324 h 2055"/>
                <a:gd name="T6" fmla="*/ 553 w 1560"/>
                <a:gd name="T7" fmla="*/ 1331 h 2055"/>
                <a:gd name="T8" fmla="*/ 481 w 1560"/>
                <a:gd name="T9" fmla="*/ 1412 h 2055"/>
                <a:gd name="T10" fmla="*/ 763 w 1560"/>
                <a:gd name="T11" fmla="*/ 1559 h 2055"/>
                <a:gd name="T12" fmla="*/ 719 w 1560"/>
                <a:gd name="T13" fmla="*/ 1608 h 2055"/>
                <a:gd name="T14" fmla="*/ 1560 w 1560"/>
                <a:gd name="T15" fmla="*/ 2055 h 2055"/>
                <a:gd name="T16" fmla="*/ 1560 w 1560"/>
                <a:gd name="T17" fmla="*/ 993 h 2055"/>
                <a:gd name="T18" fmla="*/ 1224 w 1560"/>
                <a:gd name="T19" fmla="*/ 831 h 2055"/>
                <a:gd name="T20" fmla="*/ 1199 w 1560"/>
                <a:gd name="T21" fmla="*/ 887 h 2055"/>
                <a:gd name="T22" fmla="*/ 918 w 1560"/>
                <a:gd name="T23" fmla="*/ 740 h 2055"/>
                <a:gd name="T24" fmla="*/ 903 w 1560"/>
                <a:gd name="T25" fmla="*/ 775 h 2055"/>
                <a:gd name="T26" fmla="*/ 899 w 1560"/>
                <a:gd name="T27" fmla="*/ 773 h 2055"/>
                <a:gd name="T28" fmla="*/ 754 w 1560"/>
                <a:gd name="T29" fmla="*/ 0 h 2055"/>
                <a:gd name="T30" fmla="*/ 37 w 1560"/>
                <a:gd name="T31" fmla="*/ 766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0" h="2055">
                  <a:moveTo>
                    <a:pt x="37" y="766"/>
                  </a:moveTo>
                  <a:cubicBezTo>
                    <a:pt x="80" y="971"/>
                    <a:pt x="194" y="1121"/>
                    <a:pt x="279" y="1166"/>
                  </a:cubicBezTo>
                  <a:cubicBezTo>
                    <a:pt x="381" y="1220"/>
                    <a:pt x="480" y="1274"/>
                    <a:pt x="540" y="1324"/>
                  </a:cubicBezTo>
                  <a:cubicBezTo>
                    <a:pt x="544" y="1327"/>
                    <a:pt x="548" y="1329"/>
                    <a:pt x="553" y="1331"/>
                  </a:cubicBezTo>
                  <a:cubicBezTo>
                    <a:pt x="530" y="1359"/>
                    <a:pt x="506" y="1386"/>
                    <a:pt x="481" y="1412"/>
                  </a:cubicBezTo>
                  <a:cubicBezTo>
                    <a:pt x="763" y="1559"/>
                    <a:pt x="763" y="1559"/>
                    <a:pt x="763" y="1559"/>
                  </a:cubicBezTo>
                  <a:cubicBezTo>
                    <a:pt x="748" y="1576"/>
                    <a:pt x="734" y="1592"/>
                    <a:pt x="719" y="1608"/>
                  </a:cubicBezTo>
                  <a:cubicBezTo>
                    <a:pt x="1560" y="2055"/>
                    <a:pt x="1560" y="2055"/>
                    <a:pt x="1560" y="2055"/>
                  </a:cubicBezTo>
                  <a:cubicBezTo>
                    <a:pt x="1560" y="993"/>
                    <a:pt x="1560" y="993"/>
                    <a:pt x="1560" y="993"/>
                  </a:cubicBezTo>
                  <a:cubicBezTo>
                    <a:pt x="1224" y="831"/>
                    <a:pt x="1224" y="831"/>
                    <a:pt x="1224" y="831"/>
                  </a:cubicBezTo>
                  <a:cubicBezTo>
                    <a:pt x="1216" y="850"/>
                    <a:pt x="1207" y="868"/>
                    <a:pt x="1199" y="887"/>
                  </a:cubicBezTo>
                  <a:cubicBezTo>
                    <a:pt x="918" y="740"/>
                    <a:pt x="918" y="740"/>
                    <a:pt x="918" y="740"/>
                  </a:cubicBezTo>
                  <a:cubicBezTo>
                    <a:pt x="913" y="751"/>
                    <a:pt x="908" y="763"/>
                    <a:pt x="903" y="775"/>
                  </a:cubicBezTo>
                  <a:cubicBezTo>
                    <a:pt x="901" y="774"/>
                    <a:pt x="900" y="773"/>
                    <a:pt x="899" y="773"/>
                  </a:cubicBezTo>
                  <a:cubicBezTo>
                    <a:pt x="774" y="698"/>
                    <a:pt x="773" y="152"/>
                    <a:pt x="754" y="0"/>
                  </a:cubicBezTo>
                  <a:cubicBezTo>
                    <a:pt x="199" y="286"/>
                    <a:pt x="0" y="774"/>
                    <a:pt x="37" y="766"/>
                  </a:cubicBezTo>
                </a:path>
              </a:pathLst>
            </a:custGeom>
            <a:solidFill>
              <a:srgbClr val="5D7EA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 name="îŝľíḑé"/>
            <p:cNvSpPr/>
            <p:nvPr>
              <p:custDataLst>
                <p:tags r:id="rId27"/>
              </p:custDataLst>
            </p:nvPr>
          </p:nvSpPr>
          <p:spPr bwMode="auto">
            <a:xfrm>
              <a:off x="3473086" y="2685569"/>
              <a:ext cx="344125" cy="3365562"/>
            </a:xfrm>
            <a:custGeom>
              <a:avLst/>
              <a:gdLst>
                <a:gd name="T0" fmla="*/ 180 w 291"/>
                <a:gd name="T1" fmla="*/ 0 h 2846"/>
                <a:gd name="T2" fmla="*/ 0 w 291"/>
                <a:gd name="T3" fmla="*/ 48 h 2846"/>
                <a:gd name="T4" fmla="*/ 111 w 291"/>
                <a:gd name="T5" fmla="*/ 2846 h 2846"/>
                <a:gd name="T6" fmla="*/ 291 w 291"/>
                <a:gd name="T7" fmla="*/ 2799 h 2846"/>
                <a:gd name="T8" fmla="*/ 180 w 291"/>
                <a:gd name="T9" fmla="*/ 0 h 2846"/>
              </a:gdLst>
              <a:ahLst/>
              <a:cxnLst>
                <a:cxn ang="0">
                  <a:pos x="T0" y="T1"/>
                </a:cxn>
                <a:cxn ang="0">
                  <a:pos x="T2" y="T3"/>
                </a:cxn>
                <a:cxn ang="0">
                  <a:pos x="T4" y="T5"/>
                </a:cxn>
                <a:cxn ang="0">
                  <a:pos x="T6" y="T7"/>
                </a:cxn>
                <a:cxn ang="0">
                  <a:pos x="T8" y="T9"/>
                </a:cxn>
              </a:cxnLst>
              <a:rect l="0" t="0" r="r" b="b"/>
              <a:pathLst>
                <a:path w="291" h="2846">
                  <a:moveTo>
                    <a:pt x="180" y="0"/>
                  </a:moveTo>
                  <a:lnTo>
                    <a:pt x="0" y="48"/>
                  </a:lnTo>
                  <a:lnTo>
                    <a:pt x="111" y="2846"/>
                  </a:lnTo>
                  <a:lnTo>
                    <a:pt x="291" y="2799"/>
                  </a:lnTo>
                  <a:lnTo>
                    <a:pt x="180" y="0"/>
                  </a:ln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 name="îṧḷíḋè"/>
            <p:cNvSpPr/>
            <p:nvPr>
              <p:custDataLst>
                <p:tags r:id="rId28"/>
              </p:custDataLst>
            </p:nvPr>
          </p:nvSpPr>
          <p:spPr bwMode="auto">
            <a:xfrm>
              <a:off x="3473086" y="2685569"/>
              <a:ext cx="344125" cy="3365562"/>
            </a:xfrm>
            <a:custGeom>
              <a:avLst/>
              <a:gdLst>
                <a:gd name="T0" fmla="*/ 180 w 291"/>
                <a:gd name="T1" fmla="*/ 0 h 2846"/>
                <a:gd name="T2" fmla="*/ 0 w 291"/>
                <a:gd name="T3" fmla="*/ 48 h 2846"/>
                <a:gd name="T4" fmla="*/ 111 w 291"/>
                <a:gd name="T5" fmla="*/ 2846 h 2846"/>
                <a:gd name="T6" fmla="*/ 291 w 291"/>
                <a:gd name="T7" fmla="*/ 2799 h 2846"/>
                <a:gd name="T8" fmla="*/ 180 w 291"/>
                <a:gd name="T9" fmla="*/ 0 h 2846"/>
              </a:gdLst>
              <a:ahLst/>
              <a:cxnLst>
                <a:cxn ang="0">
                  <a:pos x="T0" y="T1"/>
                </a:cxn>
                <a:cxn ang="0">
                  <a:pos x="T2" y="T3"/>
                </a:cxn>
                <a:cxn ang="0">
                  <a:pos x="T4" y="T5"/>
                </a:cxn>
                <a:cxn ang="0">
                  <a:pos x="T6" y="T7"/>
                </a:cxn>
                <a:cxn ang="0">
                  <a:pos x="T8" y="T9"/>
                </a:cxn>
              </a:cxnLst>
              <a:rect l="0" t="0" r="r" b="b"/>
              <a:pathLst>
                <a:path w="291" h="2846">
                  <a:moveTo>
                    <a:pt x="180" y="0"/>
                  </a:moveTo>
                  <a:lnTo>
                    <a:pt x="0" y="48"/>
                  </a:lnTo>
                  <a:lnTo>
                    <a:pt x="111" y="2846"/>
                  </a:lnTo>
                  <a:lnTo>
                    <a:pt x="291" y="279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ïṡ1iḋè"/>
            <p:cNvSpPr/>
            <p:nvPr>
              <p:custDataLst>
                <p:tags r:id="rId29"/>
              </p:custDataLst>
            </p:nvPr>
          </p:nvSpPr>
          <p:spPr bwMode="auto">
            <a:xfrm>
              <a:off x="3685946" y="2685569"/>
              <a:ext cx="3033263" cy="3309982"/>
            </a:xfrm>
            <a:custGeom>
              <a:avLst/>
              <a:gdLst>
                <a:gd name="T0" fmla="*/ 111 w 2565"/>
                <a:gd name="T1" fmla="*/ 2799 h 2799"/>
                <a:gd name="T2" fmla="*/ 2565 w 2565"/>
                <a:gd name="T3" fmla="*/ 2732 h 2799"/>
                <a:gd name="T4" fmla="*/ 2252 w 2565"/>
                <a:gd name="T5" fmla="*/ 205 h 2799"/>
                <a:gd name="T6" fmla="*/ 0 w 2565"/>
                <a:gd name="T7" fmla="*/ 0 h 2799"/>
                <a:gd name="T8" fmla="*/ 111 w 2565"/>
                <a:gd name="T9" fmla="*/ 2799 h 2799"/>
              </a:gdLst>
              <a:ahLst/>
              <a:cxnLst>
                <a:cxn ang="0">
                  <a:pos x="T0" y="T1"/>
                </a:cxn>
                <a:cxn ang="0">
                  <a:pos x="T2" y="T3"/>
                </a:cxn>
                <a:cxn ang="0">
                  <a:pos x="T4" y="T5"/>
                </a:cxn>
                <a:cxn ang="0">
                  <a:pos x="T6" y="T7"/>
                </a:cxn>
                <a:cxn ang="0">
                  <a:pos x="T8" y="T9"/>
                </a:cxn>
              </a:cxnLst>
              <a:rect l="0" t="0" r="r" b="b"/>
              <a:pathLst>
                <a:path w="2565" h="2799">
                  <a:moveTo>
                    <a:pt x="111" y="2799"/>
                  </a:moveTo>
                  <a:lnTo>
                    <a:pt x="2565" y="2732"/>
                  </a:lnTo>
                  <a:lnTo>
                    <a:pt x="2252" y="205"/>
                  </a:lnTo>
                  <a:lnTo>
                    <a:pt x="0" y="0"/>
                  </a:lnTo>
                  <a:lnTo>
                    <a:pt x="111" y="27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îṩḻíḑè"/>
            <p:cNvSpPr/>
            <p:nvPr>
              <p:custDataLst>
                <p:tags r:id="rId30"/>
              </p:custDataLst>
            </p:nvPr>
          </p:nvSpPr>
          <p:spPr bwMode="auto">
            <a:xfrm>
              <a:off x="3685946" y="2685569"/>
              <a:ext cx="3033263" cy="3309982"/>
            </a:xfrm>
            <a:custGeom>
              <a:avLst/>
              <a:gdLst>
                <a:gd name="T0" fmla="*/ 111 w 2565"/>
                <a:gd name="T1" fmla="*/ 2799 h 2799"/>
                <a:gd name="T2" fmla="*/ 2565 w 2565"/>
                <a:gd name="T3" fmla="*/ 2732 h 2799"/>
                <a:gd name="T4" fmla="*/ 2252 w 2565"/>
                <a:gd name="T5" fmla="*/ 205 h 2799"/>
                <a:gd name="T6" fmla="*/ 0 w 2565"/>
                <a:gd name="T7" fmla="*/ 0 h 2799"/>
                <a:gd name="T8" fmla="*/ 111 w 2565"/>
                <a:gd name="T9" fmla="*/ 2799 h 2799"/>
              </a:gdLst>
              <a:ahLst/>
              <a:cxnLst>
                <a:cxn ang="0">
                  <a:pos x="T0" y="T1"/>
                </a:cxn>
                <a:cxn ang="0">
                  <a:pos x="T2" y="T3"/>
                </a:cxn>
                <a:cxn ang="0">
                  <a:pos x="T4" y="T5"/>
                </a:cxn>
                <a:cxn ang="0">
                  <a:pos x="T6" y="T7"/>
                </a:cxn>
                <a:cxn ang="0">
                  <a:pos x="T8" y="T9"/>
                </a:cxn>
              </a:cxnLst>
              <a:rect l="0" t="0" r="r" b="b"/>
              <a:pathLst>
                <a:path w="2565" h="2799">
                  <a:moveTo>
                    <a:pt x="111" y="2799"/>
                  </a:moveTo>
                  <a:lnTo>
                    <a:pt x="2565" y="2732"/>
                  </a:lnTo>
                  <a:lnTo>
                    <a:pt x="2252" y="205"/>
                  </a:lnTo>
                  <a:lnTo>
                    <a:pt x="0" y="0"/>
                  </a:lnTo>
                  <a:lnTo>
                    <a:pt x="111" y="27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ïŝľídé"/>
            <p:cNvSpPr/>
            <p:nvPr>
              <p:custDataLst>
                <p:tags r:id="rId31"/>
              </p:custDataLst>
            </p:nvPr>
          </p:nvSpPr>
          <p:spPr bwMode="auto">
            <a:xfrm>
              <a:off x="4006420" y="3009590"/>
              <a:ext cx="2125058" cy="487214"/>
            </a:xfrm>
            <a:custGeom>
              <a:avLst/>
              <a:gdLst>
                <a:gd name="T0" fmla="*/ 0 w 1621"/>
                <a:gd name="T1" fmla="*/ 0 h 372"/>
                <a:gd name="T2" fmla="*/ 791 w 1621"/>
                <a:gd name="T3" fmla="*/ 9 h 372"/>
                <a:gd name="T4" fmla="*/ 1584 w 1621"/>
                <a:gd name="T5" fmla="*/ 18 h 372"/>
                <a:gd name="T6" fmla="*/ 1621 w 1621"/>
                <a:gd name="T7" fmla="*/ 372 h 372"/>
                <a:gd name="T8" fmla="*/ 819 w 1621"/>
                <a:gd name="T9" fmla="*/ 370 h 372"/>
                <a:gd name="T10" fmla="*/ 19 w 1621"/>
                <a:gd name="T11" fmla="*/ 368 h 372"/>
                <a:gd name="T12" fmla="*/ 0 w 1621"/>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1621" h="372">
                  <a:moveTo>
                    <a:pt x="0" y="0"/>
                  </a:moveTo>
                  <a:cubicBezTo>
                    <a:pt x="263" y="3"/>
                    <a:pt x="527" y="6"/>
                    <a:pt x="791" y="9"/>
                  </a:cubicBezTo>
                  <a:cubicBezTo>
                    <a:pt x="1055" y="12"/>
                    <a:pt x="1320" y="15"/>
                    <a:pt x="1584" y="18"/>
                  </a:cubicBezTo>
                  <a:cubicBezTo>
                    <a:pt x="1596" y="136"/>
                    <a:pt x="1608" y="254"/>
                    <a:pt x="1621" y="372"/>
                  </a:cubicBezTo>
                  <a:cubicBezTo>
                    <a:pt x="1353" y="371"/>
                    <a:pt x="1086" y="370"/>
                    <a:pt x="819" y="370"/>
                  </a:cubicBezTo>
                  <a:cubicBezTo>
                    <a:pt x="552" y="369"/>
                    <a:pt x="285" y="369"/>
                    <a:pt x="19" y="368"/>
                  </a:cubicBezTo>
                  <a:cubicBezTo>
                    <a:pt x="12" y="245"/>
                    <a:pt x="6" y="123"/>
                    <a:pt x="0" y="0"/>
                  </a:cubicBezTo>
                </a:path>
              </a:pathLst>
            </a:custGeom>
            <a:solidFill>
              <a:srgbClr val="AF533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iSḷiḍé"/>
            <p:cNvSpPr/>
            <p:nvPr>
              <p:custDataLst>
                <p:tags r:id="rId32"/>
              </p:custDataLst>
            </p:nvPr>
          </p:nvSpPr>
          <p:spPr bwMode="auto">
            <a:xfrm>
              <a:off x="4035983" y="3576035"/>
              <a:ext cx="290909" cy="298005"/>
            </a:xfrm>
            <a:custGeom>
              <a:avLst/>
              <a:gdLst>
                <a:gd name="T0" fmla="*/ 12 w 222"/>
                <a:gd name="T1" fmla="*/ 228 h 228"/>
                <a:gd name="T2" fmla="*/ 222 w 222"/>
                <a:gd name="T3" fmla="*/ 227 h 228"/>
                <a:gd name="T4" fmla="*/ 209 w 222"/>
                <a:gd name="T5" fmla="*/ 1 h 228"/>
                <a:gd name="T6" fmla="*/ 0 w 222"/>
                <a:gd name="T7" fmla="*/ 0 h 228"/>
                <a:gd name="T8" fmla="*/ 12 w 222"/>
                <a:gd name="T9" fmla="*/ 228 h 228"/>
              </a:gdLst>
              <a:ahLst/>
              <a:cxnLst>
                <a:cxn ang="0">
                  <a:pos x="T0" y="T1"/>
                </a:cxn>
                <a:cxn ang="0">
                  <a:pos x="T2" y="T3"/>
                </a:cxn>
                <a:cxn ang="0">
                  <a:pos x="T4" y="T5"/>
                </a:cxn>
                <a:cxn ang="0">
                  <a:pos x="T6" y="T7"/>
                </a:cxn>
                <a:cxn ang="0">
                  <a:pos x="T8" y="T9"/>
                </a:cxn>
              </a:cxnLst>
              <a:rect l="0" t="0" r="r" b="b"/>
              <a:pathLst>
                <a:path w="221" h="228">
                  <a:moveTo>
                    <a:pt x="12" y="228"/>
                  </a:moveTo>
                  <a:cubicBezTo>
                    <a:pt x="82" y="228"/>
                    <a:pt x="152" y="228"/>
                    <a:pt x="222" y="227"/>
                  </a:cubicBezTo>
                  <a:cubicBezTo>
                    <a:pt x="218" y="152"/>
                    <a:pt x="213" y="76"/>
                    <a:pt x="209" y="1"/>
                  </a:cubicBezTo>
                  <a:cubicBezTo>
                    <a:pt x="139" y="0"/>
                    <a:pt x="69" y="0"/>
                    <a:pt x="0" y="0"/>
                  </a:cubicBezTo>
                  <a:cubicBezTo>
                    <a:pt x="4" y="76"/>
                    <a:pt x="8" y="152"/>
                    <a:pt x="12" y="228"/>
                  </a:cubicBezTo>
                  <a:close/>
                </a:path>
              </a:pathLst>
            </a:custGeom>
            <a:solidFill>
              <a:srgbClr val="D280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îṥḻïdê"/>
            <p:cNvSpPr/>
            <p:nvPr>
              <p:custDataLst>
                <p:tags r:id="rId33"/>
              </p:custDataLst>
            </p:nvPr>
          </p:nvSpPr>
          <p:spPr bwMode="auto">
            <a:xfrm>
              <a:off x="4339901" y="3577218"/>
              <a:ext cx="293274" cy="295640"/>
            </a:xfrm>
            <a:custGeom>
              <a:avLst/>
              <a:gdLst>
                <a:gd name="T0" fmla="*/ 14 w 224"/>
                <a:gd name="T1" fmla="*/ 226 h 226"/>
                <a:gd name="T2" fmla="*/ 224 w 224"/>
                <a:gd name="T3" fmla="*/ 225 h 226"/>
                <a:gd name="T4" fmla="*/ 209 w 224"/>
                <a:gd name="T5" fmla="*/ 0 h 226"/>
                <a:gd name="T6" fmla="*/ 0 w 224"/>
                <a:gd name="T7" fmla="*/ 0 h 226"/>
                <a:gd name="T8" fmla="*/ 14 w 224"/>
                <a:gd name="T9" fmla="*/ 226 h 226"/>
              </a:gdLst>
              <a:ahLst/>
              <a:cxnLst>
                <a:cxn ang="0">
                  <a:pos x="T0" y="T1"/>
                </a:cxn>
                <a:cxn ang="0">
                  <a:pos x="T2" y="T3"/>
                </a:cxn>
                <a:cxn ang="0">
                  <a:pos x="T4" y="T5"/>
                </a:cxn>
                <a:cxn ang="0">
                  <a:pos x="T6" y="T7"/>
                </a:cxn>
                <a:cxn ang="0">
                  <a:pos x="T8" y="T9"/>
                </a:cxn>
              </a:cxnLst>
              <a:rect l="0" t="0" r="r" b="b"/>
              <a:pathLst>
                <a:path w="224" h="226">
                  <a:moveTo>
                    <a:pt x="14" y="226"/>
                  </a:moveTo>
                  <a:cubicBezTo>
                    <a:pt x="84" y="226"/>
                    <a:pt x="154" y="225"/>
                    <a:pt x="224" y="225"/>
                  </a:cubicBezTo>
                  <a:cubicBezTo>
                    <a:pt x="219" y="150"/>
                    <a:pt x="214" y="75"/>
                    <a:pt x="209" y="0"/>
                  </a:cubicBezTo>
                  <a:cubicBezTo>
                    <a:pt x="140" y="0"/>
                    <a:pt x="70" y="0"/>
                    <a:pt x="0" y="0"/>
                  </a:cubicBezTo>
                  <a:cubicBezTo>
                    <a:pt x="5" y="75"/>
                    <a:pt x="10" y="151"/>
                    <a:pt x="14" y="226"/>
                  </a:cubicBezTo>
                  <a:close/>
                </a:path>
              </a:pathLst>
            </a:custGeom>
            <a:solidFill>
              <a:srgbClr val="D280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îs1ïḍê"/>
            <p:cNvSpPr/>
            <p:nvPr>
              <p:custDataLst>
                <p:tags r:id="rId34"/>
              </p:custDataLst>
            </p:nvPr>
          </p:nvSpPr>
          <p:spPr bwMode="auto">
            <a:xfrm>
              <a:off x="4645001" y="3577218"/>
              <a:ext cx="295640" cy="294457"/>
            </a:xfrm>
            <a:custGeom>
              <a:avLst/>
              <a:gdLst>
                <a:gd name="T0" fmla="*/ 15 w 225"/>
                <a:gd name="T1" fmla="*/ 225 h 225"/>
                <a:gd name="T2" fmla="*/ 225 w 225"/>
                <a:gd name="T3" fmla="*/ 224 h 225"/>
                <a:gd name="T4" fmla="*/ 209 w 225"/>
                <a:gd name="T5" fmla="*/ 0 h 225"/>
                <a:gd name="T6" fmla="*/ 0 w 225"/>
                <a:gd name="T7" fmla="*/ 0 h 225"/>
                <a:gd name="T8" fmla="*/ 15 w 225"/>
                <a:gd name="T9" fmla="*/ 225 h 225"/>
              </a:gdLst>
              <a:ahLst/>
              <a:cxnLst>
                <a:cxn ang="0">
                  <a:pos x="T0" y="T1"/>
                </a:cxn>
                <a:cxn ang="0">
                  <a:pos x="T2" y="T3"/>
                </a:cxn>
                <a:cxn ang="0">
                  <a:pos x="T4" y="T5"/>
                </a:cxn>
                <a:cxn ang="0">
                  <a:pos x="T6" y="T7"/>
                </a:cxn>
                <a:cxn ang="0">
                  <a:pos x="T8" y="T9"/>
                </a:cxn>
              </a:cxnLst>
              <a:rect l="0" t="0" r="r" b="b"/>
              <a:pathLst>
                <a:path w="225" h="225">
                  <a:moveTo>
                    <a:pt x="15" y="225"/>
                  </a:moveTo>
                  <a:cubicBezTo>
                    <a:pt x="85" y="225"/>
                    <a:pt x="155" y="224"/>
                    <a:pt x="225" y="224"/>
                  </a:cubicBezTo>
                  <a:cubicBezTo>
                    <a:pt x="220" y="149"/>
                    <a:pt x="214" y="74"/>
                    <a:pt x="209" y="0"/>
                  </a:cubicBezTo>
                  <a:cubicBezTo>
                    <a:pt x="139" y="0"/>
                    <a:pt x="70" y="0"/>
                    <a:pt x="0" y="0"/>
                  </a:cubicBezTo>
                  <a:cubicBezTo>
                    <a:pt x="5" y="75"/>
                    <a:pt x="10" y="150"/>
                    <a:pt x="15" y="225"/>
                  </a:cubicBezTo>
                  <a:close/>
                </a:path>
              </a:pathLst>
            </a:custGeom>
            <a:solidFill>
              <a:srgbClr val="D280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ísļïdè"/>
            <p:cNvSpPr/>
            <p:nvPr>
              <p:custDataLst>
                <p:tags r:id="rId35"/>
              </p:custDataLst>
            </p:nvPr>
          </p:nvSpPr>
          <p:spPr bwMode="auto">
            <a:xfrm>
              <a:off x="4950101" y="3577218"/>
              <a:ext cx="298005" cy="293275"/>
            </a:xfrm>
            <a:custGeom>
              <a:avLst/>
              <a:gdLst>
                <a:gd name="T0" fmla="*/ 16 w 227"/>
                <a:gd name="T1" fmla="*/ 224 h 224"/>
                <a:gd name="T2" fmla="*/ 227 w 227"/>
                <a:gd name="T3" fmla="*/ 223 h 224"/>
                <a:gd name="T4" fmla="*/ 209 w 227"/>
                <a:gd name="T5" fmla="*/ 0 h 224"/>
                <a:gd name="T6" fmla="*/ 0 w 227"/>
                <a:gd name="T7" fmla="*/ 0 h 224"/>
                <a:gd name="T8" fmla="*/ 16 w 227"/>
                <a:gd name="T9" fmla="*/ 224 h 224"/>
              </a:gdLst>
              <a:ahLst/>
              <a:cxnLst>
                <a:cxn ang="0">
                  <a:pos x="T0" y="T1"/>
                </a:cxn>
                <a:cxn ang="0">
                  <a:pos x="T2" y="T3"/>
                </a:cxn>
                <a:cxn ang="0">
                  <a:pos x="T4" y="T5"/>
                </a:cxn>
                <a:cxn ang="0">
                  <a:pos x="T6" y="T7"/>
                </a:cxn>
                <a:cxn ang="0">
                  <a:pos x="T8" y="T9"/>
                </a:cxn>
              </a:cxnLst>
              <a:rect l="0" t="0" r="r" b="b"/>
              <a:pathLst>
                <a:path w="226" h="224">
                  <a:moveTo>
                    <a:pt x="16" y="224"/>
                  </a:moveTo>
                  <a:cubicBezTo>
                    <a:pt x="86" y="224"/>
                    <a:pt x="156" y="223"/>
                    <a:pt x="227" y="223"/>
                  </a:cubicBezTo>
                  <a:cubicBezTo>
                    <a:pt x="221" y="149"/>
                    <a:pt x="215" y="74"/>
                    <a:pt x="209" y="0"/>
                  </a:cubicBezTo>
                  <a:cubicBezTo>
                    <a:pt x="139" y="0"/>
                    <a:pt x="69" y="0"/>
                    <a:pt x="0" y="0"/>
                  </a:cubicBezTo>
                  <a:cubicBezTo>
                    <a:pt x="5" y="74"/>
                    <a:pt x="11" y="149"/>
                    <a:pt x="16" y="224"/>
                  </a:cubicBezTo>
                </a:path>
              </a:pathLst>
            </a:custGeom>
            <a:solidFill>
              <a:srgbClr val="D280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ï$1iḑê"/>
            <p:cNvSpPr/>
            <p:nvPr>
              <p:custDataLst>
                <p:tags r:id="rId36"/>
              </p:custDataLst>
            </p:nvPr>
          </p:nvSpPr>
          <p:spPr bwMode="auto">
            <a:xfrm>
              <a:off x="5256384" y="3577218"/>
              <a:ext cx="298005" cy="292092"/>
            </a:xfrm>
            <a:custGeom>
              <a:avLst/>
              <a:gdLst>
                <a:gd name="T0" fmla="*/ 18 w 228"/>
                <a:gd name="T1" fmla="*/ 223 h 223"/>
                <a:gd name="T2" fmla="*/ 228 w 228"/>
                <a:gd name="T3" fmla="*/ 222 h 223"/>
                <a:gd name="T4" fmla="*/ 208 w 228"/>
                <a:gd name="T5" fmla="*/ 0 h 223"/>
                <a:gd name="T6" fmla="*/ 0 w 228"/>
                <a:gd name="T7" fmla="*/ 0 h 223"/>
                <a:gd name="T8" fmla="*/ 18 w 228"/>
                <a:gd name="T9" fmla="*/ 223 h 223"/>
              </a:gdLst>
              <a:ahLst/>
              <a:cxnLst>
                <a:cxn ang="0">
                  <a:pos x="T0" y="T1"/>
                </a:cxn>
                <a:cxn ang="0">
                  <a:pos x="T2" y="T3"/>
                </a:cxn>
                <a:cxn ang="0">
                  <a:pos x="T4" y="T5"/>
                </a:cxn>
                <a:cxn ang="0">
                  <a:pos x="T6" y="T7"/>
                </a:cxn>
                <a:cxn ang="0">
                  <a:pos x="T8" y="T9"/>
                </a:cxn>
              </a:cxnLst>
              <a:rect l="0" t="0" r="r" b="b"/>
              <a:pathLst>
                <a:path w="228" h="223">
                  <a:moveTo>
                    <a:pt x="18" y="223"/>
                  </a:moveTo>
                  <a:cubicBezTo>
                    <a:pt x="88" y="222"/>
                    <a:pt x="158" y="222"/>
                    <a:pt x="228" y="222"/>
                  </a:cubicBezTo>
                  <a:cubicBezTo>
                    <a:pt x="221" y="148"/>
                    <a:pt x="215" y="74"/>
                    <a:pt x="208" y="0"/>
                  </a:cubicBezTo>
                  <a:cubicBezTo>
                    <a:pt x="139" y="0"/>
                    <a:pt x="69" y="0"/>
                    <a:pt x="0" y="0"/>
                  </a:cubicBezTo>
                  <a:cubicBezTo>
                    <a:pt x="6" y="74"/>
                    <a:pt x="12" y="149"/>
                    <a:pt x="18" y="223"/>
                  </a:cubicBezTo>
                </a:path>
              </a:pathLst>
            </a:custGeom>
            <a:solidFill>
              <a:srgbClr val="D280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iśḷiḋe"/>
            <p:cNvSpPr/>
            <p:nvPr>
              <p:custDataLst>
                <p:tags r:id="rId37"/>
              </p:custDataLst>
            </p:nvPr>
          </p:nvSpPr>
          <p:spPr bwMode="auto">
            <a:xfrm>
              <a:off x="5560302" y="3577218"/>
              <a:ext cx="301553" cy="290909"/>
            </a:xfrm>
            <a:custGeom>
              <a:avLst/>
              <a:gdLst>
                <a:gd name="T0" fmla="*/ 20 w 230"/>
                <a:gd name="T1" fmla="*/ 222 h 222"/>
                <a:gd name="T2" fmla="*/ 230 w 230"/>
                <a:gd name="T3" fmla="*/ 221 h 222"/>
                <a:gd name="T4" fmla="*/ 209 w 230"/>
                <a:gd name="T5" fmla="*/ 0 h 222"/>
                <a:gd name="T6" fmla="*/ 0 w 230"/>
                <a:gd name="T7" fmla="*/ 0 h 222"/>
                <a:gd name="T8" fmla="*/ 20 w 230"/>
                <a:gd name="T9" fmla="*/ 222 h 222"/>
              </a:gdLst>
              <a:ahLst/>
              <a:cxnLst>
                <a:cxn ang="0">
                  <a:pos x="T0" y="T1"/>
                </a:cxn>
                <a:cxn ang="0">
                  <a:pos x="T2" y="T3"/>
                </a:cxn>
                <a:cxn ang="0">
                  <a:pos x="T4" y="T5"/>
                </a:cxn>
                <a:cxn ang="0">
                  <a:pos x="T6" y="T7"/>
                </a:cxn>
                <a:cxn ang="0">
                  <a:pos x="T8" y="T9"/>
                </a:cxn>
              </a:cxnLst>
              <a:rect l="0" t="0" r="r" b="b"/>
              <a:pathLst>
                <a:path w="230" h="221">
                  <a:moveTo>
                    <a:pt x="20" y="222"/>
                  </a:moveTo>
                  <a:cubicBezTo>
                    <a:pt x="90" y="221"/>
                    <a:pt x="160" y="221"/>
                    <a:pt x="230" y="221"/>
                  </a:cubicBezTo>
                  <a:cubicBezTo>
                    <a:pt x="223" y="147"/>
                    <a:pt x="216" y="74"/>
                    <a:pt x="209" y="0"/>
                  </a:cubicBezTo>
                  <a:cubicBezTo>
                    <a:pt x="139" y="0"/>
                    <a:pt x="70" y="0"/>
                    <a:pt x="0" y="0"/>
                  </a:cubicBezTo>
                  <a:cubicBezTo>
                    <a:pt x="7" y="74"/>
                    <a:pt x="13" y="148"/>
                    <a:pt x="20" y="222"/>
                  </a:cubicBezTo>
                </a:path>
              </a:pathLst>
            </a:custGeom>
            <a:solidFill>
              <a:srgbClr val="D280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îṧḻíḑé"/>
            <p:cNvSpPr/>
            <p:nvPr>
              <p:custDataLst>
                <p:tags r:id="rId38"/>
              </p:custDataLst>
            </p:nvPr>
          </p:nvSpPr>
          <p:spPr bwMode="auto">
            <a:xfrm>
              <a:off x="5865402" y="3577218"/>
              <a:ext cx="302735" cy="288544"/>
            </a:xfrm>
            <a:custGeom>
              <a:avLst/>
              <a:gdLst>
                <a:gd name="T0" fmla="*/ 21 w 231"/>
                <a:gd name="T1" fmla="*/ 220 h 220"/>
                <a:gd name="T2" fmla="*/ 231 w 231"/>
                <a:gd name="T3" fmla="*/ 219 h 220"/>
                <a:gd name="T4" fmla="*/ 209 w 231"/>
                <a:gd name="T5" fmla="*/ 0 h 220"/>
                <a:gd name="T6" fmla="*/ 0 w 231"/>
                <a:gd name="T7" fmla="*/ 0 h 220"/>
                <a:gd name="T8" fmla="*/ 21 w 231"/>
                <a:gd name="T9" fmla="*/ 220 h 220"/>
              </a:gdLst>
              <a:ahLst/>
              <a:cxnLst>
                <a:cxn ang="0">
                  <a:pos x="T0" y="T1"/>
                </a:cxn>
                <a:cxn ang="0">
                  <a:pos x="T2" y="T3"/>
                </a:cxn>
                <a:cxn ang="0">
                  <a:pos x="T4" y="T5"/>
                </a:cxn>
                <a:cxn ang="0">
                  <a:pos x="T6" y="T7"/>
                </a:cxn>
                <a:cxn ang="0">
                  <a:pos x="T8" y="T9"/>
                </a:cxn>
              </a:cxnLst>
              <a:rect l="0" t="0" r="r" b="b"/>
              <a:pathLst>
                <a:path w="231" h="220">
                  <a:moveTo>
                    <a:pt x="21" y="220"/>
                  </a:moveTo>
                  <a:cubicBezTo>
                    <a:pt x="91" y="220"/>
                    <a:pt x="161" y="220"/>
                    <a:pt x="231" y="219"/>
                  </a:cubicBezTo>
                  <a:cubicBezTo>
                    <a:pt x="224" y="146"/>
                    <a:pt x="216" y="73"/>
                    <a:pt x="209" y="0"/>
                  </a:cubicBezTo>
                  <a:cubicBezTo>
                    <a:pt x="139" y="0"/>
                    <a:pt x="69" y="0"/>
                    <a:pt x="0" y="0"/>
                  </a:cubicBezTo>
                  <a:cubicBezTo>
                    <a:pt x="7" y="74"/>
                    <a:pt x="14" y="147"/>
                    <a:pt x="21" y="220"/>
                  </a:cubicBezTo>
                </a:path>
              </a:pathLst>
            </a:custGeom>
            <a:solidFill>
              <a:srgbClr val="D280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íŝliďé"/>
            <p:cNvSpPr/>
            <p:nvPr>
              <p:custDataLst>
                <p:tags r:id="rId39"/>
              </p:custDataLst>
            </p:nvPr>
          </p:nvSpPr>
          <p:spPr bwMode="auto">
            <a:xfrm>
              <a:off x="5283583" y="3929620"/>
              <a:ext cx="302735" cy="294457"/>
            </a:xfrm>
            <a:custGeom>
              <a:avLst/>
              <a:gdLst>
                <a:gd name="T0" fmla="*/ 19 w 231"/>
                <a:gd name="T1" fmla="*/ 225 h 225"/>
                <a:gd name="T2" fmla="*/ 231 w 231"/>
                <a:gd name="T3" fmla="*/ 222 h 225"/>
                <a:gd name="T4" fmla="*/ 211 w 231"/>
                <a:gd name="T5" fmla="*/ 0 h 225"/>
                <a:gd name="T6" fmla="*/ 0 w 231"/>
                <a:gd name="T7" fmla="*/ 2 h 225"/>
                <a:gd name="T8" fmla="*/ 19 w 231"/>
                <a:gd name="T9" fmla="*/ 225 h 225"/>
              </a:gdLst>
              <a:ahLst/>
              <a:cxnLst>
                <a:cxn ang="0">
                  <a:pos x="T0" y="T1"/>
                </a:cxn>
                <a:cxn ang="0">
                  <a:pos x="T2" y="T3"/>
                </a:cxn>
                <a:cxn ang="0">
                  <a:pos x="T4" y="T5"/>
                </a:cxn>
                <a:cxn ang="0">
                  <a:pos x="T6" y="T7"/>
                </a:cxn>
                <a:cxn ang="0">
                  <a:pos x="T8" y="T9"/>
                </a:cxn>
              </a:cxnLst>
              <a:rect l="0" t="0" r="r" b="b"/>
              <a:pathLst>
                <a:path w="231" h="225">
                  <a:moveTo>
                    <a:pt x="19" y="225"/>
                  </a:moveTo>
                  <a:cubicBezTo>
                    <a:pt x="89" y="224"/>
                    <a:pt x="160" y="223"/>
                    <a:pt x="231" y="222"/>
                  </a:cubicBezTo>
                  <a:cubicBezTo>
                    <a:pt x="224" y="148"/>
                    <a:pt x="218" y="74"/>
                    <a:pt x="211" y="0"/>
                  </a:cubicBezTo>
                  <a:cubicBezTo>
                    <a:pt x="141" y="1"/>
                    <a:pt x="71" y="1"/>
                    <a:pt x="0" y="2"/>
                  </a:cubicBezTo>
                  <a:cubicBezTo>
                    <a:pt x="7" y="76"/>
                    <a:pt x="13" y="150"/>
                    <a:pt x="19" y="225"/>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işlîďê"/>
            <p:cNvSpPr/>
            <p:nvPr>
              <p:custDataLst>
                <p:tags r:id="rId40"/>
              </p:custDataLst>
            </p:nvPr>
          </p:nvSpPr>
          <p:spPr bwMode="auto">
            <a:xfrm>
              <a:off x="5591048" y="3928437"/>
              <a:ext cx="303918" cy="292092"/>
            </a:xfrm>
            <a:custGeom>
              <a:avLst/>
              <a:gdLst>
                <a:gd name="T0" fmla="*/ 20 w 232"/>
                <a:gd name="T1" fmla="*/ 223 h 223"/>
                <a:gd name="T2" fmla="*/ 232 w 232"/>
                <a:gd name="T3" fmla="*/ 220 h 223"/>
                <a:gd name="T4" fmla="*/ 211 w 232"/>
                <a:gd name="T5" fmla="*/ 0 h 223"/>
                <a:gd name="T6" fmla="*/ 0 w 232"/>
                <a:gd name="T7" fmla="*/ 1 h 223"/>
                <a:gd name="T8" fmla="*/ 20 w 232"/>
                <a:gd name="T9" fmla="*/ 223 h 223"/>
              </a:gdLst>
              <a:ahLst/>
              <a:cxnLst>
                <a:cxn ang="0">
                  <a:pos x="T0" y="T1"/>
                </a:cxn>
                <a:cxn ang="0">
                  <a:pos x="T2" y="T3"/>
                </a:cxn>
                <a:cxn ang="0">
                  <a:pos x="T4" y="T5"/>
                </a:cxn>
                <a:cxn ang="0">
                  <a:pos x="T6" y="T7"/>
                </a:cxn>
                <a:cxn ang="0">
                  <a:pos x="T8" y="T9"/>
                </a:cxn>
              </a:cxnLst>
              <a:rect l="0" t="0" r="r" b="b"/>
              <a:pathLst>
                <a:path w="231" h="223">
                  <a:moveTo>
                    <a:pt x="20" y="223"/>
                  </a:moveTo>
                  <a:cubicBezTo>
                    <a:pt x="91" y="222"/>
                    <a:pt x="161" y="221"/>
                    <a:pt x="232" y="220"/>
                  </a:cubicBezTo>
                  <a:cubicBezTo>
                    <a:pt x="225" y="147"/>
                    <a:pt x="218" y="73"/>
                    <a:pt x="211" y="0"/>
                  </a:cubicBezTo>
                  <a:cubicBezTo>
                    <a:pt x="140" y="0"/>
                    <a:pt x="70" y="1"/>
                    <a:pt x="0" y="1"/>
                  </a:cubicBezTo>
                  <a:cubicBezTo>
                    <a:pt x="7" y="75"/>
                    <a:pt x="13" y="149"/>
                    <a:pt x="20" y="223"/>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i$ḻíḋe"/>
            <p:cNvSpPr/>
            <p:nvPr>
              <p:custDataLst>
                <p:tags r:id="rId41"/>
              </p:custDataLst>
            </p:nvPr>
          </p:nvSpPr>
          <p:spPr bwMode="auto">
            <a:xfrm>
              <a:off x="5898513" y="3926072"/>
              <a:ext cx="306283" cy="289727"/>
            </a:xfrm>
            <a:custGeom>
              <a:avLst/>
              <a:gdLst>
                <a:gd name="T0" fmla="*/ 22 w 234"/>
                <a:gd name="T1" fmla="*/ 222 h 222"/>
                <a:gd name="T2" fmla="*/ 234 w 234"/>
                <a:gd name="T3" fmla="*/ 220 h 222"/>
                <a:gd name="T4" fmla="*/ 211 w 234"/>
                <a:gd name="T5" fmla="*/ 0 h 222"/>
                <a:gd name="T6" fmla="*/ 0 w 234"/>
                <a:gd name="T7" fmla="*/ 2 h 222"/>
                <a:gd name="T8" fmla="*/ 22 w 234"/>
                <a:gd name="T9" fmla="*/ 222 h 222"/>
              </a:gdLst>
              <a:ahLst/>
              <a:cxnLst>
                <a:cxn ang="0">
                  <a:pos x="T0" y="T1"/>
                </a:cxn>
                <a:cxn ang="0">
                  <a:pos x="T2" y="T3"/>
                </a:cxn>
                <a:cxn ang="0">
                  <a:pos x="T4" y="T5"/>
                </a:cxn>
                <a:cxn ang="0">
                  <a:pos x="T6" y="T7"/>
                </a:cxn>
                <a:cxn ang="0">
                  <a:pos x="T8" y="T9"/>
                </a:cxn>
              </a:cxnLst>
              <a:rect l="0" t="0" r="r" b="b"/>
              <a:pathLst>
                <a:path w="234" h="221">
                  <a:moveTo>
                    <a:pt x="22" y="222"/>
                  </a:moveTo>
                  <a:cubicBezTo>
                    <a:pt x="93" y="221"/>
                    <a:pt x="163" y="220"/>
                    <a:pt x="234" y="220"/>
                  </a:cubicBezTo>
                  <a:cubicBezTo>
                    <a:pt x="227" y="147"/>
                    <a:pt x="219" y="74"/>
                    <a:pt x="211" y="0"/>
                  </a:cubicBezTo>
                  <a:cubicBezTo>
                    <a:pt x="141" y="1"/>
                    <a:pt x="71" y="1"/>
                    <a:pt x="0" y="2"/>
                  </a:cubicBezTo>
                  <a:cubicBezTo>
                    <a:pt x="8" y="75"/>
                    <a:pt x="15" y="149"/>
                    <a:pt x="22" y="222"/>
                  </a:cubicBezTo>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îśḻiḓê"/>
            <p:cNvSpPr/>
            <p:nvPr>
              <p:custDataLst>
                <p:tags r:id="rId42"/>
              </p:custDataLst>
            </p:nvPr>
          </p:nvSpPr>
          <p:spPr bwMode="auto">
            <a:xfrm>
              <a:off x="4073825" y="4298579"/>
              <a:ext cx="294457" cy="301553"/>
            </a:xfrm>
            <a:custGeom>
              <a:avLst/>
              <a:gdLst>
                <a:gd name="T0" fmla="*/ 12 w 225"/>
                <a:gd name="T1" fmla="*/ 230 h 230"/>
                <a:gd name="T2" fmla="*/ 225 w 225"/>
                <a:gd name="T3" fmla="*/ 227 h 230"/>
                <a:gd name="T4" fmla="*/ 212 w 225"/>
                <a:gd name="T5" fmla="*/ 0 h 230"/>
                <a:gd name="T6" fmla="*/ 0 w 225"/>
                <a:gd name="T7" fmla="*/ 2 h 230"/>
                <a:gd name="T8" fmla="*/ 12 w 225"/>
                <a:gd name="T9" fmla="*/ 230 h 230"/>
              </a:gdLst>
              <a:ahLst/>
              <a:cxnLst>
                <a:cxn ang="0">
                  <a:pos x="T0" y="T1"/>
                </a:cxn>
                <a:cxn ang="0">
                  <a:pos x="T2" y="T3"/>
                </a:cxn>
                <a:cxn ang="0">
                  <a:pos x="T4" y="T5"/>
                </a:cxn>
                <a:cxn ang="0">
                  <a:pos x="T6" y="T7"/>
                </a:cxn>
                <a:cxn ang="0">
                  <a:pos x="T8" y="T9"/>
                </a:cxn>
              </a:cxnLst>
              <a:rect l="0" t="0" r="r" b="b"/>
              <a:pathLst>
                <a:path w="225" h="230">
                  <a:moveTo>
                    <a:pt x="12" y="230"/>
                  </a:moveTo>
                  <a:cubicBezTo>
                    <a:pt x="83" y="229"/>
                    <a:pt x="154" y="228"/>
                    <a:pt x="225" y="227"/>
                  </a:cubicBezTo>
                  <a:cubicBezTo>
                    <a:pt x="221" y="151"/>
                    <a:pt x="216" y="75"/>
                    <a:pt x="212" y="0"/>
                  </a:cubicBezTo>
                  <a:cubicBezTo>
                    <a:pt x="141" y="1"/>
                    <a:pt x="70" y="1"/>
                    <a:pt x="0" y="2"/>
                  </a:cubicBezTo>
                  <a:cubicBezTo>
                    <a:pt x="4" y="78"/>
                    <a:pt x="8" y="154"/>
                    <a:pt x="12" y="230"/>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iṩḻïḋé"/>
            <p:cNvSpPr/>
            <p:nvPr>
              <p:custDataLst>
                <p:tags r:id="rId43"/>
              </p:custDataLst>
            </p:nvPr>
          </p:nvSpPr>
          <p:spPr bwMode="auto">
            <a:xfrm>
              <a:off x="4383656" y="4295031"/>
              <a:ext cx="296823" cy="299188"/>
            </a:xfrm>
            <a:custGeom>
              <a:avLst/>
              <a:gdLst>
                <a:gd name="T0" fmla="*/ 14 w 227"/>
                <a:gd name="T1" fmla="*/ 229 h 229"/>
                <a:gd name="T2" fmla="*/ 227 w 227"/>
                <a:gd name="T3" fmla="*/ 225 h 229"/>
                <a:gd name="T4" fmla="*/ 213 w 227"/>
                <a:gd name="T5" fmla="*/ 0 h 229"/>
                <a:gd name="T6" fmla="*/ 0 w 227"/>
                <a:gd name="T7" fmla="*/ 2 h 229"/>
                <a:gd name="T8" fmla="*/ 14 w 227"/>
                <a:gd name="T9" fmla="*/ 229 h 229"/>
              </a:gdLst>
              <a:ahLst/>
              <a:cxnLst>
                <a:cxn ang="0">
                  <a:pos x="T0" y="T1"/>
                </a:cxn>
                <a:cxn ang="0">
                  <a:pos x="T2" y="T3"/>
                </a:cxn>
                <a:cxn ang="0">
                  <a:pos x="T4" y="T5"/>
                </a:cxn>
                <a:cxn ang="0">
                  <a:pos x="T6" y="T7"/>
                </a:cxn>
                <a:cxn ang="0">
                  <a:pos x="T8" y="T9"/>
                </a:cxn>
              </a:cxnLst>
              <a:rect l="0" t="0" r="r" b="b"/>
              <a:pathLst>
                <a:path w="226" h="229">
                  <a:moveTo>
                    <a:pt x="14" y="229"/>
                  </a:moveTo>
                  <a:cubicBezTo>
                    <a:pt x="85" y="228"/>
                    <a:pt x="156" y="227"/>
                    <a:pt x="227" y="225"/>
                  </a:cubicBezTo>
                  <a:cubicBezTo>
                    <a:pt x="222" y="150"/>
                    <a:pt x="217" y="75"/>
                    <a:pt x="213" y="0"/>
                  </a:cubicBezTo>
                  <a:cubicBezTo>
                    <a:pt x="142" y="0"/>
                    <a:pt x="71" y="1"/>
                    <a:pt x="0" y="2"/>
                  </a:cubicBezTo>
                  <a:cubicBezTo>
                    <a:pt x="5" y="78"/>
                    <a:pt x="9" y="154"/>
                    <a:pt x="14" y="229"/>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ïSļïḑè"/>
            <p:cNvSpPr/>
            <p:nvPr>
              <p:custDataLst>
                <p:tags r:id="rId44"/>
              </p:custDataLst>
            </p:nvPr>
          </p:nvSpPr>
          <p:spPr bwMode="auto">
            <a:xfrm>
              <a:off x="4693486" y="4290300"/>
              <a:ext cx="299188" cy="299188"/>
            </a:xfrm>
            <a:custGeom>
              <a:avLst/>
              <a:gdLst>
                <a:gd name="T0" fmla="*/ 15 w 228"/>
                <a:gd name="T1" fmla="*/ 228 h 228"/>
                <a:gd name="T2" fmla="*/ 228 w 228"/>
                <a:gd name="T3" fmla="*/ 224 h 228"/>
                <a:gd name="T4" fmla="*/ 212 w 228"/>
                <a:gd name="T5" fmla="*/ 0 h 228"/>
                <a:gd name="T6" fmla="*/ 0 w 228"/>
                <a:gd name="T7" fmla="*/ 2 h 228"/>
                <a:gd name="T8" fmla="*/ 15 w 228"/>
                <a:gd name="T9" fmla="*/ 228 h 228"/>
              </a:gdLst>
              <a:ahLst/>
              <a:cxnLst>
                <a:cxn ang="0">
                  <a:pos x="T0" y="T1"/>
                </a:cxn>
                <a:cxn ang="0">
                  <a:pos x="T2" y="T3"/>
                </a:cxn>
                <a:cxn ang="0">
                  <a:pos x="T4" y="T5"/>
                </a:cxn>
                <a:cxn ang="0">
                  <a:pos x="T6" y="T7"/>
                </a:cxn>
                <a:cxn ang="0">
                  <a:pos x="T8" y="T9"/>
                </a:cxn>
              </a:cxnLst>
              <a:rect l="0" t="0" r="r" b="b"/>
              <a:pathLst>
                <a:path w="228" h="228">
                  <a:moveTo>
                    <a:pt x="15" y="228"/>
                  </a:moveTo>
                  <a:cubicBezTo>
                    <a:pt x="86" y="227"/>
                    <a:pt x="157" y="225"/>
                    <a:pt x="228" y="224"/>
                  </a:cubicBezTo>
                  <a:cubicBezTo>
                    <a:pt x="223" y="149"/>
                    <a:pt x="217" y="74"/>
                    <a:pt x="212" y="0"/>
                  </a:cubicBezTo>
                  <a:cubicBezTo>
                    <a:pt x="141" y="0"/>
                    <a:pt x="70" y="1"/>
                    <a:pt x="0" y="2"/>
                  </a:cubicBezTo>
                  <a:cubicBezTo>
                    <a:pt x="5" y="78"/>
                    <a:pt x="10" y="153"/>
                    <a:pt x="15" y="228"/>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ïṧlîdé"/>
            <p:cNvSpPr/>
            <p:nvPr>
              <p:custDataLst>
                <p:tags r:id="rId45"/>
              </p:custDataLst>
            </p:nvPr>
          </p:nvSpPr>
          <p:spPr bwMode="auto">
            <a:xfrm>
              <a:off x="5003316" y="4286753"/>
              <a:ext cx="301553" cy="296823"/>
            </a:xfrm>
            <a:custGeom>
              <a:avLst/>
              <a:gdLst>
                <a:gd name="T0" fmla="*/ 17 w 230"/>
                <a:gd name="T1" fmla="*/ 227 h 227"/>
                <a:gd name="T2" fmla="*/ 230 w 230"/>
                <a:gd name="T3" fmla="*/ 223 h 227"/>
                <a:gd name="T4" fmla="*/ 212 w 230"/>
                <a:gd name="T5" fmla="*/ 0 h 227"/>
                <a:gd name="T6" fmla="*/ 0 w 230"/>
                <a:gd name="T7" fmla="*/ 2 h 227"/>
                <a:gd name="T8" fmla="*/ 17 w 230"/>
                <a:gd name="T9" fmla="*/ 227 h 227"/>
              </a:gdLst>
              <a:ahLst/>
              <a:cxnLst>
                <a:cxn ang="0">
                  <a:pos x="T0" y="T1"/>
                </a:cxn>
                <a:cxn ang="0">
                  <a:pos x="T2" y="T3"/>
                </a:cxn>
                <a:cxn ang="0">
                  <a:pos x="T4" y="T5"/>
                </a:cxn>
                <a:cxn ang="0">
                  <a:pos x="T6" y="T7"/>
                </a:cxn>
                <a:cxn ang="0">
                  <a:pos x="T8" y="T9"/>
                </a:cxn>
              </a:cxnLst>
              <a:rect l="0" t="0" r="r" b="b"/>
              <a:pathLst>
                <a:path w="230" h="226">
                  <a:moveTo>
                    <a:pt x="17" y="227"/>
                  </a:moveTo>
                  <a:cubicBezTo>
                    <a:pt x="88" y="225"/>
                    <a:pt x="159" y="224"/>
                    <a:pt x="230" y="223"/>
                  </a:cubicBezTo>
                  <a:cubicBezTo>
                    <a:pt x="224" y="148"/>
                    <a:pt x="218" y="74"/>
                    <a:pt x="212" y="0"/>
                  </a:cubicBezTo>
                  <a:cubicBezTo>
                    <a:pt x="142" y="1"/>
                    <a:pt x="71" y="1"/>
                    <a:pt x="0" y="2"/>
                  </a:cubicBezTo>
                  <a:cubicBezTo>
                    <a:pt x="6" y="77"/>
                    <a:pt x="11" y="152"/>
                    <a:pt x="17" y="227"/>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îṥľïďe"/>
            <p:cNvSpPr/>
            <p:nvPr>
              <p:custDataLst>
                <p:tags r:id="rId46"/>
              </p:custDataLst>
            </p:nvPr>
          </p:nvSpPr>
          <p:spPr bwMode="auto">
            <a:xfrm>
              <a:off x="5313146" y="4283205"/>
              <a:ext cx="302735" cy="294457"/>
            </a:xfrm>
            <a:custGeom>
              <a:avLst/>
              <a:gdLst>
                <a:gd name="T0" fmla="*/ 18 w 231"/>
                <a:gd name="T1" fmla="*/ 225 h 225"/>
                <a:gd name="T2" fmla="*/ 231 w 231"/>
                <a:gd name="T3" fmla="*/ 221 h 225"/>
                <a:gd name="T4" fmla="*/ 212 w 231"/>
                <a:gd name="T5" fmla="*/ 0 h 225"/>
                <a:gd name="T6" fmla="*/ 0 w 231"/>
                <a:gd name="T7" fmla="*/ 2 h 225"/>
                <a:gd name="T8" fmla="*/ 18 w 231"/>
                <a:gd name="T9" fmla="*/ 225 h 225"/>
              </a:gdLst>
              <a:ahLst/>
              <a:cxnLst>
                <a:cxn ang="0">
                  <a:pos x="T0" y="T1"/>
                </a:cxn>
                <a:cxn ang="0">
                  <a:pos x="T2" y="T3"/>
                </a:cxn>
                <a:cxn ang="0">
                  <a:pos x="T4" y="T5"/>
                </a:cxn>
                <a:cxn ang="0">
                  <a:pos x="T6" y="T7"/>
                </a:cxn>
                <a:cxn ang="0">
                  <a:pos x="T8" y="T9"/>
                </a:cxn>
              </a:cxnLst>
              <a:rect l="0" t="0" r="r" b="b"/>
              <a:pathLst>
                <a:path w="231" h="225">
                  <a:moveTo>
                    <a:pt x="18" y="225"/>
                  </a:moveTo>
                  <a:cubicBezTo>
                    <a:pt x="89" y="224"/>
                    <a:pt x="160" y="223"/>
                    <a:pt x="231" y="221"/>
                  </a:cubicBezTo>
                  <a:cubicBezTo>
                    <a:pt x="225" y="148"/>
                    <a:pt x="218" y="74"/>
                    <a:pt x="212" y="0"/>
                  </a:cubicBezTo>
                  <a:cubicBezTo>
                    <a:pt x="141" y="0"/>
                    <a:pt x="70" y="1"/>
                    <a:pt x="0" y="2"/>
                  </a:cubicBezTo>
                  <a:cubicBezTo>
                    <a:pt x="6" y="77"/>
                    <a:pt x="12" y="151"/>
                    <a:pt x="18" y="225"/>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ísļîďe"/>
            <p:cNvSpPr/>
            <p:nvPr>
              <p:custDataLst>
                <p:tags r:id="rId47"/>
              </p:custDataLst>
            </p:nvPr>
          </p:nvSpPr>
          <p:spPr bwMode="auto">
            <a:xfrm>
              <a:off x="5622977" y="4279658"/>
              <a:ext cx="306283" cy="292092"/>
            </a:xfrm>
            <a:custGeom>
              <a:avLst/>
              <a:gdLst>
                <a:gd name="T0" fmla="*/ 20 w 234"/>
                <a:gd name="T1" fmla="*/ 224 h 224"/>
                <a:gd name="T2" fmla="*/ 234 w 234"/>
                <a:gd name="T3" fmla="*/ 220 h 224"/>
                <a:gd name="T4" fmla="*/ 212 w 234"/>
                <a:gd name="T5" fmla="*/ 0 h 224"/>
                <a:gd name="T6" fmla="*/ 0 w 234"/>
                <a:gd name="T7" fmla="*/ 2 h 224"/>
                <a:gd name="T8" fmla="*/ 20 w 234"/>
                <a:gd name="T9" fmla="*/ 224 h 224"/>
              </a:gdLst>
              <a:ahLst/>
              <a:cxnLst>
                <a:cxn ang="0">
                  <a:pos x="T0" y="T1"/>
                </a:cxn>
                <a:cxn ang="0">
                  <a:pos x="T2" y="T3"/>
                </a:cxn>
                <a:cxn ang="0">
                  <a:pos x="T4" y="T5"/>
                </a:cxn>
                <a:cxn ang="0">
                  <a:pos x="T6" y="T7"/>
                </a:cxn>
                <a:cxn ang="0">
                  <a:pos x="T8" y="T9"/>
                </a:cxn>
              </a:cxnLst>
              <a:rect l="0" t="0" r="r" b="b"/>
              <a:pathLst>
                <a:path w="234" h="224">
                  <a:moveTo>
                    <a:pt x="20" y="224"/>
                  </a:moveTo>
                  <a:cubicBezTo>
                    <a:pt x="91" y="223"/>
                    <a:pt x="162" y="222"/>
                    <a:pt x="234" y="220"/>
                  </a:cubicBezTo>
                  <a:cubicBezTo>
                    <a:pt x="227" y="147"/>
                    <a:pt x="219" y="73"/>
                    <a:pt x="212" y="0"/>
                  </a:cubicBezTo>
                  <a:cubicBezTo>
                    <a:pt x="142" y="1"/>
                    <a:pt x="71" y="1"/>
                    <a:pt x="0" y="2"/>
                  </a:cubicBezTo>
                  <a:cubicBezTo>
                    <a:pt x="7" y="76"/>
                    <a:pt x="13" y="150"/>
                    <a:pt x="20" y="224"/>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ï$1íďè"/>
            <p:cNvSpPr/>
            <p:nvPr>
              <p:custDataLst>
                <p:tags r:id="rId48"/>
              </p:custDataLst>
            </p:nvPr>
          </p:nvSpPr>
          <p:spPr bwMode="auto">
            <a:xfrm>
              <a:off x="5933990" y="4274927"/>
              <a:ext cx="307465" cy="292092"/>
            </a:xfrm>
            <a:custGeom>
              <a:avLst/>
              <a:gdLst>
                <a:gd name="T0" fmla="*/ 21 w 235"/>
                <a:gd name="T1" fmla="*/ 223 h 223"/>
                <a:gd name="T2" fmla="*/ 235 w 235"/>
                <a:gd name="T3" fmla="*/ 219 h 223"/>
                <a:gd name="T4" fmla="*/ 212 w 235"/>
                <a:gd name="T5" fmla="*/ 0 h 223"/>
                <a:gd name="T6" fmla="*/ 0 w 235"/>
                <a:gd name="T7" fmla="*/ 2 h 223"/>
                <a:gd name="T8" fmla="*/ 21 w 235"/>
                <a:gd name="T9" fmla="*/ 223 h 223"/>
              </a:gdLst>
              <a:ahLst/>
              <a:cxnLst>
                <a:cxn ang="0">
                  <a:pos x="T0" y="T1"/>
                </a:cxn>
                <a:cxn ang="0">
                  <a:pos x="T2" y="T3"/>
                </a:cxn>
                <a:cxn ang="0">
                  <a:pos x="T4" y="T5"/>
                </a:cxn>
                <a:cxn ang="0">
                  <a:pos x="T6" y="T7"/>
                </a:cxn>
                <a:cxn ang="0">
                  <a:pos x="T8" y="T9"/>
                </a:cxn>
              </a:cxnLst>
              <a:rect l="0" t="0" r="r" b="b"/>
              <a:pathLst>
                <a:path w="235" h="223">
                  <a:moveTo>
                    <a:pt x="21" y="223"/>
                  </a:moveTo>
                  <a:cubicBezTo>
                    <a:pt x="92" y="222"/>
                    <a:pt x="163" y="220"/>
                    <a:pt x="235" y="219"/>
                  </a:cubicBezTo>
                  <a:cubicBezTo>
                    <a:pt x="227" y="146"/>
                    <a:pt x="220" y="73"/>
                    <a:pt x="212" y="0"/>
                  </a:cubicBezTo>
                  <a:cubicBezTo>
                    <a:pt x="141" y="1"/>
                    <a:pt x="70" y="1"/>
                    <a:pt x="0" y="2"/>
                  </a:cubicBezTo>
                  <a:cubicBezTo>
                    <a:pt x="7" y="76"/>
                    <a:pt x="14" y="149"/>
                    <a:pt x="21" y="223"/>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îśḷïḓê"/>
            <p:cNvSpPr/>
            <p:nvPr>
              <p:custDataLst>
                <p:tags r:id="rId49"/>
              </p:custDataLst>
            </p:nvPr>
          </p:nvSpPr>
          <p:spPr bwMode="auto">
            <a:xfrm>
              <a:off x="4091564" y="4658076"/>
              <a:ext cx="298005" cy="303918"/>
            </a:xfrm>
            <a:custGeom>
              <a:avLst/>
              <a:gdLst>
                <a:gd name="T0" fmla="*/ 12 w 227"/>
                <a:gd name="T1" fmla="*/ 232 h 232"/>
                <a:gd name="T2" fmla="*/ 227 w 227"/>
                <a:gd name="T3" fmla="*/ 227 h 232"/>
                <a:gd name="T4" fmla="*/ 214 w 227"/>
                <a:gd name="T5" fmla="*/ 0 h 232"/>
                <a:gd name="T6" fmla="*/ 0 w 227"/>
                <a:gd name="T7" fmla="*/ 4 h 232"/>
                <a:gd name="T8" fmla="*/ 12 w 227"/>
                <a:gd name="T9" fmla="*/ 232 h 232"/>
              </a:gdLst>
              <a:ahLst/>
              <a:cxnLst>
                <a:cxn ang="0">
                  <a:pos x="T0" y="T1"/>
                </a:cxn>
                <a:cxn ang="0">
                  <a:pos x="T2" y="T3"/>
                </a:cxn>
                <a:cxn ang="0">
                  <a:pos x="T4" y="T5"/>
                </a:cxn>
                <a:cxn ang="0">
                  <a:pos x="T6" y="T7"/>
                </a:cxn>
                <a:cxn ang="0">
                  <a:pos x="T8" y="T9"/>
                </a:cxn>
              </a:cxnLst>
              <a:rect l="0" t="0" r="r" b="b"/>
              <a:pathLst>
                <a:path w="226" h="231">
                  <a:moveTo>
                    <a:pt x="12" y="232"/>
                  </a:moveTo>
                  <a:cubicBezTo>
                    <a:pt x="84" y="231"/>
                    <a:pt x="155" y="229"/>
                    <a:pt x="227" y="227"/>
                  </a:cubicBezTo>
                  <a:cubicBezTo>
                    <a:pt x="223" y="152"/>
                    <a:pt x="219" y="76"/>
                    <a:pt x="214" y="0"/>
                  </a:cubicBezTo>
                  <a:cubicBezTo>
                    <a:pt x="143" y="1"/>
                    <a:pt x="71" y="3"/>
                    <a:pt x="0" y="4"/>
                  </a:cubicBezTo>
                  <a:cubicBezTo>
                    <a:pt x="4" y="80"/>
                    <a:pt x="8" y="156"/>
                    <a:pt x="12" y="232"/>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íṩļîḑé"/>
            <p:cNvSpPr/>
            <p:nvPr>
              <p:custDataLst>
                <p:tags r:id="rId50"/>
              </p:custDataLst>
            </p:nvPr>
          </p:nvSpPr>
          <p:spPr bwMode="auto">
            <a:xfrm>
              <a:off x="4403759" y="4652163"/>
              <a:ext cx="300370" cy="303918"/>
            </a:xfrm>
            <a:custGeom>
              <a:avLst/>
              <a:gdLst>
                <a:gd name="T0" fmla="*/ 14 w 229"/>
                <a:gd name="T1" fmla="*/ 232 h 232"/>
                <a:gd name="T2" fmla="*/ 229 w 229"/>
                <a:gd name="T3" fmla="*/ 226 h 232"/>
                <a:gd name="T4" fmla="*/ 214 w 229"/>
                <a:gd name="T5" fmla="*/ 0 h 232"/>
                <a:gd name="T6" fmla="*/ 0 w 229"/>
                <a:gd name="T7" fmla="*/ 5 h 232"/>
                <a:gd name="T8" fmla="*/ 14 w 229"/>
                <a:gd name="T9" fmla="*/ 232 h 232"/>
              </a:gdLst>
              <a:ahLst/>
              <a:cxnLst>
                <a:cxn ang="0">
                  <a:pos x="T0" y="T1"/>
                </a:cxn>
                <a:cxn ang="0">
                  <a:pos x="T2" y="T3"/>
                </a:cxn>
                <a:cxn ang="0">
                  <a:pos x="T4" y="T5"/>
                </a:cxn>
                <a:cxn ang="0">
                  <a:pos x="T6" y="T7"/>
                </a:cxn>
                <a:cxn ang="0">
                  <a:pos x="T8" y="T9"/>
                </a:cxn>
              </a:cxnLst>
              <a:rect l="0" t="0" r="r" b="b"/>
              <a:pathLst>
                <a:path w="229" h="231">
                  <a:moveTo>
                    <a:pt x="14" y="232"/>
                  </a:moveTo>
                  <a:cubicBezTo>
                    <a:pt x="86" y="230"/>
                    <a:pt x="158" y="228"/>
                    <a:pt x="229" y="226"/>
                  </a:cubicBezTo>
                  <a:cubicBezTo>
                    <a:pt x="224" y="151"/>
                    <a:pt x="219" y="76"/>
                    <a:pt x="214" y="0"/>
                  </a:cubicBezTo>
                  <a:cubicBezTo>
                    <a:pt x="143" y="2"/>
                    <a:pt x="72" y="3"/>
                    <a:pt x="0" y="5"/>
                  </a:cubicBezTo>
                  <a:cubicBezTo>
                    <a:pt x="5" y="80"/>
                    <a:pt x="9" y="156"/>
                    <a:pt x="14" y="232"/>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ïSlíḑe"/>
            <p:cNvSpPr/>
            <p:nvPr>
              <p:custDataLst>
                <p:tags r:id="rId51"/>
              </p:custDataLst>
            </p:nvPr>
          </p:nvSpPr>
          <p:spPr bwMode="auto">
            <a:xfrm>
              <a:off x="4717137" y="4647433"/>
              <a:ext cx="301553" cy="300370"/>
            </a:xfrm>
            <a:custGeom>
              <a:avLst/>
              <a:gdLst>
                <a:gd name="T0" fmla="*/ 15 w 230"/>
                <a:gd name="T1" fmla="*/ 230 h 230"/>
                <a:gd name="T2" fmla="*/ 230 w 230"/>
                <a:gd name="T3" fmla="*/ 225 h 230"/>
                <a:gd name="T4" fmla="*/ 214 w 230"/>
                <a:gd name="T5" fmla="*/ 0 h 230"/>
                <a:gd name="T6" fmla="*/ 0 w 230"/>
                <a:gd name="T7" fmla="*/ 4 h 230"/>
                <a:gd name="T8" fmla="*/ 15 w 230"/>
                <a:gd name="T9" fmla="*/ 230 h 230"/>
              </a:gdLst>
              <a:ahLst/>
              <a:cxnLst>
                <a:cxn ang="0">
                  <a:pos x="T0" y="T1"/>
                </a:cxn>
                <a:cxn ang="0">
                  <a:pos x="T2" y="T3"/>
                </a:cxn>
                <a:cxn ang="0">
                  <a:pos x="T4" y="T5"/>
                </a:cxn>
                <a:cxn ang="0">
                  <a:pos x="T6" y="T7"/>
                </a:cxn>
                <a:cxn ang="0">
                  <a:pos x="T8" y="T9"/>
                </a:cxn>
              </a:cxnLst>
              <a:rect l="0" t="0" r="r" b="b"/>
              <a:pathLst>
                <a:path w="230" h="230">
                  <a:moveTo>
                    <a:pt x="15" y="230"/>
                  </a:moveTo>
                  <a:cubicBezTo>
                    <a:pt x="86" y="228"/>
                    <a:pt x="158" y="226"/>
                    <a:pt x="230" y="225"/>
                  </a:cubicBezTo>
                  <a:cubicBezTo>
                    <a:pt x="225" y="150"/>
                    <a:pt x="219" y="75"/>
                    <a:pt x="214" y="0"/>
                  </a:cubicBezTo>
                  <a:cubicBezTo>
                    <a:pt x="142" y="1"/>
                    <a:pt x="71" y="3"/>
                    <a:pt x="0" y="4"/>
                  </a:cubicBezTo>
                  <a:cubicBezTo>
                    <a:pt x="5" y="79"/>
                    <a:pt x="10" y="155"/>
                    <a:pt x="15" y="230"/>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íśļïḑe"/>
            <p:cNvSpPr/>
            <p:nvPr>
              <p:custDataLst>
                <p:tags r:id="rId52"/>
              </p:custDataLst>
            </p:nvPr>
          </p:nvSpPr>
          <p:spPr bwMode="auto">
            <a:xfrm>
              <a:off x="5029332" y="4640338"/>
              <a:ext cx="303918" cy="299188"/>
            </a:xfrm>
            <a:custGeom>
              <a:avLst/>
              <a:gdLst>
                <a:gd name="T0" fmla="*/ 17 w 232"/>
                <a:gd name="T1" fmla="*/ 229 h 229"/>
                <a:gd name="T2" fmla="*/ 232 w 232"/>
                <a:gd name="T3" fmla="*/ 224 h 229"/>
                <a:gd name="T4" fmla="*/ 214 w 232"/>
                <a:gd name="T5" fmla="*/ 0 h 229"/>
                <a:gd name="T6" fmla="*/ 0 w 232"/>
                <a:gd name="T7" fmla="*/ 5 h 229"/>
                <a:gd name="T8" fmla="*/ 17 w 232"/>
                <a:gd name="T9" fmla="*/ 229 h 229"/>
              </a:gdLst>
              <a:ahLst/>
              <a:cxnLst>
                <a:cxn ang="0">
                  <a:pos x="T0" y="T1"/>
                </a:cxn>
                <a:cxn ang="0">
                  <a:pos x="T2" y="T3"/>
                </a:cxn>
                <a:cxn ang="0">
                  <a:pos x="T4" y="T5"/>
                </a:cxn>
                <a:cxn ang="0">
                  <a:pos x="T6" y="T7"/>
                </a:cxn>
                <a:cxn ang="0">
                  <a:pos x="T8" y="T9"/>
                </a:cxn>
              </a:cxnLst>
              <a:rect l="0" t="0" r="r" b="b"/>
              <a:pathLst>
                <a:path w="231" h="229">
                  <a:moveTo>
                    <a:pt x="17" y="229"/>
                  </a:moveTo>
                  <a:cubicBezTo>
                    <a:pt x="89" y="227"/>
                    <a:pt x="160" y="226"/>
                    <a:pt x="232" y="224"/>
                  </a:cubicBezTo>
                  <a:cubicBezTo>
                    <a:pt x="226" y="149"/>
                    <a:pt x="220" y="75"/>
                    <a:pt x="214" y="0"/>
                  </a:cubicBezTo>
                  <a:cubicBezTo>
                    <a:pt x="143" y="2"/>
                    <a:pt x="71" y="3"/>
                    <a:pt x="0" y="5"/>
                  </a:cubicBezTo>
                  <a:cubicBezTo>
                    <a:pt x="6" y="79"/>
                    <a:pt x="11" y="154"/>
                    <a:pt x="17" y="229"/>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ïś1ídè"/>
            <p:cNvSpPr/>
            <p:nvPr>
              <p:custDataLst>
                <p:tags r:id="rId53"/>
              </p:custDataLst>
            </p:nvPr>
          </p:nvSpPr>
          <p:spPr bwMode="auto">
            <a:xfrm>
              <a:off x="5342711" y="4635607"/>
              <a:ext cx="305100" cy="296823"/>
            </a:xfrm>
            <a:custGeom>
              <a:avLst/>
              <a:gdLst>
                <a:gd name="T0" fmla="*/ 18 w 233"/>
                <a:gd name="T1" fmla="*/ 227 h 227"/>
                <a:gd name="T2" fmla="*/ 233 w 233"/>
                <a:gd name="T3" fmla="*/ 222 h 227"/>
                <a:gd name="T4" fmla="*/ 214 w 233"/>
                <a:gd name="T5" fmla="*/ 0 h 227"/>
                <a:gd name="T6" fmla="*/ 0 w 233"/>
                <a:gd name="T7" fmla="*/ 4 h 227"/>
                <a:gd name="T8" fmla="*/ 18 w 233"/>
                <a:gd name="T9" fmla="*/ 227 h 227"/>
              </a:gdLst>
              <a:ahLst/>
              <a:cxnLst>
                <a:cxn ang="0">
                  <a:pos x="T0" y="T1"/>
                </a:cxn>
                <a:cxn ang="0">
                  <a:pos x="T2" y="T3"/>
                </a:cxn>
                <a:cxn ang="0">
                  <a:pos x="T4" y="T5"/>
                </a:cxn>
                <a:cxn ang="0">
                  <a:pos x="T6" y="T7"/>
                </a:cxn>
                <a:cxn ang="0">
                  <a:pos x="T8" y="T9"/>
                </a:cxn>
              </a:cxnLst>
              <a:rect l="0" t="0" r="r" b="b"/>
              <a:pathLst>
                <a:path w="233" h="226">
                  <a:moveTo>
                    <a:pt x="18" y="227"/>
                  </a:moveTo>
                  <a:cubicBezTo>
                    <a:pt x="90" y="225"/>
                    <a:pt x="161" y="224"/>
                    <a:pt x="233" y="222"/>
                  </a:cubicBezTo>
                  <a:cubicBezTo>
                    <a:pt x="227" y="148"/>
                    <a:pt x="220" y="74"/>
                    <a:pt x="214" y="0"/>
                  </a:cubicBezTo>
                  <a:cubicBezTo>
                    <a:pt x="142" y="1"/>
                    <a:pt x="71" y="3"/>
                    <a:pt x="0" y="4"/>
                  </a:cubicBezTo>
                  <a:cubicBezTo>
                    <a:pt x="6" y="78"/>
                    <a:pt x="12" y="153"/>
                    <a:pt x="18" y="227"/>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íṥḷïḓé"/>
            <p:cNvSpPr/>
            <p:nvPr>
              <p:custDataLst>
                <p:tags r:id="rId54"/>
              </p:custDataLst>
            </p:nvPr>
          </p:nvSpPr>
          <p:spPr bwMode="auto">
            <a:xfrm>
              <a:off x="5653723" y="4628512"/>
              <a:ext cx="308648" cy="295640"/>
            </a:xfrm>
            <a:custGeom>
              <a:avLst/>
              <a:gdLst>
                <a:gd name="T0" fmla="*/ 20 w 235"/>
                <a:gd name="T1" fmla="*/ 226 h 226"/>
                <a:gd name="T2" fmla="*/ 235 w 235"/>
                <a:gd name="T3" fmla="*/ 221 h 226"/>
                <a:gd name="T4" fmla="*/ 214 w 235"/>
                <a:gd name="T5" fmla="*/ 0 h 226"/>
                <a:gd name="T6" fmla="*/ 0 w 235"/>
                <a:gd name="T7" fmla="*/ 5 h 226"/>
                <a:gd name="T8" fmla="*/ 20 w 235"/>
                <a:gd name="T9" fmla="*/ 226 h 226"/>
              </a:gdLst>
              <a:ahLst/>
              <a:cxnLst>
                <a:cxn ang="0">
                  <a:pos x="T0" y="T1"/>
                </a:cxn>
                <a:cxn ang="0">
                  <a:pos x="T2" y="T3"/>
                </a:cxn>
                <a:cxn ang="0">
                  <a:pos x="T4" y="T5"/>
                </a:cxn>
                <a:cxn ang="0">
                  <a:pos x="T6" y="T7"/>
                </a:cxn>
                <a:cxn ang="0">
                  <a:pos x="T8" y="T9"/>
                </a:cxn>
              </a:cxnLst>
              <a:rect l="0" t="0" r="r" b="b"/>
              <a:pathLst>
                <a:path w="235" h="226">
                  <a:moveTo>
                    <a:pt x="20" y="226"/>
                  </a:moveTo>
                  <a:cubicBezTo>
                    <a:pt x="92" y="224"/>
                    <a:pt x="163" y="223"/>
                    <a:pt x="235" y="221"/>
                  </a:cubicBezTo>
                  <a:cubicBezTo>
                    <a:pt x="228" y="148"/>
                    <a:pt x="221" y="74"/>
                    <a:pt x="214" y="0"/>
                  </a:cubicBezTo>
                  <a:cubicBezTo>
                    <a:pt x="143" y="2"/>
                    <a:pt x="71" y="3"/>
                    <a:pt x="0" y="5"/>
                  </a:cubicBezTo>
                  <a:cubicBezTo>
                    <a:pt x="7" y="78"/>
                    <a:pt x="13" y="152"/>
                    <a:pt x="20" y="226"/>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ïŝḻîḑè"/>
            <p:cNvSpPr/>
            <p:nvPr>
              <p:custDataLst>
                <p:tags r:id="rId55"/>
              </p:custDataLst>
            </p:nvPr>
          </p:nvSpPr>
          <p:spPr bwMode="auto">
            <a:xfrm>
              <a:off x="5965919" y="4623782"/>
              <a:ext cx="311013" cy="293275"/>
            </a:xfrm>
            <a:custGeom>
              <a:avLst/>
              <a:gdLst>
                <a:gd name="T0" fmla="*/ 22 w 237"/>
                <a:gd name="T1" fmla="*/ 224 h 224"/>
                <a:gd name="T2" fmla="*/ 237 w 237"/>
                <a:gd name="T3" fmla="*/ 219 h 224"/>
                <a:gd name="T4" fmla="*/ 215 w 237"/>
                <a:gd name="T5" fmla="*/ 0 h 224"/>
                <a:gd name="T6" fmla="*/ 0 w 237"/>
                <a:gd name="T7" fmla="*/ 4 h 224"/>
                <a:gd name="T8" fmla="*/ 22 w 237"/>
                <a:gd name="T9" fmla="*/ 224 h 224"/>
              </a:gdLst>
              <a:ahLst/>
              <a:cxnLst>
                <a:cxn ang="0">
                  <a:pos x="T0" y="T1"/>
                </a:cxn>
                <a:cxn ang="0">
                  <a:pos x="T2" y="T3"/>
                </a:cxn>
                <a:cxn ang="0">
                  <a:pos x="T4" y="T5"/>
                </a:cxn>
                <a:cxn ang="0">
                  <a:pos x="T6" y="T7"/>
                </a:cxn>
                <a:cxn ang="0">
                  <a:pos x="T8" y="T9"/>
                </a:cxn>
              </a:cxnLst>
              <a:rect l="0" t="0" r="r" b="b"/>
              <a:pathLst>
                <a:path w="236" h="224">
                  <a:moveTo>
                    <a:pt x="22" y="224"/>
                  </a:moveTo>
                  <a:cubicBezTo>
                    <a:pt x="94" y="223"/>
                    <a:pt x="166" y="221"/>
                    <a:pt x="237" y="219"/>
                  </a:cubicBezTo>
                  <a:cubicBezTo>
                    <a:pt x="230" y="146"/>
                    <a:pt x="222" y="73"/>
                    <a:pt x="215" y="0"/>
                  </a:cubicBezTo>
                  <a:cubicBezTo>
                    <a:pt x="143" y="1"/>
                    <a:pt x="72" y="3"/>
                    <a:pt x="0" y="4"/>
                  </a:cubicBezTo>
                  <a:cubicBezTo>
                    <a:pt x="7" y="77"/>
                    <a:pt x="15" y="151"/>
                    <a:pt x="22" y="224"/>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íŝļiḓê"/>
            <p:cNvSpPr/>
            <p:nvPr>
              <p:custDataLst>
                <p:tags r:id="rId56"/>
              </p:custDataLst>
            </p:nvPr>
          </p:nvSpPr>
          <p:spPr bwMode="auto">
            <a:xfrm>
              <a:off x="4111667" y="5019939"/>
              <a:ext cx="299188" cy="305100"/>
            </a:xfrm>
            <a:custGeom>
              <a:avLst/>
              <a:gdLst>
                <a:gd name="T0" fmla="*/ 12 w 228"/>
                <a:gd name="T1" fmla="*/ 233 h 233"/>
                <a:gd name="T2" fmla="*/ 228 w 228"/>
                <a:gd name="T3" fmla="*/ 227 h 233"/>
                <a:gd name="T4" fmla="*/ 215 w 228"/>
                <a:gd name="T5" fmla="*/ 0 h 233"/>
                <a:gd name="T6" fmla="*/ 0 w 228"/>
                <a:gd name="T7" fmla="*/ 5 h 233"/>
                <a:gd name="T8" fmla="*/ 12 w 228"/>
                <a:gd name="T9" fmla="*/ 233 h 233"/>
              </a:gdLst>
              <a:ahLst/>
              <a:cxnLst>
                <a:cxn ang="0">
                  <a:pos x="T0" y="T1"/>
                </a:cxn>
                <a:cxn ang="0">
                  <a:pos x="T2" y="T3"/>
                </a:cxn>
                <a:cxn ang="0">
                  <a:pos x="T4" y="T5"/>
                </a:cxn>
                <a:cxn ang="0">
                  <a:pos x="T6" y="T7"/>
                </a:cxn>
                <a:cxn ang="0">
                  <a:pos x="T8" y="T9"/>
                </a:cxn>
              </a:cxnLst>
              <a:rect l="0" t="0" r="r" b="b"/>
              <a:pathLst>
                <a:path w="228" h="233">
                  <a:moveTo>
                    <a:pt x="12" y="233"/>
                  </a:moveTo>
                  <a:cubicBezTo>
                    <a:pt x="84" y="231"/>
                    <a:pt x="156" y="229"/>
                    <a:pt x="228" y="227"/>
                  </a:cubicBezTo>
                  <a:cubicBezTo>
                    <a:pt x="224" y="151"/>
                    <a:pt x="220" y="75"/>
                    <a:pt x="215" y="0"/>
                  </a:cubicBezTo>
                  <a:cubicBezTo>
                    <a:pt x="143" y="2"/>
                    <a:pt x="71" y="3"/>
                    <a:pt x="0" y="5"/>
                  </a:cubicBezTo>
                  <a:cubicBezTo>
                    <a:pt x="4" y="81"/>
                    <a:pt x="8" y="157"/>
                    <a:pt x="12" y="233"/>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ïṡļïďé"/>
            <p:cNvSpPr/>
            <p:nvPr>
              <p:custDataLst>
                <p:tags r:id="rId57"/>
              </p:custDataLst>
            </p:nvPr>
          </p:nvSpPr>
          <p:spPr bwMode="auto">
            <a:xfrm>
              <a:off x="4426228" y="5011661"/>
              <a:ext cx="301553" cy="303918"/>
            </a:xfrm>
            <a:custGeom>
              <a:avLst/>
              <a:gdLst>
                <a:gd name="T0" fmla="*/ 13 w 230"/>
                <a:gd name="T1" fmla="*/ 232 h 232"/>
                <a:gd name="T2" fmla="*/ 230 w 230"/>
                <a:gd name="T3" fmla="*/ 226 h 232"/>
                <a:gd name="T4" fmla="*/ 216 w 230"/>
                <a:gd name="T5" fmla="*/ 0 h 232"/>
                <a:gd name="T6" fmla="*/ 0 w 230"/>
                <a:gd name="T7" fmla="*/ 5 h 232"/>
                <a:gd name="T8" fmla="*/ 13 w 230"/>
                <a:gd name="T9" fmla="*/ 232 h 232"/>
              </a:gdLst>
              <a:ahLst/>
              <a:cxnLst>
                <a:cxn ang="0">
                  <a:pos x="T0" y="T1"/>
                </a:cxn>
                <a:cxn ang="0">
                  <a:pos x="T2" y="T3"/>
                </a:cxn>
                <a:cxn ang="0">
                  <a:pos x="T4" y="T5"/>
                </a:cxn>
                <a:cxn ang="0">
                  <a:pos x="T6" y="T7"/>
                </a:cxn>
                <a:cxn ang="0">
                  <a:pos x="T8" y="T9"/>
                </a:cxn>
              </a:cxnLst>
              <a:rect l="0" t="0" r="r" b="b"/>
              <a:pathLst>
                <a:path w="230" h="231">
                  <a:moveTo>
                    <a:pt x="13" y="232"/>
                  </a:moveTo>
                  <a:cubicBezTo>
                    <a:pt x="86" y="230"/>
                    <a:pt x="158" y="228"/>
                    <a:pt x="230" y="226"/>
                  </a:cubicBezTo>
                  <a:cubicBezTo>
                    <a:pt x="226" y="150"/>
                    <a:pt x="221" y="75"/>
                    <a:pt x="216" y="0"/>
                  </a:cubicBezTo>
                  <a:cubicBezTo>
                    <a:pt x="144" y="1"/>
                    <a:pt x="72" y="3"/>
                    <a:pt x="0" y="5"/>
                  </a:cubicBezTo>
                  <a:cubicBezTo>
                    <a:pt x="4" y="81"/>
                    <a:pt x="9" y="156"/>
                    <a:pt x="13" y="232"/>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ïṧḷîďè"/>
            <p:cNvSpPr/>
            <p:nvPr>
              <p:custDataLst>
                <p:tags r:id="rId58"/>
              </p:custDataLst>
            </p:nvPr>
          </p:nvSpPr>
          <p:spPr bwMode="auto">
            <a:xfrm>
              <a:off x="4740788" y="5003383"/>
              <a:ext cx="303918" cy="302735"/>
            </a:xfrm>
            <a:custGeom>
              <a:avLst/>
              <a:gdLst>
                <a:gd name="T0" fmla="*/ 15 w 232"/>
                <a:gd name="T1" fmla="*/ 232 h 232"/>
                <a:gd name="T2" fmla="*/ 232 w 232"/>
                <a:gd name="T3" fmla="*/ 225 h 232"/>
                <a:gd name="T4" fmla="*/ 216 w 232"/>
                <a:gd name="T5" fmla="*/ 0 h 232"/>
                <a:gd name="T6" fmla="*/ 0 w 232"/>
                <a:gd name="T7" fmla="*/ 6 h 232"/>
                <a:gd name="T8" fmla="*/ 15 w 232"/>
                <a:gd name="T9" fmla="*/ 232 h 232"/>
              </a:gdLst>
              <a:ahLst/>
              <a:cxnLst>
                <a:cxn ang="0">
                  <a:pos x="T0" y="T1"/>
                </a:cxn>
                <a:cxn ang="0">
                  <a:pos x="T2" y="T3"/>
                </a:cxn>
                <a:cxn ang="0">
                  <a:pos x="T4" y="T5"/>
                </a:cxn>
                <a:cxn ang="0">
                  <a:pos x="T6" y="T7"/>
                </a:cxn>
                <a:cxn ang="0">
                  <a:pos x="T8" y="T9"/>
                </a:cxn>
              </a:cxnLst>
              <a:rect l="0" t="0" r="r" b="b"/>
              <a:pathLst>
                <a:path w="231" h="231">
                  <a:moveTo>
                    <a:pt x="15" y="232"/>
                  </a:moveTo>
                  <a:cubicBezTo>
                    <a:pt x="87" y="229"/>
                    <a:pt x="160" y="227"/>
                    <a:pt x="232" y="225"/>
                  </a:cubicBezTo>
                  <a:cubicBezTo>
                    <a:pt x="227" y="150"/>
                    <a:pt x="221" y="75"/>
                    <a:pt x="216" y="0"/>
                  </a:cubicBezTo>
                  <a:cubicBezTo>
                    <a:pt x="144" y="2"/>
                    <a:pt x="72" y="4"/>
                    <a:pt x="0" y="6"/>
                  </a:cubicBezTo>
                  <a:cubicBezTo>
                    <a:pt x="5" y="81"/>
                    <a:pt x="10" y="156"/>
                    <a:pt x="15" y="232"/>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ïSľiḋe"/>
            <p:cNvSpPr/>
            <p:nvPr>
              <p:custDataLst>
                <p:tags r:id="rId59"/>
              </p:custDataLst>
            </p:nvPr>
          </p:nvSpPr>
          <p:spPr bwMode="auto">
            <a:xfrm>
              <a:off x="5055349" y="4995105"/>
              <a:ext cx="306283" cy="301553"/>
            </a:xfrm>
            <a:custGeom>
              <a:avLst/>
              <a:gdLst>
                <a:gd name="T0" fmla="*/ 17 w 234"/>
                <a:gd name="T1" fmla="*/ 230 h 230"/>
                <a:gd name="T2" fmla="*/ 234 w 234"/>
                <a:gd name="T3" fmla="*/ 224 h 230"/>
                <a:gd name="T4" fmla="*/ 216 w 234"/>
                <a:gd name="T5" fmla="*/ 0 h 230"/>
                <a:gd name="T6" fmla="*/ 0 w 234"/>
                <a:gd name="T7" fmla="*/ 6 h 230"/>
                <a:gd name="T8" fmla="*/ 17 w 234"/>
                <a:gd name="T9" fmla="*/ 230 h 230"/>
              </a:gdLst>
              <a:ahLst/>
              <a:cxnLst>
                <a:cxn ang="0">
                  <a:pos x="T0" y="T1"/>
                </a:cxn>
                <a:cxn ang="0">
                  <a:pos x="T2" y="T3"/>
                </a:cxn>
                <a:cxn ang="0">
                  <a:pos x="T4" y="T5"/>
                </a:cxn>
                <a:cxn ang="0">
                  <a:pos x="T6" y="T7"/>
                </a:cxn>
                <a:cxn ang="0">
                  <a:pos x="T8" y="T9"/>
                </a:cxn>
              </a:cxnLst>
              <a:rect l="0" t="0" r="r" b="b"/>
              <a:pathLst>
                <a:path w="234" h="230">
                  <a:moveTo>
                    <a:pt x="17" y="230"/>
                  </a:moveTo>
                  <a:cubicBezTo>
                    <a:pt x="89" y="228"/>
                    <a:pt x="162" y="226"/>
                    <a:pt x="234" y="224"/>
                  </a:cubicBezTo>
                  <a:cubicBezTo>
                    <a:pt x="228" y="149"/>
                    <a:pt x="222" y="75"/>
                    <a:pt x="216" y="0"/>
                  </a:cubicBezTo>
                  <a:cubicBezTo>
                    <a:pt x="144" y="2"/>
                    <a:pt x="72" y="4"/>
                    <a:pt x="0" y="6"/>
                  </a:cubicBezTo>
                  <a:cubicBezTo>
                    <a:pt x="6" y="81"/>
                    <a:pt x="12" y="155"/>
                    <a:pt x="17" y="230"/>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îSlîḑê"/>
            <p:cNvSpPr/>
            <p:nvPr>
              <p:custDataLst>
                <p:tags r:id="rId60"/>
              </p:custDataLst>
            </p:nvPr>
          </p:nvSpPr>
          <p:spPr bwMode="auto">
            <a:xfrm>
              <a:off x="5371092" y="4986828"/>
              <a:ext cx="308648" cy="300370"/>
            </a:xfrm>
            <a:custGeom>
              <a:avLst/>
              <a:gdLst>
                <a:gd name="T0" fmla="*/ 18 w 235"/>
                <a:gd name="T1" fmla="*/ 229 h 229"/>
                <a:gd name="T2" fmla="*/ 235 w 235"/>
                <a:gd name="T3" fmla="*/ 222 h 229"/>
                <a:gd name="T4" fmla="*/ 215 w 235"/>
                <a:gd name="T5" fmla="*/ 0 h 229"/>
                <a:gd name="T6" fmla="*/ 0 w 235"/>
                <a:gd name="T7" fmla="*/ 6 h 229"/>
                <a:gd name="T8" fmla="*/ 18 w 235"/>
                <a:gd name="T9" fmla="*/ 229 h 229"/>
              </a:gdLst>
              <a:ahLst/>
              <a:cxnLst>
                <a:cxn ang="0">
                  <a:pos x="T0" y="T1"/>
                </a:cxn>
                <a:cxn ang="0">
                  <a:pos x="T2" y="T3"/>
                </a:cxn>
                <a:cxn ang="0">
                  <a:pos x="T4" y="T5"/>
                </a:cxn>
                <a:cxn ang="0">
                  <a:pos x="T6" y="T7"/>
                </a:cxn>
                <a:cxn ang="0">
                  <a:pos x="T8" y="T9"/>
                </a:cxn>
              </a:cxnLst>
              <a:rect l="0" t="0" r="r" b="b"/>
              <a:pathLst>
                <a:path w="235" h="229">
                  <a:moveTo>
                    <a:pt x="18" y="229"/>
                  </a:moveTo>
                  <a:cubicBezTo>
                    <a:pt x="90" y="227"/>
                    <a:pt x="163" y="224"/>
                    <a:pt x="235" y="222"/>
                  </a:cubicBezTo>
                  <a:cubicBezTo>
                    <a:pt x="229" y="148"/>
                    <a:pt x="222" y="74"/>
                    <a:pt x="215" y="0"/>
                  </a:cubicBezTo>
                  <a:cubicBezTo>
                    <a:pt x="144" y="2"/>
                    <a:pt x="72" y="4"/>
                    <a:pt x="0" y="6"/>
                  </a:cubicBezTo>
                  <a:cubicBezTo>
                    <a:pt x="6" y="80"/>
                    <a:pt x="12" y="154"/>
                    <a:pt x="18" y="229"/>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íşḷiḍê"/>
            <p:cNvSpPr/>
            <p:nvPr>
              <p:custDataLst>
                <p:tags r:id="rId61"/>
              </p:custDataLst>
            </p:nvPr>
          </p:nvSpPr>
          <p:spPr bwMode="auto">
            <a:xfrm>
              <a:off x="5685653" y="4979732"/>
              <a:ext cx="311013" cy="296823"/>
            </a:xfrm>
            <a:custGeom>
              <a:avLst/>
              <a:gdLst>
                <a:gd name="T0" fmla="*/ 20 w 237"/>
                <a:gd name="T1" fmla="*/ 227 h 227"/>
                <a:gd name="T2" fmla="*/ 237 w 237"/>
                <a:gd name="T3" fmla="*/ 221 h 227"/>
                <a:gd name="T4" fmla="*/ 216 w 237"/>
                <a:gd name="T5" fmla="*/ 0 h 227"/>
                <a:gd name="T6" fmla="*/ 0 w 237"/>
                <a:gd name="T7" fmla="*/ 6 h 227"/>
                <a:gd name="T8" fmla="*/ 20 w 237"/>
                <a:gd name="T9" fmla="*/ 227 h 227"/>
              </a:gdLst>
              <a:ahLst/>
              <a:cxnLst>
                <a:cxn ang="0">
                  <a:pos x="T0" y="T1"/>
                </a:cxn>
                <a:cxn ang="0">
                  <a:pos x="T2" y="T3"/>
                </a:cxn>
                <a:cxn ang="0">
                  <a:pos x="T4" y="T5"/>
                </a:cxn>
                <a:cxn ang="0">
                  <a:pos x="T6" y="T7"/>
                </a:cxn>
                <a:cxn ang="0">
                  <a:pos x="T8" y="T9"/>
                </a:cxn>
              </a:cxnLst>
              <a:rect l="0" t="0" r="r" b="b"/>
              <a:pathLst>
                <a:path w="236" h="226">
                  <a:moveTo>
                    <a:pt x="20" y="227"/>
                  </a:moveTo>
                  <a:cubicBezTo>
                    <a:pt x="92" y="225"/>
                    <a:pt x="165" y="223"/>
                    <a:pt x="237" y="221"/>
                  </a:cubicBezTo>
                  <a:cubicBezTo>
                    <a:pt x="230" y="147"/>
                    <a:pt x="223" y="74"/>
                    <a:pt x="216" y="0"/>
                  </a:cubicBezTo>
                  <a:cubicBezTo>
                    <a:pt x="144" y="2"/>
                    <a:pt x="72" y="4"/>
                    <a:pt x="0" y="6"/>
                  </a:cubicBezTo>
                  <a:cubicBezTo>
                    <a:pt x="7" y="79"/>
                    <a:pt x="13" y="154"/>
                    <a:pt x="20" y="227"/>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íşļiḍé"/>
            <p:cNvSpPr/>
            <p:nvPr>
              <p:custDataLst>
                <p:tags r:id="rId62"/>
              </p:custDataLst>
            </p:nvPr>
          </p:nvSpPr>
          <p:spPr bwMode="auto">
            <a:xfrm>
              <a:off x="6000213" y="4971454"/>
              <a:ext cx="313378" cy="295640"/>
            </a:xfrm>
            <a:custGeom>
              <a:avLst/>
              <a:gdLst>
                <a:gd name="T0" fmla="*/ 22 w 239"/>
                <a:gd name="T1" fmla="*/ 226 h 226"/>
                <a:gd name="T2" fmla="*/ 239 w 239"/>
                <a:gd name="T3" fmla="*/ 219 h 226"/>
                <a:gd name="T4" fmla="*/ 216 w 239"/>
                <a:gd name="T5" fmla="*/ 0 h 226"/>
                <a:gd name="T6" fmla="*/ 0 w 239"/>
                <a:gd name="T7" fmla="*/ 5 h 226"/>
                <a:gd name="T8" fmla="*/ 22 w 239"/>
                <a:gd name="T9" fmla="*/ 226 h 226"/>
              </a:gdLst>
              <a:ahLst/>
              <a:cxnLst>
                <a:cxn ang="0">
                  <a:pos x="T0" y="T1"/>
                </a:cxn>
                <a:cxn ang="0">
                  <a:pos x="T2" y="T3"/>
                </a:cxn>
                <a:cxn ang="0">
                  <a:pos x="T4" y="T5"/>
                </a:cxn>
                <a:cxn ang="0">
                  <a:pos x="T6" y="T7"/>
                </a:cxn>
                <a:cxn ang="0">
                  <a:pos x="T8" y="T9"/>
                </a:cxn>
              </a:cxnLst>
              <a:rect l="0" t="0" r="r" b="b"/>
              <a:pathLst>
                <a:path w="239" h="226">
                  <a:moveTo>
                    <a:pt x="22" y="226"/>
                  </a:moveTo>
                  <a:cubicBezTo>
                    <a:pt x="94" y="224"/>
                    <a:pt x="167" y="222"/>
                    <a:pt x="239" y="219"/>
                  </a:cubicBezTo>
                  <a:cubicBezTo>
                    <a:pt x="231" y="146"/>
                    <a:pt x="224" y="73"/>
                    <a:pt x="216" y="0"/>
                  </a:cubicBezTo>
                  <a:cubicBezTo>
                    <a:pt x="144" y="2"/>
                    <a:pt x="72" y="4"/>
                    <a:pt x="0" y="5"/>
                  </a:cubicBezTo>
                  <a:cubicBezTo>
                    <a:pt x="7" y="79"/>
                    <a:pt x="15" y="153"/>
                    <a:pt x="22" y="226"/>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ïṩļide"/>
            <p:cNvSpPr/>
            <p:nvPr>
              <p:custDataLst>
                <p:tags r:id="rId63"/>
              </p:custDataLst>
            </p:nvPr>
          </p:nvSpPr>
          <p:spPr bwMode="auto">
            <a:xfrm>
              <a:off x="4130588" y="5379437"/>
              <a:ext cx="302735" cy="307465"/>
            </a:xfrm>
            <a:custGeom>
              <a:avLst/>
              <a:gdLst>
                <a:gd name="T0" fmla="*/ 12 w 231"/>
                <a:gd name="T1" fmla="*/ 235 h 235"/>
                <a:gd name="T2" fmla="*/ 231 w 231"/>
                <a:gd name="T3" fmla="*/ 227 h 235"/>
                <a:gd name="T4" fmla="*/ 217 w 231"/>
                <a:gd name="T5" fmla="*/ 0 h 235"/>
                <a:gd name="T6" fmla="*/ 0 w 231"/>
                <a:gd name="T7" fmla="*/ 7 h 235"/>
                <a:gd name="T8" fmla="*/ 12 w 231"/>
                <a:gd name="T9" fmla="*/ 235 h 235"/>
              </a:gdLst>
              <a:ahLst/>
              <a:cxnLst>
                <a:cxn ang="0">
                  <a:pos x="T0" y="T1"/>
                </a:cxn>
                <a:cxn ang="0">
                  <a:pos x="T2" y="T3"/>
                </a:cxn>
                <a:cxn ang="0">
                  <a:pos x="T4" y="T5"/>
                </a:cxn>
                <a:cxn ang="0">
                  <a:pos x="T6" y="T7"/>
                </a:cxn>
                <a:cxn ang="0">
                  <a:pos x="T8" y="T9"/>
                </a:cxn>
              </a:cxnLst>
              <a:rect l="0" t="0" r="r" b="b"/>
              <a:pathLst>
                <a:path w="231" h="235">
                  <a:moveTo>
                    <a:pt x="12" y="235"/>
                  </a:moveTo>
                  <a:cubicBezTo>
                    <a:pt x="85" y="233"/>
                    <a:pt x="158" y="230"/>
                    <a:pt x="231" y="227"/>
                  </a:cubicBezTo>
                  <a:cubicBezTo>
                    <a:pt x="226" y="152"/>
                    <a:pt x="222" y="76"/>
                    <a:pt x="217" y="0"/>
                  </a:cubicBezTo>
                  <a:cubicBezTo>
                    <a:pt x="145" y="3"/>
                    <a:pt x="72" y="5"/>
                    <a:pt x="0" y="7"/>
                  </a:cubicBezTo>
                  <a:cubicBezTo>
                    <a:pt x="4" y="83"/>
                    <a:pt x="8" y="159"/>
                    <a:pt x="12" y="235"/>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iSḻíḓé"/>
            <p:cNvSpPr/>
            <p:nvPr>
              <p:custDataLst>
                <p:tags r:id="rId64"/>
              </p:custDataLst>
            </p:nvPr>
          </p:nvSpPr>
          <p:spPr bwMode="auto">
            <a:xfrm>
              <a:off x="4447514" y="5371159"/>
              <a:ext cx="305100" cy="305100"/>
            </a:xfrm>
            <a:custGeom>
              <a:avLst/>
              <a:gdLst>
                <a:gd name="T0" fmla="*/ 14 w 233"/>
                <a:gd name="T1" fmla="*/ 233 h 233"/>
                <a:gd name="T2" fmla="*/ 233 w 233"/>
                <a:gd name="T3" fmla="*/ 225 h 233"/>
                <a:gd name="T4" fmla="*/ 218 w 233"/>
                <a:gd name="T5" fmla="*/ 0 h 233"/>
                <a:gd name="T6" fmla="*/ 0 w 233"/>
                <a:gd name="T7" fmla="*/ 7 h 233"/>
                <a:gd name="T8" fmla="*/ 14 w 233"/>
                <a:gd name="T9" fmla="*/ 233 h 233"/>
              </a:gdLst>
              <a:ahLst/>
              <a:cxnLst>
                <a:cxn ang="0">
                  <a:pos x="T0" y="T1"/>
                </a:cxn>
                <a:cxn ang="0">
                  <a:pos x="T2" y="T3"/>
                </a:cxn>
                <a:cxn ang="0">
                  <a:pos x="T4" y="T5"/>
                </a:cxn>
                <a:cxn ang="0">
                  <a:pos x="T6" y="T7"/>
                </a:cxn>
                <a:cxn ang="0">
                  <a:pos x="T8" y="T9"/>
                </a:cxn>
              </a:cxnLst>
              <a:rect l="0" t="0" r="r" b="b"/>
              <a:pathLst>
                <a:path w="233" h="233">
                  <a:moveTo>
                    <a:pt x="14" y="233"/>
                  </a:moveTo>
                  <a:cubicBezTo>
                    <a:pt x="86" y="231"/>
                    <a:pt x="160" y="228"/>
                    <a:pt x="233" y="225"/>
                  </a:cubicBezTo>
                  <a:cubicBezTo>
                    <a:pt x="227" y="150"/>
                    <a:pt x="223" y="75"/>
                    <a:pt x="218" y="0"/>
                  </a:cubicBezTo>
                  <a:cubicBezTo>
                    <a:pt x="145" y="2"/>
                    <a:pt x="73" y="4"/>
                    <a:pt x="0" y="7"/>
                  </a:cubicBezTo>
                  <a:cubicBezTo>
                    <a:pt x="4" y="82"/>
                    <a:pt x="9" y="158"/>
                    <a:pt x="14" y="233"/>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iṡľîḍé"/>
            <p:cNvSpPr/>
            <p:nvPr>
              <p:custDataLst>
                <p:tags r:id="rId65"/>
              </p:custDataLst>
            </p:nvPr>
          </p:nvSpPr>
          <p:spPr bwMode="auto">
            <a:xfrm>
              <a:off x="4764439" y="5360516"/>
              <a:ext cx="306283" cy="303918"/>
            </a:xfrm>
            <a:custGeom>
              <a:avLst/>
              <a:gdLst>
                <a:gd name="T0" fmla="*/ 15 w 234"/>
                <a:gd name="T1" fmla="*/ 232 h 232"/>
                <a:gd name="T2" fmla="*/ 234 w 234"/>
                <a:gd name="T3" fmla="*/ 224 h 232"/>
                <a:gd name="T4" fmla="*/ 218 w 234"/>
                <a:gd name="T5" fmla="*/ 0 h 232"/>
                <a:gd name="T6" fmla="*/ 0 w 234"/>
                <a:gd name="T7" fmla="*/ 7 h 232"/>
                <a:gd name="T8" fmla="*/ 15 w 234"/>
                <a:gd name="T9" fmla="*/ 232 h 232"/>
              </a:gdLst>
              <a:ahLst/>
              <a:cxnLst>
                <a:cxn ang="0">
                  <a:pos x="T0" y="T1"/>
                </a:cxn>
                <a:cxn ang="0">
                  <a:pos x="T2" y="T3"/>
                </a:cxn>
                <a:cxn ang="0">
                  <a:pos x="T4" y="T5"/>
                </a:cxn>
                <a:cxn ang="0">
                  <a:pos x="T6" y="T7"/>
                </a:cxn>
                <a:cxn ang="0">
                  <a:pos x="T8" y="T9"/>
                </a:cxn>
              </a:cxnLst>
              <a:rect l="0" t="0" r="r" b="b"/>
              <a:pathLst>
                <a:path w="234" h="231">
                  <a:moveTo>
                    <a:pt x="15" y="232"/>
                  </a:moveTo>
                  <a:cubicBezTo>
                    <a:pt x="88" y="230"/>
                    <a:pt x="161" y="227"/>
                    <a:pt x="234" y="224"/>
                  </a:cubicBezTo>
                  <a:cubicBezTo>
                    <a:pt x="229" y="150"/>
                    <a:pt x="223" y="75"/>
                    <a:pt x="218" y="0"/>
                  </a:cubicBezTo>
                  <a:cubicBezTo>
                    <a:pt x="145" y="2"/>
                    <a:pt x="73" y="5"/>
                    <a:pt x="0" y="7"/>
                  </a:cubicBezTo>
                  <a:cubicBezTo>
                    <a:pt x="5" y="82"/>
                    <a:pt x="10" y="158"/>
                    <a:pt x="15" y="232"/>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îṡḷîḑê"/>
            <p:cNvSpPr/>
            <p:nvPr>
              <p:custDataLst>
                <p:tags r:id="rId66"/>
              </p:custDataLst>
            </p:nvPr>
          </p:nvSpPr>
          <p:spPr bwMode="auto">
            <a:xfrm>
              <a:off x="5082548" y="5349873"/>
              <a:ext cx="308648" cy="302735"/>
            </a:xfrm>
            <a:custGeom>
              <a:avLst/>
              <a:gdLst>
                <a:gd name="T0" fmla="*/ 16 w 235"/>
                <a:gd name="T1" fmla="*/ 231 h 231"/>
                <a:gd name="T2" fmla="*/ 235 w 235"/>
                <a:gd name="T3" fmla="*/ 223 h 231"/>
                <a:gd name="T4" fmla="*/ 217 w 235"/>
                <a:gd name="T5" fmla="*/ 0 h 231"/>
                <a:gd name="T6" fmla="*/ 0 w 235"/>
                <a:gd name="T7" fmla="*/ 7 h 231"/>
                <a:gd name="T8" fmla="*/ 16 w 235"/>
                <a:gd name="T9" fmla="*/ 231 h 231"/>
              </a:gdLst>
              <a:ahLst/>
              <a:cxnLst>
                <a:cxn ang="0">
                  <a:pos x="T0" y="T1"/>
                </a:cxn>
                <a:cxn ang="0">
                  <a:pos x="T2" y="T3"/>
                </a:cxn>
                <a:cxn ang="0">
                  <a:pos x="T4" y="T5"/>
                </a:cxn>
                <a:cxn ang="0">
                  <a:pos x="T6" y="T7"/>
                </a:cxn>
                <a:cxn ang="0">
                  <a:pos x="T8" y="T9"/>
                </a:cxn>
              </a:cxnLst>
              <a:rect l="0" t="0" r="r" b="b"/>
              <a:pathLst>
                <a:path w="235" h="231">
                  <a:moveTo>
                    <a:pt x="16" y="231"/>
                  </a:moveTo>
                  <a:cubicBezTo>
                    <a:pt x="89" y="229"/>
                    <a:pt x="162" y="226"/>
                    <a:pt x="235" y="223"/>
                  </a:cubicBezTo>
                  <a:cubicBezTo>
                    <a:pt x="229" y="149"/>
                    <a:pt x="223" y="75"/>
                    <a:pt x="217" y="0"/>
                  </a:cubicBezTo>
                  <a:cubicBezTo>
                    <a:pt x="144" y="2"/>
                    <a:pt x="72" y="5"/>
                    <a:pt x="0" y="7"/>
                  </a:cubicBezTo>
                  <a:cubicBezTo>
                    <a:pt x="5" y="82"/>
                    <a:pt x="11" y="157"/>
                    <a:pt x="16" y="231"/>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ïṥľîḋê"/>
            <p:cNvSpPr/>
            <p:nvPr>
              <p:custDataLst>
                <p:tags r:id="rId67"/>
              </p:custDataLst>
            </p:nvPr>
          </p:nvSpPr>
          <p:spPr bwMode="auto">
            <a:xfrm>
              <a:off x="5399474" y="5340412"/>
              <a:ext cx="311013" cy="300370"/>
            </a:xfrm>
            <a:custGeom>
              <a:avLst/>
              <a:gdLst>
                <a:gd name="T0" fmla="*/ 18 w 237"/>
                <a:gd name="T1" fmla="*/ 229 h 229"/>
                <a:gd name="T2" fmla="*/ 237 w 237"/>
                <a:gd name="T3" fmla="*/ 221 h 229"/>
                <a:gd name="T4" fmla="*/ 217 w 237"/>
                <a:gd name="T5" fmla="*/ 0 h 229"/>
                <a:gd name="T6" fmla="*/ 0 w 237"/>
                <a:gd name="T7" fmla="*/ 6 h 229"/>
                <a:gd name="T8" fmla="*/ 18 w 237"/>
                <a:gd name="T9" fmla="*/ 229 h 229"/>
              </a:gdLst>
              <a:ahLst/>
              <a:cxnLst>
                <a:cxn ang="0">
                  <a:pos x="T0" y="T1"/>
                </a:cxn>
                <a:cxn ang="0">
                  <a:pos x="T2" y="T3"/>
                </a:cxn>
                <a:cxn ang="0">
                  <a:pos x="T4" y="T5"/>
                </a:cxn>
                <a:cxn ang="0">
                  <a:pos x="T6" y="T7"/>
                </a:cxn>
                <a:cxn ang="0">
                  <a:pos x="T8" y="T9"/>
                </a:cxn>
              </a:cxnLst>
              <a:rect l="0" t="0" r="r" b="b"/>
              <a:pathLst>
                <a:path w="236" h="229">
                  <a:moveTo>
                    <a:pt x="18" y="229"/>
                  </a:moveTo>
                  <a:cubicBezTo>
                    <a:pt x="91" y="227"/>
                    <a:pt x="164" y="224"/>
                    <a:pt x="237" y="221"/>
                  </a:cubicBezTo>
                  <a:cubicBezTo>
                    <a:pt x="230" y="148"/>
                    <a:pt x="224" y="74"/>
                    <a:pt x="217" y="0"/>
                  </a:cubicBezTo>
                  <a:cubicBezTo>
                    <a:pt x="145" y="2"/>
                    <a:pt x="72" y="4"/>
                    <a:pt x="0" y="6"/>
                  </a:cubicBezTo>
                  <a:cubicBezTo>
                    <a:pt x="6" y="81"/>
                    <a:pt x="12" y="155"/>
                    <a:pt x="18" y="229"/>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ïṥļïḋê"/>
            <p:cNvSpPr/>
            <p:nvPr>
              <p:custDataLst>
                <p:tags r:id="rId68"/>
              </p:custDataLst>
            </p:nvPr>
          </p:nvSpPr>
          <p:spPr bwMode="auto">
            <a:xfrm>
              <a:off x="5717581" y="5329770"/>
              <a:ext cx="313378" cy="299188"/>
            </a:xfrm>
            <a:custGeom>
              <a:avLst/>
              <a:gdLst>
                <a:gd name="T0" fmla="*/ 20 w 239"/>
                <a:gd name="T1" fmla="*/ 228 h 228"/>
                <a:gd name="T2" fmla="*/ 239 w 239"/>
                <a:gd name="T3" fmla="*/ 220 h 228"/>
                <a:gd name="T4" fmla="*/ 218 w 239"/>
                <a:gd name="T5" fmla="*/ 0 h 228"/>
                <a:gd name="T6" fmla="*/ 0 w 239"/>
                <a:gd name="T7" fmla="*/ 7 h 228"/>
                <a:gd name="T8" fmla="*/ 20 w 239"/>
                <a:gd name="T9" fmla="*/ 228 h 228"/>
              </a:gdLst>
              <a:ahLst/>
              <a:cxnLst>
                <a:cxn ang="0">
                  <a:pos x="T0" y="T1"/>
                </a:cxn>
                <a:cxn ang="0">
                  <a:pos x="T2" y="T3"/>
                </a:cxn>
                <a:cxn ang="0">
                  <a:pos x="T4" y="T5"/>
                </a:cxn>
                <a:cxn ang="0">
                  <a:pos x="T6" y="T7"/>
                </a:cxn>
                <a:cxn ang="0">
                  <a:pos x="T8" y="T9"/>
                </a:cxn>
              </a:cxnLst>
              <a:rect l="0" t="0" r="r" b="b"/>
              <a:pathLst>
                <a:path w="239" h="228">
                  <a:moveTo>
                    <a:pt x="20" y="228"/>
                  </a:moveTo>
                  <a:cubicBezTo>
                    <a:pt x="93" y="226"/>
                    <a:pt x="166" y="223"/>
                    <a:pt x="239" y="220"/>
                  </a:cubicBezTo>
                  <a:cubicBezTo>
                    <a:pt x="232" y="147"/>
                    <a:pt x="225" y="73"/>
                    <a:pt x="218" y="0"/>
                  </a:cubicBezTo>
                  <a:cubicBezTo>
                    <a:pt x="145" y="2"/>
                    <a:pt x="73" y="5"/>
                    <a:pt x="0" y="7"/>
                  </a:cubicBezTo>
                  <a:cubicBezTo>
                    <a:pt x="7" y="81"/>
                    <a:pt x="13" y="155"/>
                    <a:pt x="20" y="228"/>
                  </a:cubicBez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íṥḻiḍè"/>
            <p:cNvSpPr/>
            <p:nvPr>
              <p:custDataLst>
                <p:tags r:id="rId69"/>
              </p:custDataLst>
            </p:nvPr>
          </p:nvSpPr>
          <p:spPr bwMode="auto">
            <a:xfrm>
              <a:off x="6835100" y="2629988"/>
              <a:ext cx="1437991" cy="2030453"/>
            </a:xfrm>
            <a:custGeom>
              <a:avLst/>
              <a:gdLst>
                <a:gd name="T0" fmla="*/ 648 w 1097"/>
                <a:gd name="T1" fmla="*/ 1388 h 1551"/>
                <a:gd name="T2" fmla="*/ 368 w 1097"/>
                <a:gd name="T3" fmla="*/ 1237 h 1551"/>
                <a:gd name="T4" fmla="*/ 46 w 1097"/>
                <a:gd name="T5" fmla="*/ 734 h 1551"/>
                <a:gd name="T6" fmla="*/ 697 w 1097"/>
                <a:gd name="T7" fmla="*/ 111 h 1551"/>
                <a:gd name="T8" fmla="*/ 941 w 1097"/>
                <a:gd name="T9" fmla="*/ 864 h 1551"/>
                <a:gd name="T10" fmla="*/ 1055 w 1097"/>
                <a:gd name="T11" fmla="*/ 1424 h 1551"/>
                <a:gd name="T12" fmla="*/ 648 w 1097"/>
                <a:gd name="T13" fmla="*/ 1388 h 1551"/>
              </a:gdLst>
              <a:ahLst/>
              <a:cxnLst>
                <a:cxn ang="0">
                  <a:pos x="T0" y="T1"/>
                </a:cxn>
                <a:cxn ang="0">
                  <a:pos x="T2" y="T3"/>
                </a:cxn>
                <a:cxn ang="0">
                  <a:pos x="T4" y="T5"/>
                </a:cxn>
                <a:cxn ang="0">
                  <a:pos x="T6" y="T7"/>
                </a:cxn>
                <a:cxn ang="0">
                  <a:pos x="T8" y="T9"/>
                </a:cxn>
                <a:cxn ang="0">
                  <a:pos x="T10" y="T11"/>
                </a:cxn>
                <a:cxn ang="0">
                  <a:pos x="T12" y="T13"/>
                </a:cxn>
              </a:cxnLst>
              <a:rect l="0" t="0" r="r" b="b"/>
              <a:pathLst>
                <a:path w="1097" h="1551">
                  <a:moveTo>
                    <a:pt x="648" y="1388"/>
                  </a:moveTo>
                  <a:cubicBezTo>
                    <a:pt x="582" y="1340"/>
                    <a:pt x="477" y="1289"/>
                    <a:pt x="368" y="1237"/>
                  </a:cubicBezTo>
                  <a:cubicBezTo>
                    <a:pt x="260" y="1186"/>
                    <a:pt x="91" y="990"/>
                    <a:pt x="46" y="734"/>
                  </a:cubicBezTo>
                  <a:cubicBezTo>
                    <a:pt x="0" y="478"/>
                    <a:pt x="661" y="0"/>
                    <a:pt x="697" y="111"/>
                  </a:cubicBezTo>
                  <a:cubicBezTo>
                    <a:pt x="733" y="222"/>
                    <a:pt x="799" y="789"/>
                    <a:pt x="941" y="864"/>
                  </a:cubicBezTo>
                  <a:cubicBezTo>
                    <a:pt x="1082" y="938"/>
                    <a:pt x="1097" y="1298"/>
                    <a:pt x="1055" y="1424"/>
                  </a:cubicBezTo>
                  <a:cubicBezTo>
                    <a:pt x="1013" y="1551"/>
                    <a:pt x="835" y="1478"/>
                    <a:pt x="648" y="1388"/>
                  </a:cubicBezTo>
                </a:path>
              </a:pathLst>
            </a:custGeom>
            <a:solidFill>
              <a:srgbClr val="F3D5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ïšliḋê"/>
            <p:cNvSpPr/>
            <p:nvPr>
              <p:custDataLst>
                <p:tags r:id="rId70"/>
              </p:custDataLst>
            </p:nvPr>
          </p:nvSpPr>
          <p:spPr bwMode="auto">
            <a:xfrm>
              <a:off x="7621501" y="3719125"/>
              <a:ext cx="1021730" cy="1090319"/>
            </a:xfrm>
            <a:custGeom>
              <a:avLst/>
              <a:gdLst>
                <a:gd name="T0" fmla="*/ 355 w 780"/>
                <a:gd name="T1" fmla="*/ 0 h 833"/>
                <a:gd name="T2" fmla="*/ 0 w 780"/>
                <a:gd name="T3" fmla="*/ 640 h 833"/>
                <a:gd name="T4" fmla="*/ 413 w 780"/>
                <a:gd name="T5" fmla="*/ 833 h 833"/>
                <a:gd name="T6" fmla="*/ 780 w 780"/>
                <a:gd name="T7" fmla="*/ 199 h 833"/>
                <a:gd name="T8" fmla="*/ 355 w 780"/>
                <a:gd name="T9" fmla="*/ 0 h 833"/>
              </a:gdLst>
              <a:ahLst/>
              <a:cxnLst>
                <a:cxn ang="0">
                  <a:pos x="T0" y="T1"/>
                </a:cxn>
                <a:cxn ang="0">
                  <a:pos x="T2" y="T3"/>
                </a:cxn>
                <a:cxn ang="0">
                  <a:pos x="T4" y="T5"/>
                </a:cxn>
                <a:cxn ang="0">
                  <a:pos x="T6" y="T7"/>
                </a:cxn>
                <a:cxn ang="0">
                  <a:pos x="T8" y="T9"/>
                </a:cxn>
              </a:cxnLst>
              <a:rect l="0" t="0" r="r" b="b"/>
              <a:pathLst>
                <a:path w="780" h="833">
                  <a:moveTo>
                    <a:pt x="355" y="0"/>
                  </a:moveTo>
                  <a:cubicBezTo>
                    <a:pt x="282" y="227"/>
                    <a:pt x="168" y="441"/>
                    <a:pt x="0" y="640"/>
                  </a:cubicBezTo>
                  <a:cubicBezTo>
                    <a:pt x="413" y="833"/>
                    <a:pt x="413" y="833"/>
                    <a:pt x="413" y="833"/>
                  </a:cubicBezTo>
                  <a:cubicBezTo>
                    <a:pt x="563" y="657"/>
                    <a:pt x="683" y="442"/>
                    <a:pt x="780" y="199"/>
                  </a:cubicBezTo>
                  <a:lnTo>
                    <a:pt x="355" y="0"/>
                  </a:lnTo>
                  <a:close/>
                </a:path>
              </a:pathLst>
            </a:custGeom>
            <a:solidFill>
              <a:srgbClr val="EAAB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íşļïḑê"/>
            <p:cNvSpPr/>
            <p:nvPr>
              <p:custDataLst>
                <p:tags r:id="rId71"/>
              </p:custDataLst>
            </p:nvPr>
          </p:nvSpPr>
          <p:spPr bwMode="auto">
            <a:xfrm>
              <a:off x="7964442" y="3832650"/>
              <a:ext cx="843165" cy="1367038"/>
            </a:xfrm>
            <a:custGeom>
              <a:avLst/>
              <a:gdLst>
                <a:gd name="T0" fmla="*/ 410 w 643"/>
                <a:gd name="T1" fmla="*/ 0 h 1044"/>
                <a:gd name="T2" fmla="*/ 0 w 643"/>
                <a:gd name="T3" fmla="*/ 738 h 1044"/>
                <a:gd name="T4" fmla="*/ 643 w 643"/>
                <a:gd name="T5" fmla="*/ 1044 h 1044"/>
                <a:gd name="T6" fmla="*/ 643 w 643"/>
                <a:gd name="T7" fmla="*/ 110 h 1044"/>
                <a:gd name="T8" fmla="*/ 410 w 643"/>
                <a:gd name="T9" fmla="*/ 0 h 1044"/>
              </a:gdLst>
              <a:ahLst/>
              <a:cxnLst>
                <a:cxn ang="0">
                  <a:pos x="T0" y="T1"/>
                </a:cxn>
                <a:cxn ang="0">
                  <a:pos x="T2" y="T3"/>
                </a:cxn>
                <a:cxn ang="0">
                  <a:pos x="T4" y="T5"/>
                </a:cxn>
                <a:cxn ang="0">
                  <a:pos x="T6" y="T7"/>
                </a:cxn>
                <a:cxn ang="0">
                  <a:pos x="T8" y="T9"/>
                </a:cxn>
              </a:cxnLst>
              <a:rect l="0" t="0" r="r" b="b"/>
              <a:pathLst>
                <a:path w="643" h="1044">
                  <a:moveTo>
                    <a:pt x="410" y="0"/>
                  </a:moveTo>
                  <a:cubicBezTo>
                    <a:pt x="325" y="261"/>
                    <a:pt x="194" y="509"/>
                    <a:pt x="0" y="738"/>
                  </a:cubicBezTo>
                  <a:cubicBezTo>
                    <a:pt x="643" y="1044"/>
                    <a:pt x="643" y="1044"/>
                    <a:pt x="643" y="1044"/>
                  </a:cubicBezTo>
                  <a:cubicBezTo>
                    <a:pt x="643" y="110"/>
                    <a:pt x="643" y="110"/>
                    <a:pt x="643" y="110"/>
                  </a:cubicBezTo>
                  <a:lnTo>
                    <a:pt x="410" y="0"/>
                  </a:lnTo>
                  <a:close/>
                </a:path>
              </a:pathLst>
            </a:custGeom>
            <a:solidFill>
              <a:srgbClr val="385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ïsḷîḋé"/>
            <p:cNvSpPr/>
            <p:nvPr>
              <p:custDataLst>
                <p:tags r:id="rId72"/>
              </p:custDataLst>
            </p:nvPr>
          </p:nvSpPr>
          <p:spPr bwMode="auto">
            <a:xfrm>
              <a:off x="3604350" y="5916319"/>
              <a:ext cx="3114859" cy="134812"/>
            </a:xfrm>
            <a:custGeom>
              <a:avLst/>
              <a:gdLst>
                <a:gd name="T0" fmla="*/ 0 w 2634"/>
                <a:gd name="T1" fmla="*/ 114 h 114"/>
                <a:gd name="T2" fmla="*/ 2494 w 2634"/>
                <a:gd name="T3" fmla="*/ 43 h 114"/>
                <a:gd name="T4" fmla="*/ 2634 w 2634"/>
                <a:gd name="T5" fmla="*/ 0 h 114"/>
                <a:gd name="T6" fmla="*/ 180 w 2634"/>
                <a:gd name="T7" fmla="*/ 67 h 114"/>
                <a:gd name="T8" fmla="*/ 0 w 2634"/>
                <a:gd name="T9" fmla="*/ 114 h 114"/>
              </a:gdLst>
              <a:ahLst/>
              <a:cxnLst>
                <a:cxn ang="0">
                  <a:pos x="T0" y="T1"/>
                </a:cxn>
                <a:cxn ang="0">
                  <a:pos x="T2" y="T3"/>
                </a:cxn>
                <a:cxn ang="0">
                  <a:pos x="T4" y="T5"/>
                </a:cxn>
                <a:cxn ang="0">
                  <a:pos x="T6" y="T7"/>
                </a:cxn>
                <a:cxn ang="0">
                  <a:pos x="T8" y="T9"/>
                </a:cxn>
              </a:cxnLst>
              <a:rect l="0" t="0" r="r" b="b"/>
              <a:pathLst>
                <a:path w="2634" h="114">
                  <a:moveTo>
                    <a:pt x="0" y="114"/>
                  </a:moveTo>
                  <a:lnTo>
                    <a:pt x="2494" y="43"/>
                  </a:lnTo>
                  <a:lnTo>
                    <a:pt x="2634" y="0"/>
                  </a:lnTo>
                  <a:lnTo>
                    <a:pt x="180" y="67"/>
                  </a:lnTo>
                  <a:lnTo>
                    <a:pt x="0" y="114"/>
                  </a:lnTo>
                  <a:close/>
                </a:path>
              </a:pathLst>
            </a:custGeom>
            <a:solidFill>
              <a:srgbClr val="C5CA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îśḻïḑe"/>
            <p:cNvSpPr/>
            <p:nvPr>
              <p:custDataLst>
                <p:tags r:id="rId73"/>
              </p:custDataLst>
            </p:nvPr>
          </p:nvSpPr>
          <p:spPr bwMode="auto">
            <a:xfrm>
              <a:off x="7088167" y="3002494"/>
              <a:ext cx="596009" cy="552255"/>
            </a:xfrm>
            <a:custGeom>
              <a:avLst/>
              <a:gdLst>
                <a:gd name="T0" fmla="*/ 0 w 455"/>
                <a:gd name="T1" fmla="*/ 21 h 422"/>
                <a:gd name="T2" fmla="*/ 455 w 455"/>
                <a:gd name="T3" fmla="*/ 422 h 422"/>
                <a:gd name="T4" fmla="*/ 298 w 455"/>
                <a:gd name="T5" fmla="*/ 23 h 422"/>
                <a:gd name="T6" fmla="*/ 155 w 455"/>
                <a:gd name="T7" fmla="*/ 24 h 422"/>
                <a:gd name="T8" fmla="*/ 0 w 455"/>
                <a:gd name="T9" fmla="*/ 21 h 422"/>
              </a:gdLst>
              <a:ahLst/>
              <a:cxnLst>
                <a:cxn ang="0">
                  <a:pos x="T0" y="T1"/>
                </a:cxn>
                <a:cxn ang="0">
                  <a:pos x="T2" y="T3"/>
                </a:cxn>
                <a:cxn ang="0">
                  <a:pos x="T4" y="T5"/>
                </a:cxn>
                <a:cxn ang="0">
                  <a:pos x="T6" y="T7"/>
                </a:cxn>
                <a:cxn ang="0">
                  <a:pos x="T8" y="T9"/>
                </a:cxn>
              </a:cxnLst>
              <a:rect l="0" t="0" r="r" b="b"/>
              <a:pathLst>
                <a:path w="455" h="422">
                  <a:moveTo>
                    <a:pt x="0" y="21"/>
                  </a:moveTo>
                  <a:cubicBezTo>
                    <a:pt x="34" y="74"/>
                    <a:pt x="351" y="330"/>
                    <a:pt x="455" y="422"/>
                  </a:cubicBezTo>
                  <a:cubicBezTo>
                    <a:pt x="414" y="325"/>
                    <a:pt x="406" y="100"/>
                    <a:pt x="298" y="23"/>
                  </a:cubicBezTo>
                  <a:cubicBezTo>
                    <a:pt x="265" y="0"/>
                    <a:pt x="211" y="12"/>
                    <a:pt x="155" y="24"/>
                  </a:cubicBezTo>
                  <a:cubicBezTo>
                    <a:pt x="97" y="37"/>
                    <a:pt x="38" y="50"/>
                    <a:pt x="0" y="21"/>
                  </a:cubicBezTo>
                </a:path>
              </a:pathLst>
            </a:custGeom>
            <a:solidFill>
              <a:srgbClr val="CFB4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ï$lîdê"/>
            <p:cNvSpPr/>
            <p:nvPr>
              <p:custDataLst>
                <p:tags r:id="rId74"/>
              </p:custDataLst>
            </p:nvPr>
          </p:nvSpPr>
          <p:spPr bwMode="auto">
            <a:xfrm>
              <a:off x="3685946" y="1264133"/>
              <a:ext cx="4321069" cy="2713972"/>
            </a:xfrm>
            <a:custGeom>
              <a:avLst/>
              <a:gdLst>
                <a:gd name="T0" fmla="*/ 0 w 3297"/>
                <a:gd name="T1" fmla="*/ 1084 h 2073"/>
                <a:gd name="T2" fmla="*/ 0 w 3297"/>
                <a:gd name="T3" fmla="*/ 1086 h 2073"/>
                <a:gd name="T4" fmla="*/ 378 w 3297"/>
                <a:gd name="T5" fmla="*/ 1121 h 2073"/>
                <a:gd name="T6" fmla="*/ 0 w 3297"/>
                <a:gd name="T7" fmla="*/ 1084 h 2073"/>
                <a:gd name="T8" fmla="*/ 1775 w 3297"/>
                <a:gd name="T9" fmla="*/ 0 h 2073"/>
                <a:gd name="T10" fmla="*/ 697 w 3297"/>
                <a:gd name="T11" fmla="*/ 1150 h 2073"/>
                <a:gd name="T12" fmla="*/ 2032 w 3297"/>
                <a:gd name="T13" fmla="*/ 1271 h 2073"/>
                <a:gd name="T14" fmla="*/ 2128 w 3297"/>
                <a:gd name="T15" fmla="*/ 2048 h 2073"/>
                <a:gd name="T16" fmla="*/ 2262 w 3297"/>
                <a:gd name="T17" fmla="*/ 2073 h 2073"/>
                <a:gd name="T18" fmla="*/ 2408 w 3297"/>
                <a:gd name="T19" fmla="*/ 2023 h 2073"/>
                <a:gd name="T20" fmla="*/ 2385 w 3297"/>
                <a:gd name="T21" fmla="*/ 1939 h 2073"/>
                <a:gd name="T22" fmla="*/ 2384 w 3297"/>
                <a:gd name="T23" fmla="*/ 1939 h 2073"/>
                <a:gd name="T24" fmla="*/ 2449 w 3297"/>
                <a:gd name="T25" fmla="*/ 1777 h 2073"/>
                <a:gd name="T26" fmla="*/ 2449 w 3297"/>
                <a:gd name="T27" fmla="*/ 1777 h 2073"/>
                <a:gd name="T28" fmla="*/ 2654 w 3297"/>
                <a:gd name="T29" fmla="*/ 1409 h 2073"/>
                <a:gd name="T30" fmla="*/ 2596 w 3297"/>
                <a:gd name="T31" fmla="*/ 1349 h 2073"/>
                <a:gd name="T32" fmla="*/ 2657 w 3297"/>
                <a:gd name="T33" fmla="*/ 1366 h 2073"/>
                <a:gd name="T34" fmla="*/ 2705 w 3297"/>
                <a:gd name="T35" fmla="*/ 1362 h 2073"/>
                <a:gd name="T36" fmla="*/ 3071 w 3297"/>
                <a:gd name="T37" fmla="*/ 1137 h 2073"/>
                <a:gd name="T38" fmla="*/ 3100 w 3297"/>
                <a:gd name="T39" fmla="*/ 1154 h 2073"/>
                <a:gd name="T40" fmla="*/ 3109 w 3297"/>
                <a:gd name="T41" fmla="*/ 1187 h 2073"/>
                <a:gd name="T42" fmla="*/ 3297 w 3297"/>
                <a:gd name="T43" fmla="*/ 1107 h 2073"/>
                <a:gd name="T44" fmla="*/ 1775 w 3297"/>
                <a:gd name="T45" fmla="*/ 0 h 2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97" h="2073">
                  <a:moveTo>
                    <a:pt x="0" y="1084"/>
                  </a:moveTo>
                  <a:cubicBezTo>
                    <a:pt x="0" y="1085"/>
                    <a:pt x="0" y="1086"/>
                    <a:pt x="0" y="1086"/>
                  </a:cubicBezTo>
                  <a:cubicBezTo>
                    <a:pt x="378" y="1121"/>
                    <a:pt x="378" y="1121"/>
                    <a:pt x="378" y="1121"/>
                  </a:cubicBezTo>
                  <a:cubicBezTo>
                    <a:pt x="0" y="1084"/>
                    <a:pt x="0" y="1084"/>
                    <a:pt x="0" y="1084"/>
                  </a:cubicBezTo>
                  <a:moveTo>
                    <a:pt x="1775" y="0"/>
                  </a:moveTo>
                  <a:cubicBezTo>
                    <a:pt x="1036" y="410"/>
                    <a:pt x="971" y="835"/>
                    <a:pt x="697" y="1150"/>
                  </a:cubicBezTo>
                  <a:cubicBezTo>
                    <a:pt x="2032" y="1271"/>
                    <a:pt x="2032" y="1271"/>
                    <a:pt x="2032" y="1271"/>
                  </a:cubicBezTo>
                  <a:cubicBezTo>
                    <a:pt x="2128" y="2048"/>
                    <a:pt x="2128" y="2048"/>
                    <a:pt x="2128" y="2048"/>
                  </a:cubicBezTo>
                  <a:cubicBezTo>
                    <a:pt x="2179" y="2065"/>
                    <a:pt x="2223" y="2073"/>
                    <a:pt x="2262" y="2073"/>
                  </a:cubicBezTo>
                  <a:cubicBezTo>
                    <a:pt x="2321" y="2073"/>
                    <a:pt x="2368" y="2055"/>
                    <a:pt x="2408" y="2023"/>
                  </a:cubicBezTo>
                  <a:cubicBezTo>
                    <a:pt x="2399" y="1996"/>
                    <a:pt x="2391" y="1968"/>
                    <a:pt x="2385" y="1939"/>
                  </a:cubicBezTo>
                  <a:cubicBezTo>
                    <a:pt x="2385" y="1939"/>
                    <a:pt x="2385" y="1939"/>
                    <a:pt x="2384" y="1939"/>
                  </a:cubicBezTo>
                  <a:cubicBezTo>
                    <a:pt x="2372" y="1939"/>
                    <a:pt x="2392" y="1874"/>
                    <a:pt x="2449" y="1777"/>
                  </a:cubicBezTo>
                  <a:cubicBezTo>
                    <a:pt x="2449" y="1777"/>
                    <a:pt x="2449" y="1777"/>
                    <a:pt x="2449" y="1777"/>
                  </a:cubicBezTo>
                  <a:cubicBezTo>
                    <a:pt x="2430" y="1673"/>
                    <a:pt x="2528" y="1532"/>
                    <a:pt x="2654" y="1409"/>
                  </a:cubicBezTo>
                  <a:cubicBezTo>
                    <a:pt x="2625" y="1382"/>
                    <a:pt x="2604" y="1360"/>
                    <a:pt x="2596" y="1349"/>
                  </a:cubicBezTo>
                  <a:cubicBezTo>
                    <a:pt x="2613" y="1362"/>
                    <a:pt x="2634" y="1366"/>
                    <a:pt x="2657" y="1366"/>
                  </a:cubicBezTo>
                  <a:cubicBezTo>
                    <a:pt x="2672" y="1366"/>
                    <a:pt x="2688" y="1364"/>
                    <a:pt x="2705" y="1362"/>
                  </a:cubicBezTo>
                  <a:cubicBezTo>
                    <a:pt x="2846" y="1235"/>
                    <a:pt x="3006" y="1137"/>
                    <a:pt x="3071" y="1137"/>
                  </a:cubicBezTo>
                  <a:cubicBezTo>
                    <a:pt x="3086" y="1137"/>
                    <a:pt x="3096" y="1142"/>
                    <a:pt x="3100" y="1154"/>
                  </a:cubicBezTo>
                  <a:cubicBezTo>
                    <a:pt x="3103" y="1162"/>
                    <a:pt x="3106" y="1174"/>
                    <a:pt x="3109" y="1187"/>
                  </a:cubicBezTo>
                  <a:cubicBezTo>
                    <a:pt x="3165" y="1158"/>
                    <a:pt x="3228" y="1130"/>
                    <a:pt x="3297" y="1107"/>
                  </a:cubicBezTo>
                  <a:cubicBezTo>
                    <a:pt x="1775" y="0"/>
                    <a:pt x="1775" y="0"/>
                    <a:pt x="1775"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ïṩḻíḓê"/>
            <p:cNvSpPr/>
            <p:nvPr>
              <p:custDataLst>
                <p:tags r:id="rId75"/>
              </p:custDataLst>
            </p:nvPr>
          </p:nvSpPr>
          <p:spPr bwMode="auto">
            <a:xfrm>
              <a:off x="6794893" y="3590226"/>
              <a:ext cx="154916" cy="322839"/>
            </a:xfrm>
            <a:custGeom>
              <a:avLst/>
              <a:gdLst>
                <a:gd name="T0" fmla="*/ 77 w 119"/>
                <a:gd name="T1" fmla="*/ 0 h 246"/>
                <a:gd name="T2" fmla="*/ 12 w 119"/>
                <a:gd name="T3" fmla="*/ 162 h 246"/>
                <a:gd name="T4" fmla="*/ 13 w 119"/>
                <a:gd name="T5" fmla="*/ 162 h 246"/>
                <a:gd name="T6" fmla="*/ 36 w 119"/>
                <a:gd name="T7" fmla="*/ 246 h 246"/>
                <a:gd name="T8" fmla="*/ 119 w 119"/>
                <a:gd name="T9" fmla="*/ 152 h 246"/>
                <a:gd name="T10" fmla="*/ 77 w 119"/>
                <a:gd name="T11" fmla="*/ 0 h 246"/>
              </a:gdLst>
              <a:ahLst/>
              <a:cxnLst>
                <a:cxn ang="0">
                  <a:pos x="T0" y="T1"/>
                </a:cxn>
                <a:cxn ang="0">
                  <a:pos x="T2" y="T3"/>
                </a:cxn>
                <a:cxn ang="0">
                  <a:pos x="T4" y="T5"/>
                </a:cxn>
                <a:cxn ang="0">
                  <a:pos x="T6" y="T7"/>
                </a:cxn>
                <a:cxn ang="0">
                  <a:pos x="T8" y="T9"/>
                </a:cxn>
                <a:cxn ang="0">
                  <a:pos x="T10" y="T11"/>
                </a:cxn>
              </a:cxnLst>
              <a:rect l="0" t="0" r="r" b="b"/>
              <a:pathLst>
                <a:path w="119" h="246">
                  <a:moveTo>
                    <a:pt x="77" y="0"/>
                  </a:moveTo>
                  <a:cubicBezTo>
                    <a:pt x="20" y="97"/>
                    <a:pt x="0" y="162"/>
                    <a:pt x="12" y="162"/>
                  </a:cubicBezTo>
                  <a:cubicBezTo>
                    <a:pt x="13" y="162"/>
                    <a:pt x="13" y="162"/>
                    <a:pt x="13" y="162"/>
                  </a:cubicBezTo>
                  <a:cubicBezTo>
                    <a:pt x="19" y="191"/>
                    <a:pt x="27" y="219"/>
                    <a:pt x="36" y="246"/>
                  </a:cubicBezTo>
                  <a:cubicBezTo>
                    <a:pt x="67" y="222"/>
                    <a:pt x="94" y="190"/>
                    <a:pt x="119" y="152"/>
                  </a:cubicBezTo>
                  <a:cubicBezTo>
                    <a:pt x="101" y="104"/>
                    <a:pt x="86" y="53"/>
                    <a:pt x="77" y="0"/>
                  </a:cubicBezTo>
                </a:path>
              </a:pathLst>
            </a:custGeom>
            <a:solidFill>
              <a:srgbClr val="5470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ïŝľíḋè"/>
            <p:cNvSpPr/>
            <p:nvPr>
              <p:custDataLst>
                <p:tags r:id="rId76"/>
              </p:custDataLst>
            </p:nvPr>
          </p:nvSpPr>
          <p:spPr bwMode="auto">
            <a:xfrm>
              <a:off x="3685946" y="2687934"/>
              <a:ext cx="1183" cy="44937"/>
            </a:xfrm>
            <a:custGeom>
              <a:avLst/>
              <a:gdLst>
                <a:gd name="T0" fmla="*/ 0 w 1"/>
                <a:gd name="T1" fmla="*/ 0 h 35"/>
                <a:gd name="T2" fmla="*/ 1 w 1"/>
                <a:gd name="T3" fmla="*/ 35 h 35"/>
                <a:gd name="T4" fmla="*/ 0 w 1"/>
                <a:gd name="T5" fmla="*/ 0 h 35"/>
              </a:gdLst>
              <a:ahLst/>
              <a:cxnLst>
                <a:cxn ang="0">
                  <a:pos x="T0" y="T1"/>
                </a:cxn>
                <a:cxn ang="0">
                  <a:pos x="T2" y="T3"/>
                </a:cxn>
                <a:cxn ang="0">
                  <a:pos x="T4" y="T5"/>
                </a:cxn>
              </a:cxnLst>
              <a:rect l="0" t="0" r="r" b="b"/>
              <a:pathLst>
                <a:path w="1" h="35">
                  <a:moveTo>
                    <a:pt x="0" y="0"/>
                  </a:moveTo>
                  <a:cubicBezTo>
                    <a:pt x="0" y="12"/>
                    <a:pt x="0" y="23"/>
                    <a:pt x="1" y="35"/>
                  </a:cubicBezTo>
                  <a:cubicBezTo>
                    <a:pt x="0" y="0"/>
                    <a:pt x="0" y="0"/>
                    <a:pt x="0" y="0"/>
                  </a:cubicBezTo>
                </a:path>
              </a:pathLst>
            </a:custGeom>
            <a:solidFill>
              <a:srgbClr val="ACB1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íSḻîďe"/>
            <p:cNvSpPr/>
            <p:nvPr>
              <p:custDataLst>
                <p:tags r:id="rId77"/>
              </p:custDataLst>
            </p:nvPr>
          </p:nvSpPr>
          <p:spPr bwMode="auto">
            <a:xfrm>
              <a:off x="3685946" y="2685569"/>
              <a:ext cx="2796751" cy="1378863"/>
            </a:xfrm>
            <a:custGeom>
              <a:avLst/>
              <a:gdLst>
                <a:gd name="T0" fmla="*/ 0 w 2134"/>
                <a:gd name="T1" fmla="*/ 0 h 1053"/>
                <a:gd name="T2" fmla="*/ 0 w 2134"/>
                <a:gd name="T3" fmla="*/ 1 h 1053"/>
                <a:gd name="T4" fmla="*/ 1 w 2134"/>
                <a:gd name="T5" fmla="*/ 36 h 1053"/>
                <a:gd name="T6" fmla="*/ 171 w 2134"/>
                <a:gd name="T7" fmla="*/ 296 h 1053"/>
                <a:gd name="T8" fmla="*/ 249 w 2134"/>
                <a:gd name="T9" fmla="*/ 325 h 1053"/>
                <a:gd name="T10" fmla="*/ 245 w 2134"/>
                <a:gd name="T11" fmla="*/ 247 h 1053"/>
                <a:gd name="T12" fmla="*/ 1036 w 2134"/>
                <a:gd name="T13" fmla="*/ 256 h 1053"/>
                <a:gd name="T14" fmla="*/ 1829 w 2134"/>
                <a:gd name="T15" fmla="*/ 265 h 1053"/>
                <a:gd name="T16" fmla="*/ 1866 w 2134"/>
                <a:gd name="T17" fmla="*/ 619 h 1053"/>
                <a:gd name="T18" fmla="*/ 1064 w 2134"/>
                <a:gd name="T19" fmla="*/ 617 h 1053"/>
                <a:gd name="T20" fmla="*/ 1004 w 2134"/>
                <a:gd name="T21" fmla="*/ 617 h 1053"/>
                <a:gd name="T22" fmla="*/ 1170 w 2134"/>
                <a:gd name="T23" fmla="*/ 681 h 1053"/>
                <a:gd name="T24" fmla="*/ 1174 w 2134"/>
                <a:gd name="T25" fmla="*/ 681 h 1053"/>
                <a:gd name="T26" fmla="*/ 1174 w 2134"/>
                <a:gd name="T27" fmla="*/ 682 h 1053"/>
                <a:gd name="T28" fmla="*/ 1199 w 2134"/>
                <a:gd name="T29" fmla="*/ 692 h 1053"/>
                <a:gd name="T30" fmla="*/ 1198 w 2134"/>
                <a:gd name="T31" fmla="*/ 681 h 1053"/>
                <a:gd name="T32" fmla="*/ 1406 w 2134"/>
                <a:gd name="T33" fmla="*/ 681 h 1053"/>
                <a:gd name="T34" fmla="*/ 1415 w 2134"/>
                <a:gd name="T35" fmla="*/ 775 h 1053"/>
                <a:gd name="T36" fmla="*/ 1439 w 2134"/>
                <a:gd name="T37" fmla="*/ 785 h 1053"/>
                <a:gd name="T38" fmla="*/ 1430 w 2134"/>
                <a:gd name="T39" fmla="*/ 681 h 1053"/>
                <a:gd name="T40" fmla="*/ 1500 w 2134"/>
                <a:gd name="T41" fmla="*/ 681 h 1053"/>
                <a:gd name="T42" fmla="*/ 1639 w 2134"/>
                <a:gd name="T43" fmla="*/ 681 h 1053"/>
                <a:gd name="T44" fmla="*/ 1657 w 2134"/>
                <a:gd name="T45" fmla="*/ 869 h 1053"/>
                <a:gd name="T46" fmla="*/ 1682 w 2134"/>
                <a:gd name="T47" fmla="*/ 878 h 1053"/>
                <a:gd name="T48" fmla="*/ 1663 w 2134"/>
                <a:gd name="T49" fmla="*/ 681 h 1053"/>
                <a:gd name="T50" fmla="*/ 1802 w 2134"/>
                <a:gd name="T51" fmla="*/ 681 h 1053"/>
                <a:gd name="T52" fmla="*/ 1872 w 2134"/>
                <a:gd name="T53" fmla="*/ 681 h 1053"/>
                <a:gd name="T54" fmla="*/ 1894 w 2134"/>
                <a:gd name="T55" fmla="*/ 900 h 1053"/>
                <a:gd name="T56" fmla="*/ 1741 w 2134"/>
                <a:gd name="T57" fmla="*/ 901 h 1053"/>
                <a:gd name="T58" fmla="*/ 1861 w 2134"/>
                <a:gd name="T59" fmla="*/ 948 h 1053"/>
                <a:gd name="T60" fmla="*/ 1899 w 2134"/>
                <a:gd name="T61" fmla="*/ 947 h 1053"/>
                <a:gd name="T62" fmla="*/ 1901 w 2134"/>
                <a:gd name="T63" fmla="*/ 963 h 1053"/>
                <a:gd name="T64" fmla="*/ 2134 w 2134"/>
                <a:gd name="T65" fmla="*/ 1053 h 1053"/>
                <a:gd name="T66" fmla="*/ 2122 w 2134"/>
                <a:gd name="T67" fmla="*/ 960 h 1053"/>
                <a:gd name="T68" fmla="*/ 2128 w 2134"/>
                <a:gd name="T69" fmla="*/ 962 h 1053"/>
                <a:gd name="T70" fmla="*/ 2032 w 2134"/>
                <a:gd name="T71" fmla="*/ 185 h 1053"/>
                <a:gd name="T72" fmla="*/ 697 w 2134"/>
                <a:gd name="T73" fmla="*/ 64 h 1053"/>
                <a:gd name="T74" fmla="*/ 696 w 2134"/>
                <a:gd name="T75" fmla="*/ 66 h 1053"/>
                <a:gd name="T76" fmla="*/ 378 w 2134"/>
                <a:gd name="T77" fmla="*/ 35 h 1053"/>
                <a:gd name="T78" fmla="*/ 0 w 2134"/>
                <a:gd name="T79" fmla="*/ 0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4" h="1053">
                  <a:moveTo>
                    <a:pt x="0" y="0"/>
                  </a:moveTo>
                  <a:cubicBezTo>
                    <a:pt x="0" y="1"/>
                    <a:pt x="0" y="1"/>
                    <a:pt x="0" y="1"/>
                  </a:cubicBezTo>
                  <a:cubicBezTo>
                    <a:pt x="1" y="36"/>
                    <a:pt x="1" y="36"/>
                    <a:pt x="1" y="36"/>
                  </a:cubicBezTo>
                  <a:cubicBezTo>
                    <a:pt x="11" y="170"/>
                    <a:pt x="71" y="257"/>
                    <a:pt x="171" y="296"/>
                  </a:cubicBezTo>
                  <a:cubicBezTo>
                    <a:pt x="249" y="325"/>
                    <a:pt x="249" y="325"/>
                    <a:pt x="249" y="325"/>
                  </a:cubicBezTo>
                  <a:cubicBezTo>
                    <a:pt x="247" y="299"/>
                    <a:pt x="246" y="273"/>
                    <a:pt x="245" y="247"/>
                  </a:cubicBezTo>
                  <a:cubicBezTo>
                    <a:pt x="508" y="250"/>
                    <a:pt x="772" y="253"/>
                    <a:pt x="1036" y="256"/>
                  </a:cubicBezTo>
                  <a:cubicBezTo>
                    <a:pt x="1300" y="259"/>
                    <a:pt x="1565" y="262"/>
                    <a:pt x="1829" y="265"/>
                  </a:cubicBezTo>
                  <a:cubicBezTo>
                    <a:pt x="1841" y="383"/>
                    <a:pt x="1853" y="501"/>
                    <a:pt x="1866" y="619"/>
                  </a:cubicBezTo>
                  <a:cubicBezTo>
                    <a:pt x="1598" y="618"/>
                    <a:pt x="1331" y="617"/>
                    <a:pt x="1064" y="617"/>
                  </a:cubicBezTo>
                  <a:cubicBezTo>
                    <a:pt x="1044" y="617"/>
                    <a:pt x="1024" y="617"/>
                    <a:pt x="1004" y="617"/>
                  </a:cubicBezTo>
                  <a:cubicBezTo>
                    <a:pt x="1170" y="681"/>
                    <a:pt x="1170" y="681"/>
                    <a:pt x="1170" y="681"/>
                  </a:cubicBezTo>
                  <a:cubicBezTo>
                    <a:pt x="1171" y="681"/>
                    <a:pt x="1172" y="681"/>
                    <a:pt x="1174" y="681"/>
                  </a:cubicBezTo>
                  <a:cubicBezTo>
                    <a:pt x="1174" y="681"/>
                    <a:pt x="1174" y="682"/>
                    <a:pt x="1174" y="682"/>
                  </a:cubicBezTo>
                  <a:cubicBezTo>
                    <a:pt x="1199" y="692"/>
                    <a:pt x="1199" y="692"/>
                    <a:pt x="1199" y="692"/>
                  </a:cubicBezTo>
                  <a:cubicBezTo>
                    <a:pt x="1198" y="688"/>
                    <a:pt x="1198" y="685"/>
                    <a:pt x="1198" y="681"/>
                  </a:cubicBezTo>
                  <a:cubicBezTo>
                    <a:pt x="1267" y="681"/>
                    <a:pt x="1337" y="681"/>
                    <a:pt x="1406" y="681"/>
                  </a:cubicBezTo>
                  <a:cubicBezTo>
                    <a:pt x="1409" y="712"/>
                    <a:pt x="1412" y="744"/>
                    <a:pt x="1415" y="775"/>
                  </a:cubicBezTo>
                  <a:cubicBezTo>
                    <a:pt x="1439" y="785"/>
                    <a:pt x="1439" y="785"/>
                    <a:pt x="1439" y="785"/>
                  </a:cubicBezTo>
                  <a:cubicBezTo>
                    <a:pt x="1436" y="750"/>
                    <a:pt x="1433" y="716"/>
                    <a:pt x="1430" y="681"/>
                  </a:cubicBezTo>
                  <a:cubicBezTo>
                    <a:pt x="1453" y="681"/>
                    <a:pt x="1477" y="681"/>
                    <a:pt x="1500" y="681"/>
                  </a:cubicBezTo>
                  <a:cubicBezTo>
                    <a:pt x="1546" y="681"/>
                    <a:pt x="1593" y="681"/>
                    <a:pt x="1639" y="681"/>
                  </a:cubicBezTo>
                  <a:cubicBezTo>
                    <a:pt x="1645" y="744"/>
                    <a:pt x="1651" y="806"/>
                    <a:pt x="1657" y="869"/>
                  </a:cubicBezTo>
                  <a:cubicBezTo>
                    <a:pt x="1682" y="878"/>
                    <a:pt x="1682" y="878"/>
                    <a:pt x="1682" y="878"/>
                  </a:cubicBezTo>
                  <a:cubicBezTo>
                    <a:pt x="1676" y="813"/>
                    <a:pt x="1669" y="747"/>
                    <a:pt x="1663" y="681"/>
                  </a:cubicBezTo>
                  <a:cubicBezTo>
                    <a:pt x="1709" y="681"/>
                    <a:pt x="1756" y="681"/>
                    <a:pt x="1802" y="681"/>
                  </a:cubicBezTo>
                  <a:cubicBezTo>
                    <a:pt x="1825" y="681"/>
                    <a:pt x="1849" y="681"/>
                    <a:pt x="1872" y="681"/>
                  </a:cubicBezTo>
                  <a:cubicBezTo>
                    <a:pt x="1879" y="754"/>
                    <a:pt x="1887" y="827"/>
                    <a:pt x="1894" y="900"/>
                  </a:cubicBezTo>
                  <a:cubicBezTo>
                    <a:pt x="1843" y="901"/>
                    <a:pt x="1792" y="901"/>
                    <a:pt x="1741" y="901"/>
                  </a:cubicBezTo>
                  <a:cubicBezTo>
                    <a:pt x="1861" y="948"/>
                    <a:pt x="1861" y="948"/>
                    <a:pt x="1861" y="948"/>
                  </a:cubicBezTo>
                  <a:cubicBezTo>
                    <a:pt x="1874" y="948"/>
                    <a:pt x="1887" y="947"/>
                    <a:pt x="1899" y="947"/>
                  </a:cubicBezTo>
                  <a:cubicBezTo>
                    <a:pt x="1900" y="952"/>
                    <a:pt x="1900" y="958"/>
                    <a:pt x="1901" y="963"/>
                  </a:cubicBezTo>
                  <a:cubicBezTo>
                    <a:pt x="2134" y="1053"/>
                    <a:pt x="2134" y="1053"/>
                    <a:pt x="2134" y="1053"/>
                  </a:cubicBezTo>
                  <a:cubicBezTo>
                    <a:pt x="2122" y="960"/>
                    <a:pt x="2122" y="960"/>
                    <a:pt x="2122" y="960"/>
                  </a:cubicBezTo>
                  <a:cubicBezTo>
                    <a:pt x="2124" y="961"/>
                    <a:pt x="2126" y="962"/>
                    <a:pt x="2128" y="962"/>
                  </a:cubicBezTo>
                  <a:cubicBezTo>
                    <a:pt x="2032" y="185"/>
                    <a:pt x="2032" y="185"/>
                    <a:pt x="2032" y="185"/>
                  </a:cubicBezTo>
                  <a:cubicBezTo>
                    <a:pt x="697" y="64"/>
                    <a:pt x="697" y="64"/>
                    <a:pt x="697" y="64"/>
                  </a:cubicBezTo>
                  <a:cubicBezTo>
                    <a:pt x="697" y="64"/>
                    <a:pt x="696" y="65"/>
                    <a:pt x="696" y="66"/>
                  </a:cubicBezTo>
                  <a:cubicBezTo>
                    <a:pt x="378" y="35"/>
                    <a:pt x="378" y="35"/>
                    <a:pt x="378" y="35"/>
                  </a:cubicBezTo>
                  <a:cubicBezTo>
                    <a:pt x="0" y="0"/>
                    <a:pt x="0" y="0"/>
                    <a:pt x="0"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şlíḑe"/>
            <p:cNvSpPr/>
            <p:nvPr>
              <p:custDataLst>
                <p:tags r:id="rId78"/>
              </p:custDataLst>
            </p:nvPr>
          </p:nvSpPr>
          <p:spPr bwMode="auto">
            <a:xfrm>
              <a:off x="4006420" y="3009590"/>
              <a:ext cx="2125058" cy="487214"/>
            </a:xfrm>
            <a:custGeom>
              <a:avLst/>
              <a:gdLst>
                <a:gd name="T0" fmla="*/ 0 w 1621"/>
                <a:gd name="T1" fmla="*/ 0 h 372"/>
                <a:gd name="T2" fmla="*/ 4 w 1621"/>
                <a:gd name="T3" fmla="*/ 78 h 372"/>
                <a:gd name="T4" fmla="*/ 759 w 1621"/>
                <a:gd name="T5" fmla="*/ 370 h 372"/>
                <a:gd name="T6" fmla="*/ 819 w 1621"/>
                <a:gd name="T7" fmla="*/ 370 h 372"/>
                <a:gd name="T8" fmla="*/ 1621 w 1621"/>
                <a:gd name="T9" fmla="*/ 372 h 372"/>
                <a:gd name="T10" fmla="*/ 1584 w 1621"/>
                <a:gd name="T11" fmla="*/ 18 h 372"/>
                <a:gd name="T12" fmla="*/ 791 w 1621"/>
                <a:gd name="T13" fmla="*/ 9 h 372"/>
                <a:gd name="T14" fmla="*/ 0 w 1621"/>
                <a:gd name="T15" fmla="*/ 0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1" h="372">
                  <a:moveTo>
                    <a:pt x="0" y="0"/>
                  </a:moveTo>
                  <a:cubicBezTo>
                    <a:pt x="1" y="26"/>
                    <a:pt x="2" y="52"/>
                    <a:pt x="4" y="78"/>
                  </a:cubicBezTo>
                  <a:cubicBezTo>
                    <a:pt x="759" y="370"/>
                    <a:pt x="759" y="370"/>
                    <a:pt x="759" y="370"/>
                  </a:cubicBezTo>
                  <a:cubicBezTo>
                    <a:pt x="779" y="370"/>
                    <a:pt x="799" y="370"/>
                    <a:pt x="819" y="370"/>
                  </a:cubicBezTo>
                  <a:cubicBezTo>
                    <a:pt x="1086" y="370"/>
                    <a:pt x="1353" y="371"/>
                    <a:pt x="1621" y="372"/>
                  </a:cubicBezTo>
                  <a:cubicBezTo>
                    <a:pt x="1608" y="254"/>
                    <a:pt x="1596" y="136"/>
                    <a:pt x="1584" y="18"/>
                  </a:cubicBezTo>
                  <a:cubicBezTo>
                    <a:pt x="1320" y="15"/>
                    <a:pt x="1055" y="12"/>
                    <a:pt x="791" y="9"/>
                  </a:cubicBezTo>
                  <a:cubicBezTo>
                    <a:pt x="527" y="6"/>
                    <a:pt x="263" y="3"/>
                    <a:pt x="0" y="0"/>
                  </a:cubicBezTo>
                </a:path>
              </a:pathLst>
            </a:custGeom>
            <a:solidFill>
              <a:srgbClr val="9A4B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îşliḋe"/>
            <p:cNvSpPr/>
            <p:nvPr>
              <p:custDataLst>
                <p:tags r:id="rId79"/>
              </p:custDataLst>
            </p:nvPr>
          </p:nvSpPr>
          <p:spPr bwMode="auto">
            <a:xfrm>
              <a:off x="5219725" y="3577218"/>
              <a:ext cx="4730" cy="1183"/>
            </a:xfrm>
            <a:custGeom>
              <a:avLst/>
              <a:gdLst>
                <a:gd name="T0" fmla="*/ 0 w 4"/>
                <a:gd name="T1" fmla="*/ 0 h 1"/>
                <a:gd name="T2" fmla="*/ 4 w 4"/>
                <a:gd name="T3" fmla="*/ 1 h 1"/>
                <a:gd name="T4" fmla="*/ 4 w 4"/>
                <a:gd name="T5" fmla="*/ 0 h 1"/>
                <a:gd name="T6" fmla="*/ 0 w 4"/>
                <a:gd name="T7" fmla="*/ 0 h 1"/>
              </a:gdLst>
              <a:ahLst/>
              <a:cxnLst>
                <a:cxn ang="0">
                  <a:pos x="T0" y="T1"/>
                </a:cxn>
                <a:cxn ang="0">
                  <a:pos x="T2" y="T3"/>
                </a:cxn>
                <a:cxn ang="0">
                  <a:pos x="T4" y="T5"/>
                </a:cxn>
                <a:cxn ang="0">
                  <a:pos x="T6" y="T7"/>
                </a:cxn>
              </a:cxnLst>
              <a:rect l="0" t="0" r="r" b="b"/>
              <a:pathLst>
                <a:path w="4" h="1">
                  <a:moveTo>
                    <a:pt x="0" y="0"/>
                  </a:moveTo>
                  <a:cubicBezTo>
                    <a:pt x="4" y="1"/>
                    <a:pt x="4" y="1"/>
                    <a:pt x="4" y="1"/>
                  </a:cubicBezTo>
                  <a:cubicBezTo>
                    <a:pt x="4" y="1"/>
                    <a:pt x="4" y="0"/>
                    <a:pt x="4" y="0"/>
                  </a:cubicBezTo>
                  <a:cubicBezTo>
                    <a:pt x="2" y="0"/>
                    <a:pt x="1" y="0"/>
                    <a:pt x="0" y="0"/>
                  </a:cubicBezTo>
                </a:path>
              </a:pathLst>
            </a:custGeom>
            <a:solidFill>
              <a:srgbClr val="B772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ïṧḻïde"/>
            <p:cNvSpPr/>
            <p:nvPr>
              <p:custDataLst>
                <p:tags r:id="rId80"/>
              </p:custDataLst>
            </p:nvPr>
          </p:nvSpPr>
          <p:spPr bwMode="auto">
            <a:xfrm>
              <a:off x="5256384" y="3577218"/>
              <a:ext cx="283814" cy="122986"/>
            </a:xfrm>
            <a:custGeom>
              <a:avLst/>
              <a:gdLst>
                <a:gd name="T0" fmla="*/ 208 w 217"/>
                <a:gd name="T1" fmla="*/ 0 h 94"/>
                <a:gd name="T2" fmla="*/ 0 w 217"/>
                <a:gd name="T3" fmla="*/ 0 h 94"/>
                <a:gd name="T4" fmla="*/ 1 w 217"/>
                <a:gd name="T5" fmla="*/ 11 h 94"/>
                <a:gd name="T6" fmla="*/ 217 w 217"/>
                <a:gd name="T7" fmla="*/ 94 h 94"/>
                <a:gd name="T8" fmla="*/ 208 w 217"/>
                <a:gd name="T9" fmla="*/ 0 h 94"/>
              </a:gdLst>
              <a:ahLst/>
              <a:cxnLst>
                <a:cxn ang="0">
                  <a:pos x="T0" y="T1"/>
                </a:cxn>
                <a:cxn ang="0">
                  <a:pos x="T2" y="T3"/>
                </a:cxn>
                <a:cxn ang="0">
                  <a:pos x="T4" y="T5"/>
                </a:cxn>
                <a:cxn ang="0">
                  <a:pos x="T6" y="T7"/>
                </a:cxn>
                <a:cxn ang="0">
                  <a:pos x="T8" y="T9"/>
                </a:cxn>
              </a:cxnLst>
              <a:rect l="0" t="0" r="r" b="b"/>
              <a:pathLst>
                <a:path w="216" h="94">
                  <a:moveTo>
                    <a:pt x="208" y="0"/>
                  </a:moveTo>
                  <a:cubicBezTo>
                    <a:pt x="139" y="0"/>
                    <a:pt x="69" y="0"/>
                    <a:pt x="0" y="0"/>
                  </a:cubicBezTo>
                  <a:cubicBezTo>
                    <a:pt x="0" y="4"/>
                    <a:pt x="0" y="7"/>
                    <a:pt x="1" y="11"/>
                  </a:cubicBezTo>
                  <a:cubicBezTo>
                    <a:pt x="217" y="94"/>
                    <a:pt x="217" y="94"/>
                    <a:pt x="217" y="94"/>
                  </a:cubicBezTo>
                  <a:cubicBezTo>
                    <a:pt x="214" y="63"/>
                    <a:pt x="211" y="31"/>
                    <a:pt x="208" y="0"/>
                  </a:cubicBezTo>
                </a:path>
              </a:pathLst>
            </a:custGeom>
            <a:solidFill>
              <a:srgbClr val="B772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ṩľïḓé"/>
            <p:cNvSpPr/>
            <p:nvPr>
              <p:custDataLst>
                <p:tags r:id="rId81"/>
              </p:custDataLst>
            </p:nvPr>
          </p:nvSpPr>
          <p:spPr bwMode="auto">
            <a:xfrm>
              <a:off x="5560302" y="3577218"/>
              <a:ext cx="296823" cy="245972"/>
            </a:xfrm>
            <a:custGeom>
              <a:avLst/>
              <a:gdLst>
                <a:gd name="T0" fmla="*/ 70 w 227"/>
                <a:gd name="T1" fmla="*/ 0 h 188"/>
                <a:gd name="T2" fmla="*/ 0 w 227"/>
                <a:gd name="T3" fmla="*/ 0 h 188"/>
                <a:gd name="T4" fmla="*/ 9 w 227"/>
                <a:gd name="T5" fmla="*/ 104 h 188"/>
                <a:gd name="T6" fmla="*/ 227 w 227"/>
                <a:gd name="T7" fmla="*/ 188 h 188"/>
                <a:gd name="T8" fmla="*/ 209 w 227"/>
                <a:gd name="T9" fmla="*/ 0 h 188"/>
                <a:gd name="T10" fmla="*/ 70 w 227"/>
                <a:gd name="T11" fmla="*/ 0 h 188"/>
              </a:gdLst>
              <a:ahLst/>
              <a:cxnLst>
                <a:cxn ang="0">
                  <a:pos x="T0" y="T1"/>
                </a:cxn>
                <a:cxn ang="0">
                  <a:pos x="T2" y="T3"/>
                </a:cxn>
                <a:cxn ang="0">
                  <a:pos x="T4" y="T5"/>
                </a:cxn>
                <a:cxn ang="0">
                  <a:pos x="T6" y="T7"/>
                </a:cxn>
                <a:cxn ang="0">
                  <a:pos x="T8" y="T9"/>
                </a:cxn>
                <a:cxn ang="0">
                  <a:pos x="T10" y="T11"/>
                </a:cxn>
              </a:cxnLst>
              <a:rect l="0" t="0" r="r" b="b"/>
              <a:pathLst>
                <a:path w="226" h="188">
                  <a:moveTo>
                    <a:pt x="70" y="0"/>
                  </a:moveTo>
                  <a:cubicBezTo>
                    <a:pt x="47" y="0"/>
                    <a:pt x="23" y="0"/>
                    <a:pt x="0" y="0"/>
                  </a:cubicBezTo>
                  <a:cubicBezTo>
                    <a:pt x="3" y="35"/>
                    <a:pt x="6" y="69"/>
                    <a:pt x="9" y="104"/>
                  </a:cubicBezTo>
                  <a:cubicBezTo>
                    <a:pt x="227" y="188"/>
                    <a:pt x="227" y="188"/>
                    <a:pt x="227" y="188"/>
                  </a:cubicBezTo>
                  <a:cubicBezTo>
                    <a:pt x="221" y="125"/>
                    <a:pt x="215" y="63"/>
                    <a:pt x="209" y="0"/>
                  </a:cubicBezTo>
                  <a:cubicBezTo>
                    <a:pt x="163" y="0"/>
                    <a:pt x="116" y="0"/>
                    <a:pt x="70" y="0"/>
                  </a:cubicBezTo>
                </a:path>
              </a:pathLst>
            </a:custGeom>
            <a:solidFill>
              <a:srgbClr val="B772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s1îḓè"/>
            <p:cNvSpPr/>
            <p:nvPr>
              <p:custDataLst>
                <p:tags r:id="rId82"/>
              </p:custDataLst>
            </p:nvPr>
          </p:nvSpPr>
          <p:spPr bwMode="auto">
            <a:xfrm>
              <a:off x="5865402" y="3577218"/>
              <a:ext cx="302735" cy="288544"/>
            </a:xfrm>
            <a:custGeom>
              <a:avLst/>
              <a:gdLst>
                <a:gd name="T0" fmla="*/ 209 w 231"/>
                <a:gd name="T1" fmla="*/ 0 h 220"/>
                <a:gd name="T2" fmla="*/ 139 w 231"/>
                <a:gd name="T3" fmla="*/ 0 h 220"/>
                <a:gd name="T4" fmla="*/ 0 w 231"/>
                <a:gd name="T5" fmla="*/ 0 h 220"/>
                <a:gd name="T6" fmla="*/ 19 w 231"/>
                <a:gd name="T7" fmla="*/ 197 h 220"/>
                <a:gd name="T8" fmla="*/ 78 w 231"/>
                <a:gd name="T9" fmla="*/ 220 h 220"/>
                <a:gd name="T10" fmla="*/ 231 w 231"/>
                <a:gd name="T11" fmla="*/ 219 h 220"/>
                <a:gd name="T12" fmla="*/ 209 w 231"/>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31" h="220">
                  <a:moveTo>
                    <a:pt x="209" y="0"/>
                  </a:moveTo>
                  <a:cubicBezTo>
                    <a:pt x="186" y="0"/>
                    <a:pt x="162" y="0"/>
                    <a:pt x="139" y="0"/>
                  </a:cubicBezTo>
                  <a:cubicBezTo>
                    <a:pt x="93" y="0"/>
                    <a:pt x="46" y="0"/>
                    <a:pt x="0" y="0"/>
                  </a:cubicBezTo>
                  <a:cubicBezTo>
                    <a:pt x="6" y="66"/>
                    <a:pt x="13" y="132"/>
                    <a:pt x="19" y="197"/>
                  </a:cubicBezTo>
                  <a:cubicBezTo>
                    <a:pt x="78" y="220"/>
                    <a:pt x="78" y="220"/>
                    <a:pt x="78" y="220"/>
                  </a:cubicBezTo>
                  <a:cubicBezTo>
                    <a:pt x="129" y="220"/>
                    <a:pt x="180" y="220"/>
                    <a:pt x="231" y="219"/>
                  </a:cubicBezTo>
                  <a:cubicBezTo>
                    <a:pt x="224" y="146"/>
                    <a:pt x="216" y="73"/>
                    <a:pt x="209" y="0"/>
                  </a:cubicBezTo>
                </a:path>
              </a:pathLst>
            </a:custGeom>
            <a:solidFill>
              <a:srgbClr val="B772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i$liḑe"/>
            <p:cNvSpPr/>
            <p:nvPr>
              <p:custDataLst>
                <p:tags r:id="rId83"/>
              </p:custDataLst>
            </p:nvPr>
          </p:nvSpPr>
          <p:spPr bwMode="auto">
            <a:xfrm>
              <a:off x="6124382" y="3926072"/>
              <a:ext cx="53216" cy="20104"/>
            </a:xfrm>
            <a:custGeom>
              <a:avLst/>
              <a:gdLst>
                <a:gd name="T0" fmla="*/ 38 w 40"/>
                <a:gd name="T1" fmla="*/ 0 h 16"/>
                <a:gd name="T2" fmla="*/ 0 w 40"/>
                <a:gd name="T3" fmla="*/ 1 h 16"/>
                <a:gd name="T4" fmla="*/ 40 w 40"/>
                <a:gd name="T5" fmla="*/ 16 h 16"/>
                <a:gd name="T6" fmla="*/ 38 w 40"/>
                <a:gd name="T7" fmla="*/ 0 h 16"/>
              </a:gdLst>
              <a:ahLst/>
              <a:cxnLst>
                <a:cxn ang="0">
                  <a:pos x="T0" y="T1"/>
                </a:cxn>
                <a:cxn ang="0">
                  <a:pos x="T2" y="T3"/>
                </a:cxn>
                <a:cxn ang="0">
                  <a:pos x="T4" y="T5"/>
                </a:cxn>
                <a:cxn ang="0">
                  <a:pos x="T6" y="T7"/>
                </a:cxn>
              </a:cxnLst>
              <a:rect l="0" t="0" r="r" b="b"/>
              <a:pathLst>
                <a:path w="40" h="16">
                  <a:moveTo>
                    <a:pt x="38" y="0"/>
                  </a:moveTo>
                  <a:cubicBezTo>
                    <a:pt x="26" y="0"/>
                    <a:pt x="13" y="1"/>
                    <a:pt x="0" y="1"/>
                  </a:cubicBezTo>
                  <a:cubicBezTo>
                    <a:pt x="40" y="16"/>
                    <a:pt x="40" y="16"/>
                    <a:pt x="40" y="16"/>
                  </a:cubicBezTo>
                  <a:cubicBezTo>
                    <a:pt x="39" y="11"/>
                    <a:pt x="39" y="5"/>
                    <a:pt x="38" y="0"/>
                  </a:cubicBezTo>
                </a:path>
              </a:pathLst>
            </a:custGeom>
            <a:solidFill>
              <a:srgbClr val="ACB1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îṡḷîḓê"/>
            <p:cNvSpPr/>
            <p:nvPr>
              <p:custDataLst>
                <p:tags r:id="rId84"/>
              </p:custDataLst>
            </p:nvPr>
          </p:nvSpPr>
          <p:spPr bwMode="auto">
            <a:xfrm>
              <a:off x="6870576" y="2752974"/>
              <a:ext cx="889284" cy="1037104"/>
            </a:xfrm>
            <a:custGeom>
              <a:avLst/>
              <a:gdLst>
                <a:gd name="T0" fmla="*/ 224 w 679"/>
                <a:gd name="T1" fmla="*/ 272 h 792"/>
                <a:gd name="T2" fmla="*/ 19 w 679"/>
                <a:gd name="T3" fmla="*/ 640 h 792"/>
                <a:gd name="T4" fmla="*/ 19 w 679"/>
                <a:gd name="T5" fmla="*/ 640 h 792"/>
                <a:gd name="T6" fmla="*/ 61 w 679"/>
                <a:gd name="T7" fmla="*/ 792 h 792"/>
                <a:gd name="T8" fmla="*/ 320 w 679"/>
                <a:gd name="T9" fmla="*/ 357 h 792"/>
                <a:gd name="T10" fmla="*/ 224 w 679"/>
                <a:gd name="T11" fmla="*/ 272 h 792"/>
                <a:gd name="T12" fmla="*/ 641 w 679"/>
                <a:gd name="T13" fmla="*/ 0 h 792"/>
                <a:gd name="T14" fmla="*/ 275 w 679"/>
                <a:gd name="T15" fmla="*/ 225 h 792"/>
                <a:gd name="T16" fmla="*/ 321 w 679"/>
                <a:gd name="T17" fmla="*/ 215 h 792"/>
                <a:gd name="T18" fmla="*/ 413 w 679"/>
                <a:gd name="T19" fmla="*/ 201 h 792"/>
                <a:gd name="T20" fmla="*/ 454 w 679"/>
                <a:gd name="T21" fmla="*/ 208 h 792"/>
                <a:gd name="T22" fmla="*/ 679 w 679"/>
                <a:gd name="T23" fmla="*/ 50 h 792"/>
                <a:gd name="T24" fmla="*/ 670 w 679"/>
                <a:gd name="T25" fmla="*/ 17 h 792"/>
                <a:gd name="T26" fmla="*/ 641 w 679"/>
                <a:gd name="T27" fmla="*/ 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9" h="792">
                  <a:moveTo>
                    <a:pt x="224" y="272"/>
                  </a:moveTo>
                  <a:cubicBezTo>
                    <a:pt x="98" y="395"/>
                    <a:pt x="0" y="536"/>
                    <a:pt x="19" y="640"/>
                  </a:cubicBezTo>
                  <a:cubicBezTo>
                    <a:pt x="19" y="640"/>
                    <a:pt x="19" y="640"/>
                    <a:pt x="19" y="640"/>
                  </a:cubicBezTo>
                  <a:cubicBezTo>
                    <a:pt x="28" y="693"/>
                    <a:pt x="43" y="744"/>
                    <a:pt x="61" y="792"/>
                  </a:cubicBezTo>
                  <a:cubicBezTo>
                    <a:pt x="137" y="679"/>
                    <a:pt x="200" y="515"/>
                    <a:pt x="320" y="357"/>
                  </a:cubicBezTo>
                  <a:cubicBezTo>
                    <a:pt x="284" y="326"/>
                    <a:pt x="250" y="296"/>
                    <a:pt x="224" y="272"/>
                  </a:cubicBezTo>
                  <a:moveTo>
                    <a:pt x="641" y="0"/>
                  </a:moveTo>
                  <a:cubicBezTo>
                    <a:pt x="576" y="0"/>
                    <a:pt x="416" y="98"/>
                    <a:pt x="275" y="225"/>
                  </a:cubicBezTo>
                  <a:cubicBezTo>
                    <a:pt x="290" y="222"/>
                    <a:pt x="306" y="219"/>
                    <a:pt x="321" y="215"/>
                  </a:cubicBezTo>
                  <a:cubicBezTo>
                    <a:pt x="354" y="208"/>
                    <a:pt x="386" y="201"/>
                    <a:pt x="413" y="201"/>
                  </a:cubicBezTo>
                  <a:cubicBezTo>
                    <a:pt x="428" y="201"/>
                    <a:pt x="442" y="203"/>
                    <a:pt x="454" y="208"/>
                  </a:cubicBezTo>
                  <a:cubicBezTo>
                    <a:pt x="516" y="151"/>
                    <a:pt x="590" y="97"/>
                    <a:pt x="679" y="50"/>
                  </a:cubicBezTo>
                  <a:cubicBezTo>
                    <a:pt x="676" y="37"/>
                    <a:pt x="673" y="25"/>
                    <a:pt x="670" y="17"/>
                  </a:cubicBezTo>
                  <a:cubicBezTo>
                    <a:pt x="666" y="5"/>
                    <a:pt x="656" y="0"/>
                    <a:pt x="641" y="0"/>
                  </a:cubicBezTo>
                </a:path>
              </a:pathLst>
            </a:custGeom>
            <a:solidFill>
              <a:srgbClr val="D4BA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íṧľíḑé"/>
            <p:cNvSpPr/>
            <p:nvPr>
              <p:custDataLst>
                <p:tags r:id="rId85"/>
              </p:custDataLst>
            </p:nvPr>
          </p:nvSpPr>
          <p:spPr bwMode="auto">
            <a:xfrm>
              <a:off x="7088167" y="3015502"/>
              <a:ext cx="377237" cy="204583"/>
            </a:xfrm>
            <a:custGeom>
              <a:avLst/>
              <a:gdLst>
                <a:gd name="T0" fmla="*/ 247 w 288"/>
                <a:gd name="T1" fmla="*/ 0 h 156"/>
                <a:gd name="T2" fmla="*/ 155 w 288"/>
                <a:gd name="T3" fmla="*/ 14 h 156"/>
                <a:gd name="T4" fmla="*/ 109 w 288"/>
                <a:gd name="T5" fmla="*/ 24 h 156"/>
                <a:gd name="T6" fmla="*/ 61 w 288"/>
                <a:gd name="T7" fmla="*/ 28 h 156"/>
                <a:gd name="T8" fmla="*/ 0 w 288"/>
                <a:gd name="T9" fmla="*/ 11 h 156"/>
                <a:gd name="T10" fmla="*/ 58 w 288"/>
                <a:gd name="T11" fmla="*/ 71 h 156"/>
                <a:gd name="T12" fmla="*/ 154 w 288"/>
                <a:gd name="T13" fmla="*/ 156 h 156"/>
                <a:gd name="T14" fmla="*/ 288 w 288"/>
                <a:gd name="T15" fmla="*/ 7 h 156"/>
                <a:gd name="T16" fmla="*/ 247 w 288"/>
                <a:gd name="T1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156">
                  <a:moveTo>
                    <a:pt x="247" y="0"/>
                  </a:moveTo>
                  <a:cubicBezTo>
                    <a:pt x="220" y="0"/>
                    <a:pt x="188" y="7"/>
                    <a:pt x="155" y="14"/>
                  </a:cubicBezTo>
                  <a:cubicBezTo>
                    <a:pt x="140" y="18"/>
                    <a:pt x="124" y="21"/>
                    <a:pt x="109" y="24"/>
                  </a:cubicBezTo>
                  <a:cubicBezTo>
                    <a:pt x="92" y="26"/>
                    <a:pt x="76" y="28"/>
                    <a:pt x="61" y="28"/>
                  </a:cubicBezTo>
                  <a:cubicBezTo>
                    <a:pt x="38" y="28"/>
                    <a:pt x="17" y="24"/>
                    <a:pt x="0" y="11"/>
                  </a:cubicBezTo>
                  <a:cubicBezTo>
                    <a:pt x="8" y="22"/>
                    <a:pt x="29" y="44"/>
                    <a:pt x="58" y="71"/>
                  </a:cubicBezTo>
                  <a:cubicBezTo>
                    <a:pt x="84" y="95"/>
                    <a:pt x="118" y="125"/>
                    <a:pt x="154" y="156"/>
                  </a:cubicBezTo>
                  <a:cubicBezTo>
                    <a:pt x="192" y="105"/>
                    <a:pt x="236" y="55"/>
                    <a:pt x="288" y="7"/>
                  </a:cubicBezTo>
                  <a:cubicBezTo>
                    <a:pt x="276" y="2"/>
                    <a:pt x="262" y="0"/>
                    <a:pt x="247" y="0"/>
                  </a:cubicBezTo>
                </a:path>
              </a:pathLst>
            </a:custGeom>
            <a:solidFill>
              <a:srgbClr val="B59E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íṩ1ïḑé"/>
            <p:cNvSpPr/>
            <p:nvPr>
              <p:custDataLst>
                <p:tags r:id="rId86"/>
              </p:custDataLst>
            </p:nvPr>
          </p:nvSpPr>
          <p:spPr bwMode="auto">
            <a:xfrm>
              <a:off x="3685946" y="2685569"/>
              <a:ext cx="1216853" cy="528604"/>
            </a:xfrm>
            <a:custGeom>
              <a:avLst/>
              <a:gdLst>
                <a:gd name="T0" fmla="*/ 0 w 929"/>
                <a:gd name="T1" fmla="*/ 0 h 403"/>
                <a:gd name="T2" fmla="*/ 188 w 929"/>
                <a:gd name="T3" fmla="*/ 272 h 403"/>
                <a:gd name="T4" fmla="*/ 793 w 929"/>
                <a:gd name="T5" fmla="*/ 336 h 403"/>
                <a:gd name="T6" fmla="*/ 929 w 929"/>
                <a:gd name="T7" fmla="*/ 85 h 403"/>
                <a:gd name="T8" fmla="*/ 0 w 929"/>
                <a:gd name="T9" fmla="*/ 0 h 403"/>
              </a:gdLst>
              <a:ahLst/>
              <a:cxnLst>
                <a:cxn ang="0">
                  <a:pos x="T0" y="T1"/>
                </a:cxn>
                <a:cxn ang="0">
                  <a:pos x="T2" y="T3"/>
                </a:cxn>
                <a:cxn ang="0">
                  <a:pos x="T4" y="T5"/>
                </a:cxn>
                <a:cxn ang="0">
                  <a:pos x="T6" y="T7"/>
                </a:cxn>
                <a:cxn ang="0">
                  <a:pos x="T8" y="T9"/>
                </a:cxn>
              </a:cxnLst>
              <a:rect l="0" t="0" r="r" b="b"/>
              <a:pathLst>
                <a:path w="929" h="402">
                  <a:moveTo>
                    <a:pt x="0" y="0"/>
                  </a:moveTo>
                  <a:cubicBezTo>
                    <a:pt x="5" y="122"/>
                    <a:pt x="67" y="235"/>
                    <a:pt x="188" y="272"/>
                  </a:cubicBezTo>
                  <a:cubicBezTo>
                    <a:pt x="271" y="296"/>
                    <a:pt x="655" y="403"/>
                    <a:pt x="793" y="336"/>
                  </a:cubicBezTo>
                  <a:cubicBezTo>
                    <a:pt x="895" y="286"/>
                    <a:pt x="890" y="195"/>
                    <a:pt x="929" y="85"/>
                  </a:cubicBezTo>
                  <a:lnTo>
                    <a:pt x="0" y="0"/>
                  </a:lnTo>
                  <a:close/>
                </a:path>
              </a:pathLst>
            </a:custGeom>
            <a:solidFill>
              <a:srgbClr val="A9AF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îS1îḋé"/>
            <p:cNvSpPr/>
            <p:nvPr>
              <p:custDataLst>
                <p:tags r:id="rId87"/>
              </p:custDataLst>
            </p:nvPr>
          </p:nvSpPr>
          <p:spPr bwMode="auto">
            <a:xfrm>
              <a:off x="3929553" y="1138782"/>
              <a:ext cx="4081010" cy="2867705"/>
            </a:xfrm>
            <a:custGeom>
              <a:avLst/>
              <a:gdLst>
                <a:gd name="T0" fmla="*/ 2079 w 3114"/>
                <a:gd name="T1" fmla="*/ 2191 h 2191"/>
                <a:gd name="T2" fmla="*/ 0 w 3114"/>
                <a:gd name="T3" fmla="*/ 1453 h 2191"/>
                <a:gd name="T4" fmla="*/ 333 w 3114"/>
                <a:gd name="T5" fmla="*/ 1401 h 2191"/>
                <a:gd name="T6" fmla="*/ 1513 w 3114"/>
                <a:gd name="T7" fmla="*/ 0 h 2191"/>
                <a:gd name="T8" fmla="*/ 3114 w 3114"/>
                <a:gd name="T9" fmla="*/ 1204 h 2191"/>
                <a:gd name="T10" fmla="*/ 2420 w 3114"/>
                <a:gd name="T11" fmla="*/ 1614 h 2191"/>
                <a:gd name="T12" fmla="*/ 2079 w 3114"/>
                <a:gd name="T13" fmla="*/ 2191 h 2191"/>
              </a:gdLst>
              <a:ahLst/>
              <a:cxnLst>
                <a:cxn ang="0">
                  <a:pos x="T0" y="T1"/>
                </a:cxn>
                <a:cxn ang="0">
                  <a:pos x="T2" y="T3"/>
                </a:cxn>
                <a:cxn ang="0">
                  <a:pos x="T4" y="T5"/>
                </a:cxn>
                <a:cxn ang="0">
                  <a:pos x="T6" y="T7"/>
                </a:cxn>
                <a:cxn ang="0">
                  <a:pos x="T8" y="T9"/>
                </a:cxn>
                <a:cxn ang="0">
                  <a:pos x="T10" y="T11"/>
                </a:cxn>
                <a:cxn ang="0">
                  <a:pos x="T12" y="T13"/>
                </a:cxn>
              </a:cxnLst>
              <a:rect l="0" t="0" r="r" b="b"/>
              <a:pathLst>
                <a:path w="3114" h="2191">
                  <a:moveTo>
                    <a:pt x="2079" y="2191"/>
                  </a:moveTo>
                  <a:cubicBezTo>
                    <a:pt x="0" y="1453"/>
                    <a:pt x="0" y="1453"/>
                    <a:pt x="0" y="1453"/>
                  </a:cubicBezTo>
                  <a:cubicBezTo>
                    <a:pt x="83" y="1479"/>
                    <a:pt x="194" y="1469"/>
                    <a:pt x="333" y="1401"/>
                  </a:cubicBezTo>
                  <a:cubicBezTo>
                    <a:pt x="754" y="1195"/>
                    <a:pt x="674" y="475"/>
                    <a:pt x="1513" y="0"/>
                  </a:cubicBezTo>
                  <a:cubicBezTo>
                    <a:pt x="3114" y="1204"/>
                    <a:pt x="3114" y="1204"/>
                    <a:pt x="3114" y="1204"/>
                  </a:cubicBezTo>
                  <a:cubicBezTo>
                    <a:pt x="2940" y="1239"/>
                    <a:pt x="2663" y="1384"/>
                    <a:pt x="2420" y="1614"/>
                  </a:cubicBezTo>
                  <a:cubicBezTo>
                    <a:pt x="2296" y="1730"/>
                    <a:pt x="2426" y="2107"/>
                    <a:pt x="2079" y="2191"/>
                  </a:cubicBezTo>
                  <a:close/>
                </a:path>
              </a:pathLst>
            </a:custGeom>
            <a:solidFill>
              <a:srgbClr val="ECEF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iSlïďe"/>
            <p:cNvSpPr/>
            <p:nvPr>
              <p:custDataLst>
                <p:tags r:id="rId88"/>
              </p:custDataLst>
            </p:nvPr>
          </p:nvSpPr>
          <p:spPr bwMode="auto">
            <a:xfrm>
              <a:off x="6462593" y="2794364"/>
              <a:ext cx="711900" cy="670511"/>
            </a:xfrm>
            <a:custGeom>
              <a:avLst/>
              <a:gdLst>
                <a:gd name="T0" fmla="*/ 543 w 543"/>
                <a:gd name="T1" fmla="*/ 298 h 512"/>
                <a:gd name="T2" fmla="*/ 487 w 543"/>
                <a:gd name="T3" fmla="*/ 349 h 512"/>
                <a:gd name="T4" fmla="*/ 424 w 543"/>
                <a:gd name="T5" fmla="*/ 512 h 512"/>
                <a:gd name="T6" fmla="*/ 279 w 543"/>
                <a:gd name="T7" fmla="*/ 424 h 512"/>
                <a:gd name="T8" fmla="*/ 80 w 543"/>
                <a:gd name="T9" fmla="*/ 90 h 512"/>
                <a:gd name="T10" fmla="*/ 472 w 543"/>
                <a:gd name="T11" fmla="*/ 231 h 512"/>
                <a:gd name="T12" fmla="*/ 543 w 543"/>
                <a:gd name="T13" fmla="*/ 298 h 512"/>
              </a:gdLst>
              <a:ahLst/>
              <a:cxnLst>
                <a:cxn ang="0">
                  <a:pos x="T0" y="T1"/>
                </a:cxn>
                <a:cxn ang="0">
                  <a:pos x="T2" y="T3"/>
                </a:cxn>
                <a:cxn ang="0">
                  <a:pos x="T4" y="T5"/>
                </a:cxn>
                <a:cxn ang="0">
                  <a:pos x="T6" y="T7"/>
                </a:cxn>
                <a:cxn ang="0">
                  <a:pos x="T8" y="T9"/>
                </a:cxn>
                <a:cxn ang="0">
                  <a:pos x="T10" y="T11"/>
                </a:cxn>
                <a:cxn ang="0">
                  <a:pos x="T12" y="T13"/>
                </a:cxn>
              </a:cxnLst>
              <a:rect l="0" t="0" r="r" b="b"/>
              <a:pathLst>
                <a:path w="543" h="512">
                  <a:moveTo>
                    <a:pt x="543" y="298"/>
                  </a:moveTo>
                  <a:cubicBezTo>
                    <a:pt x="524" y="314"/>
                    <a:pt x="505" y="331"/>
                    <a:pt x="487" y="349"/>
                  </a:cubicBezTo>
                  <a:cubicBezTo>
                    <a:pt x="449" y="384"/>
                    <a:pt x="435" y="444"/>
                    <a:pt x="424" y="512"/>
                  </a:cubicBezTo>
                  <a:cubicBezTo>
                    <a:pt x="387" y="480"/>
                    <a:pt x="339" y="454"/>
                    <a:pt x="279" y="424"/>
                  </a:cubicBezTo>
                  <a:cubicBezTo>
                    <a:pt x="125" y="349"/>
                    <a:pt x="0" y="180"/>
                    <a:pt x="80" y="90"/>
                  </a:cubicBezTo>
                  <a:cubicBezTo>
                    <a:pt x="160" y="0"/>
                    <a:pt x="321" y="71"/>
                    <a:pt x="472" y="231"/>
                  </a:cubicBezTo>
                  <a:cubicBezTo>
                    <a:pt x="493" y="254"/>
                    <a:pt x="517" y="276"/>
                    <a:pt x="543" y="298"/>
                  </a:cubicBezTo>
                  <a:close/>
                </a:path>
              </a:pathLst>
            </a:custGeom>
            <a:solidFill>
              <a:srgbClr val="C8CA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ïŝ1ïḋé"/>
            <p:cNvSpPr/>
            <p:nvPr>
              <p:custDataLst>
                <p:tags r:id="rId89"/>
              </p:custDataLst>
            </p:nvPr>
          </p:nvSpPr>
          <p:spPr bwMode="auto">
            <a:xfrm>
              <a:off x="6835100" y="3282760"/>
              <a:ext cx="739099" cy="895197"/>
            </a:xfrm>
            <a:custGeom>
              <a:avLst/>
              <a:gdLst>
                <a:gd name="T0" fmla="*/ 564 w 564"/>
                <a:gd name="T1" fmla="*/ 684 h 684"/>
                <a:gd name="T2" fmla="*/ 257 w 564"/>
                <a:gd name="T3" fmla="*/ 292 h 684"/>
                <a:gd name="T4" fmla="*/ 0 w 564"/>
                <a:gd name="T5" fmla="*/ 0 h 684"/>
                <a:gd name="T6" fmla="*/ 225 w 564"/>
                <a:gd name="T7" fmla="*/ 337 h 684"/>
                <a:gd name="T8" fmla="*/ 564 w 564"/>
                <a:gd name="T9" fmla="*/ 684 h 684"/>
              </a:gdLst>
              <a:ahLst/>
              <a:cxnLst>
                <a:cxn ang="0">
                  <a:pos x="T0" y="T1"/>
                </a:cxn>
                <a:cxn ang="0">
                  <a:pos x="T2" y="T3"/>
                </a:cxn>
                <a:cxn ang="0">
                  <a:pos x="T4" y="T5"/>
                </a:cxn>
                <a:cxn ang="0">
                  <a:pos x="T6" y="T7"/>
                </a:cxn>
                <a:cxn ang="0">
                  <a:pos x="T8" y="T9"/>
                </a:cxn>
              </a:cxnLst>
              <a:rect l="0" t="0" r="r" b="b"/>
              <a:pathLst>
                <a:path w="564" h="684">
                  <a:moveTo>
                    <a:pt x="564" y="684"/>
                  </a:moveTo>
                  <a:cubicBezTo>
                    <a:pt x="440" y="627"/>
                    <a:pt x="290" y="452"/>
                    <a:pt x="257" y="292"/>
                  </a:cubicBezTo>
                  <a:cubicBezTo>
                    <a:pt x="223" y="132"/>
                    <a:pt x="154" y="75"/>
                    <a:pt x="0" y="0"/>
                  </a:cubicBezTo>
                  <a:cubicBezTo>
                    <a:pt x="154" y="75"/>
                    <a:pt x="192" y="177"/>
                    <a:pt x="225" y="337"/>
                  </a:cubicBezTo>
                  <a:cubicBezTo>
                    <a:pt x="258" y="497"/>
                    <a:pt x="440" y="627"/>
                    <a:pt x="564" y="684"/>
                  </a:cubicBezTo>
                  <a:close/>
                </a:path>
              </a:pathLst>
            </a:custGeom>
            <a:solidFill>
              <a:srgbClr val="CFB4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íṡḷîḍe"/>
            <p:cNvSpPr/>
            <p:nvPr>
              <p:custDataLst>
                <p:tags r:id="rId90"/>
              </p:custDataLst>
            </p:nvPr>
          </p:nvSpPr>
          <p:spPr bwMode="auto">
            <a:xfrm>
              <a:off x="6470872" y="2726958"/>
              <a:ext cx="1486476" cy="1537326"/>
            </a:xfrm>
            <a:custGeom>
              <a:avLst/>
              <a:gdLst>
                <a:gd name="T0" fmla="*/ 842 w 1134"/>
                <a:gd name="T1" fmla="*/ 1109 h 1175"/>
                <a:gd name="T2" fmla="*/ 535 w 1134"/>
                <a:gd name="T3" fmla="*/ 717 h 1175"/>
                <a:gd name="T4" fmla="*/ 278 w 1134"/>
                <a:gd name="T5" fmla="*/ 425 h 1175"/>
                <a:gd name="T6" fmla="*/ 79 w 1134"/>
                <a:gd name="T7" fmla="*/ 90 h 1175"/>
                <a:gd name="T8" fmla="*/ 471 w 1134"/>
                <a:gd name="T9" fmla="*/ 232 h 1175"/>
                <a:gd name="T10" fmla="*/ 982 w 1134"/>
                <a:gd name="T11" fmla="*/ 725 h 1175"/>
                <a:gd name="T12" fmla="*/ 842 w 1134"/>
                <a:gd name="T13" fmla="*/ 1109 h 1175"/>
              </a:gdLst>
              <a:ahLst/>
              <a:cxnLst>
                <a:cxn ang="0">
                  <a:pos x="T0" y="T1"/>
                </a:cxn>
                <a:cxn ang="0">
                  <a:pos x="T2" y="T3"/>
                </a:cxn>
                <a:cxn ang="0">
                  <a:pos x="T4" y="T5"/>
                </a:cxn>
                <a:cxn ang="0">
                  <a:pos x="T6" y="T7"/>
                </a:cxn>
                <a:cxn ang="0">
                  <a:pos x="T8" y="T9"/>
                </a:cxn>
                <a:cxn ang="0">
                  <a:pos x="T10" y="T11"/>
                </a:cxn>
                <a:cxn ang="0">
                  <a:pos x="T12" y="T13"/>
                </a:cxn>
              </a:cxnLst>
              <a:rect l="0" t="0" r="r" b="b"/>
              <a:pathLst>
                <a:path w="1134" h="1175">
                  <a:moveTo>
                    <a:pt x="842" y="1109"/>
                  </a:moveTo>
                  <a:cubicBezTo>
                    <a:pt x="718" y="1052"/>
                    <a:pt x="568" y="877"/>
                    <a:pt x="535" y="717"/>
                  </a:cubicBezTo>
                  <a:cubicBezTo>
                    <a:pt x="501" y="557"/>
                    <a:pt x="432" y="500"/>
                    <a:pt x="278" y="425"/>
                  </a:cubicBezTo>
                  <a:cubicBezTo>
                    <a:pt x="125" y="350"/>
                    <a:pt x="0" y="180"/>
                    <a:pt x="79" y="90"/>
                  </a:cubicBezTo>
                  <a:cubicBezTo>
                    <a:pt x="159" y="0"/>
                    <a:pt x="321" y="72"/>
                    <a:pt x="471" y="232"/>
                  </a:cubicBezTo>
                  <a:cubicBezTo>
                    <a:pt x="622" y="392"/>
                    <a:pt x="882" y="508"/>
                    <a:pt x="982" y="725"/>
                  </a:cubicBezTo>
                  <a:cubicBezTo>
                    <a:pt x="1081" y="942"/>
                    <a:pt x="1134" y="1175"/>
                    <a:pt x="842" y="1109"/>
                  </a:cubicBezTo>
                  <a:close/>
                </a:path>
              </a:pathLst>
            </a:custGeom>
            <a:solidFill>
              <a:srgbClr val="F3D5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išľîḋe"/>
            <p:cNvSpPr/>
            <p:nvPr>
              <p:custDataLst>
                <p:tags r:id="rId91"/>
              </p:custDataLst>
            </p:nvPr>
          </p:nvSpPr>
          <p:spPr bwMode="auto">
            <a:xfrm>
              <a:off x="6546555" y="2800276"/>
              <a:ext cx="299188" cy="315744"/>
            </a:xfrm>
            <a:custGeom>
              <a:avLst/>
              <a:gdLst>
                <a:gd name="T0" fmla="*/ 183 w 228"/>
                <a:gd name="T1" fmla="*/ 195 h 241"/>
                <a:gd name="T2" fmla="*/ 170 w 228"/>
                <a:gd name="T3" fmla="*/ 44 h 241"/>
                <a:gd name="T4" fmla="*/ 34 w 228"/>
                <a:gd name="T5" fmla="*/ 47 h 241"/>
                <a:gd name="T6" fmla="*/ 47 w 228"/>
                <a:gd name="T7" fmla="*/ 161 h 241"/>
                <a:gd name="T8" fmla="*/ 183 w 228"/>
                <a:gd name="T9" fmla="*/ 195 h 241"/>
              </a:gdLst>
              <a:ahLst/>
              <a:cxnLst>
                <a:cxn ang="0">
                  <a:pos x="T0" y="T1"/>
                </a:cxn>
                <a:cxn ang="0">
                  <a:pos x="T2" y="T3"/>
                </a:cxn>
                <a:cxn ang="0">
                  <a:pos x="T4" y="T5"/>
                </a:cxn>
                <a:cxn ang="0">
                  <a:pos x="T6" y="T7"/>
                </a:cxn>
                <a:cxn ang="0">
                  <a:pos x="T8" y="T9"/>
                </a:cxn>
              </a:cxnLst>
              <a:rect l="0" t="0" r="r" b="b"/>
              <a:pathLst>
                <a:path w="228" h="241">
                  <a:moveTo>
                    <a:pt x="183" y="195"/>
                  </a:moveTo>
                  <a:cubicBezTo>
                    <a:pt x="228" y="132"/>
                    <a:pt x="210" y="86"/>
                    <a:pt x="170" y="44"/>
                  </a:cubicBezTo>
                  <a:cubicBezTo>
                    <a:pt x="130" y="2"/>
                    <a:pt x="68" y="0"/>
                    <a:pt x="34" y="47"/>
                  </a:cubicBezTo>
                  <a:cubicBezTo>
                    <a:pt x="0" y="95"/>
                    <a:pt x="22" y="137"/>
                    <a:pt x="47" y="161"/>
                  </a:cubicBezTo>
                  <a:cubicBezTo>
                    <a:pt x="73" y="185"/>
                    <a:pt x="141" y="241"/>
                    <a:pt x="183" y="195"/>
                  </a:cubicBezTo>
                  <a:close/>
                </a:path>
              </a:pathLst>
            </a:custGeom>
            <a:solidFill>
              <a:srgbClr val="FBF3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Tree>
    <p:custDataLst>
      <p:tags r:id="rId9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00" fill="hold"/>
                                        <p:tgtEl>
                                          <p:spTgt spid="10"/>
                                        </p:tgtEl>
                                        <p:attrNameLst>
                                          <p:attrName>ppt_x</p:attrName>
                                        </p:attrNameLst>
                                      </p:cBhvr>
                                      <p:tavLst>
                                        <p:tav tm="0">
                                          <p:val>
                                            <p:strVal val="0-#ppt_w/2"/>
                                          </p:val>
                                        </p:tav>
                                        <p:tav tm="100000">
                                          <p:val>
                                            <p:strVal val="#ppt_x"/>
                                          </p:val>
                                        </p:tav>
                                      </p:tavLst>
                                    </p:anim>
                                    <p:anim calcmode="lin" valueType="num">
                                      <p:cBhvr additive="base">
                                        <p:cTn id="8" dur="12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00" fill="hold"/>
                                        <p:tgtEl>
                                          <p:spTgt spid="11"/>
                                        </p:tgtEl>
                                        <p:attrNameLst>
                                          <p:attrName>ppt_x</p:attrName>
                                        </p:attrNameLst>
                                      </p:cBhvr>
                                      <p:tavLst>
                                        <p:tav tm="0">
                                          <p:val>
                                            <p:strVal val="#ppt_x"/>
                                          </p:val>
                                        </p:tav>
                                        <p:tav tm="100000">
                                          <p:val>
                                            <p:strVal val="#ppt_x"/>
                                          </p:val>
                                        </p:tav>
                                      </p:tavLst>
                                    </p:anim>
                                    <p:anim calcmode="lin" valueType="num">
                                      <p:cBhvr additive="base">
                                        <p:cTn id="12" dur="12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4986127" y="207384"/>
            <a:ext cx="2225040" cy="706755"/>
          </a:xfrm>
          <a:prstGeom prst="rect">
            <a:avLst/>
          </a:prstGeom>
          <a:noFill/>
        </p:spPr>
        <p:txBody>
          <a:bodyPr wrap="none" rtlCol="0">
            <a:spAutoFit/>
          </a:bodyPr>
          <a:p>
            <a:pPr algn="ctr"/>
            <a:r>
              <a:rPr lang="zh-CN" altLang="en-US" sz="4000" b="1" dirty="0">
                <a:solidFill>
                  <a:schemeClr val="accent1"/>
                </a:solidFill>
                <a:latin typeface="方正兰亭超细黑简体" panose="02000000000000000000" pitchFamily="2" charset="-122"/>
                <a:ea typeface="方正兰亭超细黑简体" panose="02000000000000000000" pitchFamily="2" charset="-122"/>
                <a:cs typeface="+mn-ea"/>
              </a:rPr>
              <a:t>自主预习</a:t>
            </a:r>
            <a:endParaRPr lang="zh-CN" altLang="en-US" sz="4000" b="1" dirty="0">
              <a:solidFill>
                <a:schemeClr val="accent1"/>
              </a:solidFill>
              <a:latin typeface="方正兰亭超细黑简体" panose="02000000000000000000" pitchFamily="2" charset="-122"/>
              <a:ea typeface="方正兰亭超细黑简体" panose="02000000000000000000" pitchFamily="2" charset="-122"/>
              <a:cs typeface="+mn-ea"/>
            </a:endParaRPr>
          </a:p>
        </p:txBody>
      </p:sp>
      <p:grpSp>
        <p:nvGrpSpPr>
          <p:cNvPr id="4" name="组合 6"/>
          <p:cNvGrpSpPr/>
          <p:nvPr>
            <p:custDataLst>
              <p:tags r:id="rId1"/>
            </p:custDataLst>
          </p:nvPr>
        </p:nvGrpSpPr>
        <p:grpSpPr>
          <a:xfrm>
            <a:off x="4216400" y="1767206"/>
            <a:ext cx="3764280" cy="4799463"/>
            <a:chOff x="4960262" y="1937581"/>
            <a:chExt cx="2620409" cy="4416361"/>
          </a:xfrm>
        </p:grpSpPr>
        <p:sp>
          <p:nvSpPr>
            <p:cNvPr id="8" name="Oval 5"/>
            <p:cNvSpPr>
              <a:spLocks noChangeArrowheads="1"/>
            </p:cNvSpPr>
            <p:nvPr>
              <p:custDataLst>
                <p:tags r:id="rId2"/>
              </p:custDataLst>
            </p:nvPr>
          </p:nvSpPr>
          <p:spPr bwMode="auto">
            <a:xfrm>
              <a:off x="4960262" y="2615001"/>
              <a:ext cx="533009" cy="531697"/>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9" name="Oval 6"/>
            <p:cNvSpPr>
              <a:spLocks noChangeArrowheads="1"/>
            </p:cNvSpPr>
            <p:nvPr>
              <p:custDataLst>
                <p:tags r:id="rId3"/>
              </p:custDataLst>
            </p:nvPr>
          </p:nvSpPr>
          <p:spPr bwMode="auto">
            <a:xfrm>
              <a:off x="5200510" y="2183081"/>
              <a:ext cx="727308" cy="727308"/>
            </a:xfrm>
            <a:prstGeom prst="ellipse">
              <a:avLst/>
            </a:prstGeom>
            <a:solidFill>
              <a:srgbClr val="4093DA"/>
            </a:solidFill>
            <a:ln>
              <a:noFill/>
            </a:ln>
            <a:effectLst>
              <a:outerShdw blurRad="1016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solidFill>
                  <a:prstClr val="white"/>
                </a:solidFill>
              </a:endParaRPr>
            </a:p>
          </p:txBody>
        </p:sp>
        <p:sp>
          <p:nvSpPr>
            <p:cNvPr id="10" name="Oval 7"/>
            <p:cNvSpPr>
              <a:spLocks noChangeArrowheads="1"/>
            </p:cNvSpPr>
            <p:nvPr>
              <p:custDataLst>
                <p:tags r:id="rId4"/>
              </p:custDataLst>
            </p:nvPr>
          </p:nvSpPr>
          <p:spPr bwMode="auto">
            <a:xfrm>
              <a:off x="5691509" y="1937581"/>
              <a:ext cx="1098839" cy="1097526"/>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1" name="Oval 8"/>
            <p:cNvSpPr>
              <a:spLocks noChangeArrowheads="1"/>
            </p:cNvSpPr>
            <p:nvPr>
              <p:custDataLst>
                <p:tags r:id="rId5"/>
              </p:custDataLst>
            </p:nvPr>
          </p:nvSpPr>
          <p:spPr bwMode="auto">
            <a:xfrm>
              <a:off x="6485771" y="2257912"/>
              <a:ext cx="817894" cy="813955"/>
            </a:xfrm>
            <a:prstGeom prst="ellipse">
              <a:avLst/>
            </a:prstGeom>
            <a:solidFill>
              <a:srgbClr val="D7529E"/>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5">
                <a:solidFill>
                  <a:prstClr val="white"/>
                </a:solidFill>
              </a:endParaRPr>
            </a:p>
          </p:txBody>
        </p:sp>
        <p:sp>
          <p:nvSpPr>
            <p:cNvPr id="12" name="Oval 9"/>
            <p:cNvSpPr>
              <a:spLocks noChangeArrowheads="1"/>
            </p:cNvSpPr>
            <p:nvPr>
              <p:custDataLst>
                <p:tags r:id="rId6"/>
              </p:custDataLst>
            </p:nvPr>
          </p:nvSpPr>
          <p:spPr bwMode="auto">
            <a:xfrm>
              <a:off x="6672193" y="2730530"/>
              <a:ext cx="908478" cy="904540"/>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3" name="Oval 10"/>
            <p:cNvSpPr>
              <a:spLocks noChangeArrowheads="1"/>
            </p:cNvSpPr>
            <p:nvPr>
              <p:custDataLst>
                <p:tags r:id="rId7"/>
              </p:custDataLst>
            </p:nvPr>
          </p:nvSpPr>
          <p:spPr bwMode="auto">
            <a:xfrm>
              <a:off x="6485771" y="3467029"/>
              <a:ext cx="743062" cy="743062"/>
            </a:xfrm>
            <a:prstGeom prst="ellipse">
              <a:avLst/>
            </a:prstGeom>
            <a:solidFill>
              <a:srgbClr val="4093DA"/>
            </a:solidFill>
            <a:ln>
              <a:noFill/>
            </a:ln>
            <a:effectLst>
              <a:outerShdw blurRad="1016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solidFill>
                  <a:prstClr val="white"/>
                </a:solidFill>
              </a:endParaRPr>
            </a:p>
          </p:txBody>
        </p:sp>
        <p:sp>
          <p:nvSpPr>
            <p:cNvPr id="14" name="Oval 11"/>
            <p:cNvSpPr>
              <a:spLocks noChangeArrowheads="1"/>
            </p:cNvSpPr>
            <p:nvPr>
              <p:custDataLst>
                <p:tags r:id="rId8"/>
              </p:custDataLst>
            </p:nvPr>
          </p:nvSpPr>
          <p:spPr bwMode="auto">
            <a:xfrm>
              <a:off x="6136558" y="3837247"/>
              <a:ext cx="569768" cy="57108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6" name="Oval 12"/>
            <p:cNvSpPr>
              <a:spLocks noChangeArrowheads="1"/>
            </p:cNvSpPr>
            <p:nvPr>
              <p:custDataLst>
                <p:tags r:id="rId9"/>
              </p:custDataLst>
            </p:nvPr>
          </p:nvSpPr>
          <p:spPr bwMode="auto">
            <a:xfrm>
              <a:off x="5788658" y="4122131"/>
              <a:ext cx="693174" cy="697113"/>
            </a:xfrm>
            <a:prstGeom prst="ellipse">
              <a:avLst/>
            </a:prstGeom>
            <a:solidFill>
              <a:srgbClr val="D7529E"/>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solidFill>
                  <a:prstClr val="white"/>
                </a:solidFill>
              </a:endParaRPr>
            </a:p>
          </p:txBody>
        </p:sp>
        <p:sp>
          <p:nvSpPr>
            <p:cNvPr id="17" name="Oval 13"/>
            <p:cNvSpPr>
              <a:spLocks noChangeArrowheads="1"/>
            </p:cNvSpPr>
            <p:nvPr>
              <p:custDataLst>
                <p:tags r:id="rId10"/>
              </p:custDataLst>
            </p:nvPr>
          </p:nvSpPr>
          <p:spPr bwMode="auto">
            <a:xfrm>
              <a:off x="5772904" y="4660391"/>
              <a:ext cx="531697" cy="53432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8" name="Oval 14"/>
            <p:cNvSpPr>
              <a:spLocks noChangeArrowheads="1"/>
            </p:cNvSpPr>
            <p:nvPr/>
          </p:nvSpPr>
          <p:spPr bwMode="auto">
            <a:xfrm>
              <a:off x="5657375" y="5592500"/>
              <a:ext cx="762755" cy="761442"/>
            </a:xfrm>
            <a:prstGeom prst="ellipse">
              <a:avLst/>
            </a:prstGeom>
            <a:solidFill>
              <a:srgbClr val="4093DA"/>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5">
                <a:solidFill>
                  <a:prstClr val="white"/>
                </a:solidFill>
              </a:endParaRPr>
            </a:p>
          </p:txBody>
        </p:sp>
        <p:sp>
          <p:nvSpPr>
            <p:cNvPr id="19" name="矩形 18"/>
            <p:cNvSpPr/>
            <p:nvPr>
              <p:custDataLst>
                <p:tags r:id="rId11"/>
              </p:custDataLst>
            </p:nvPr>
          </p:nvSpPr>
          <p:spPr>
            <a:xfrm>
              <a:off x="5129272" y="2382331"/>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01</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sp>
          <p:nvSpPr>
            <p:cNvPr id="20" name="矩形 19"/>
            <p:cNvSpPr/>
            <p:nvPr>
              <p:custDataLst>
                <p:tags r:id="rId12"/>
              </p:custDataLst>
            </p:nvPr>
          </p:nvSpPr>
          <p:spPr>
            <a:xfrm>
              <a:off x="6489082" y="2424107"/>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02</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sp>
          <p:nvSpPr>
            <p:cNvPr id="21" name="矩形 20"/>
            <p:cNvSpPr/>
            <p:nvPr>
              <p:custDataLst>
                <p:tags r:id="rId13"/>
              </p:custDataLst>
            </p:nvPr>
          </p:nvSpPr>
          <p:spPr>
            <a:xfrm>
              <a:off x="6526498" y="3646353"/>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03</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sp>
          <p:nvSpPr>
            <p:cNvPr id="22" name="矩形 21"/>
            <p:cNvSpPr/>
            <p:nvPr>
              <p:custDataLst>
                <p:tags r:id="rId14"/>
              </p:custDataLst>
            </p:nvPr>
          </p:nvSpPr>
          <p:spPr>
            <a:xfrm>
              <a:off x="5772904" y="4252885"/>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04</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grpSp>
      <p:sp>
        <p:nvSpPr>
          <p:cNvPr id="23" name="文本框 22"/>
          <p:cNvSpPr txBox="1"/>
          <p:nvPr>
            <p:custDataLst>
              <p:tags r:id="rId15"/>
            </p:custDataLst>
          </p:nvPr>
        </p:nvSpPr>
        <p:spPr>
          <a:xfrm>
            <a:off x="1169670" y="1297305"/>
            <a:ext cx="3534410"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r>
              <a:rPr lang="zh-CN" altLang="en-US" sz="2800" b="1" smtClean="0">
                <a:sym typeface="+mn-ea"/>
              </a:rPr>
              <a:t>原始社会是一个怎样的社会?</a:t>
            </a:r>
            <a:endParaRPr lang="zh-CN" altLang="en-US" sz="2800" b="1" smtClean="0">
              <a:sym typeface="+mn-ea"/>
            </a:endParaRPr>
          </a:p>
        </p:txBody>
      </p:sp>
      <p:sp>
        <p:nvSpPr>
          <p:cNvPr id="24" name="文本框 23"/>
          <p:cNvSpPr txBox="1"/>
          <p:nvPr>
            <p:custDataLst>
              <p:tags r:id="rId16"/>
            </p:custDataLst>
          </p:nvPr>
        </p:nvSpPr>
        <p:spPr>
          <a:xfrm>
            <a:off x="6845300" y="1593215"/>
            <a:ext cx="4681220" cy="52197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buClrTx/>
              <a:buSzTx/>
              <a:buFontTx/>
            </a:pPr>
            <a:r>
              <a:rPr lang="zh-CN" altLang="en-US" sz="2800" b="1" smtClean="0">
                <a:sym typeface="+mn-ea"/>
              </a:rPr>
              <a:t>奴隶社会是一个怎样的社会</a:t>
            </a:r>
            <a:r>
              <a:rPr lang="zh-CN" altLang="en-US" sz="2800" b="1" smtClean="0">
                <a:sym typeface="+mn-ea"/>
              </a:rPr>
              <a:t>？</a:t>
            </a:r>
            <a:endParaRPr lang="zh-CN" altLang="en-US" sz="2800" b="1" smtClean="0">
              <a:solidFill>
                <a:schemeClr val="dk1"/>
              </a:solidFill>
            </a:endParaRPr>
          </a:p>
        </p:txBody>
      </p:sp>
      <p:sp>
        <p:nvSpPr>
          <p:cNvPr id="25" name="文本框 24"/>
          <p:cNvSpPr txBox="1"/>
          <p:nvPr>
            <p:custDataLst>
              <p:tags r:id="rId17"/>
            </p:custDataLst>
          </p:nvPr>
        </p:nvSpPr>
        <p:spPr>
          <a:xfrm>
            <a:off x="7160260" y="4141470"/>
            <a:ext cx="4478020"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lnSpc>
                <a:spcPct val="100000"/>
              </a:lnSpc>
              <a:buClrTx/>
              <a:buSzTx/>
              <a:buFontTx/>
            </a:pPr>
            <a:r>
              <a:rPr lang="zh-CN" altLang="en-US" sz="2800" b="1" smtClean="0">
                <a:sym typeface="+mn-ea"/>
              </a:rPr>
              <a:t>资本主义社会的基本矛盾、经济危机与发展趋势</a:t>
            </a:r>
            <a:r>
              <a:rPr lang="zh-CN" altLang="en-US" sz="2800" b="1" smtClean="0">
                <a:sym typeface="+mn-ea"/>
              </a:rPr>
              <a:t>如何？</a:t>
            </a:r>
            <a:endParaRPr lang="zh-CN" altLang="en-US" sz="2800" b="1" smtClean="0">
              <a:sym typeface="+mn-ea"/>
            </a:endParaRPr>
          </a:p>
        </p:txBody>
      </p:sp>
      <p:sp>
        <p:nvSpPr>
          <p:cNvPr id="26" name="文本框 25"/>
          <p:cNvSpPr txBox="1"/>
          <p:nvPr>
            <p:custDataLst>
              <p:tags r:id="rId18"/>
            </p:custDataLst>
          </p:nvPr>
        </p:nvSpPr>
        <p:spPr>
          <a:xfrm>
            <a:off x="994410" y="4182110"/>
            <a:ext cx="4223385"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lnSpc>
                <a:spcPct val="100000"/>
              </a:lnSpc>
              <a:buClrTx/>
              <a:buSzTx/>
              <a:buFontTx/>
            </a:pPr>
            <a:r>
              <a:rPr lang="zh-CN" altLang="en-US" sz="2800" b="1" smtClean="0">
                <a:sym typeface="+mn-ea"/>
              </a:rPr>
              <a:t>概括归纳推动人类社会发展的一般</a:t>
            </a:r>
            <a:r>
              <a:rPr lang="zh-CN" altLang="en-US" sz="2800" b="1" smtClean="0">
                <a:sym typeface="+mn-ea"/>
              </a:rPr>
              <a:t>规律？</a:t>
            </a:r>
            <a:endParaRPr lang="zh-CN" altLang="en-US" sz="2800" b="1" smtClean="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0-#ppt_w/2"/>
                                          </p:val>
                                        </p:tav>
                                        <p:tav tm="100000">
                                          <p:val>
                                            <p:strVal val="#ppt_x"/>
                                          </p:val>
                                        </p:tav>
                                      </p:tavLst>
                                    </p:anim>
                                    <p:anim calcmode="lin" valueType="num">
                                      <p:cBhvr additive="base">
                                        <p:cTn id="13" dur="10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5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fill="hold"/>
                                        <p:tgtEl>
                                          <p:spTgt spid="24"/>
                                        </p:tgtEl>
                                        <p:attrNameLst>
                                          <p:attrName>ppt_x</p:attrName>
                                        </p:attrNameLst>
                                      </p:cBhvr>
                                      <p:tavLst>
                                        <p:tav tm="0">
                                          <p:val>
                                            <p:strVal val="0-#ppt_w/2"/>
                                          </p:val>
                                        </p:tav>
                                        <p:tav tm="100000">
                                          <p:val>
                                            <p:strVal val="#ppt_x"/>
                                          </p:val>
                                        </p:tav>
                                      </p:tavLst>
                                    </p:anim>
                                    <p:anim calcmode="lin" valueType="num">
                                      <p:cBhvr additive="base">
                                        <p:cTn id="17" dur="1000" fill="hold"/>
                                        <p:tgtEl>
                                          <p:spTgt spid="2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3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45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1000" fill="hold"/>
                                        <p:tgtEl>
                                          <p:spTgt spid="26"/>
                                        </p:tgtEl>
                                        <p:attrNameLst>
                                          <p:attrName>ppt_x</p:attrName>
                                        </p:attrNameLst>
                                      </p:cBhvr>
                                      <p:tavLst>
                                        <p:tav tm="0">
                                          <p:val>
                                            <p:strVal val="1+#ppt_w/2"/>
                                          </p:val>
                                        </p:tav>
                                        <p:tav tm="100000">
                                          <p:val>
                                            <p:strVal val="#ppt_x"/>
                                          </p:val>
                                        </p:tav>
                                      </p:tavLst>
                                    </p:anim>
                                    <p:anim calcmode="lin" valueType="num">
                                      <p:cBhvr additive="base">
                                        <p:cTn id="25"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25" grpId="0" bldLvl="0" animBg="1"/>
      <p:bldP spid="2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2498090" y="1005205"/>
            <a:ext cx="534670" cy="356235"/>
          </a:xfrm>
          <a:prstGeom prst="rect">
            <a:avLst/>
          </a:prstGeom>
        </p:spPr>
      </p:pic>
      <p:sp>
        <p:nvSpPr>
          <p:cNvPr id="12" name="文本框 11"/>
          <p:cNvSpPr txBox="1"/>
          <p:nvPr>
            <p:custDataLst>
              <p:tags r:id="rId4"/>
            </p:custDataLst>
          </p:nvPr>
        </p:nvSpPr>
        <p:spPr>
          <a:xfrm>
            <a:off x="3319780" y="868045"/>
            <a:ext cx="7804150" cy="630555"/>
          </a:xfrm>
          <a:prstGeom prst="rect">
            <a:avLst/>
          </a:prstGeom>
          <a:noFill/>
        </p:spPr>
        <p:txBody>
          <a:bodyPr wrap="square" rtlCol="0">
            <a:noAutofit/>
          </a:bodyPr>
          <a:lstStyle/>
          <a:p>
            <a:pPr algn="l"/>
            <a:r>
              <a:rPr lang="zh-CN" altLang="en-US" sz="3600" b="1" kern="0" smtClea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穿越时空：我</a:t>
            </a:r>
            <a:r>
              <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在</a:t>
            </a:r>
            <a:r>
              <a:rPr lang="zh-CN" altLang="en-US" sz="3600" b="1" kern="0">
                <a:solidFill>
                  <a:srgbClr val="FF0000"/>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资本主义</a:t>
            </a:r>
            <a:r>
              <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社会的一天</a:t>
            </a:r>
            <a:endPar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l"/>
            <a:endPar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p:txBody>
      </p:sp>
      <p:pic>
        <p:nvPicPr>
          <p:cNvPr id="2" name="图片 1"/>
          <p:cNvPicPr>
            <a:picLocks noChangeAspect="1"/>
          </p:cNvPicPr>
          <p:nvPr>
            <p:custDataLst>
              <p:tags r:id="rId5"/>
            </p:custDataLst>
          </p:nvPr>
        </p:nvPicPr>
        <p:blipFill>
          <a:blip r:embed="rId6"/>
          <a:stretch>
            <a:fillRect/>
          </a:stretch>
        </p:blipFill>
        <p:spPr>
          <a:xfrm flipH="1">
            <a:off x="9627235" y="4065270"/>
            <a:ext cx="2253615" cy="2253615"/>
          </a:xfrm>
          <a:prstGeom prst="rect">
            <a:avLst/>
          </a:prstGeom>
        </p:spPr>
      </p:pic>
      <p:pic>
        <p:nvPicPr>
          <p:cNvPr id="3" name="图片 2"/>
          <p:cNvPicPr>
            <a:picLocks noChangeAspect="1"/>
          </p:cNvPicPr>
          <p:nvPr>
            <p:custDataLst>
              <p:tags r:id="rId7"/>
            </p:custDataLst>
          </p:nvPr>
        </p:nvPicPr>
        <p:blipFill>
          <a:blip r:embed="rId8"/>
          <a:stretch>
            <a:fillRect/>
          </a:stretch>
        </p:blipFill>
        <p:spPr>
          <a:xfrm flipH="1">
            <a:off x="1136650" y="2160270"/>
            <a:ext cx="1206500" cy="2783840"/>
          </a:xfrm>
          <a:prstGeom prst="rect">
            <a:avLst/>
          </a:prstGeom>
        </p:spPr>
      </p:pic>
      <p:sp>
        <p:nvSpPr>
          <p:cNvPr id="5" name="文本框 4"/>
          <p:cNvSpPr txBox="1"/>
          <p:nvPr>
            <p:custDataLst>
              <p:tags r:id="rId9"/>
            </p:custDataLst>
          </p:nvPr>
        </p:nvSpPr>
        <p:spPr>
          <a:xfrm>
            <a:off x="2411095" y="1619250"/>
            <a:ext cx="8480425" cy="4380230"/>
          </a:xfrm>
          <a:prstGeom prst="rect">
            <a:avLst/>
          </a:prstGeom>
          <a:noFill/>
        </p:spPr>
        <p:txBody>
          <a:bodyPr wrap="square" rtlCol="0" anchor="t">
            <a:noAutofit/>
          </a:bodyPr>
          <a:lstStyle/>
          <a:p>
            <a:pPr marL="0" marR="0" lvl="0" indent="0" algn="l" defTabSz="914400" eaLnBrk="1" fontAlgn="auto" latinLnBrk="0" hangingPunct="1">
              <a:lnSpc>
                <a:spcPct val="150000"/>
              </a:lnSpc>
              <a:spcBef>
                <a:spcPct val="0"/>
              </a:spcBef>
              <a:spcAft>
                <a:spcPct val="0"/>
              </a:spcAft>
              <a:buClrTx/>
              <a:buSzTx/>
              <a:buFontTx/>
              <a:buNone/>
              <a:defRPr/>
            </a:pPr>
            <a:r>
              <a:rPr lang="en-US" altLang="zh-CN" sz="2800" b="1" kern="0" noProof="0" smtClean="0">
                <a:ln>
                  <a:noFill/>
                </a:ln>
                <a:effectLst/>
                <a:uLnTx/>
                <a:uFillTx/>
                <a:latin typeface="楷体" panose="02010609060101010101" charset="-122"/>
                <a:ea typeface="楷体" panose="02010609060101010101" charset="-122"/>
                <a:cs typeface="楷体" panose="02010609060101010101" charset="-122"/>
                <a:sym typeface="+mn-ea"/>
              </a:rPr>
              <a:t>1.</a:t>
            </a:r>
            <a:r>
              <a:rPr lang="zh-CN" altLang="en-US" sz="2800" b="1" kern="0" noProof="0" smtClean="0">
                <a:ln>
                  <a:noFill/>
                </a:ln>
                <a:effectLst/>
                <a:uLnTx/>
                <a:uFillTx/>
                <a:latin typeface="楷体" panose="02010609060101010101" charset="-122"/>
                <a:ea typeface="楷体" panose="02010609060101010101" charset="-122"/>
                <a:cs typeface="楷体" panose="02010609060101010101" charset="-122"/>
                <a:sym typeface="+mn-ea"/>
              </a:rPr>
              <a:t>我的身份是：</a:t>
            </a:r>
            <a:r>
              <a:rPr lang="en-US" altLang="zh-CN" sz="2800" b="1" kern="0" noProof="0" smtClean="0">
                <a:ln>
                  <a:noFill/>
                </a:ln>
                <a:effectLst/>
                <a:uLnTx/>
                <a:uFillTx/>
                <a:latin typeface="楷体" panose="02010609060101010101" charset="-122"/>
                <a:ea typeface="楷体" panose="02010609060101010101" charset="-122"/>
                <a:cs typeface="楷体" panose="02010609060101010101" charset="-122"/>
                <a:sym typeface="+mn-ea"/>
              </a:rPr>
              <a:t>    a.</a:t>
            </a:r>
            <a:r>
              <a:rPr lang="zh-CN" altLang="en-US" sz="2800" b="1" kern="0" noProof="0" smtClean="0">
                <a:ln>
                  <a:noFill/>
                </a:ln>
                <a:effectLst/>
                <a:uLnTx/>
                <a:uFillTx/>
                <a:latin typeface="楷体" panose="02010609060101010101" charset="-122"/>
                <a:ea typeface="楷体" panose="02010609060101010101" charset="-122"/>
                <a:cs typeface="楷体" panose="02010609060101010101" charset="-122"/>
                <a:sym typeface="+mn-ea"/>
              </a:rPr>
              <a:t>资本家</a:t>
            </a:r>
            <a:r>
              <a:rPr lang="en-US" altLang="zh-CN" sz="2800" b="1" kern="0" noProof="0" smtClean="0">
                <a:ln>
                  <a:noFill/>
                </a:ln>
                <a:effectLst/>
                <a:uLnTx/>
                <a:uFillTx/>
                <a:latin typeface="楷体" panose="02010609060101010101" charset="-122"/>
                <a:ea typeface="楷体" panose="02010609060101010101" charset="-122"/>
                <a:cs typeface="楷体" panose="02010609060101010101" charset="-122"/>
                <a:sym typeface="+mn-ea"/>
              </a:rPr>
              <a:t>     </a:t>
            </a:r>
            <a:r>
              <a:rPr lang="en-US" altLang="zh-CN" sz="2800" b="1" kern="0" smtClean="0">
                <a:latin typeface="楷体" panose="02010609060101010101" charset="-122"/>
                <a:ea typeface="楷体" panose="02010609060101010101" charset="-122"/>
                <a:cs typeface="楷体" panose="02010609060101010101" charset="-122"/>
                <a:sym typeface="+mn-ea"/>
              </a:rPr>
              <a:t>b.</a:t>
            </a:r>
            <a:r>
              <a:rPr lang="zh-CN" altLang="en-US" sz="2800" b="1" kern="0" smtClean="0">
                <a:latin typeface="楷体" panose="02010609060101010101" charset="-122"/>
                <a:ea typeface="楷体" panose="02010609060101010101" charset="-122"/>
                <a:cs typeface="楷体" panose="02010609060101010101" charset="-122"/>
                <a:sym typeface="+mn-ea"/>
              </a:rPr>
              <a:t>工人</a:t>
            </a:r>
            <a:r>
              <a:rPr lang="en-US" altLang="zh-CN" sz="2800" b="1" kern="0" smtClean="0">
                <a:latin typeface="楷体" panose="02010609060101010101" charset="-122"/>
                <a:ea typeface="楷体" panose="02010609060101010101" charset="-122"/>
                <a:cs typeface="楷体" panose="02010609060101010101" charset="-122"/>
                <a:sym typeface="+mn-ea"/>
              </a:rPr>
              <a:t>  </a:t>
            </a:r>
            <a:endParaRPr lang="zh-CN" altLang="en-US" sz="2800" b="1" kern="0" smtClean="0">
              <a:latin typeface="楷体" panose="02010609060101010101" charset="-122"/>
              <a:ea typeface="楷体" panose="02010609060101010101" charset="-122"/>
              <a:cs typeface="楷体" panose="02010609060101010101" charset="-122"/>
              <a:sym typeface="+mn-ea"/>
            </a:endParaRPr>
          </a:p>
          <a:p>
            <a:pPr>
              <a:lnSpc>
                <a:spcPct val="150000"/>
              </a:lnSpc>
            </a:pPr>
            <a:r>
              <a:rPr lang="en-US" altLang="zh-CN" sz="2800" b="1" kern="0" noProof="0" smtClean="0">
                <a:ln>
                  <a:noFill/>
                </a:ln>
                <a:effectLst/>
                <a:uLnTx/>
                <a:uFillTx/>
                <a:latin typeface="楷体" panose="02010609060101010101" charset="-122"/>
                <a:ea typeface="楷体" panose="02010609060101010101" charset="-122"/>
                <a:cs typeface="楷体" panose="02010609060101010101" charset="-122"/>
                <a:sym typeface="+mn-ea"/>
              </a:rPr>
              <a:t>2.</a:t>
            </a:r>
            <a:r>
              <a:rPr lang="zh-CN" altLang="en-US" sz="2800" b="1" kern="0" noProof="0" smtClean="0">
                <a:ln>
                  <a:noFill/>
                </a:ln>
                <a:effectLst/>
                <a:uLnTx/>
                <a:uFillTx/>
                <a:latin typeface="楷体" panose="02010609060101010101" charset="-122"/>
                <a:ea typeface="楷体" panose="02010609060101010101" charset="-122"/>
                <a:cs typeface="楷体" panose="02010609060101010101" charset="-122"/>
                <a:sym typeface="+mn-ea"/>
              </a:rPr>
              <a:t>名词解释：剩余价值、生产社会化</a:t>
            </a:r>
            <a:endParaRPr lang="zh-CN" altLang="en-US" sz="2800" b="1" kern="0" noProof="0" smtClean="0">
              <a:ln>
                <a:noFill/>
              </a:ln>
              <a:effectLst/>
              <a:uLnTx/>
              <a:uFillTx/>
              <a:latin typeface="楷体" panose="02010609060101010101" charset="-122"/>
              <a:ea typeface="楷体" panose="02010609060101010101" charset="-122"/>
              <a:cs typeface="楷体" panose="02010609060101010101" charset="-122"/>
            </a:endParaRPr>
          </a:p>
          <a:p>
            <a:pPr>
              <a:lnSpc>
                <a:spcPct val="150000"/>
              </a:lnSpc>
            </a:pPr>
            <a:r>
              <a:rPr lang="zh-CN" altLang="en-US" sz="2800" b="1" kern="0" noProof="0" smtClean="0">
                <a:ln>
                  <a:noFill/>
                </a:ln>
                <a:effectLst/>
                <a:uLnTx/>
                <a:uFillTx/>
                <a:latin typeface="楷体" panose="02010609060101010101" charset="-122"/>
                <a:ea typeface="楷体" panose="02010609060101010101" charset="-122"/>
                <a:cs typeface="楷体" panose="02010609060101010101" charset="-122"/>
                <a:sym typeface="+mn-ea"/>
              </a:rPr>
              <a:t>3</a:t>
            </a:r>
            <a:r>
              <a:rPr lang="en-US" altLang="zh-CN" sz="2800" b="1" kern="0" noProof="0" smtClean="0">
                <a:ln>
                  <a:noFill/>
                </a:ln>
                <a:effectLst/>
                <a:uLnTx/>
                <a:uFillTx/>
                <a:latin typeface="楷体" panose="02010609060101010101" charset="-122"/>
                <a:ea typeface="楷体" panose="02010609060101010101" charset="-122"/>
                <a:cs typeface="楷体" panose="02010609060101010101" charset="-122"/>
                <a:sym typeface="+mn-ea"/>
              </a:rPr>
              <a:t>.</a:t>
            </a:r>
            <a:r>
              <a:rPr lang="zh-CN" altLang="en-US" sz="2800" b="1" kern="0" noProof="0" smtClean="0">
                <a:ln>
                  <a:noFill/>
                </a:ln>
                <a:effectLst/>
                <a:uLnTx/>
                <a:uFillTx/>
                <a:latin typeface="楷体" panose="02010609060101010101" charset="-122"/>
                <a:ea typeface="楷体" panose="02010609060101010101" charset="-122"/>
                <a:cs typeface="楷体" panose="02010609060101010101" charset="-122"/>
                <a:sym typeface="+mn-ea"/>
              </a:rPr>
              <a:t>如何理解资本主义经济危机中的相对过剩？</a:t>
            </a:r>
            <a:endParaRPr lang="zh-CN" altLang="en-US" sz="2800" b="1" kern="0" noProof="0" smtClean="0">
              <a:ln>
                <a:noFill/>
              </a:ln>
              <a:effectLst/>
              <a:uLnTx/>
              <a:uFillTx/>
              <a:latin typeface="楷体" panose="02010609060101010101" charset="-122"/>
              <a:ea typeface="楷体" panose="02010609060101010101" charset="-122"/>
              <a:cs typeface="楷体" panose="02010609060101010101" charset="-122"/>
            </a:endParaRPr>
          </a:p>
          <a:p>
            <a:pPr>
              <a:lnSpc>
                <a:spcPct val="150000"/>
              </a:lnSpc>
            </a:pPr>
            <a:r>
              <a:rPr lang="zh-CN" altLang="en-US" sz="2800" b="1" kern="0" noProof="0" smtClean="0">
                <a:ln>
                  <a:noFill/>
                </a:ln>
                <a:effectLst/>
                <a:uLnTx/>
                <a:uFillTx/>
                <a:latin typeface="楷体" panose="02010609060101010101" charset="-122"/>
                <a:ea typeface="楷体" panose="02010609060101010101" charset="-122"/>
                <a:cs typeface="楷体" panose="02010609060101010101" charset="-122"/>
                <a:sym typeface="+mn-ea"/>
              </a:rPr>
              <a:t>4、排序：①企业、银行破产②社会混乱③商品卖不出去④工人失业⑤生产下降⑥生产资料被闲置</a:t>
            </a:r>
            <a:endParaRPr lang="zh-CN" altLang="en-US" sz="2800" b="1" kern="0" noProof="0" smtClean="0">
              <a:ln>
                <a:noFill/>
              </a:ln>
              <a:effectLst/>
              <a:uLnTx/>
              <a:uFillTx/>
              <a:latin typeface="楷体" panose="02010609060101010101" charset="-122"/>
              <a:ea typeface="楷体" panose="02010609060101010101" charset="-122"/>
              <a:cs typeface="楷体" panose="02010609060101010101" charset="-122"/>
            </a:endParaRPr>
          </a:p>
          <a:p>
            <a:pPr>
              <a:lnSpc>
                <a:spcPct val="150000"/>
              </a:lnSpc>
            </a:pPr>
            <a:r>
              <a:rPr lang="zh-CN" altLang="en-US" sz="2800" b="1" kern="0" noProof="0" smtClean="0">
                <a:ln>
                  <a:noFill/>
                </a:ln>
                <a:effectLst/>
                <a:uLnTx/>
                <a:uFillTx/>
                <a:latin typeface="楷体" panose="02010609060101010101" charset="-122"/>
                <a:ea typeface="楷体" panose="02010609060101010101" charset="-122"/>
                <a:cs typeface="楷体" panose="02010609060101010101" charset="-122"/>
                <a:sym typeface="+mn-ea"/>
              </a:rPr>
              <a:t>5、区分导致经济危机的根本原因和直接原因</a:t>
            </a:r>
            <a:endParaRPr lang="zh-CN" altLang="en-US" sz="2800" b="1" kern="0" noProof="0" smtClean="0">
              <a:ln>
                <a:noFill/>
              </a:ln>
              <a:effectLst/>
              <a:uLnTx/>
              <a:uFillTx/>
              <a:latin typeface="楷体" panose="02010609060101010101" charset="-122"/>
              <a:ea typeface="楷体" panose="02010609060101010101" charset="-122"/>
              <a:cs typeface="楷体" panose="02010609060101010101" charset="-122"/>
            </a:endParaRPr>
          </a:p>
          <a:p>
            <a:pPr marL="0" marR="0" lvl="0" indent="0" algn="l" defTabSz="914400" eaLnBrk="1" fontAlgn="auto" latinLnBrk="0" hangingPunct="1">
              <a:lnSpc>
                <a:spcPct val="150000"/>
              </a:lnSpc>
              <a:spcBef>
                <a:spcPct val="0"/>
              </a:spcBef>
              <a:spcAft>
                <a:spcPct val="0"/>
              </a:spcAft>
              <a:buClrTx/>
              <a:buSzTx/>
              <a:buFontTx/>
              <a:buNone/>
              <a:defRPr/>
            </a:pPr>
            <a:endParaRPr lang="zh-CN" altLang="en-US" sz="2800" b="1" kern="0" noProof="0" smtClean="0">
              <a:ln>
                <a:noFill/>
              </a:ln>
              <a:effectLst/>
              <a:uLnTx/>
              <a:uFillTx/>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500"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剩余价值-资本家榨取利润的秘密">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6523990" y="615315"/>
            <a:ext cx="5225415" cy="5491480"/>
          </a:xfrm>
          <a:prstGeom prst="rect">
            <a:avLst/>
          </a:prstGeom>
        </p:spPr>
      </p:pic>
      <p:sp>
        <p:nvSpPr>
          <p:cNvPr id="6" name="文本框 5"/>
          <p:cNvSpPr txBox="1"/>
          <p:nvPr>
            <p:custDataLst>
              <p:tags r:id="rId6"/>
            </p:custDataLst>
          </p:nvPr>
        </p:nvSpPr>
        <p:spPr>
          <a:xfrm>
            <a:off x="1534795" y="1282065"/>
            <a:ext cx="3111500" cy="3969385"/>
          </a:xfrm>
          <a:prstGeom prst="rect">
            <a:avLst/>
          </a:prstGeom>
          <a:noFill/>
        </p:spPr>
        <p:txBody>
          <a:bodyPr wrap="square" rtlCol="0" anchor="t">
            <a:spAutoFit/>
          </a:bodyPr>
          <a:lstStyle/>
          <a:p>
            <a:pPr>
              <a:lnSpc>
                <a:spcPct val="140000"/>
              </a:lnSpc>
            </a:pPr>
            <a:r>
              <a:rPr lang="en-US" altLang="zh-CN" sz="2000">
                <a:sym typeface="+mn-ea"/>
              </a:rPr>
              <a:t>2.</a:t>
            </a:r>
            <a:r>
              <a:rPr lang="zh-CN" altLang="en-US" sz="2000">
                <a:sym typeface="+mn-ea"/>
              </a:rPr>
              <a:t>名词解释：</a:t>
            </a:r>
            <a:endParaRPr lang="zh-CN" altLang="en-US" sz="2000">
              <a:sym typeface="+mn-ea"/>
            </a:endParaRPr>
          </a:p>
          <a:p>
            <a:pPr>
              <a:lnSpc>
                <a:spcPct val="140000"/>
              </a:lnSpc>
            </a:pPr>
            <a:r>
              <a:rPr lang="en-US" altLang="zh-CN" sz="2000">
                <a:solidFill>
                  <a:srgbClr val="FF0000"/>
                </a:solidFill>
                <a:sym typeface="+mn-ea"/>
              </a:rPr>
              <a:t>1.</a:t>
            </a:r>
            <a:r>
              <a:rPr lang="zh-CN" altLang="en-US" sz="2000">
                <a:solidFill>
                  <a:srgbClr val="FF0000"/>
                </a:solidFill>
                <a:sym typeface="+mn-ea"/>
              </a:rPr>
              <a:t>剩余价值：见视频</a:t>
            </a:r>
            <a:endParaRPr lang="zh-CN" altLang="en-US" sz="2000">
              <a:solidFill>
                <a:srgbClr val="FF0000"/>
              </a:solidFill>
              <a:sym typeface="+mn-ea"/>
            </a:endParaRPr>
          </a:p>
          <a:p>
            <a:pPr>
              <a:lnSpc>
                <a:spcPct val="140000"/>
              </a:lnSpc>
            </a:pPr>
            <a:r>
              <a:rPr lang="en-US" altLang="zh-CN" sz="2000">
                <a:solidFill>
                  <a:srgbClr val="FF0000"/>
                </a:solidFill>
                <a:sym typeface="+mn-ea"/>
              </a:rPr>
              <a:t>2.</a:t>
            </a:r>
            <a:r>
              <a:rPr lang="zh-CN" altLang="en-US" sz="2000">
                <a:solidFill>
                  <a:srgbClr val="FF0000"/>
                </a:solidFill>
                <a:sym typeface="+mn-ea"/>
              </a:rPr>
              <a:t>生产社会化</a:t>
            </a:r>
            <a:endParaRPr lang="zh-CN" altLang="en-US" sz="2000">
              <a:solidFill>
                <a:srgbClr val="FF0000"/>
              </a:solidFill>
              <a:sym typeface="+mn-ea"/>
            </a:endParaRPr>
          </a:p>
          <a:p>
            <a:pPr>
              <a:lnSpc>
                <a:spcPct val="140000"/>
              </a:lnSpc>
            </a:pPr>
            <a:r>
              <a:rPr lang="zh-CN" altLang="en-US" sz="2000">
                <a:sym typeface="+mn-ea"/>
              </a:rPr>
              <a:t>生产社会化，是指生产过程本身的社会化，即由分散的小生产转化为大规模社会生产的过程。（全国统一大市场？）</a:t>
            </a:r>
            <a:endParaRPr lang="zh-CN" altLang="en-US" sz="2000"/>
          </a:p>
          <a:p>
            <a:pPr>
              <a:lnSpc>
                <a:spcPct val="140000"/>
              </a:lnSpc>
            </a:pPr>
            <a:endParaRPr lang="zh-CN" altLang="en-US" sz="2000">
              <a:sym typeface="+mn-ea"/>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文本占位符 7"/>
          <p:cNvSpPr>
            <a:spLocks noGrp="1"/>
          </p:cNvSpPr>
          <p:nvPr>
            <p:custDataLst>
              <p:tags r:id="rId2"/>
            </p:custDataLst>
          </p:nvPr>
        </p:nvSpPr>
        <p:spPr>
          <a:xfrm>
            <a:off x="850745" y="4356100"/>
            <a:ext cx="10490835" cy="1506220"/>
          </a:xfrm>
          <a:prstGeom prst="rect">
            <a:avLst/>
          </a:prstGeom>
        </p:spPr>
        <p:txBody>
          <a:bodyPr vert="horz" lIns="101600" tIns="0" rIns="82550" bIns="0" rtlCol="0">
            <a:no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ct val="0"/>
              </a:spcAft>
              <a:buNone/>
            </a:pPr>
            <a:r>
              <a:rPr lang="zh-CN" altLang="en-US" sz="2800" smtClean="0">
                <a:solidFill>
                  <a:srgbClr val="FF0000"/>
                </a:solidFill>
                <a:latin typeface="黑体" panose="02010609060101010101" charset="-122"/>
                <a:ea typeface="黑体" panose="02010609060101010101" charset="-122"/>
                <a:sym typeface="+mn-ea"/>
              </a:rPr>
              <a:t>你如何理解这段对话</a:t>
            </a:r>
            <a:r>
              <a:rPr lang="zh-CN" altLang="en-US" sz="2800">
                <a:solidFill>
                  <a:srgbClr val="FF0000"/>
                </a:solidFill>
                <a:latin typeface="黑体" panose="02010609060101010101" charset="-122"/>
                <a:ea typeface="黑体" panose="02010609060101010101" charset="-122"/>
                <a:sym typeface="+mn-ea"/>
              </a:rPr>
              <a:t>背后的逻辑关系</a:t>
            </a:r>
            <a:r>
              <a:rPr lang="zh-CN" altLang="en-US" sz="2800" smtClean="0">
                <a:solidFill>
                  <a:srgbClr val="FF0000"/>
                </a:solidFill>
                <a:latin typeface="黑体" panose="02010609060101010101" charset="-122"/>
                <a:ea typeface="黑体" panose="02010609060101010101" charset="-122"/>
                <a:sym typeface="+mn-ea"/>
              </a:rPr>
              <a:t>？</a:t>
            </a:r>
            <a:endParaRPr lang="zh-CN" altLang="en-US" sz="2800">
              <a:solidFill>
                <a:srgbClr val="FF0000"/>
              </a:solidFill>
              <a:latin typeface="黑体" panose="02010609060101010101" charset="-122"/>
              <a:ea typeface="黑体" panose="02010609060101010101" charset="-122"/>
              <a:sym typeface="+mn-ea"/>
            </a:endParaRPr>
          </a:p>
        </p:txBody>
      </p:sp>
      <p:sp>
        <p:nvSpPr>
          <p:cNvPr id="4" name="文本框 3"/>
          <p:cNvSpPr txBox="1"/>
          <p:nvPr>
            <p:custDataLst>
              <p:tags r:id="rId3"/>
            </p:custDataLst>
          </p:nvPr>
        </p:nvSpPr>
        <p:spPr>
          <a:xfrm>
            <a:off x="711680" y="602662"/>
            <a:ext cx="4933314" cy="4524315"/>
          </a:xfrm>
          <a:prstGeom prst="rect">
            <a:avLst/>
          </a:prstGeom>
          <a:noFill/>
        </p:spPr>
        <p:txBody>
          <a:bodyPr wrap="square" rtlCol="0" anchor="t">
            <a:spAutoFit/>
          </a:bodyPr>
          <a:lstStyle/>
          <a:p>
            <a:pPr>
              <a:lnSpc>
                <a:spcPct val="150000"/>
              </a:lnSpc>
            </a:pPr>
            <a:r>
              <a:rPr lang="zh-CN" altLang="en-US" sz="2400" smtClean="0">
                <a:latin typeface="黑体" panose="02010609060101010101" charset="-122"/>
                <a:ea typeface="黑体" panose="02010609060101010101" charset="-122"/>
                <a:cs typeface="华文楷体" panose="02010600040101010101" charset="-122"/>
              </a:rPr>
              <a:t>    某</a:t>
            </a:r>
            <a:r>
              <a:rPr lang="zh-CN" altLang="en-US" sz="2400">
                <a:latin typeface="黑体" panose="02010609060101010101" charset="-122"/>
                <a:ea typeface="黑体" panose="02010609060101010101" charset="-122"/>
                <a:cs typeface="华文楷体" panose="02010600040101010101" charset="-122"/>
              </a:rPr>
              <a:t>资本主义国家经济危机时期，一个矿工的儿子和他母亲的对话：“天这样冷，我们为什么不生火炉呢？”“因为我们没有煤。你父亲失业了，没钱买煤。”“父亲为什么失业呢？”“因为煤太多了。”</a:t>
            </a:r>
            <a:endParaRPr lang="zh-CN" altLang="en-US" sz="2400">
              <a:latin typeface="黑体" panose="02010609060101010101" charset="-122"/>
              <a:ea typeface="黑体" panose="02010609060101010101" charset="-122"/>
              <a:cs typeface="华文楷体" panose="02010600040101010101" charset="-122"/>
            </a:endParaRPr>
          </a:p>
          <a:p>
            <a:pPr>
              <a:lnSpc>
                <a:spcPct val="150000"/>
              </a:lnSpc>
            </a:pPr>
            <a:endParaRPr lang="zh-CN" altLang="en-US" sz="2400">
              <a:latin typeface="黑体" panose="02010609060101010101" charset="-122"/>
              <a:ea typeface="黑体" panose="02010609060101010101" charset="-122"/>
              <a:cs typeface="华文楷体" panose="02010600040101010101" charset="-122"/>
            </a:endParaRPr>
          </a:p>
          <a:p>
            <a:pPr>
              <a:lnSpc>
                <a:spcPct val="150000"/>
              </a:lnSpc>
            </a:pPr>
            <a:endParaRPr lang="zh-CN" altLang="en-US" sz="2400">
              <a:latin typeface="黑体" panose="02010609060101010101" charset="-122"/>
              <a:ea typeface="黑体" panose="02010609060101010101" charset="-122"/>
              <a:cs typeface="华文楷体" panose="02010600040101010101" charset="-122"/>
            </a:endParaRPr>
          </a:p>
        </p:txBody>
      </p:sp>
      <p:pic>
        <p:nvPicPr>
          <p:cNvPr id="6" name="图片 -2147482490"/>
          <p:cNvPicPr>
            <a:picLocks noChangeAspect="1"/>
          </p:cNvPicPr>
          <p:nvPr>
            <p:custDataLst>
              <p:tags r:id="rId4"/>
            </p:custDataLst>
          </p:nvPr>
        </p:nvPicPr>
        <p:blipFill>
          <a:blip r:embed="rId5">
            <a:clrChange>
              <a:clrFrom>
                <a:srgbClr val="FEFEFE">
                  <a:alpha val="100000"/>
                </a:srgbClr>
              </a:clrFrom>
              <a:clrTo>
                <a:srgbClr val="FEFEFE">
                  <a:alpha val="100000"/>
                  <a:alpha val="0"/>
                </a:srgbClr>
              </a:clrTo>
            </a:clrChange>
          </a:blip>
          <a:stretch>
            <a:fillRect/>
          </a:stretch>
        </p:blipFill>
        <p:spPr>
          <a:xfrm>
            <a:off x="6152360" y="1032557"/>
            <a:ext cx="5557520" cy="3664585"/>
          </a:xfrm>
          <a:prstGeom prst="rect">
            <a:avLst/>
          </a:prstGeom>
          <a:noFill/>
          <a:ln w="9525">
            <a:noFill/>
          </a:ln>
        </p:spPr>
      </p:pic>
      <p:sp>
        <p:nvSpPr>
          <p:cNvPr id="3" name="文本框 2"/>
          <p:cNvSpPr txBox="1"/>
          <p:nvPr>
            <p:custDataLst>
              <p:tags r:id="rId6"/>
            </p:custDataLst>
          </p:nvPr>
        </p:nvSpPr>
        <p:spPr>
          <a:xfrm>
            <a:off x="1085850" y="5017135"/>
            <a:ext cx="10020300" cy="1076325"/>
          </a:xfrm>
          <a:prstGeom prst="rect">
            <a:avLst/>
          </a:prstGeom>
          <a:solidFill>
            <a:schemeClr val="accent2">
              <a:lumMod val="20000"/>
              <a:lumOff val="80000"/>
            </a:schemeClr>
          </a:solidFill>
        </p:spPr>
        <p:txBody>
          <a:bodyPr wrap="square" rtlCol="0" anchor="t">
            <a:spAutoFit/>
          </a:bodyPr>
          <a:lstStyle/>
          <a:p>
            <a:pPr>
              <a:lnSpc>
                <a:spcPct val="160000"/>
              </a:lnSpc>
            </a:pPr>
            <a:r>
              <a:rPr lang="en-US" sz="2000">
                <a:sym typeface="+mn-ea"/>
              </a:rPr>
              <a:t>3.</a:t>
            </a:r>
            <a:r>
              <a:rPr sz="2000">
                <a:sym typeface="+mn-ea"/>
              </a:rPr>
              <a:t>相对过剩，</a:t>
            </a:r>
            <a:r>
              <a:rPr sz="2000" b="1">
                <a:solidFill>
                  <a:srgbClr val="FF0000"/>
                </a:solidFill>
                <a:sym typeface="+mn-ea"/>
              </a:rPr>
              <a:t>即相对于劳动人民有支付能力的需求来说，社会生产的商品显得过剩，</a:t>
            </a:r>
            <a:r>
              <a:rPr sz="2000">
                <a:sym typeface="+mn-ea"/>
              </a:rPr>
              <a:t>而不是与劳动人民的实际需求相比的绝对过剩。</a:t>
            </a:r>
            <a:endParaRPr lang="zh-CN" altLang="en-US" sz="200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1148080" y="610235"/>
            <a:ext cx="7666990" cy="5996940"/>
          </a:xfrm>
          <a:prstGeom prst="rect">
            <a:avLst/>
          </a:prstGeom>
          <a:noFill/>
        </p:spPr>
        <p:txBody>
          <a:bodyPr wrap="square" rtlCol="0" anchor="t">
            <a:spAutoFit/>
          </a:bodyPr>
          <a:lstStyle/>
          <a:p>
            <a:pPr>
              <a:lnSpc>
                <a:spcPct val="160000"/>
              </a:lnSpc>
            </a:pPr>
            <a:r>
              <a:rPr sz="2400">
                <a:sym typeface="+mn-ea"/>
              </a:rPr>
              <a:t>4、排序：①企业、银行破产②社会混乱③商品卖不出去④工人失业⑤生产</a:t>
            </a:r>
            <a:r>
              <a:rPr lang="zh-CN" sz="2400">
                <a:sym typeface="+mn-ea"/>
              </a:rPr>
              <a:t>迅速</a:t>
            </a:r>
            <a:r>
              <a:rPr sz="2400">
                <a:sym typeface="+mn-ea"/>
              </a:rPr>
              <a:t>下降⑥生产资料被闲置</a:t>
            </a:r>
            <a:r>
              <a:rPr lang="en-US" sz="2400">
                <a:sym typeface="+mn-ea"/>
              </a:rPr>
              <a:t>   </a:t>
            </a:r>
            <a:r>
              <a:rPr sz="2400">
                <a:latin typeface="楷体" panose="02010609060101010101" charset="-122"/>
                <a:ea typeface="楷体" panose="02010609060101010101" charset="-122"/>
                <a:sym typeface="+mn-ea"/>
              </a:rPr>
              <a:t>③⑥①④⑤②</a:t>
            </a:r>
            <a:endParaRPr sz="2400">
              <a:latin typeface="楷体" panose="02010609060101010101" charset="-122"/>
              <a:ea typeface="楷体" panose="02010609060101010101" charset="-122"/>
              <a:sym typeface="+mn-ea"/>
            </a:endParaRPr>
          </a:p>
          <a:p>
            <a:pPr>
              <a:lnSpc>
                <a:spcPct val="160000"/>
              </a:lnSpc>
            </a:pPr>
            <a:r>
              <a:rPr sz="2400">
                <a:sym typeface="+mn-ea"/>
              </a:rPr>
              <a:t>5、区分导致经济危机的根本原因和直接原因</a:t>
            </a:r>
            <a:endParaRPr sz="2400"/>
          </a:p>
          <a:p>
            <a:pPr>
              <a:lnSpc>
                <a:spcPct val="160000"/>
              </a:lnSpc>
            </a:pPr>
            <a:r>
              <a:rPr lang="zh-CN" sz="2400">
                <a:solidFill>
                  <a:sysClr val="windowText" lastClr="000000"/>
                </a:solidFill>
                <a:latin typeface="Arial" panose="020B0604020202020204" pitchFamily="34" charset="0"/>
                <a:ea typeface="微软雅黑" panose="020B0503020204020204" charset="-122"/>
                <a:cs typeface="+mn-ea"/>
                <a:sym typeface="+mn-ea"/>
              </a:rPr>
              <a:t>（</a:t>
            </a:r>
            <a:r>
              <a:rPr lang="en-US" altLang="zh-CN" sz="2400">
                <a:solidFill>
                  <a:sysClr val="windowText" lastClr="000000"/>
                </a:solidFill>
                <a:latin typeface="Arial" panose="020B0604020202020204" pitchFamily="34" charset="0"/>
                <a:ea typeface="微软雅黑" panose="020B0503020204020204" charset="-122"/>
                <a:cs typeface="+mn-ea"/>
                <a:sym typeface="+mn-ea"/>
              </a:rPr>
              <a:t>1</a:t>
            </a:r>
            <a:r>
              <a:rPr lang="zh-CN" altLang="en-US" sz="2400">
                <a:solidFill>
                  <a:sysClr val="windowText" lastClr="000000"/>
                </a:solidFill>
                <a:latin typeface="Arial" panose="020B0604020202020204" pitchFamily="34" charset="0"/>
                <a:ea typeface="微软雅黑" panose="020B0503020204020204" charset="-122"/>
                <a:cs typeface="+mn-ea"/>
                <a:sym typeface="+mn-ea"/>
              </a:rPr>
              <a:t>）</a:t>
            </a:r>
            <a:r>
              <a:rPr lang="zh-CN" sz="2400" b="1">
                <a:solidFill>
                  <a:srgbClr val="FF0000"/>
                </a:solidFill>
                <a:latin typeface="Arial" panose="020B0604020202020204" pitchFamily="34" charset="0"/>
                <a:ea typeface="微软雅黑" panose="020B0503020204020204" charset="-122"/>
                <a:cs typeface="+mn-ea"/>
                <a:sym typeface="+mn-ea"/>
              </a:rPr>
              <a:t>直接原因</a:t>
            </a:r>
            <a:r>
              <a:rPr lang="zh-CN" sz="2400">
                <a:solidFill>
                  <a:sysClr val="windowText" lastClr="000000"/>
                </a:solidFill>
                <a:latin typeface="Arial" panose="020B0604020202020204" pitchFamily="34" charset="0"/>
                <a:ea typeface="微软雅黑" panose="020B0503020204020204" charset="-122"/>
                <a:cs typeface="+mn-ea"/>
                <a:sym typeface="+mn-ea"/>
              </a:rPr>
              <a:t>——生产无限扩大的趋势与劳动人民有支付能力的需求相对缩小之间的矛盾；个别企业内部生产的有组织性与整个社会生产的无政府状态之间的矛盾。</a:t>
            </a:r>
            <a:endParaRPr lang="zh-CN" sz="2400">
              <a:solidFill>
                <a:sysClr val="windowText" lastClr="000000"/>
              </a:solidFill>
              <a:latin typeface="Arial" panose="020B0604020202020204" pitchFamily="34" charset="0"/>
              <a:ea typeface="微软雅黑" panose="020B0503020204020204" charset="-122"/>
              <a:cs typeface="+mn-ea"/>
              <a:sym typeface="+mn-ea"/>
            </a:endParaRPr>
          </a:p>
          <a:p>
            <a:pPr>
              <a:lnSpc>
                <a:spcPct val="160000"/>
              </a:lnSpc>
            </a:pPr>
            <a:r>
              <a:rPr lang="zh-CN" sz="2400">
                <a:solidFill>
                  <a:sysClr val="windowText" lastClr="000000"/>
                </a:solidFill>
                <a:latin typeface="Arial" panose="020B0604020202020204" pitchFamily="34" charset="0"/>
                <a:ea typeface="微软雅黑" panose="020B0503020204020204" charset="-122"/>
                <a:cs typeface="+mn-ea"/>
                <a:sym typeface="+mn-ea"/>
              </a:rPr>
              <a:t>（</a:t>
            </a:r>
            <a:r>
              <a:rPr lang="en-US" altLang="zh-CN" sz="2400">
                <a:solidFill>
                  <a:sysClr val="windowText" lastClr="000000"/>
                </a:solidFill>
                <a:latin typeface="Arial" panose="020B0604020202020204" pitchFamily="34" charset="0"/>
                <a:ea typeface="微软雅黑" panose="020B0503020204020204" charset="-122"/>
                <a:cs typeface="+mn-ea"/>
                <a:sym typeface="+mn-ea"/>
              </a:rPr>
              <a:t>2</a:t>
            </a:r>
            <a:r>
              <a:rPr lang="zh-CN" altLang="en-US" sz="2400">
                <a:solidFill>
                  <a:sysClr val="windowText" lastClr="000000"/>
                </a:solidFill>
                <a:latin typeface="Arial" panose="020B0604020202020204" pitchFamily="34" charset="0"/>
                <a:ea typeface="微软雅黑" panose="020B0503020204020204" charset="-122"/>
                <a:cs typeface="+mn-ea"/>
                <a:sym typeface="+mn-ea"/>
              </a:rPr>
              <a:t>）</a:t>
            </a:r>
            <a:r>
              <a:rPr lang="zh-CN" sz="2400" b="1">
                <a:solidFill>
                  <a:srgbClr val="FF0000"/>
                </a:solidFill>
                <a:latin typeface="Arial" panose="020B0604020202020204" pitchFamily="34" charset="0"/>
                <a:ea typeface="微软雅黑" panose="020B0503020204020204" charset="-122"/>
                <a:cs typeface="+mn-ea"/>
                <a:sym typeface="+mn-ea"/>
              </a:rPr>
              <a:t>根本原因</a:t>
            </a:r>
            <a:r>
              <a:rPr lang="zh-CN" sz="2400">
                <a:solidFill>
                  <a:sysClr val="windowText" lastClr="000000"/>
                </a:solidFill>
                <a:latin typeface="Arial" panose="020B0604020202020204" pitchFamily="34" charset="0"/>
                <a:ea typeface="微软雅黑" panose="020B0503020204020204" charset="-122"/>
                <a:cs typeface="+mn-ea"/>
                <a:sym typeface="+mn-ea"/>
              </a:rPr>
              <a:t>——生产社会化和生产资料资本主义私人占有之间的矛盾，这是资本主义社会的基本矛盾。</a:t>
            </a:r>
            <a:endParaRPr lang="zh-CN" sz="2400"/>
          </a:p>
          <a:p>
            <a:pPr>
              <a:lnSpc>
                <a:spcPct val="160000"/>
              </a:lnSpc>
            </a:pPr>
            <a:endParaRPr lang="zh-CN" altLang="en-US" sz="2400"/>
          </a:p>
        </p:txBody>
      </p:sp>
      <p:pic>
        <p:nvPicPr>
          <p:cNvPr id="5" name="图片 4"/>
          <p:cNvPicPr>
            <a:picLocks noChangeAspect="1"/>
          </p:cNvPicPr>
          <p:nvPr>
            <p:custDataLst>
              <p:tags r:id="rId3"/>
            </p:custDataLst>
          </p:nvPr>
        </p:nvPicPr>
        <p:blipFill>
          <a:blip r:embed="rId4"/>
          <a:stretch>
            <a:fillRect/>
          </a:stretch>
        </p:blipFill>
        <p:spPr>
          <a:xfrm>
            <a:off x="8898890" y="1163955"/>
            <a:ext cx="2533650" cy="157353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8898890" y="3775710"/>
            <a:ext cx="2533650" cy="1631950"/>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custDataLst>
              <p:tags r:id="rId1"/>
            </p:custDataLst>
          </p:nvPr>
        </p:nvGrpSpPr>
        <p:grpSpPr>
          <a:xfrm>
            <a:off x="390891" y="419217"/>
            <a:ext cx="11798906" cy="492329"/>
            <a:chOff x="1188876" y="556474"/>
            <a:chExt cx="11801637" cy="492443"/>
          </a:xfrm>
        </p:grpSpPr>
        <p:sp>
          <p:nvSpPr>
            <p:cNvPr id="35" name="矩形 34"/>
            <p:cNvSpPr/>
            <p:nvPr>
              <p:custDataLst>
                <p:tags r:id="rId2"/>
              </p:custDataLst>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黑体" panose="02010609060101010101" charset="-122"/>
                <a:ea typeface="黑体" panose="02010609060101010101" charset="-122"/>
              </a:endParaRPr>
            </a:p>
          </p:txBody>
        </p:sp>
        <p:sp>
          <p:nvSpPr>
            <p:cNvPr id="36" name="TextBox 8"/>
            <p:cNvSpPr txBox="1">
              <a:spLocks noChangeArrowheads="1"/>
            </p:cNvSpPr>
            <p:nvPr>
              <p:custDataLst>
                <p:tags r:id="rId3"/>
              </p:custDataLst>
            </p:nvPr>
          </p:nvSpPr>
          <p:spPr bwMode="auto">
            <a:xfrm>
              <a:off x="1188876" y="556474"/>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a:latin typeface="黑体" panose="02010609060101010101" charset="-122"/>
                  <a:ea typeface="黑体" panose="02010609060101010101" charset="-122"/>
                  <a:sym typeface="Arial" panose="020B0604020202020204" pitchFamily="34" charset="0"/>
                </a:rPr>
                <a:t>资本主义社会</a:t>
              </a:r>
              <a:endParaRPr lang="zh-CN" altLang="en-US" sz="3200">
                <a:latin typeface="黑体" panose="02010609060101010101" charset="-122"/>
                <a:ea typeface="黑体" panose="02010609060101010101" charset="-122"/>
                <a:sym typeface="Arial" panose="020B0604020202020204" pitchFamily="34" charset="0"/>
              </a:endParaRPr>
            </a:p>
          </p:txBody>
        </p:sp>
      </p:grpSp>
      <p:sp>
        <p:nvSpPr>
          <p:cNvPr id="2" name="文本框 1"/>
          <p:cNvSpPr txBox="1"/>
          <p:nvPr>
            <p:custDataLst>
              <p:tags r:id="rId4"/>
            </p:custDataLst>
          </p:nvPr>
        </p:nvSpPr>
        <p:spPr>
          <a:xfrm>
            <a:off x="3016891" y="1121922"/>
            <a:ext cx="2224652" cy="584640"/>
          </a:xfrm>
          <a:prstGeom prst="rect">
            <a:avLst/>
          </a:prstGeom>
          <a:solidFill>
            <a:schemeClr val="accent1">
              <a:lumMod val="40000"/>
              <a:lumOff val="60000"/>
            </a:schemeClr>
          </a:solidFill>
        </p:spPr>
        <p:txBody>
          <a:bodyPr wrap="square" rtlCol="0">
            <a:spAutoFit/>
          </a:bodyPr>
          <a:lstStyle/>
          <a:p>
            <a:r>
              <a:rPr lang="zh-CN" altLang="en-US" sz="3200" b="1">
                <a:latin typeface="黑体" panose="02010609060101010101" charset="-122"/>
                <a:ea typeface="黑体" panose="02010609060101010101" charset="-122"/>
              </a:rPr>
              <a:t>生产社会化</a:t>
            </a:r>
            <a:endParaRPr lang="zh-CN" altLang="en-US" sz="3200" b="1">
              <a:latin typeface="黑体" panose="02010609060101010101" charset="-122"/>
              <a:ea typeface="黑体" panose="02010609060101010101" charset="-122"/>
            </a:endParaRPr>
          </a:p>
        </p:txBody>
      </p:sp>
      <p:sp>
        <p:nvSpPr>
          <p:cNvPr id="3" name="文本框 2"/>
          <p:cNvSpPr txBox="1"/>
          <p:nvPr>
            <p:custDataLst>
              <p:tags r:id="rId5"/>
            </p:custDataLst>
          </p:nvPr>
        </p:nvSpPr>
        <p:spPr>
          <a:xfrm>
            <a:off x="262105" y="1917076"/>
            <a:ext cx="6466852" cy="584640"/>
          </a:xfrm>
          <a:prstGeom prst="rect">
            <a:avLst/>
          </a:prstGeom>
          <a:noFill/>
        </p:spPr>
        <p:txBody>
          <a:bodyPr wrap="square" rtlCol="0">
            <a:spAutoFit/>
          </a:bodyPr>
          <a:lstStyle/>
          <a:p>
            <a:r>
              <a:rPr lang="zh-CN" altLang="en-US" sz="3200" b="1">
                <a:latin typeface="黑体" panose="02010609060101010101" charset="-122"/>
                <a:ea typeface="黑体" panose="02010609060101010101" charset="-122"/>
              </a:rPr>
              <a:t>生产资料：劳动者共同所有</a:t>
            </a:r>
            <a:endParaRPr lang="zh-CN" altLang="en-US" sz="3200" b="1">
              <a:latin typeface="黑体" panose="02010609060101010101" charset="-122"/>
              <a:ea typeface="黑体" panose="02010609060101010101" charset="-122"/>
            </a:endParaRPr>
          </a:p>
        </p:txBody>
      </p:sp>
      <p:sp>
        <p:nvSpPr>
          <p:cNvPr id="5" name="文本框 4"/>
          <p:cNvSpPr txBox="1"/>
          <p:nvPr>
            <p:custDataLst>
              <p:tags r:id="rId6"/>
            </p:custDataLst>
          </p:nvPr>
        </p:nvSpPr>
        <p:spPr>
          <a:xfrm>
            <a:off x="262104" y="3035859"/>
            <a:ext cx="2265214" cy="584640"/>
          </a:xfrm>
          <a:prstGeom prst="rect">
            <a:avLst/>
          </a:prstGeom>
          <a:noFill/>
        </p:spPr>
        <p:txBody>
          <a:bodyPr wrap="square" rtlCol="0">
            <a:spAutoFit/>
          </a:bodyPr>
          <a:lstStyle/>
          <a:p>
            <a:r>
              <a:rPr lang="zh-CN" altLang="en-US" sz="3200" b="1">
                <a:latin typeface="黑体" panose="02010609060101010101" charset="-122"/>
                <a:ea typeface="黑体" panose="02010609060101010101" charset="-122"/>
              </a:rPr>
              <a:t>生产过程：</a:t>
            </a:r>
            <a:endParaRPr lang="zh-CN" altLang="en-US" sz="3200" b="1">
              <a:latin typeface="黑体" panose="02010609060101010101" charset="-122"/>
              <a:ea typeface="黑体" panose="02010609060101010101" charset="-122"/>
            </a:endParaRPr>
          </a:p>
        </p:txBody>
      </p:sp>
      <p:sp>
        <p:nvSpPr>
          <p:cNvPr id="7" name="文本框 6"/>
          <p:cNvSpPr txBox="1"/>
          <p:nvPr>
            <p:custDataLst>
              <p:tags r:id="rId7"/>
            </p:custDataLst>
          </p:nvPr>
        </p:nvSpPr>
        <p:spPr>
          <a:xfrm>
            <a:off x="290589" y="4027688"/>
            <a:ext cx="2726302" cy="584640"/>
          </a:xfrm>
          <a:prstGeom prst="rect">
            <a:avLst/>
          </a:prstGeom>
          <a:noFill/>
        </p:spPr>
        <p:txBody>
          <a:bodyPr wrap="square" rtlCol="0">
            <a:spAutoFit/>
          </a:bodyPr>
          <a:lstStyle/>
          <a:p>
            <a:r>
              <a:rPr lang="zh-CN" altLang="en-US" sz="3200" b="1">
                <a:latin typeface="黑体" panose="02010609060101010101" charset="-122"/>
                <a:ea typeface="黑体" panose="02010609060101010101" charset="-122"/>
              </a:rPr>
              <a:t>产品交换：</a:t>
            </a:r>
            <a:endParaRPr lang="zh-CN" altLang="en-US" sz="3200" b="1">
              <a:latin typeface="黑体" panose="02010609060101010101" charset="-122"/>
              <a:ea typeface="黑体" panose="02010609060101010101" charset="-122"/>
            </a:endParaRPr>
          </a:p>
        </p:txBody>
      </p:sp>
      <p:cxnSp>
        <p:nvCxnSpPr>
          <p:cNvPr id="11" name="直接箭头连接符 10"/>
          <p:cNvCxnSpPr/>
          <p:nvPr>
            <p:custDataLst>
              <p:tags r:id="rId8"/>
            </p:custDataLst>
          </p:nvPr>
        </p:nvCxnSpPr>
        <p:spPr>
          <a:xfrm>
            <a:off x="5845484" y="2238684"/>
            <a:ext cx="152613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文本框 12"/>
          <p:cNvSpPr txBox="1"/>
          <p:nvPr>
            <p:custDataLst>
              <p:tags r:id="rId9"/>
            </p:custDataLst>
          </p:nvPr>
        </p:nvSpPr>
        <p:spPr>
          <a:xfrm>
            <a:off x="7819626" y="1934504"/>
            <a:ext cx="4032656" cy="584640"/>
          </a:xfrm>
          <a:prstGeom prst="rect">
            <a:avLst/>
          </a:prstGeom>
          <a:noFill/>
        </p:spPr>
        <p:txBody>
          <a:bodyPr wrap="square" rtlCol="0">
            <a:spAutoFit/>
          </a:bodyPr>
          <a:lstStyle/>
          <a:p>
            <a:r>
              <a:rPr lang="zh-CN" altLang="en-US" sz="3200" b="1">
                <a:latin typeface="黑体" panose="02010609060101010101" charset="-122"/>
                <a:ea typeface="黑体" panose="02010609060101010101" charset="-122"/>
              </a:rPr>
              <a:t>资本家私人占有</a:t>
            </a:r>
            <a:endParaRPr lang="zh-CN" altLang="en-US" sz="3200" b="1">
              <a:latin typeface="黑体" panose="02010609060101010101" charset="-122"/>
              <a:ea typeface="黑体" panose="02010609060101010101" charset="-122"/>
            </a:endParaRPr>
          </a:p>
        </p:txBody>
      </p:sp>
      <p:sp>
        <p:nvSpPr>
          <p:cNvPr id="14" name="文本框 13"/>
          <p:cNvSpPr txBox="1"/>
          <p:nvPr>
            <p:custDataLst>
              <p:tags r:id="rId10"/>
            </p:custDataLst>
          </p:nvPr>
        </p:nvSpPr>
        <p:spPr>
          <a:xfrm>
            <a:off x="2252767" y="3055198"/>
            <a:ext cx="6466852" cy="584640"/>
          </a:xfrm>
          <a:prstGeom prst="rect">
            <a:avLst/>
          </a:prstGeom>
          <a:noFill/>
        </p:spPr>
        <p:txBody>
          <a:bodyPr wrap="square" rtlCol="0">
            <a:spAutoFit/>
          </a:bodyPr>
          <a:lstStyle/>
          <a:p>
            <a:r>
              <a:rPr lang="zh-CN" altLang="en-US" sz="3200" b="1">
                <a:latin typeface="黑体" panose="02010609060101010101" charset="-122"/>
                <a:ea typeface="黑体" panose="02010609060101010101" charset="-122"/>
              </a:rPr>
              <a:t>按照社会需要管理调节控制</a:t>
            </a:r>
            <a:endParaRPr lang="zh-CN" altLang="en-US" sz="3200" b="1">
              <a:latin typeface="黑体" panose="02010609060101010101" charset="-122"/>
              <a:ea typeface="黑体" panose="02010609060101010101" charset="-122"/>
            </a:endParaRPr>
          </a:p>
        </p:txBody>
      </p:sp>
      <p:cxnSp>
        <p:nvCxnSpPr>
          <p:cNvPr id="18" name="直接箭头连接符 17"/>
          <p:cNvCxnSpPr/>
          <p:nvPr>
            <p:custDataLst>
              <p:tags r:id="rId11"/>
            </p:custDataLst>
          </p:nvPr>
        </p:nvCxnSpPr>
        <p:spPr>
          <a:xfrm>
            <a:off x="7371614" y="3318348"/>
            <a:ext cx="101727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5" name="文本框 14"/>
          <p:cNvSpPr txBox="1"/>
          <p:nvPr>
            <p:custDataLst>
              <p:tags r:id="rId12"/>
            </p:custDataLst>
          </p:nvPr>
        </p:nvSpPr>
        <p:spPr>
          <a:xfrm>
            <a:off x="8445068" y="3035859"/>
            <a:ext cx="2858829" cy="584640"/>
          </a:xfrm>
          <a:prstGeom prst="rect">
            <a:avLst/>
          </a:prstGeom>
          <a:noFill/>
        </p:spPr>
        <p:txBody>
          <a:bodyPr wrap="square" rtlCol="0">
            <a:spAutoFit/>
          </a:bodyPr>
          <a:lstStyle/>
          <a:p>
            <a:r>
              <a:rPr lang="zh-CN" altLang="en-US" sz="3200" b="1">
                <a:latin typeface="黑体" panose="02010609060101010101" charset="-122"/>
                <a:ea typeface="黑体" panose="02010609060101010101" charset="-122"/>
              </a:rPr>
              <a:t>资本家管理</a:t>
            </a:r>
            <a:endParaRPr lang="zh-CN" altLang="en-US" sz="3200" b="1">
              <a:latin typeface="黑体" panose="02010609060101010101" charset="-122"/>
              <a:ea typeface="黑体" panose="02010609060101010101" charset="-122"/>
            </a:endParaRPr>
          </a:p>
        </p:txBody>
      </p:sp>
      <p:sp>
        <p:nvSpPr>
          <p:cNvPr id="16" name="文本框 15"/>
          <p:cNvSpPr txBox="1"/>
          <p:nvPr>
            <p:custDataLst>
              <p:tags r:id="rId13"/>
            </p:custDataLst>
          </p:nvPr>
        </p:nvSpPr>
        <p:spPr>
          <a:xfrm>
            <a:off x="2317519" y="4027688"/>
            <a:ext cx="3931913" cy="584640"/>
          </a:xfrm>
          <a:prstGeom prst="rect">
            <a:avLst/>
          </a:prstGeom>
          <a:noFill/>
        </p:spPr>
        <p:txBody>
          <a:bodyPr wrap="square" rtlCol="0">
            <a:spAutoFit/>
          </a:bodyPr>
          <a:lstStyle/>
          <a:p>
            <a:r>
              <a:rPr lang="zh-CN" altLang="en-US" sz="3200" b="1">
                <a:latin typeface="黑体" panose="02010609060101010101" charset="-122"/>
                <a:ea typeface="黑体" panose="02010609060101010101" charset="-122"/>
              </a:rPr>
              <a:t>劳动者共同占有</a:t>
            </a:r>
            <a:endParaRPr lang="zh-CN" altLang="en-US" sz="3200" b="1">
              <a:latin typeface="黑体" panose="02010609060101010101" charset="-122"/>
              <a:ea typeface="黑体" panose="02010609060101010101" charset="-122"/>
            </a:endParaRPr>
          </a:p>
        </p:txBody>
      </p:sp>
      <p:cxnSp>
        <p:nvCxnSpPr>
          <p:cNvPr id="22" name="直接箭头连接符 21"/>
          <p:cNvCxnSpPr/>
          <p:nvPr>
            <p:custDataLst>
              <p:tags r:id="rId14"/>
            </p:custDataLst>
          </p:nvPr>
        </p:nvCxnSpPr>
        <p:spPr>
          <a:xfrm>
            <a:off x="5376548" y="4302329"/>
            <a:ext cx="152613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文本框 16"/>
          <p:cNvSpPr txBox="1"/>
          <p:nvPr>
            <p:custDataLst>
              <p:tags r:id="rId15"/>
            </p:custDataLst>
          </p:nvPr>
        </p:nvSpPr>
        <p:spPr>
          <a:xfrm>
            <a:off x="7819625" y="3930499"/>
            <a:ext cx="4032656" cy="584640"/>
          </a:xfrm>
          <a:prstGeom prst="rect">
            <a:avLst/>
          </a:prstGeom>
          <a:noFill/>
        </p:spPr>
        <p:txBody>
          <a:bodyPr wrap="square" rtlCol="0">
            <a:spAutoFit/>
          </a:bodyPr>
          <a:lstStyle/>
          <a:p>
            <a:r>
              <a:rPr lang="zh-CN" altLang="en-US" sz="3200" b="1">
                <a:latin typeface="黑体" panose="02010609060101010101" charset="-122"/>
                <a:ea typeface="黑体" panose="02010609060101010101" charset="-122"/>
              </a:rPr>
              <a:t>资本家私人占有</a:t>
            </a:r>
            <a:endParaRPr lang="zh-CN" altLang="en-US" sz="3200" b="1">
              <a:latin typeface="黑体" panose="02010609060101010101" charset="-122"/>
              <a:ea typeface="黑体" panose="02010609060101010101" charset="-122"/>
            </a:endParaRPr>
          </a:p>
        </p:txBody>
      </p:sp>
      <p:sp>
        <p:nvSpPr>
          <p:cNvPr id="20" name="文本框 19"/>
          <p:cNvSpPr txBox="1"/>
          <p:nvPr>
            <p:custDataLst>
              <p:tags r:id="rId16"/>
            </p:custDataLst>
          </p:nvPr>
        </p:nvSpPr>
        <p:spPr>
          <a:xfrm>
            <a:off x="7249915" y="1120055"/>
            <a:ext cx="3560268" cy="584640"/>
          </a:xfrm>
          <a:prstGeom prst="rect">
            <a:avLst/>
          </a:prstGeom>
          <a:solidFill>
            <a:schemeClr val="accent1">
              <a:lumMod val="40000"/>
              <a:lumOff val="60000"/>
            </a:schemeClr>
          </a:solidFill>
        </p:spPr>
        <p:txBody>
          <a:bodyPr wrap="square">
            <a:spAutoFit/>
          </a:bodyPr>
          <a:lstStyle/>
          <a:p>
            <a:r>
              <a:rPr lang="zh-CN" altLang="en-US" sz="3200" b="1">
                <a:solidFill>
                  <a:srgbClr val="000000"/>
                </a:solidFill>
                <a:latin typeface="黑体" panose="02010609060101010101" charset="-122"/>
                <a:ea typeface="黑体" panose="02010609060101010101" charset="-122"/>
              </a:rPr>
              <a:t>生产资料私人占有</a:t>
            </a:r>
            <a:endParaRPr lang="zh-CN" altLang="en-US">
              <a:latin typeface="黑体" panose="02010609060101010101" charset="-122"/>
              <a:ea typeface="黑体" panose="02010609060101010101" charset="-122"/>
            </a:endParaRPr>
          </a:p>
        </p:txBody>
      </p:sp>
      <p:graphicFrame>
        <p:nvGraphicFramePr>
          <p:cNvPr id="25" name="表格 24"/>
          <p:cNvGraphicFramePr>
            <a:graphicFrameLocks noGrp="1"/>
          </p:cNvGraphicFramePr>
          <p:nvPr>
            <p:custDataLst>
              <p:tags r:id="rId17"/>
            </p:custDataLst>
          </p:nvPr>
        </p:nvGraphicFramePr>
        <p:xfrm>
          <a:off x="261620" y="4824730"/>
          <a:ext cx="10748010" cy="1652270"/>
        </p:xfrm>
        <a:graphic>
          <a:graphicData uri="http://schemas.openxmlformats.org/drawingml/2006/table">
            <a:tbl>
              <a:tblPr firstRow="1" bandRow="1"/>
              <a:tblGrid>
                <a:gridCol w="10748010"/>
              </a:tblGrid>
              <a:tr h="1652270">
                <a:tc>
                  <a:txBody>
                    <a:bodyPr wrap="square"/>
                    <a:lstStyle>
                      <a:lvl1pPr marL="0" algn="l" defTabSz="1219200" rtl="0" eaLnBrk="1" latinLnBrk="0" hangingPunct="1">
                        <a:defRPr sz="2400" b="1" kern="1200">
                          <a:solidFill>
                            <a:schemeClr val="lt1"/>
                          </a:solidFill>
                          <a:latin typeface="Arial" panose="020B0604020202020204"/>
                          <a:ea typeface="微软雅黑" panose="020B0503020204020204" charset="-122"/>
                          <a:cs typeface="Arial" panose="020B0604020202020204"/>
                        </a:defRPr>
                      </a:lvl1pPr>
                      <a:lvl2pPr marL="609600" algn="l" defTabSz="1219200" rtl="0" eaLnBrk="1" latinLnBrk="0" hangingPunct="1">
                        <a:defRPr sz="2400" b="1" kern="1200">
                          <a:solidFill>
                            <a:schemeClr val="lt1"/>
                          </a:solidFill>
                          <a:latin typeface="Arial" panose="020B0604020202020204"/>
                          <a:ea typeface="微软雅黑" panose="020B0503020204020204" charset="-122"/>
                          <a:cs typeface="Arial" panose="020B0604020202020204"/>
                        </a:defRPr>
                      </a:lvl2pPr>
                      <a:lvl3pPr marL="1219200" algn="l" defTabSz="1219200" rtl="0" eaLnBrk="1" latinLnBrk="0" hangingPunct="1">
                        <a:defRPr sz="2400" b="1" kern="1200">
                          <a:solidFill>
                            <a:schemeClr val="lt1"/>
                          </a:solidFill>
                          <a:latin typeface="Arial" panose="020B0604020202020204"/>
                          <a:ea typeface="微软雅黑" panose="020B0503020204020204" charset="-122"/>
                          <a:cs typeface="Arial" panose="020B0604020202020204"/>
                        </a:defRPr>
                      </a:lvl3pPr>
                      <a:lvl4pPr marL="1828800" algn="l" defTabSz="1219200" rtl="0" eaLnBrk="1" latinLnBrk="0" hangingPunct="1">
                        <a:defRPr sz="2400" b="1" kern="1200">
                          <a:solidFill>
                            <a:schemeClr val="lt1"/>
                          </a:solidFill>
                          <a:latin typeface="Arial" panose="020B0604020202020204"/>
                          <a:ea typeface="微软雅黑" panose="020B0503020204020204" charset="-122"/>
                          <a:cs typeface="Arial" panose="020B0604020202020204"/>
                        </a:defRPr>
                      </a:lvl4pPr>
                      <a:lvl5pPr marL="2438400" algn="l" defTabSz="1219200" rtl="0" eaLnBrk="1" latinLnBrk="0" hangingPunct="1">
                        <a:defRPr sz="2400" b="1" kern="1200">
                          <a:solidFill>
                            <a:schemeClr val="lt1"/>
                          </a:solidFill>
                          <a:latin typeface="Arial" panose="020B0604020202020204"/>
                          <a:ea typeface="微软雅黑" panose="020B0503020204020204" charset="-122"/>
                          <a:cs typeface="Arial" panose="020B0604020202020204"/>
                        </a:defRPr>
                      </a:lvl5pPr>
                      <a:lvl6pPr marL="3048000" algn="l" defTabSz="1219200" rtl="0" eaLnBrk="1" latinLnBrk="0" hangingPunct="1">
                        <a:defRPr sz="2400" b="1" kern="1200">
                          <a:solidFill>
                            <a:schemeClr val="lt1"/>
                          </a:solidFill>
                          <a:latin typeface="Arial" panose="020B0604020202020204"/>
                          <a:ea typeface="微软雅黑" panose="020B0503020204020204" charset="-122"/>
                          <a:cs typeface="Arial" panose="020B0604020202020204"/>
                        </a:defRPr>
                      </a:lvl6pPr>
                      <a:lvl7pPr marL="3657600" algn="l" defTabSz="1219200" rtl="0" eaLnBrk="1" latinLnBrk="0" hangingPunct="1">
                        <a:defRPr sz="2400" b="1" kern="1200">
                          <a:solidFill>
                            <a:schemeClr val="lt1"/>
                          </a:solidFill>
                          <a:latin typeface="Arial" panose="020B0604020202020204"/>
                          <a:ea typeface="微软雅黑" panose="020B0503020204020204" charset="-122"/>
                          <a:cs typeface="Arial" panose="020B0604020202020204"/>
                        </a:defRPr>
                      </a:lvl7pPr>
                      <a:lvl8pPr marL="4267200" algn="l" defTabSz="1219200" rtl="0" eaLnBrk="1" latinLnBrk="0" hangingPunct="1">
                        <a:defRPr sz="2400" b="1" kern="1200">
                          <a:solidFill>
                            <a:schemeClr val="lt1"/>
                          </a:solidFill>
                          <a:latin typeface="Arial" panose="020B0604020202020204"/>
                          <a:ea typeface="微软雅黑" panose="020B0503020204020204" charset="-122"/>
                          <a:cs typeface="Arial" panose="020B0604020202020204"/>
                        </a:defRPr>
                      </a:lvl8pPr>
                      <a:lvl9pPr marL="4876800" algn="l" defTabSz="1219200" rtl="0" eaLnBrk="1" latinLnBrk="0" hangingPunct="1">
                        <a:defRPr sz="2400" b="1" kern="1200">
                          <a:solidFill>
                            <a:schemeClr val="lt1"/>
                          </a:solidFill>
                          <a:latin typeface="Arial" panose="020B0604020202020204"/>
                          <a:ea typeface="微软雅黑" panose="020B0503020204020204" charset="-122"/>
                          <a:cs typeface="Arial" panose="020B0604020202020204"/>
                        </a:defRPr>
                      </a:lvl9pPr>
                    </a:lstStyle>
                    <a:p>
                      <a:pPr algn="l">
                        <a:lnSpc>
                          <a:spcPct val="150000"/>
                        </a:lnSpc>
                        <a:buNone/>
                      </a:pPr>
                      <a:r>
                        <a:rPr sz="3200" u="none" err="1">
                          <a:solidFill>
                            <a:schemeClr val="tx1"/>
                          </a:solidFill>
                          <a:uFillTx/>
                          <a:latin typeface="微软雅黑" panose="020B0503020204020204" charset="-122"/>
                          <a:ea typeface="微软雅黑" panose="020B0503020204020204" charset="-122"/>
                          <a:cs typeface="华文楷体" panose="02010600040101010101" charset="-122"/>
                          <a:sym typeface="+mn-ea"/>
                        </a:rPr>
                        <a:t>资本主义社会的基本矛盾</a:t>
                      </a:r>
                      <a:r>
                        <a:rPr lang="zh-CN" sz="3200" u="none">
                          <a:solidFill>
                            <a:schemeClr val="tx1"/>
                          </a:solidFill>
                          <a:uFillTx/>
                          <a:latin typeface="微软雅黑" panose="020B0503020204020204" charset="-122"/>
                          <a:ea typeface="微软雅黑" panose="020B0503020204020204" charset="-122"/>
                          <a:cs typeface="华文楷体" panose="02010600040101010101" charset="-122"/>
                          <a:sym typeface="+mn-ea"/>
                        </a:rPr>
                        <a:t>：</a:t>
                      </a:r>
                      <a:endParaRPr lang="en-US" altLang="zh-CN" sz="3200" u="none">
                        <a:solidFill>
                          <a:schemeClr val="tx1"/>
                        </a:solidFill>
                        <a:uFillTx/>
                        <a:latin typeface="微软雅黑" panose="020B0503020204020204" charset="-122"/>
                        <a:ea typeface="微软雅黑" panose="020B0503020204020204" charset="-122"/>
                        <a:cs typeface="华文楷体" panose="02010600040101010101" charset="-122"/>
                        <a:sym typeface="+mn-ea"/>
                      </a:endParaRPr>
                    </a:p>
                    <a:p>
                      <a:pPr algn="l">
                        <a:lnSpc>
                          <a:spcPct val="150000"/>
                        </a:lnSpc>
                        <a:buNone/>
                      </a:pPr>
                      <a:r>
                        <a:rPr sz="3200" u="none" err="1">
                          <a:solidFill>
                            <a:schemeClr val="tx1"/>
                          </a:solidFill>
                          <a:uFillTx/>
                          <a:latin typeface="微软雅黑" panose="020B0503020204020204" charset="-122"/>
                          <a:ea typeface="微软雅黑" panose="020B0503020204020204" charset="-122"/>
                          <a:cs typeface="华文楷体" panose="02010600040101010101" charset="-122"/>
                          <a:sym typeface="+mn-ea"/>
                        </a:rPr>
                        <a:t>生产社会化和生产资料资本主义私人占有之间的矛盾</a:t>
                      </a:r>
                      <a:endParaRPr lang="zh-CN" altLang="en-US" sz="3200" u="none">
                        <a:solidFill>
                          <a:schemeClr val="tx1"/>
                        </a:solidFill>
                        <a:uFillTx/>
                        <a:latin typeface="微软雅黑" panose="020B0503020204020204" charset="-122"/>
                        <a:ea typeface="微软雅黑" panose="020B0503020204020204" charset="-122"/>
                        <a:cs typeface="华文楷体" panose="02010600040101010101" charset="-122"/>
                        <a:sym typeface="+mn-ea"/>
                      </a:endParaRPr>
                    </a:p>
                  </a:txBody>
                  <a:tcPr marL="91419" marR="91419" marT="45709" marB="45709" vert="horz"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ABFA7"/>
                    </a:solidFill>
                  </a:tcPr>
                </a:tc>
              </a:tr>
            </a:tbl>
          </a:graphicData>
        </a:graphic>
      </p:graphicFrame>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6"/>
          <p:cNvSpPr txBox="1"/>
          <p:nvPr>
            <p:custDataLst>
              <p:tags r:id="rId1"/>
            </p:custDataLst>
          </p:nvPr>
        </p:nvSpPr>
        <p:spPr>
          <a:xfrm>
            <a:off x="228372" y="3041136"/>
            <a:ext cx="728133" cy="2062103"/>
          </a:xfrm>
          <a:prstGeom prst="rect">
            <a:avLst/>
          </a:prstGeom>
          <a:solidFill>
            <a:srgbClr val="8FAADC"/>
          </a:solidFill>
          <a:ln>
            <a:solidFill>
              <a:schemeClr val="tx2"/>
            </a:solidFill>
          </a:ln>
        </p:spPr>
        <p:txBody>
          <a:bodyPr>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a:t>
            </a:r>
            <a:endPar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endParaRPr>
          </a:p>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产</a:t>
            </a:r>
            <a:endPar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endParaRPr>
          </a:p>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关系</a:t>
            </a:r>
            <a:endParaRPr sz="3200" b="1">
              <a:solidFill>
                <a:schemeClr val="tx1"/>
              </a:solidFill>
              <a:latin typeface="黑体" panose="02010609060101010101" charset="-122"/>
              <a:ea typeface="黑体" panose="02010609060101010101" charset="-122"/>
            </a:endParaRPr>
          </a:p>
        </p:txBody>
      </p:sp>
      <p:cxnSp>
        <p:nvCxnSpPr>
          <p:cNvPr id="3" name="Line 16"/>
          <p:cNvCxnSpPr>
            <a:cxnSpLocks noChangeShapeType="1"/>
          </p:cNvCxnSpPr>
          <p:nvPr>
            <p:custDataLst>
              <p:tags r:id="rId2"/>
            </p:custDataLst>
          </p:nvPr>
        </p:nvCxnSpPr>
        <p:spPr bwMode="auto">
          <a:xfrm>
            <a:off x="988255" y="4222235"/>
            <a:ext cx="609600" cy="0"/>
          </a:xfrm>
          <a:prstGeom prst="line">
            <a:avLst/>
          </a:prstGeom>
          <a:noFill/>
          <a:ln w="38100" algn="ctr">
            <a:solidFill>
              <a:srgbClr val="FF0000"/>
            </a:solidFill>
            <a:round/>
            <a:tailEnd type="triangle" w="med" len="med"/>
          </a:ln>
          <a:extLst>
            <a:ext uri="{909E8E84-426E-40DD-AFC4-6F175D3DCCD1}">
              <a14:hiddenFill xmlns:a14="http://schemas.microsoft.com/office/drawing/2010/main">
                <a:noFill/>
              </a14:hiddenFill>
            </a:ext>
          </a:extLst>
        </p:spPr>
      </p:cxnSp>
      <p:sp>
        <p:nvSpPr>
          <p:cNvPr id="4" name="文本框 7"/>
          <p:cNvSpPr txBox="1"/>
          <p:nvPr>
            <p:custDataLst>
              <p:tags r:id="rId3"/>
            </p:custDataLst>
          </p:nvPr>
        </p:nvSpPr>
        <p:spPr>
          <a:xfrm>
            <a:off x="1629605" y="3278202"/>
            <a:ext cx="1644651" cy="1734064"/>
          </a:xfrm>
          <a:prstGeom prst="rect">
            <a:avLst/>
          </a:prstGeom>
          <a:solidFill>
            <a:srgbClr val="81BDA4"/>
          </a:solidFill>
          <a:ln>
            <a:solidFill>
              <a:srgbClr val="8FAADC"/>
            </a:solidFill>
          </a:ln>
        </p:spPr>
        <p:txBody>
          <a:bodyPr>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2665"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生产过程中形成的人与人之间的关系</a:t>
            </a:r>
            <a:endParaRPr sz="2665" b="1">
              <a:solidFill>
                <a:schemeClr val="tx1"/>
              </a:solidFill>
              <a:latin typeface="黑体" panose="02010609060101010101" charset="-122"/>
              <a:ea typeface="黑体" panose="02010609060101010101" charset="-122"/>
            </a:endParaRPr>
          </a:p>
        </p:txBody>
      </p:sp>
      <p:sp>
        <p:nvSpPr>
          <p:cNvPr id="5" name="椭圆 37"/>
          <p:cNvSpPr/>
          <p:nvPr>
            <p:custDataLst>
              <p:tags r:id="rId4"/>
            </p:custDataLst>
          </p:nvPr>
        </p:nvSpPr>
        <p:spPr>
          <a:xfrm>
            <a:off x="4012972" y="2687653"/>
            <a:ext cx="4474633" cy="639233"/>
          </a:xfrm>
          <a:prstGeom prst="ellipse">
            <a:avLst/>
          </a:prstGeom>
          <a:solidFill>
            <a:srgbClr val="F9DB93"/>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生产资料所有制</a:t>
            </a:r>
            <a:endParaRPr sz="3200" b="1">
              <a:solidFill>
                <a:schemeClr val="tx1"/>
              </a:solidFill>
              <a:latin typeface="黑体" panose="02010609060101010101" charset="-122"/>
              <a:ea typeface="黑体" panose="02010609060101010101" charset="-122"/>
            </a:endParaRPr>
          </a:p>
        </p:txBody>
      </p:sp>
      <p:sp>
        <p:nvSpPr>
          <p:cNvPr id="6" name="椭圆 38"/>
          <p:cNvSpPr/>
          <p:nvPr>
            <p:custDataLst>
              <p:tags r:id="rId5"/>
            </p:custDataLst>
          </p:nvPr>
        </p:nvSpPr>
        <p:spPr>
          <a:xfrm>
            <a:off x="3820355" y="3515269"/>
            <a:ext cx="4749800" cy="1064684"/>
          </a:xfrm>
          <a:prstGeom prst="ellipse">
            <a:avLst/>
          </a:prstGeom>
          <a:solidFill>
            <a:srgbClr val="F9DB93"/>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人们在生产中的地位与关系</a:t>
            </a:r>
            <a:endParaRPr sz="3200" b="1">
              <a:solidFill>
                <a:schemeClr val="tx1"/>
              </a:solidFill>
              <a:latin typeface="黑体" panose="02010609060101010101" charset="-122"/>
              <a:ea typeface="黑体" panose="02010609060101010101" charset="-122"/>
            </a:endParaRPr>
          </a:p>
        </p:txBody>
      </p:sp>
      <p:sp>
        <p:nvSpPr>
          <p:cNvPr id="7" name="椭圆 39"/>
          <p:cNvSpPr/>
          <p:nvPr>
            <p:custDataLst>
              <p:tags r:id="rId6"/>
            </p:custDataLst>
          </p:nvPr>
        </p:nvSpPr>
        <p:spPr>
          <a:xfrm>
            <a:off x="4482871" y="4796712"/>
            <a:ext cx="3141133" cy="639233"/>
          </a:xfrm>
          <a:prstGeom prst="ellipse">
            <a:avLst/>
          </a:prstGeom>
          <a:solidFill>
            <a:srgbClr val="F9DB93"/>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分配制度</a:t>
            </a:r>
            <a:endParaRPr sz="3200" b="1">
              <a:solidFill>
                <a:schemeClr val="tx1"/>
              </a:solidFill>
              <a:latin typeface="黑体" panose="02010609060101010101" charset="-122"/>
              <a:ea typeface="黑体" panose="02010609060101010101" charset="-122"/>
            </a:endParaRPr>
          </a:p>
        </p:txBody>
      </p:sp>
      <p:sp>
        <p:nvSpPr>
          <p:cNvPr id="8" name="AutoShape 4"/>
          <p:cNvSpPr>
            <a:spLocks noChangeArrowheads="1"/>
          </p:cNvSpPr>
          <p:nvPr>
            <p:custDataLst>
              <p:tags r:id="rId7"/>
            </p:custDataLst>
          </p:nvPr>
        </p:nvSpPr>
        <p:spPr bwMode="auto">
          <a:xfrm>
            <a:off x="3399138" y="3053835"/>
            <a:ext cx="211667" cy="2226733"/>
          </a:xfrm>
          <a:prstGeom prst="leftBrace">
            <a:avLst>
              <a:gd name="adj1" fmla="val 71010"/>
              <a:gd name="adj2" fmla="val 50000"/>
            </a:avLst>
          </a:prstGeom>
          <a:noFill/>
          <a:ln w="25400" algn="ctr">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defTabSz="68580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eaLnBrk="1" hangingPunct="1">
              <a:lnSpc>
                <a:spcPct val="100000"/>
              </a:lnSpc>
              <a:spcAft>
                <a:spcPct val="0"/>
              </a:spcAft>
              <a:buFontTx/>
              <a:buNone/>
            </a:pPr>
            <a:endParaRPr lang="zh-CN" altLang="en-US" sz="1865">
              <a:solidFill>
                <a:srgbClr val="000000"/>
              </a:solidFill>
              <a:latin typeface="黑体" panose="02010609060101010101" charset="-122"/>
              <a:ea typeface="黑体" panose="02010609060101010101" charset="-122"/>
            </a:endParaRPr>
          </a:p>
        </p:txBody>
      </p:sp>
      <p:cxnSp>
        <p:nvCxnSpPr>
          <p:cNvPr id="13" name="Line 16"/>
          <p:cNvCxnSpPr>
            <a:cxnSpLocks noChangeShapeType="1"/>
            <a:endCxn id="2" idx="0"/>
          </p:cNvCxnSpPr>
          <p:nvPr>
            <p:custDataLst>
              <p:tags r:id="rId8"/>
            </p:custDataLst>
          </p:nvPr>
        </p:nvCxnSpPr>
        <p:spPr bwMode="auto">
          <a:xfrm flipH="1">
            <a:off x="592439" y="2201843"/>
            <a:ext cx="11384" cy="839293"/>
          </a:xfrm>
          <a:prstGeom prst="line">
            <a:avLst/>
          </a:prstGeom>
          <a:noFill/>
          <a:ln w="38100" algn="ctr">
            <a:solidFill>
              <a:srgbClr val="FF0000"/>
            </a:solidFill>
            <a:round/>
            <a:tailEnd type="triangle" w="med" len="med"/>
          </a:ln>
          <a:extLst>
            <a:ext uri="{909E8E84-426E-40DD-AFC4-6F175D3DCCD1}">
              <a14:hiddenFill xmlns:a14="http://schemas.microsoft.com/office/drawing/2010/main">
                <a:noFill/>
              </a14:hiddenFill>
            </a:ext>
          </a:extLst>
        </p:spPr>
      </p:cxnSp>
      <p:sp>
        <p:nvSpPr>
          <p:cNvPr id="16" name="Rectangle 7"/>
          <p:cNvSpPr>
            <a:spLocks noChangeArrowheads="1"/>
          </p:cNvSpPr>
          <p:nvPr>
            <p:custDataLst>
              <p:tags r:id="rId9"/>
            </p:custDataLst>
          </p:nvPr>
        </p:nvSpPr>
        <p:spPr bwMode="auto">
          <a:xfrm>
            <a:off x="2567260" y="51516"/>
            <a:ext cx="6456742" cy="793556"/>
          </a:xfrm>
          <a:prstGeom prst="rect">
            <a:avLst/>
          </a:prstGeom>
          <a:solidFill>
            <a:srgbClr val="8A9CDE"/>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A0204"/>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A0204"/>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A0204"/>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A0204"/>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A0204"/>
                <a:ea typeface="+mn-ea"/>
                <a:cs typeface="+mn-cs"/>
              </a:defRPr>
            </a:lvl5pPr>
            <a:lvl6pPr marL="2286000" algn="l" defTabSz="914400" rtl="0" eaLnBrk="1" latinLnBrk="0" hangingPunct="1">
              <a:defRPr kern="1200">
                <a:solidFill>
                  <a:schemeClr val="tx1"/>
                </a:solidFill>
                <a:latin typeface="Calibri" panose="020F05020202040A0204"/>
                <a:ea typeface="+mn-ea"/>
                <a:cs typeface="+mn-cs"/>
              </a:defRPr>
            </a:lvl6pPr>
            <a:lvl7pPr marL="2743200" algn="l" defTabSz="914400" rtl="0" eaLnBrk="1" latinLnBrk="0" hangingPunct="1">
              <a:defRPr kern="1200">
                <a:solidFill>
                  <a:schemeClr val="tx1"/>
                </a:solidFill>
                <a:latin typeface="Calibri" panose="020F05020202040A0204"/>
                <a:ea typeface="+mn-ea"/>
                <a:cs typeface="+mn-cs"/>
              </a:defRPr>
            </a:lvl7pPr>
            <a:lvl8pPr marL="3200400" algn="l" defTabSz="914400" rtl="0" eaLnBrk="1" latinLnBrk="0" hangingPunct="1">
              <a:defRPr kern="1200">
                <a:solidFill>
                  <a:schemeClr val="tx1"/>
                </a:solidFill>
                <a:latin typeface="Calibri" panose="020F05020202040A0204"/>
                <a:ea typeface="+mn-ea"/>
                <a:cs typeface="+mn-cs"/>
              </a:defRPr>
            </a:lvl8pPr>
            <a:lvl9pPr marL="3657600" algn="l" defTabSz="914400" rtl="0" eaLnBrk="1" latinLnBrk="0" hangingPunct="1">
              <a:defRPr kern="1200">
                <a:solidFill>
                  <a:schemeClr val="tx1"/>
                </a:solidFill>
                <a:latin typeface="Calibri" panose="020F05020202040A0204"/>
                <a:ea typeface="+mn-ea"/>
                <a:cs typeface="+mn-cs"/>
              </a:defRPr>
            </a:lvl9pPr>
          </a:lstStyle>
          <a:p>
            <a:pPr lvl="0" algn="ctr">
              <a:defRPr/>
            </a:pPr>
            <a:r>
              <a:rPr lang="zh-CN" altLang="en-US" sz="4400" b="1" kern="0">
                <a:solidFill>
                  <a:prstClr val="white"/>
                </a:solidFill>
                <a:latin typeface="华文行楷" panose="02010800040101010101" pitchFamily="2" charset="-122"/>
                <a:ea typeface="华文行楷" panose="02010800040101010101" pitchFamily="2" charset="-122"/>
              </a:rPr>
              <a:t>我</a:t>
            </a:r>
            <a:r>
              <a:rPr lang="zh-CN" altLang="en-US" sz="4400" b="1" kern="0" smtClean="0">
                <a:solidFill>
                  <a:prstClr val="white"/>
                </a:solidFill>
                <a:latin typeface="华文行楷" panose="02010800040101010101" pitchFamily="2" charset="-122"/>
                <a:ea typeface="华文行楷" panose="02010800040101010101" pitchFamily="2" charset="-122"/>
              </a:rPr>
              <a:t>在资本主义社会</a:t>
            </a:r>
            <a:r>
              <a:rPr lang="zh-CN" altLang="en-US" sz="4400" b="1" kern="0">
                <a:solidFill>
                  <a:prstClr val="white"/>
                </a:solidFill>
                <a:latin typeface="华文行楷" panose="02010800040101010101" pitchFamily="2" charset="-122"/>
                <a:ea typeface="华文行楷" panose="02010800040101010101" pitchFamily="2" charset="-122"/>
              </a:rPr>
              <a:t>的</a:t>
            </a:r>
            <a:r>
              <a:rPr lang="zh-CN" altLang="en-US" sz="4400" b="1" kern="0" smtClean="0">
                <a:solidFill>
                  <a:prstClr val="white"/>
                </a:solidFill>
                <a:latin typeface="华文行楷" panose="02010800040101010101" pitchFamily="2" charset="-122"/>
                <a:ea typeface="华文行楷" panose="02010800040101010101" pitchFamily="2" charset="-122"/>
              </a:rPr>
              <a:t>一天</a:t>
            </a:r>
            <a:endParaRPr lang="en-US" altLang="zh-CN" sz="4400" b="1" kern="0" smtClean="0">
              <a:solidFill>
                <a:prstClr val="white"/>
              </a:solidFill>
              <a:latin typeface="华文行楷" panose="02010800040101010101" pitchFamily="2" charset="-122"/>
              <a:ea typeface="华文行楷" panose="02010800040101010101" pitchFamily="2" charset="-122"/>
            </a:endParaRPr>
          </a:p>
        </p:txBody>
      </p:sp>
      <p:sp>
        <p:nvSpPr>
          <p:cNvPr id="17" name="文本框 16"/>
          <p:cNvSpPr>
            <a:spLocks noChangeArrowheads="1"/>
          </p:cNvSpPr>
          <p:nvPr>
            <p:custDataLst>
              <p:tags r:id="rId10"/>
            </p:custDataLst>
          </p:nvPr>
        </p:nvSpPr>
        <p:spPr bwMode="auto">
          <a:xfrm>
            <a:off x="260636" y="632183"/>
            <a:ext cx="728133" cy="1569660"/>
          </a:xfrm>
          <a:prstGeom prst="rect">
            <a:avLst/>
          </a:prstGeom>
          <a:solidFill>
            <a:srgbClr val="8FAADC"/>
          </a:solidFill>
          <a:ln w="9525" algn="ctr">
            <a:solidFill>
              <a:schemeClr val="tx2"/>
            </a:solidFill>
            <a:miter lim="800000"/>
          </a:ln>
        </p:spPr>
        <p:txBody>
          <a:bodyPr>
            <a:spAutoFit/>
          </a:bodyPr>
          <a:lstStyle>
            <a:lvl1pPr eaLnBrk="0" hangingPunct="0">
              <a:lnSpc>
                <a:spcPct val="130000"/>
              </a:lnSpc>
              <a:spcAft>
                <a:spcPts val="750"/>
              </a:spcAft>
              <a:buFont typeface="Arial" panose="020B0604020202020204" pitchFamily="34" charset="0"/>
              <a:buChar char="•"/>
              <a:defRPr sz="1200">
                <a:solidFill>
                  <a:srgbClr val="595959"/>
                </a:solidFill>
                <a:latin typeface="Arial" panose="020B0604020202020204" pitchFamily="34" charset="0"/>
                <a:ea typeface="微软雅黑" panose="020B0503020204020204" charset="-122"/>
              </a:defRPr>
            </a:lvl1pPr>
            <a:lvl2pPr marL="5143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2pPr>
            <a:lvl3pPr marL="8572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3pPr>
            <a:lvl4pPr marL="12001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4pPr>
            <a:lvl5pPr marL="1543050" indent="-171450" eaLnBrk="0" hangingPunct="0">
              <a:lnSpc>
                <a:spcPct val="130000"/>
              </a:lnSpc>
              <a:spcAft>
                <a:spcPts val="750"/>
              </a:spcAft>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5pPr>
            <a:lvl6pPr marL="20002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6pPr>
            <a:lvl7pPr marL="24574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7pPr>
            <a:lvl8pPr marL="29146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8pPr>
            <a:lvl9pPr marL="3371850" indent="-171450" eaLnBrk="0" fontAlgn="base" hangingPunct="0">
              <a:lnSpc>
                <a:spcPct val="130000"/>
              </a:lnSpc>
              <a:spcBef>
                <a:spcPct val="0"/>
              </a:spcBef>
              <a:spcAft>
                <a:spcPts val="750"/>
              </a:spcAft>
              <a:buSzTx/>
              <a:buFont typeface="Arial" panose="020B0604020202020204" pitchFamily="34" charset="0"/>
              <a:buChar char="•"/>
              <a:tabLst>
                <a:tab pos="1206500" algn="l"/>
              </a:tabLst>
              <a:defRPr sz="1200">
                <a:solidFill>
                  <a:srgbClr val="595959"/>
                </a:solidFill>
                <a:latin typeface="Arial" panose="020B0604020202020204" pitchFamily="34" charset="0"/>
                <a:ea typeface="微软雅黑" panose="020B0503020204020204" charset="-122"/>
              </a:defRPr>
            </a:lvl9pPr>
          </a:lstStyle>
          <a:p>
            <a:pPr algn="ctr" defTabSz="1219200" eaLnBrk="1" hangingPunct="1">
              <a:lnSpc>
                <a:spcPct val="100000"/>
              </a:lnSpc>
              <a:spcAft>
                <a:spcPct val="0"/>
              </a:spcAft>
              <a:buNone/>
            </a:pPr>
            <a:r>
              <a:rPr lang="zh-CN" altLang="en-US" sz="3200" b="1">
                <a:solidFill>
                  <a:srgbClr val="000000"/>
                </a:solidFill>
                <a:latin typeface="黑体" panose="02010609060101010101" charset="-122"/>
                <a:ea typeface="黑体" panose="02010609060101010101" charset="-122"/>
              </a:rPr>
              <a:t>生</a:t>
            </a:r>
            <a:endParaRPr lang="zh-CN" altLang="en-US" sz="3200" b="1">
              <a:solidFill>
                <a:srgbClr val="000000"/>
              </a:solidFill>
              <a:latin typeface="黑体" panose="02010609060101010101" charset="-122"/>
              <a:ea typeface="黑体" panose="02010609060101010101" charset="-122"/>
            </a:endParaRPr>
          </a:p>
          <a:p>
            <a:pPr algn="ctr" defTabSz="1219200" eaLnBrk="1" hangingPunct="1">
              <a:lnSpc>
                <a:spcPct val="100000"/>
              </a:lnSpc>
              <a:spcAft>
                <a:spcPct val="0"/>
              </a:spcAft>
              <a:buNone/>
            </a:pPr>
            <a:r>
              <a:rPr lang="zh-CN" altLang="en-US" sz="3200" b="1">
                <a:solidFill>
                  <a:srgbClr val="000000"/>
                </a:solidFill>
                <a:latin typeface="黑体" panose="02010609060101010101" charset="-122"/>
                <a:ea typeface="黑体" panose="02010609060101010101" charset="-122"/>
              </a:rPr>
              <a:t>产</a:t>
            </a:r>
            <a:endParaRPr lang="zh-CN" altLang="en-US" sz="3200" b="1">
              <a:solidFill>
                <a:srgbClr val="000000"/>
              </a:solidFill>
              <a:latin typeface="黑体" panose="02010609060101010101" charset="-122"/>
              <a:ea typeface="黑体" panose="02010609060101010101" charset="-122"/>
            </a:endParaRPr>
          </a:p>
          <a:p>
            <a:pPr algn="ctr" defTabSz="1219200" eaLnBrk="1" hangingPunct="1">
              <a:lnSpc>
                <a:spcPct val="100000"/>
              </a:lnSpc>
              <a:spcAft>
                <a:spcPct val="0"/>
              </a:spcAft>
              <a:buNone/>
            </a:pPr>
            <a:r>
              <a:rPr lang="zh-CN" altLang="en-US" sz="3200" b="1">
                <a:solidFill>
                  <a:srgbClr val="000000"/>
                </a:solidFill>
                <a:latin typeface="黑体" panose="02010609060101010101" charset="-122"/>
                <a:ea typeface="黑体" panose="02010609060101010101" charset="-122"/>
              </a:rPr>
              <a:t>力</a:t>
            </a:r>
            <a:endParaRPr lang="zh-CN" altLang="en-US" sz="3200" b="1">
              <a:solidFill>
                <a:srgbClr val="000000"/>
              </a:solidFill>
              <a:latin typeface="黑体" panose="02010609060101010101" charset="-122"/>
              <a:ea typeface="黑体" panose="02010609060101010101" charset="-122"/>
            </a:endParaRPr>
          </a:p>
        </p:txBody>
      </p:sp>
      <p:sp>
        <p:nvSpPr>
          <p:cNvPr id="18" name="椭圆 12"/>
          <p:cNvSpPr/>
          <p:nvPr>
            <p:custDataLst>
              <p:tags r:id="rId11"/>
            </p:custDataLst>
          </p:nvPr>
        </p:nvSpPr>
        <p:spPr>
          <a:xfrm>
            <a:off x="1541747" y="1290432"/>
            <a:ext cx="2749549" cy="711200"/>
          </a:xfrm>
          <a:prstGeom prst="ellipse">
            <a:avLst/>
          </a:prstGeom>
          <a:solidFill>
            <a:schemeClr val="accent1">
              <a:lumMod val="40000"/>
              <a:lumOff val="60000"/>
            </a:schemeClr>
          </a:solidFill>
          <a:ln w="12700" cap="flat" cmpd="sng" algn="ctr">
            <a:solidFill>
              <a:schemeClr val="bg1"/>
            </a:solidFill>
            <a:prstDash val="solid"/>
            <a:miter lim="800000"/>
            <a:headEnd type="none" w="med" len="med"/>
            <a:tailEnd type="none" w="med" len="med"/>
          </a:ln>
        </p:spPr>
        <p:txBody>
          <a:bodyPr anchor="ct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lang="zh-CN" altLang="en-US" sz="1200" b="0" i="0" u="none" kern="1200" baseline="0">
                <a:solidFill>
                  <a:srgbClr val="595959"/>
                </a:solidFill>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400" kern="1200">
                <a:solidFill>
                  <a:schemeClr val="tx1"/>
                </a:solidFill>
                <a:latin typeface="+mn-lt"/>
                <a:ea typeface="+mn-ea"/>
                <a:cs typeface="+mn-cs"/>
              </a:defRPr>
            </a:lvl9pPr>
          </a:lstStyle>
          <a:p>
            <a:pPr marL="0" indent="0" algn="ctr" defTabSz="1219200" eaLnBrk="1" hangingPunct="1">
              <a:lnSpc>
                <a:spcPct val="100000"/>
              </a:lnSpc>
              <a:spcAft>
                <a:spcPct val="0"/>
              </a:spcAft>
              <a:buNone/>
            </a:pPr>
            <a:r>
              <a:rPr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a:rPr>
              <a:t>生产工具</a:t>
            </a:r>
            <a:endParaRPr sz="3200" b="1">
              <a:solidFill>
                <a:schemeClr val="tx1"/>
              </a:solidFill>
              <a:latin typeface="黑体" panose="02010609060101010101" charset="-122"/>
              <a:ea typeface="黑体" panose="02010609060101010101" charset="-122"/>
            </a:endParaRPr>
          </a:p>
        </p:txBody>
      </p:sp>
      <p:sp>
        <p:nvSpPr>
          <p:cNvPr id="9" name="矩形 8"/>
          <p:cNvSpPr/>
          <p:nvPr>
            <p:custDataLst>
              <p:tags r:id="rId12"/>
            </p:custDataLst>
          </p:nvPr>
        </p:nvSpPr>
        <p:spPr>
          <a:xfrm>
            <a:off x="8570155" y="2769937"/>
            <a:ext cx="3465446" cy="460375"/>
          </a:xfrm>
          <a:prstGeom prst="rect">
            <a:avLst/>
          </a:prstGeom>
        </p:spPr>
        <p:txBody>
          <a:bodyPr wrap="square">
            <a:spAutoFit/>
          </a:bodyPr>
          <a:lstStyle/>
          <a:p>
            <a:pPr>
              <a:lnSpc>
                <a:spcPct val="120000"/>
              </a:lnSpc>
            </a:pPr>
            <a:r>
              <a:rPr lang="zh-CN" altLang="en-US" sz="2000" b="1" spc="150">
                <a:solidFill>
                  <a:schemeClr val="tx1"/>
                </a:solidFill>
                <a:latin typeface="黑体" panose="02010609060101010101" charset="-122"/>
                <a:ea typeface="黑体" panose="02010609060101010101" charset="-122"/>
                <a:sym typeface="Arial" panose="020B0604020202020204" pitchFamily="34" charset="0"/>
              </a:rPr>
              <a:t>资本家占有一切生产资料</a:t>
            </a:r>
            <a:endParaRPr lang="zh-CN" altLang="en-US" sz="2000" b="1" spc="150">
              <a:solidFill>
                <a:schemeClr val="tx1"/>
              </a:solidFill>
              <a:latin typeface="黑体" panose="02010609060101010101" charset="-122"/>
              <a:ea typeface="黑体" panose="02010609060101010101" charset="-122"/>
              <a:sym typeface="Arial" panose="020B0604020202020204" pitchFamily="34" charset="0"/>
            </a:endParaRPr>
          </a:p>
        </p:txBody>
      </p:sp>
      <p:sp>
        <p:nvSpPr>
          <p:cNvPr id="10" name="矩形 9"/>
          <p:cNvSpPr/>
          <p:nvPr>
            <p:custDataLst>
              <p:tags r:id="rId13"/>
            </p:custDataLst>
          </p:nvPr>
        </p:nvSpPr>
        <p:spPr>
          <a:xfrm>
            <a:off x="8523059" y="3515535"/>
            <a:ext cx="3512648" cy="1198880"/>
          </a:xfrm>
          <a:prstGeom prst="rect">
            <a:avLst/>
          </a:prstGeom>
        </p:spPr>
        <p:txBody>
          <a:bodyPr wrap="square">
            <a:spAutoFit/>
          </a:bodyPr>
          <a:lstStyle/>
          <a:p>
            <a:pPr algn="l">
              <a:lnSpc>
                <a:spcPct val="120000"/>
              </a:lnSpc>
              <a:buClrTx/>
              <a:buSzTx/>
              <a:buFontTx/>
            </a:pPr>
            <a:r>
              <a:rPr lang="zh-CN" altLang="en-US" sz="2000" b="1" spc="150">
                <a:latin typeface="黑体" panose="02010609060101010101" charset="-122"/>
                <a:ea typeface="黑体" panose="02010609060101010101" charset="-122"/>
                <a:sym typeface="Arial" panose="020B0604020202020204" pitchFamily="34" charset="0"/>
              </a:rPr>
              <a:t>失去生产资料的劳动者不得不出卖自己的劳动力，受雇于资本家，成为雇佣工人。</a:t>
            </a:r>
            <a:endParaRPr lang="zh-CN" altLang="en-US" sz="2000" b="1" spc="150">
              <a:latin typeface="黑体" panose="02010609060101010101" charset="-122"/>
              <a:ea typeface="黑体" panose="02010609060101010101" charset="-122"/>
              <a:sym typeface="Arial" panose="020B0604020202020204" pitchFamily="34" charset="0"/>
            </a:endParaRPr>
          </a:p>
        </p:txBody>
      </p:sp>
      <p:sp>
        <p:nvSpPr>
          <p:cNvPr id="11" name="矩形 10"/>
          <p:cNvSpPr/>
          <p:nvPr>
            <p:custDataLst>
              <p:tags r:id="rId14"/>
            </p:custDataLst>
          </p:nvPr>
        </p:nvSpPr>
        <p:spPr>
          <a:xfrm>
            <a:off x="8188267" y="4865173"/>
            <a:ext cx="3391024" cy="829945"/>
          </a:xfrm>
          <a:prstGeom prst="rect">
            <a:avLst/>
          </a:prstGeom>
        </p:spPr>
        <p:txBody>
          <a:bodyPr wrap="square">
            <a:spAutoFit/>
          </a:bodyPr>
          <a:lstStyle/>
          <a:p>
            <a:pPr algn="l">
              <a:lnSpc>
                <a:spcPct val="120000"/>
              </a:lnSpc>
              <a:buClrTx/>
              <a:buSzTx/>
              <a:buFontTx/>
            </a:pPr>
            <a:r>
              <a:rPr lang="zh-CN" altLang="en-US" sz="2000" b="1" spc="150">
                <a:latin typeface="黑体" panose="02010609060101010101" charset="-122"/>
                <a:ea typeface="黑体" panose="02010609060101010101" charset="-122"/>
                <a:sym typeface="Arial" panose="020B0604020202020204" pitchFamily="34" charset="0"/>
              </a:rPr>
              <a:t>在生产过程中占有工人创造的一切</a:t>
            </a:r>
            <a:r>
              <a:rPr lang="zh-CN" altLang="en-US" sz="2000" b="1" spc="150">
                <a:highlight>
                  <a:srgbClr val="FFFF00"/>
                </a:highlight>
                <a:latin typeface="黑体" panose="02010609060101010101" charset="-122"/>
                <a:ea typeface="黑体" panose="02010609060101010101" charset="-122"/>
                <a:sym typeface="Arial" panose="020B0604020202020204" pitchFamily="34" charset="0"/>
              </a:rPr>
              <a:t>剩余价值</a:t>
            </a:r>
            <a:r>
              <a:rPr lang="zh-CN" altLang="en-US" sz="2000" b="1" spc="150">
                <a:latin typeface="黑体" panose="02010609060101010101" charset="-122"/>
                <a:ea typeface="黑体" panose="02010609060101010101" charset="-122"/>
                <a:sym typeface="Arial" panose="020B0604020202020204" pitchFamily="34" charset="0"/>
              </a:rPr>
              <a:t>。</a:t>
            </a:r>
            <a:endParaRPr lang="zh-CN" altLang="en-US" sz="2000" b="1" spc="150">
              <a:latin typeface="黑体" panose="02010609060101010101" charset="-122"/>
              <a:ea typeface="黑体" panose="02010609060101010101" charset="-122"/>
              <a:sym typeface="Arial" panose="020B0604020202020204" pitchFamily="34" charset="0"/>
            </a:endParaRPr>
          </a:p>
        </p:txBody>
      </p:sp>
      <p:pic>
        <p:nvPicPr>
          <p:cNvPr id="12" name="图片 11"/>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5216032" y="999923"/>
            <a:ext cx="2853548" cy="1445974"/>
          </a:xfrm>
          <a:prstGeom prst="rect">
            <a:avLst/>
          </a:prstGeom>
        </p:spPr>
      </p:pic>
      <p:sp>
        <p:nvSpPr>
          <p:cNvPr id="19" name="文本框 18"/>
          <p:cNvSpPr txBox="1"/>
          <p:nvPr>
            <p:custDataLst>
              <p:tags r:id="rId17"/>
            </p:custDataLst>
          </p:nvPr>
        </p:nvSpPr>
        <p:spPr>
          <a:xfrm>
            <a:off x="113120" y="5764081"/>
            <a:ext cx="12078880" cy="1052596"/>
          </a:xfrm>
          <a:prstGeom prst="rect">
            <a:avLst/>
          </a:prstGeom>
          <a:noFill/>
          <a:ln w="19050">
            <a:solidFill>
              <a:schemeClr val="tx1"/>
            </a:solidFill>
            <a:prstDash val="dashDot"/>
          </a:ln>
        </p:spPr>
        <p:txBody>
          <a:bodyPr wrap="square" rtlCol="0" anchor="t">
            <a:spAutoFit/>
          </a:bodyPr>
          <a:lstStyle/>
          <a:p>
            <a:pPr>
              <a:lnSpc>
                <a:spcPct val="130000"/>
              </a:lnSpc>
            </a:pPr>
            <a:r>
              <a:rPr lang="zh-CN" altLang="en-US" sz="2400" b="1">
                <a:latin typeface="微软雅黑" panose="020B0503020204020204" charset="-122"/>
                <a:ea typeface="微软雅黑" panose="020B0503020204020204" charset="-122"/>
                <a:cs typeface="新宋体" panose="02010609030101010101" charset="-122"/>
              </a:rPr>
              <a:t>总的来说</a:t>
            </a:r>
            <a:r>
              <a:rPr lang="zh-CN" altLang="en-US" sz="2400" b="1">
                <a:solidFill>
                  <a:schemeClr val="tx1"/>
                </a:solidFill>
                <a:latin typeface="微软雅黑" panose="020B0503020204020204" charset="-122"/>
                <a:ea typeface="微软雅黑" panose="020B0503020204020204" charset="-122"/>
                <a:cs typeface="新宋体" panose="02010609030101010101" charset="-122"/>
              </a:rPr>
              <a:t>，</a:t>
            </a:r>
            <a:r>
              <a:rPr lang="zh-CN" altLang="en-US" sz="2400" b="1" smtClean="0">
                <a:solidFill>
                  <a:schemeClr val="tx1"/>
                </a:solidFill>
                <a:latin typeface="微软雅黑" panose="020B0503020204020204" charset="-122"/>
                <a:ea typeface="微软雅黑" panose="020B0503020204020204" charset="-122"/>
                <a:cs typeface="新宋体" panose="02010609030101010101" charset="-122"/>
              </a:rPr>
              <a:t>在资本主义社会，</a:t>
            </a:r>
            <a:r>
              <a:rPr lang="zh-CN" altLang="en-US" sz="2400" b="1" smtClean="0">
                <a:latin typeface="微软雅黑" panose="020B0503020204020204" charset="-122"/>
                <a:ea typeface="微软雅黑" panose="020B0503020204020204" charset="-122"/>
                <a:cs typeface="新宋体" panose="02010609030101010101" charset="-122"/>
              </a:rPr>
              <a:t>工业革命的发生和完成，带来资本主义社会生产力的极大飞跃，促进了人类思想解放。</a:t>
            </a:r>
            <a:endParaRPr lang="zh-CN" altLang="en-US" sz="2400" b="1">
              <a:latin typeface="微软雅黑" panose="020B0503020204020204" charset="-122"/>
              <a:ea typeface="微软雅黑" panose="020B0503020204020204" charset="-122"/>
              <a:cs typeface="新宋体"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80">
                                          <p:stCondLst>
                                            <p:cond delay="0"/>
                                          </p:stCondLst>
                                        </p:cTn>
                                        <p:tgtEl>
                                          <p:spTgt spid="19"/>
                                        </p:tgtEl>
                                      </p:cBhvr>
                                    </p:animEffect>
                                    <p:anim calcmode="lin" valueType="num">
                                      <p:cBhvr>
                                        <p:cTn id="3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9" dur="26">
                                          <p:stCondLst>
                                            <p:cond delay="650"/>
                                          </p:stCondLst>
                                        </p:cTn>
                                        <p:tgtEl>
                                          <p:spTgt spid="19"/>
                                        </p:tgtEl>
                                      </p:cBhvr>
                                      <p:to x="100000" y="60000"/>
                                    </p:animScale>
                                    <p:animScale>
                                      <p:cBhvr>
                                        <p:cTn id="40" dur="166" decel="50000">
                                          <p:stCondLst>
                                            <p:cond delay="676"/>
                                          </p:stCondLst>
                                        </p:cTn>
                                        <p:tgtEl>
                                          <p:spTgt spid="19"/>
                                        </p:tgtEl>
                                      </p:cBhvr>
                                      <p:to x="100000" y="100000"/>
                                    </p:animScale>
                                    <p:animScale>
                                      <p:cBhvr>
                                        <p:cTn id="41" dur="26">
                                          <p:stCondLst>
                                            <p:cond delay="1312"/>
                                          </p:stCondLst>
                                        </p:cTn>
                                        <p:tgtEl>
                                          <p:spTgt spid="19"/>
                                        </p:tgtEl>
                                      </p:cBhvr>
                                      <p:to x="100000" y="80000"/>
                                    </p:animScale>
                                    <p:animScale>
                                      <p:cBhvr>
                                        <p:cTn id="42" dur="166" decel="50000">
                                          <p:stCondLst>
                                            <p:cond delay="1338"/>
                                          </p:stCondLst>
                                        </p:cTn>
                                        <p:tgtEl>
                                          <p:spTgt spid="19"/>
                                        </p:tgtEl>
                                      </p:cBhvr>
                                      <p:to x="100000" y="100000"/>
                                    </p:animScale>
                                    <p:animScale>
                                      <p:cBhvr>
                                        <p:cTn id="43" dur="26">
                                          <p:stCondLst>
                                            <p:cond delay="1642"/>
                                          </p:stCondLst>
                                        </p:cTn>
                                        <p:tgtEl>
                                          <p:spTgt spid="19"/>
                                        </p:tgtEl>
                                      </p:cBhvr>
                                      <p:to x="100000" y="90000"/>
                                    </p:animScale>
                                    <p:animScale>
                                      <p:cBhvr>
                                        <p:cTn id="44" dur="166" decel="50000">
                                          <p:stCondLst>
                                            <p:cond delay="1668"/>
                                          </p:stCondLst>
                                        </p:cTn>
                                        <p:tgtEl>
                                          <p:spTgt spid="19"/>
                                        </p:tgtEl>
                                      </p:cBhvr>
                                      <p:to x="100000" y="100000"/>
                                    </p:animScale>
                                    <p:animScale>
                                      <p:cBhvr>
                                        <p:cTn id="45" dur="26">
                                          <p:stCondLst>
                                            <p:cond delay="1808"/>
                                          </p:stCondLst>
                                        </p:cTn>
                                        <p:tgtEl>
                                          <p:spTgt spid="19"/>
                                        </p:tgtEl>
                                      </p:cBhvr>
                                      <p:to x="100000" y="95000"/>
                                    </p:animScale>
                                    <p:animScale>
                                      <p:cBhvr>
                                        <p:cTn id="4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P spid="7" grpId="0" bldLvl="0" animBg="1"/>
      <p:bldP spid="8" grpId="0" bldLvl="0" animBg="1"/>
      <p:bldP spid="1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343349" y="3493158"/>
            <a:ext cx="3742690" cy="33134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文本框 7"/>
          <p:cNvSpPr txBox="1"/>
          <p:nvPr>
            <p:custDataLst>
              <p:tags r:id="rId3"/>
            </p:custDataLst>
          </p:nvPr>
        </p:nvSpPr>
        <p:spPr>
          <a:xfrm>
            <a:off x="341089" y="1108340"/>
            <a:ext cx="10130046" cy="2031325"/>
          </a:xfrm>
          <a:prstGeom prst="rect">
            <a:avLst/>
          </a:prstGeom>
          <a:noFill/>
        </p:spPr>
        <p:txBody>
          <a:bodyPr wrap="square">
            <a:spAutoFit/>
          </a:bodyPr>
          <a:lstStyle/>
          <a:p>
            <a:pPr>
              <a:lnSpc>
                <a:spcPct val="150000"/>
              </a:lnSpc>
            </a:pPr>
            <a:r>
              <a:rPr lang="zh-CN" altLang="en-US" sz="2800">
                <a:latin typeface="黑体" panose="02010609060101010101" charset="-122"/>
                <a:ea typeface="黑体" panose="02010609060101010101" charset="-122"/>
              </a:rPr>
              <a:t>资本主义制度的确立，工业革命的发生和完成，带来了资本主义</a:t>
            </a:r>
            <a:r>
              <a:rPr lang="zh-CN" altLang="en-US" sz="2800" b="1">
                <a:solidFill>
                  <a:srgbClr val="C00000"/>
                </a:solidFill>
                <a:latin typeface="黑体" panose="02010609060101010101" charset="-122"/>
                <a:ea typeface="黑体" panose="02010609060101010101" charset="-122"/>
              </a:rPr>
              <a:t>社会生产力的巨大飞跃</a:t>
            </a:r>
            <a:r>
              <a:rPr lang="zh-CN" altLang="en-US" sz="2800">
                <a:latin typeface="黑体" panose="02010609060101010101" charset="-122"/>
                <a:ea typeface="黑体" panose="02010609060101010101" charset="-122"/>
              </a:rPr>
              <a:t>，促进了人类思想的解放，使科学、教育、文化的发展达到了前所未有的高度。</a:t>
            </a:r>
            <a:endParaRPr lang="zh-CN" altLang="en-US" sz="2800">
              <a:latin typeface="黑体" panose="02010609060101010101" charset="-122"/>
              <a:ea typeface="黑体" panose="02010609060101010101" charset="-122"/>
            </a:endParaRPr>
          </a:p>
        </p:txBody>
      </p:sp>
      <p:grpSp>
        <p:nvGrpSpPr>
          <p:cNvPr id="2" name="组合 1"/>
          <p:cNvGrpSpPr/>
          <p:nvPr>
            <p:custDataLst>
              <p:tags r:id="rId4"/>
            </p:custDataLst>
          </p:nvPr>
        </p:nvGrpSpPr>
        <p:grpSpPr>
          <a:xfrm>
            <a:off x="3844925" y="4164965"/>
            <a:ext cx="8284845" cy="2521585"/>
            <a:chOff x="310" y="3881"/>
            <a:chExt cx="18839" cy="5508"/>
          </a:xfrm>
          <a:solidFill>
            <a:srgbClr val="8ABFA7"/>
          </a:solidFill>
        </p:grpSpPr>
        <p:pic>
          <p:nvPicPr>
            <p:cNvPr id="9218" name="Picture 2" descr="C:\Users\Administrator\Desktop\timg.jpg"/>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flipH="1">
              <a:off x="2608" y="5608"/>
              <a:ext cx="2504" cy="3259"/>
            </a:xfrm>
            <a:prstGeom prst="rect">
              <a:avLst/>
            </a:prstGeom>
            <a:grpFill/>
            <a:effectLst>
              <a:softEdge rad="177800"/>
            </a:effectLst>
          </p:spPr>
        </p:pic>
        <p:sp>
          <p:nvSpPr>
            <p:cNvPr id="20" name="椭圆形标注 19"/>
            <p:cNvSpPr/>
            <p:nvPr>
              <p:custDataLst>
                <p:tags r:id="rId7"/>
              </p:custDataLst>
            </p:nvPr>
          </p:nvSpPr>
          <p:spPr>
            <a:xfrm>
              <a:off x="310" y="3881"/>
              <a:ext cx="5021" cy="1683"/>
            </a:xfrm>
            <a:prstGeom prst="wedgeEllipseCallout">
              <a:avLst>
                <a:gd name="adj1" fmla="val 12527"/>
                <a:gd name="adj2" fmla="val 5802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smtClean="0">
                  <a:solidFill>
                    <a:schemeClr val="bg1"/>
                  </a:solidFill>
                  <a:latin typeface="黑体" panose="02010609060101010101" charset="-122"/>
                  <a:ea typeface="黑体" panose="02010609060101010101" charset="-122"/>
                </a:rPr>
                <a:t>国家是我们的了！生产！生产！</a:t>
              </a:r>
              <a:endParaRPr lang="en-US" altLang="zh-CN" sz="1400" b="1" smtClean="0">
                <a:solidFill>
                  <a:schemeClr val="bg1"/>
                </a:solidFill>
                <a:latin typeface="黑体" panose="02010609060101010101" charset="-122"/>
                <a:ea typeface="黑体" panose="02010609060101010101" charset="-122"/>
              </a:endParaRPr>
            </a:p>
            <a:p>
              <a:pPr algn="ctr"/>
              <a:r>
                <a:rPr lang="zh-CN" altLang="en-US" sz="1400" b="1" smtClean="0">
                  <a:solidFill>
                    <a:schemeClr val="bg1"/>
                  </a:solidFill>
                  <a:latin typeface="黑体" panose="02010609060101010101" charset="-122"/>
                  <a:ea typeface="黑体" panose="02010609060101010101" charset="-122"/>
                </a:rPr>
                <a:t>一切为了生产！</a:t>
              </a:r>
              <a:endParaRPr lang="zh-CN" altLang="en-US" sz="1400" b="1" smtClean="0">
                <a:solidFill>
                  <a:schemeClr val="bg1"/>
                </a:solidFill>
                <a:latin typeface="黑体" panose="02010609060101010101" charset="-122"/>
                <a:ea typeface="黑体" panose="02010609060101010101" charset="-122"/>
              </a:endParaRPr>
            </a:p>
          </p:txBody>
        </p:sp>
        <p:sp useBgFill="1">
          <p:nvSpPr>
            <p:cNvPr id="22" name="Text Box 7"/>
            <p:cNvSpPr txBox="1"/>
            <p:nvPr>
              <p:custDataLst>
                <p:tags r:id="rId8"/>
              </p:custDataLst>
            </p:nvPr>
          </p:nvSpPr>
          <p:spPr>
            <a:xfrm>
              <a:off x="2388" y="8719"/>
              <a:ext cx="2944" cy="670"/>
            </a:xfrm>
            <a:prstGeom prst="rect">
              <a:avLst/>
            </a:prstGeom>
            <a:grpFill/>
            <a:ln w="25400" cap="flat" cmpd="sng">
              <a:solidFill>
                <a:schemeClr val="tx1"/>
              </a:solidFill>
              <a:prstDash val="solid"/>
              <a:miter/>
              <a:headEnd type="none" w="med" len="med"/>
              <a:tailEnd type="none" w="med" len="med"/>
            </a:ln>
          </p:spPr>
          <p:txBody>
            <a:bodyPr wrap="square">
              <a:spAutoFit/>
            </a:bodyPr>
            <a:lstStyle/>
            <a:p>
              <a:pPr algn="ctr" eaLnBrk="0" fontAlgn="auto" hangingPunct="0">
                <a:defRPr/>
              </a:pPr>
              <a:r>
                <a:rPr lang="zh-CN" altLang="en-US" sz="1400" b="1" noProof="1">
                  <a:solidFill>
                    <a:schemeClr val="bg1"/>
                  </a:solidFill>
                  <a:latin typeface="黑体" panose="02010609060101010101" charset="-122"/>
                  <a:ea typeface="黑体" panose="02010609060101010101" charset="-122"/>
                </a:rPr>
                <a:t>新兴</a:t>
              </a:r>
              <a:r>
                <a:rPr lang="zh-CN" altLang="en-US" sz="1400" b="1" noProof="1" smtClean="0">
                  <a:solidFill>
                    <a:schemeClr val="bg1"/>
                  </a:solidFill>
                  <a:latin typeface="黑体" panose="02010609060101010101" charset="-122"/>
                  <a:ea typeface="黑体" panose="02010609060101010101" charset="-122"/>
                </a:rPr>
                <a:t>资产阶级</a:t>
              </a:r>
              <a:endParaRPr lang="zh-CN" altLang="en-US" sz="1400" b="1" noProof="1" smtClean="0">
                <a:solidFill>
                  <a:schemeClr val="bg1"/>
                </a:solidFill>
                <a:latin typeface="黑体" panose="02010609060101010101" charset="-122"/>
                <a:ea typeface="黑体" panose="02010609060101010101" charset="-122"/>
              </a:endParaRPr>
            </a:p>
          </p:txBody>
        </p:sp>
        <p:pic>
          <p:nvPicPr>
            <p:cNvPr id="10242" name="Picture 2" descr="C:\Users\Administrator\Desktop\timg (1).jpg"/>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5999" y="5564"/>
              <a:ext cx="4103" cy="3077"/>
            </a:xfrm>
            <a:prstGeom prst="rect">
              <a:avLst/>
            </a:prstGeom>
            <a:grpFill/>
          </p:spPr>
        </p:pic>
        <p:pic>
          <p:nvPicPr>
            <p:cNvPr id="10243" name="Picture 3" descr="C:\Users\Administrator\Desktop\u=2293905456,2680052411&amp;fm=26&amp;gp=0.jpg"/>
            <p:cNvPicPr>
              <a:picLocks noChangeAspect="1" noChangeArrowheads="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bwMode="auto">
            <a:xfrm>
              <a:off x="10310" y="5608"/>
              <a:ext cx="4458" cy="2963"/>
            </a:xfrm>
            <a:prstGeom prst="rect">
              <a:avLst/>
            </a:prstGeom>
            <a:grpFill/>
          </p:spPr>
        </p:pic>
        <p:pic>
          <p:nvPicPr>
            <p:cNvPr id="10244" name="Picture 4" descr="C:\Users\Administrator\AppData\Roaming\Tencent\Users\1083525843\QQ\WinTemp\RichOle\@81S0MH6](2UH_E7XIC3ZP4.png"/>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bwMode="auto">
            <a:xfrm>
              <a:off x="14931" y="5608"/>
              <a:ext cx="3902" cy="2963"/>
            </a:xfrm>
            <a:prstGeom prst="rect">
              <a:avLst/>
            </a:prstGeom>
            <a:grpFill/>
          </p:spPr>
        </p:pic>
        <p:sp useBgFill="1">
          <p:nvSpPr>
            <p:cNvPr id="21" name="Text Box 7"/>
            <p:cNvSpPr txBox="1"/>
            <p:nvPr>
              <p:custDataLst>
                <p:tags r:id="rId15"/>
              </p:custDataLst>
            </p:nvPr>
          </p:nvSpPr>
          <p:spPr>
            <a:xfrm>
              <a:off x="6579" y="8719"/>
              <a:ext cx="2944" cy="670"/>
            </a:xfrm>
            <a:prstGeom prst="rect">
              <a:avLst/>
            </a:prstGeom>
            <a:grpFill/>
            <a:ln w="25400" cap="flat" cmpd="sng">
              <a:solidFill>
                <a:schemeClr val="tx1"/>
              </a:solidFill>
              <a:prstDash val="solid"/>
              <a:miter/>
              <a:headEnd type="none" w="med" len="med"/>
              <a:tailEnd type="none" w="med" len="med"/>
            </a:ln>
          </p:spPr>
          <p:txBody>
            <a:bodyPr wrap="square">
              <a:spAutoFit/>
            </a:bodyPr>
            <a:lstStyle/>
            <a:p>
              <a:pPr algn="ctr" eaLnBrk="0" fontAlgn="auto" hangingPunct="0">
                <a:defRPr/>
              </a:pPr>
              <a:r>
                <a:rPr lang="zh-CN" altLang="en-US" sz="1400" b="1" noProof="1" smtClean="0">
                  <a:solidFill>
                    <a:schemeClr val="bg1"/>
                  </a:solidFill>
                  <a:latin typeface="黑体" panose="02010609060101010101" charset="-122"/>
                  <a:ea typeface="黑体" panose="02010609060101010101" charset="-122"/>
                </a:rPr>
                <a:t>机器大生产</a:t>
              </a:r>
              <a:endParaRPr lang="zh-CN" altLang="en-US" sz="1400" b="1" noProof="1" smtClean="0">
                <a:solidFill>
                  <a:schemeClr val="bg1"/>
                </a:solidFill>
                <a:latin typeface="黑体" panose="02010609060101010101" charset="-122"/>
                <a:ea typeface="黑体" panose="02010609060101010101" charset="-122"/>
              </a:endParaRPr>
            </a:p>
          </p:txBody>
        </p:sp>
        <p:sp useBgFill="1">
          <p:nvSpPr>
            <p:cNvPr id="25" name="Text Box 7"/>
            <p:cNvSpPr txBox="1"/>
            <p:nvPr>
              <p:custDataLst>
                <p:tags r:id="rId16"/>
              </p:custDataLst>
            </p:nvPr>
          </p:nvSpPr>
          <p:spPr>
            <a:xfrm>
              <a:off x="10897" y="8719"/>
              <a:ext cx="2944" cy="670"/>
            </a:xfrm>
            <a:prstGeom prst="rect">
              <a:avLst/>
            </a:prstGeom>
            <a:grpFill/>
            <a:ln w="25400" cap="flat" cmpd="sng">
              <a:solidFill>
                <a:schemeClr val="tx1"/>
              </a:solidFill>
              <a:prstDash val="solid"/>
              <a:miter/>
              <a:headEnd type="none" w="med" len="med"/>
              <a:tailEnd type="none" w="med" len="med"/>
            </a:ln>
          </p:spPr>
          <p:txBody>
            <a:bodyPr wrap="square">
              <a:spAutoFit/>
            </a:bodyPr>
            <a:lstStyle/>
            <a:p>
              <a:pPr algn="ctr" eaLnBrk="0" fontAlgn="auto" hangingPunct="0">
                <a:defRPr/>
              </a:pPr>
              <a:r>
                <a:rPr lang="zh-CN" altLang="en-US" sz="1400" b="1" noProof="1" smtClean="0">
                  <a:solidFill>
                    <a:schemeClr val="bg1"/>
                  </a:solidFill>
                  <a:latin typeface="黑体" panose="02010609060101010101" charset="-122"/>
                  <a:ea typeface="黑体" panose="02010609060101010101" charset="-122"/>
                </a:rPr>
                <a:t>生产社会化</a:t>
              </a:r>
              <a:endParaRPr lang="zh-CN" altLang="en-US" sz="1400" b="1" noProof="1" smtClean="0">
                <a:solidFill>
                  <a:schemeClr val="bg1"/>
                </a:solidFill>
                <a:latin typeface="黑体" panose="02010609060101010101" charset="-122"/>
                <a:ea typeface="黑体" panose="02010609060101010101" charset="-122"/>
              </a:endParaRPr>
            </a:p>
          </p:txBody>
        </p:sp>
        <p:sp useBgFill="1">
          <p:nvSpPr>
            <p:cNvPr id="29" name="Text Box 7"/>
            <p:cNvSpPr txBox="1"/>
            <p:nvPr>
              <p:custDataLst>
                <p:tags r:id="rId17"/>
              </p:custDataLst>
            </p:nvPr>
          </p:nvSpPr>
          <p:spPr>
            <a:xfrm>
              <a:off x="14614" y="8719"/>
              <a:ext cx="4535" cy="670"/>
            </a:xfrm>
            <a:prstGeom prst="rect">
              <a:avLst/>
            </a:prstGeom>
            <a:grpFill/>
            <a:ln w="25400" cap="flat" cmpd="sng">
              <a:solidFill>
                <a:schemeClr val="tx1"/>
              </a:solidFill>
              <a:prstDash val="solid"/>
              <a:miter/>
              <a:headEnd type="none" w="med" len="med"/>
              <a:tailEnd type="none" w="med" len="med"/>
            </a:ln>
          </p:spPr>
          <p:txBody>
            <a:bodyPr wrap="square">
              <a:spAutoFit/>
            </a:bodyPr>
            <a:lstStyle/>
            <a:p>
              <a:pPr algn="ctr" eaLnBrk="0" fontAlgn="auto" hangingPunct="0">
                <a:defRPr/>
              </a:pPr>
              <a:r>
                <a:rPr lang="zh-CN" altLang="en-US" sz="1400" b="1" noProof="1" smtClean="0">
                  <a:solidFill>
                    <a:schemeClr val="bg1"/>
                  </a:solidFill>
                  <a:latin typeface="黑体" panose="02010609060101010101" charset="-122"/>
                  <a:ea typeface="黑体" panose="02010609060101010101" charset="-122"/>
                </a:rPr>
                <a:t>科技发展并应用于生产</a:t>
              </a:r>
              <a:endParaRPr lang="zh-CN" altLang="en-US" sz="1400" b="1" noProof="1" smtClean="0">
                <a:solidFill>
                  <a:schemeClr val="bg1"/>
                </a:solidFill>
                <a:latin typeface="黑体" panose="02010609060101010101" charset="-122"/>
                <a:ea typeface="黑体" panose="02010609060101010101" charset="-122"/>
              </a:endParaRPr>
            </a:p>
          </p:txBody>
        </p:sp>
      </p:grpSp>
      <p:grpSp>
        <p:nvGrpSpPr>
          <p:cNvPr id="8" name="组合 7"/>
          <p:cNvGrpSpPr/>
          <p:nvPr>
            <p:custDataLst>
              <p:tags r:id="rId18"/>
            </p:custDataLst>
          </p:nvPr>
        </p:nvGrpSpPr>
        <p:grpSpPr>
          <a:xfrm>
            <a:off x="-78105" y="307975"/>
            <a:ext cx="6062540" cy="646430"/>
            <a:chOff x="-30" y="485"/>
            <a:chExt cx="5774" cy="1018"/>
          </a:xfrm>
          <a:solidFill>
            <a:schemeClr val="accent2">
              <a:lumMod val="75000"/>
            </a:schemeClr>
          </a:solidFill>
        </p:grpSpPr>
        <p:sp>
          <p:nvSpPr>
            <p:cNvPr id="15" name="文本框 14"/>
            <p:cNvSpPr txBox="1"/>
            <p:nvPr>
              <p:custDataLst>
                <p:tags r:id="rId19"/>
              </p:custDataLst>
            </p:nvPr>
          </p:nvSpPr>
          <p:spPr>
            <a:xfrm>
              <a:off x="371" y="485"/>
              <a:ext cx="5373" cy="1018"/>
            </a:xfrm>
            <a:prstGeom prst="rect">
              <a:avLst/>
            </a:prstGeom>
            <a:grpFill/>
          </p:spPr>
          <p:txBody>
            <a:bodyPr wrap="square" rtlCol="0">
              <a:spAutoFit/>
            </a:bodyPr>
            <a:lstStyle/>
            <a:p>
              <a:r>
                <a:rPr lang="zh-CN" altLang="en-US" sz="3600" smtClean="0">
                  <a:solidFill>
                    <a:schemeClr val="bg1"/>
                  </a:solidFill>
                  <a:latin typeface="黑体" panose="02010609060101010101" charset="-122"/>
                  <a:ea typeface="黑体" panose="02010609060101010101" charset="-122"/>
                </a:rPr>
                <a:t>资本主义制度确立的意义</a:t>
              </a:r>
              <a:endParaRPr lang="zh-CN" altLang="en-US" sz="3600">
                <a:solidFill>
                  <a:schemeClr val="bg1"/>
                </a:solidFill>
                <a:latin typeface="黑体" panose="02010609060101010101" charset="-122"/>
                <a:ea typeface="黑体" panose="02010609060101010101" charset="-122"/>
              </a:endParaRPr>
            </a:p>
          </p:txBody>
        </p:sp>
        <p:cxnSp>
          <p:nvCxnSpPr>
            <p:cNvPr id="16" name="直接连接符 15"/>
            <p:cNvCxnSpPr/>
            <p:nvPr>
              <p:custDataLst>
                <p:tags r:id="rId20"/>
              </p:custDataLst>
            </p:nvPr>
          </p:nvCxnSpPr>
          <p:spPr>
            <a:xfrm>
              <a:off x="-30" y="1453"/>
              <a:ext cx="4547" cy="0"/>
            </a:xfrm>
            <a:prstGeom prst="line">
              <a:avLst/>
            </a:prstGeom>
            <a:grpFill/>
            <a:ln>
              <a:solidFill>
                <a:srgbClr val="7A99A0"/>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custDataLst>
              <p:tags r:id="rId21"/>
            </p:custDataLst>
          </p:nvPr>
        </p:nvGrpSpPr>
        <p:grpSpPr>
          <a:xfrm>
            <a:off x="5823296" y="3048690"/>
            <a:ext cx="6167473" cy="1887859"/>
            <a:chOff x="9066" y="5813"/>
            <a:chExt cx="9963" cy="3480"/>
          </a:xfrm>
          <a:solidFill>
            <a:srgbClr val="8ABFA7"/>
          </a:solidFill>
        </p:grpSpPr>
        <p:sp>
          <p:nvSpPr>
            <p:cNvPr id="5" name="椭圆形标注 4"/>
            <p:cNvSpPr/>
            <p:nvPr>
              <p:custDataLst>
                <p:tags r:id="rId22"/>
              </p:custDataLst>
            </p:nvPr>
          </p:nvSpPr>
          <p:spPr>
            <a:xfrm>
              <a:off x="9066" y="5813"/>
              <a:ext cx="5319" cy="3480"/>
            </a:xfrm>
            <a:prstGeom prst="wedgeEllipseCallout">
              <a:avLst>
                <a:gd name="adj1" fmla="val 72860"/>
                <a:gd name="adj2" fmla="val -1336"/>
              </a:avLst>
            </a:prstGeom>
            <a:grp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b="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资本主义在它的不到一百年的阶级统治中所创造的生产力</a:t>
              </a:r>
              <a:r>
                <a:rPr lang="en-US" altLang="zh-CN" b="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b="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比过去一切世代创造的全部生产力还要多</a:t>
              </a:r>
              <a:r>
                <a:rPr lang="en-US" altLang="zh-CN" b="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zh-CN" altLang="en-US" b="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还要大</a:t>
              </a:r>
              <a:endParaRPr lang="zh-CN" altLang="en-US" b="1">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pic>
          <p:nvPicPr>
            <p:cNvPr id="6" name="Picture 2" descr="C:\Users\Administrator\Desktop\timg.jpg"/>
            <p:cNvPicPr>
              <a:picLocks noChangeAspect="1" noChangeArrowheads="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bwMode="auto">
            <a:xfrm>
              <a:off x="15684" y="5888"/>
              <a:ext cx="3345" cy="2625"/>
            </a:xfrm>
            <a:prstGeom prst="rect">
              <a:avLst/>
            </a:prstGeom>
            <a:grpFill/>
          </p:spPr>
        </p:pic>
      </p:grpSp>
    </p:spTree>
    <p:custDataLst>
      <p:tags r:id="rId25"/>
    </p:custData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1257935" y="868045"/>
            <a:ext cx="534670" cy="356235"/>
          </a:xfrm>
          <a:prstGeom prst="rect">
            <a:avLst/>
          </a:prstGeom>
        </p:spPr>
      </p:pic>
      <p:pic>
        <p:nvPicPr>
          <p:cNvPr id="14" name="图片 13"/>
          <p:cNvPicPr>
            <a:picLocks noChangeAspect="1"/>
          </p:cNvPicPr>
          <p:nvPr>
            <p:custDataLst>
              <p:tags r:id="rId4"/>
            </p:custDataLst>
          </p:nvPr>
        </p:nvPicPr>
        <p:blipFill>
          <a:blip r:embed="rId5"/>
          <a:stretch>
            <a:fillRect/>
          </a:stretch>
        </p:blipFill>
        <p:spPr>
          <a:xfrm>
            <a:off x="1351280" y="402590"/>
            <a:ext cx="10278110" cy="2259965"/>
          </a:xfrm>
          <a:prstGeom prst="rect">
            <a:avLst/>
          </a:prstGeom>
        </p:spPr>
      </p:pic>
      <p:sp>
        <p:nvSpPr>
          <p:cNvPr id="2" name="PA-文本框 8"/>
          <p:cNvSpPr txBox="1"/>
          <p:nvPr>
            <p:custDataLst>
              <p:tags r:id="rId6"/>
            </p:custDataLst>
          </p:nvPr>
        </p:nvSpPr>
        <p:spPr>
          <a:xfrm>
            <a:off x="2215515" y="868045"/>
            <a:ext cx="8909050" cy="1476375"/>
          </a:xfrm>
          <a:prstGeom prst="rect">
            <a:avLst/>
          </a:prstGeom>
          <a:noFill/>
        </p:spPr>
        <p:txBody>
          <a:bodyPr wrap="square" rtlCol="0">
            <a:spAutoFit/>
          </a:bodyPr>
          <a:lstStyle/>
          <a:p>
            <a:pPr algn="ctr">
              <a:lnSpc>
                <a:spcPct val="150000"/>
              </a:lnSpc>
            </a:pPr>
            <a:r>
              <a:rPr lang="zh-CN" sz="60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mn-ea"/>
                <a:sym typeface="+mn-lt"/>
              </a:rPr>
              <a:t>我在资本主义社会的一天</a:t>
            </a:r>
            <a:endParaRPr lang="zh-CN" sz="60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mn-ea"/>
              <a:sym typeface="+mn-lt"/>
            </a:endParaRPr>
          </a:p>
        </p:txBody>
      </p:sp>
      <p:sp>
        <p:nvSpPr>
          <p:cNvPr id="30" name="矩形 29"/>
          <p:cNvSpPr/>
          <p:nvPr>
            <p:custDataLst>
              <p:tags r:id="rId7"/>
            </p:custDataLst>
          </p:nvPr>
        </p:nvSpPr>
        <p:spPr>
          <a:xfrm>
            <a:off x="2215515" y="4939665"/>
            <a:ext cx="8398510" cy="1198880"/>
          </a:xfrm>
          <a:prstGeom prst="rect">
            <a:avLst/>
          </a:prstGeom>
          <a:solidFill>
            <a:schemeClr val="accent4">
              <a:lumMod val="20000"/>
              <a:lumOff val="80000"/>
            </a:schemeClr>
          </a:solidFill>
        </p:spPr>
        <p:txBody>
          <a:bodyPr wrap="square">
            <a:spAutoFit/>
          </a:bodyPr>
          <a:lstStyle/>
          <a:p>
            <a:pPr lvl="0">
              <a:defRPr/>
            </a:pPr>
            <a:r>
              <a:rPr lang="zh-CN" altLang="en-US" sz="3600" kern="0" smtClean="0">
                <a:latin typeface="华文行楷" panose="02010800040101010101" pitchFamily="2" charset="-122"/>
                <a:ea typeface="华文行楷" panose="02010800040101010101" pitchFamily="2" charset="-122"/>
              </a:rPr>
              <a:t>真是肮脏的资本主义！</a:t>
            </a:r>
            <a:endParaRPr lang="zh-CN" altLang="en-US" sz="3600" kern="0" smtClean="0">
              <a:latin typeface="华文行楷" panose="02010800040101010101" pitchFamily="2" charset="-122"/>
              <a:ea typeface="华文行楷" panose="02010800040101010101" pitchFamily="2" charset="-122"/>
            </a:endParaRPr>
          </a:p>
          <a:p>
            <a:pPr lvl="0">
              <a:defRPr/>
            </a:pPr>
            <a:r>
              <a:rPr lang="zh-CN" altLang="en-US" sz="3600" kern="0" smtClean="0">
                <a:solidFill>
                  <a:srgbClr val="C00000"/>
                </a:solidFill>
                <a:latin typeface="华文行楷" panose="02010800040101010101" pitchFamily="2" charset="-122"/>
                <a:ea typeface="华文行楷" panose="02010800040101010101" pitchFamily="2" charset="-122"/>
              </a:rPr>
              <a:t>资本主义终将被社会主义所取代</a:t>
            </a:r>
            <a:r>
              <a:rPr lang="en-US" altLang="zh-CN" sz="3600" kern="0" smtClean="0">
                <a:solidFill>
                  <a:srgbClr val="C00000"/>
                </a:solidFill>
                <a:latin typeface="华文行楷" panose="02010800040101010101" pitchFamily="2" charset="-122"/>
                <a:ea typeface="华文行楷" panose="02010800040101010101" pitchFamily="2" charset="-122"/>
              </a:rPr>
              <a:t>!!</a:t>
            </a:r>
            <a:endParaRPr lang="en-US" altLang="zh-CN" sz="3600" kern="0" smtClean="0">
              <a:solidFill>
                <a:srgbClr val="C00000"/>
              </a:solidFill>
              <a:latin typeface="华文行楷" panose="02010800040101010101" pitchFamily="2" charset="-122"/>
              <a:ea typeface="华文行楷" panose="02010800040101010101" pitchFamily="2" charset="-122"/>
            </a:endParaRPr>
          </a:p>
        </p:txBody>
      </p:sp>
      <p:pic>
        <p:nvPicPr>
          <p:cNvPr id="8" name="图片 7"/>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1894205" y="2549525"/>
            <a:ext cx="2839085" cy="1894205"/>
          </a:xfrm>
          <a:prstGeom prst="ellipse">
            <a:avLst/>
          </a:prstGeom>
          <a:ln>
            <a:noFill/>
          </a:ln>
          <a:effectLst>
            <a:softEdge rad="112500"/>
          </a:effectLst>
        </p:spPr>
      </p:pic>
      <p:pic>
        <p:nvPicPr>
          <p:cNvPr id="7" name="图片 6"/>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5957374" y="2648688"/>
            <a:ext cx="3320253" cy="1861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500"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190500" y="179705"/>
            <a:ext cx="11231880" cy="50419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oAutofit/>
          </a:bodyPr>
          <a:lstStyle/>
          <a:p>
            <a:r>
              <a:rPr lang="zh-CN" altLang="en-US" sz="2400" b="1"/>
              <a:t>一、核心知识重构：从</a:t>
            </a:r>
            <a:r>
              <a:rPr lang="zh-CN" altLang="en-US" sz="2400" b="1">
                <a:solidFill>
                  <a:srgbClr val="FF0000"/>
                </a:solidFill>
              </a:rPr>
              <a:t>人类社会的发展规律</a:t>
            </a:r>
            <a:r>
              <a:rPr lang="zh-CN" altLang="en-US" sz="2400" b="1"/>
              <a:t>看五种社会形态</a:t>
            </a:r>
            <a:endParaRPr lang="en-US" altLang="zh-CN" sz="2400"/>
          </a:p>
          <a:p>
            <a:endParaRPr lang="zh-CN" altLang="en-US" sz="2400"/>
          </a:p>
        </p:txBody>
      </p:sp>
      <p:graphicFrame>
        <p:nvGraphicFramePr>
          <p:cNvPr id="20" name="表格 19"/>
          <p:cNvGraphicFramePr>
            <a:graphicFrameLocks noGrp="1"/>
          </p:cNvGraphicFramePr>
          <p:nvPr>
            <p:custDataLst>
              <p:tags r:id="rId2"/>
            </p:custDataLst>
          </p:nvPr>
        </p:nvGraphicFramePr>
        <p:xfrm>
          <a:off x="88900" y="800100"/>
          <a:ext cx="12014200" cy="5720080"/>
        </p:xfrm>
        <a:graphic>
          <a:graphicData uri="http://schemas.openxmlformats.org/drawingml/2006/table">
            <a:tbl>
              <a:tblPr firstRow="1" firstCol="1" bandRow="1">
                <a:tableStyleId>{21E4AEA4-8DFA-4A89-87EB-49C32662AFE0}</a:tableStyleId>
              </a:tblPr>
              <a:tblGrid>
                <a:gridCol w="875665"/>
                <a:gridCol w="2109470"/>
                <a:gridCol w="1513840"/>
                <a:gridCol w="1512570"/>
                <a:gridCol w="1914525"/>
                <a:gridCol w="1840865"/>
                <a:gridCol w="2247265"/>
              </a:tblGrid>
              <a:tr h="396240">
                <a:tc rowSpan="2" gridSpan="2">
                  <a:txBody>
                    <a:bodyPr wrap="square"/>
                    <a:lstStyle/>
                    <a:p>
                      <a:pPr algn="ctr">
                        <a:lnSpc>
                          <a:spcPct val="130000"/>
                        </a:lnSpc>
                        <a:spcAft>
                          <a:spcPct val="0"/>
                        </a:spcAft>
                        <a:buNone/>
                      </a:pPr>
                      <a:r>
                        <a:rPr lang="en-US" altLang="zh-CN" sz="2000" kern="0" spc="-80">
                          <a:latin typeface="微软雅黑" panose="020B0503020204020204" charset="-122"/>
                        </a:rPr>
                        <a:t> </a:t>
                      </a:r>
                      <a:endParaRPr lang="en-US" altLang="zh-CN" sz="2000" b="0" kern="0" spc="-8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hMerge="1">
                  <a:tcPr>
                    <a:lnR w="12700" cmpd="sng">
                      <a:solidFill>
                        <a:schemeClr val="tx1"/>
                      </a:solidFill>
                      <a:prstDash val="solid"/>
                    </a:lnR>
                    <a:lnT w="12700" cmpd="sng">
                      <a:solidFill>
                        <a:schemeClr val="tx1"/>
                      </a:solidFill>
                      <a:prstDash val="solid"/>
                    </a:lnT>
                    <a:lnB w="12700" cmpd="sng">
                      <a:solidFill>
                        <a:schemeClr val="tx1"/>
                      </a:solidFill>
                      <a:prstDash val="solid"/>
                    </a:lnB>
                  </a:tcPr>
                </a:tc>
                <a:tc gridSpan="5">
                  <a:txBody>
                    <a:bodyPr wrap="square"/>
                    <a:lstStyle/>
                    <a:p>
                      <a:pPr algn="ctr">
                        <a:lnSpc>
                          <a:spcPct val="130000"/>
                        </a:lnSpc>
                        <a:spcAft>
                          <a:spcPct val="0"/>
                        </a:spcAft>
                        <a:buNone/>
                      </a:pPr>
                      <a:r>
                        <a:rPr lang="zh-CN" altLang="en-US" sz="2000" b="1" kern="0" spc="-80" smtClean="0">
                          <a:solidFill>
                            <a:srgbClr val="FF0000"/>
                          </a:solidFill>
                          <a:effectLst/>
                          <a:latin typeface="微软雅黑" panose="020B0503020204020204" charset="-122"/>
                          <a:ea typeface="微软雅黑" panose="020B0503020204020204" charset="-122"/>
                          <a:cs typeface="Times New Roman" panose="02020603050405020304" charset="0"/>
                        </a:rPr>
                        <a:t>按生产关系性质划分</a:t>
                      </a:r>
                      <a:r>
                        <a:rPr lang="zh-CN" altLang="en-US" sz="2000" b="1" kern="0" spc="-80" smtClean="0">
                          <a:solidFill>
                            <a:schemeClr val="tx1"/>
                          </a:solidFill>
                          <a:effectLst/>
                          <a:latin typeface="微软雅黑" panose="020B0503020204020204" charset="-122"/>
                          <a:ea typeface="微软雅黑" panose="020B0503020204020204" charset="-122"/>
                          <a:cs typeface="Times New Roman" panose="02020603050405020304" charset="0"/>
                        </a:rPr>
                        <a:t>为</a:t>
                      </a:r>
                      <a:endParaRPr lang="zh-CN" altLang="en-US" sz="2000" b="1"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96240">
                <a:tc vMerge="1" gridSpan="2">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hMerge="1">
                  <a:tcPr>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rPr>
                        <a:t>原始</a:t>
                      </a:r>
                      <a:r>
                        <a:rPr lang="zh-CN" sz="2000" b="0" kern="0" spc="-80" smtClean="0">
                          <a:solidFill>
                            <a:schemeClr val="tx1"/>
                          </a:solidFill>
                          <a:effectLst/>
                          <a:latin typeface="微软雅黑" panose="020B0503020204020204" charset="-122"/>
                          <a:ea typeface="微软雅黑" panose="020B0503020204020204" charset="-122"/>
                        </a:rPr>
                        <a:t>社会</a:t>
                      </a:r>
                      <a:endParaRPr lang="zh-CN"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sym typeface="+mn-ea"/>
                        </a:rPr>
                        <a:t>奴隶</a:t>
                      </a:r>
                      <a:r>
                        <a:rPr lang="zh-CN" sz="2000" b="0" kern="0" spc="-80" smtClean="0">
                          <a:solidFill>
                            <a:schemeClr val="tx1"/>
                          </a:solidFill>
                          <a:effectLst/>
                          <a:latin typeface="微软雅黑" panose="020B0503020204020204" charset="-122"/>
                          <a:ea typeface="微软雅黑" panose="020B0503020204020204" charset="-122"/>
                          <a:sym typeface="+mn-ea"/>
                        </a:rPr>
                        <a:t>社会</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sym typeface="+mn-ea"/>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封建社会</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资义社会</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共义社会（社）</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92480">
                <a:tc rowSpan="4">
                  <a:txBody>
                    <a:bodyPr wrap="square"/>
                    <a:lstStyle/>
                    <a:p>
                      <a:pPr algn="ctr">
                        <a:lnSpc>
                          <a:spcPct val="130000"/>
                        </a:lnSpc>
                        <a:spcAft>
                          <a:spcPct val="0"/>
                        </a:spcAft>
                      </a:pPr>
                      <a:r>
                        <a:rPr lang="zh-CN" sz="2000" b="0" kern="0" spc="-80">
                          <a:solidFill>
                            <a:schemeClr val="tx1"/>
                          </a:solidFill>
                          <a:effectLst/>
                          <a:latin typeface="微软雅黑" panose="020B0503020204020204" charset="-122"/>
                          <a:ea typeface="微软雅黑" panose="020B0503020204020204" charset="-122"/>
                        </a:rPr>
                        <a:t>社会基本矛盾</a:t>
                      </a:r>
                      <a:endParaRPr lang="zh-CN" sz="2000" b="0" kern="0" spc="-80">
                        <a:solidFill>
                          <a:schemeClr val="tx1"/>
                        </a:solidFill>
                        <a:effectLst/>
                        <a:latin typeface="微软雅黑" panose="020B0503020204020204" charset="-122"/>
                        <a:ea typeface="微软雅黑" panose="020B0503020204020204" charset="-122"/>
                      </a:endParaRPr>
                    </a:p>
                    <a:p>
                      <a:pPr algn="ctr">
                        <a:lnSpc>
                          <a:spcPct val="130000"/>
                        </a:lnSpc>
                        <a:spcAft>
                          <a:spcPct val="0"/>
                        </a:spcAft>
                      </a:pPr>
                      <a:r>
                        <a:rPr lang="zh-CN" sz="2000" b="0" kern="0" spc="-80">
                          <a:solidFill>
                            <a:schemeClr val="tx1"/>
                          </a:solidFill>
                          <a:effectLst/>
                          <a:latin typeface="微软雅黑" panose="020B0503020204020204" charset="-122"/>
                          <a:ea typeface="微软雅黑" panose="020B0503020204020204" charset="-122"/>
                          <a:cs typeface="Times New Roman" panose="02020603050405020304" charset="0"/>
                        </a:rPr>
                        <a:t>（规律）</a:t>
                      </a:r>
                      <a:endParaRPr lang="zh-CN" sz="2000" b="0" kern="0" spc="-8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5">
                        <a:lumMod val="20000"/>
                        <a:lumOff val="80000"/>
                      </a:schemeClr>
                    </a:solidFill>
                  </a:tcPr>
                </a:tc>
                <a:tc>
                  <a:txBody>
                    <a:bodyPr wrap="square"/>
                    <a:lstStyle/>
                    <a:p>
                      <a:pPr algn="ctr">
                        <a:lnSpc>
                          <a:spcPct val="130000"/>
                        </a:lnSpc>
                        <a:spcAft>
                          <a:spcPct val="0"/>
                        </a:spcAft>
                      </a:pPr>
                      <a:r>
                        <a:rPr lang="zh-CN" sz="2000" b="0" kern="0" spc="-80">
                          <a:solidFill>
                            <a:schemeClr val="tx1"/>
                          </a:solidFill>
                          <a:effectLst/>
                          <a:latin typeface="微软雅黑" panose="020B0503020204020204" charset="-122"/>
                          <a:ea typeface="微软雅黑" panose="020B0503020204020204" charset="-122"/>
                        </a:rPr>
                        <a:t>生产力角度</a:t>
                      </a:r>
                      <a:endParaRPr lang="zh-CN" sz="2000" b="0" kern="0" spc="-80">
                        <a:solidFill>
                          <a:schemeClr val="tx1"/>
                        </a:solidFill>
                        <a:effectLst/>
                        <a:latin typeface="微软雅黑" panose="020B0503020204020204" charset="-122"/>
                        <a:ea typeface="微软雅黑" panose="020B0503020204020204" charset="-122"/>
                      </a:endParaRPr>
                    </a:p>
                    <a:p>
                      <a:pPr algn="ctr">
                        <a:lnSpc>
                          <a:spcPct val="130000"/>
                        </a:lnSpc>
                        <a:spcAft>
                          <a:spcPct val="0"/>
                        </a:spcAft>
                      </a:pPr>
                      <a:r>
                        <a:rPr lang="zh-CN" sz="2000" b="0" kern="0" spc="-80">
                          <a:solidFill>
                            <a:schemeClr val="tx1"/>
                          </a:solidFill>
                          <a:effectLst/>
                          <a:latin typeface="楷体" panose="02010609060101010101" charset="-122"/>
                          <a:ea typeface="楷体" panose="02010609060101010101" charset="-122"/>
                        </a:rPr>
                        <a:t>（</a:t>
                      </a:r>
                      <a:r>
                        <a:rPr lang="zh-CN" sz="2000" kern="0" spc="-80">
                          <a:solidFill>
                            <a:schemeClr val="tx1"/>
                          </a:solidFill>
                          <a:effectLst/>
                          <a:latin typeface="楷体" panose="02010609060101010101" charset="-122"/>
                          <a:ea typeface="楷体" panose="02010609060101010101" charset="-122"/>
                          <a:sym typeface="+mn-ea"/>
                        </a:rPr>
                        <a:t>生产工具是标志）</a:t>
                      </a:r>
                      <a:endParaRPr lang="zh-CN" sz="2000" b="0" kern="0" spc="-80">
                        <a:solidFill>
                          <a:schemeClr val="tx1"/>
                        </a:solidFill>
                        <a:effectLst/>
                        <a:latin typeface="楷体" panose="02010609060101010101" charset="-122"/>
                        <a:ea typeface="楷体" panose="02010609060101010101" charset="-122"/>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水平低下</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新旧石器</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金属城市文字文明时代</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铁质耕作水利手工冶铁商业城市</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工业革命巨大飞跃科教文思</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buNone/>
                      </a:pP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r>
              <a:tr h="1584960">
                <a:tc vMerge="1">
                  <a:tcPr>
                    <a:lnL w="12700" cmpd="sng">
                      <a:solidFill>
                        <a:schemeClr val="tx1"/>
                      </a:solidFill>
                      <a:prstDash val="solid"/>
                    </a:lnL>
                    <a:lnR w="12700" cmpd="sng">
                      <a:solidFill>
                        <a:schemeClr val="tx1"/>
                      </a:solidFill>
                      <a:prstDash val="solid"/>
                    </a:lnR>
                  </a:tcPr>
                </a:tc>
                <a:tc>
                  <a:txBody>
                    <a:bodyPr wrap="square"/>
                    <a:lstStyle/>
                    <a:p>
                      <a:pPr algn="ctr">
                        <a:lnSpc>
                          <a:spcPct val="130000"/>
                        </a:lnSpc>
                        <a:spcAft>
                          <a:spcPct val="0"/>
                        </a:spcAft>
                      </a:pPr>
                      <a:r>
                        <a:rPr lang="zh-CN" sz="2000" b="0" kern="0" spc="-80">
                          <a:solidFill>
                            <a:schemeClr val="tx1"/>
                          </a:solidFill>
                          <a:effectLst/>
                          <a:latin typeface="微软雅黑" panose="020B0503020204020204" charset="-122"/>
                          <a:ea typeface="微软雅黑" panose="020B0503020204020204" charset="-122"/>
                        </a:rPr>
                        <a:t>生产关系角度</a:t>
                      </a:r>
                      <a:endParaRPr lang="zh-CN" sz="2000" b="0" kern="0" spc="-80">
                        <a:solidFill>
                          <a:schemeClr val="tx1"/>
                        </a:solidFill>
                        <a:effectLst/>
                        <a:latin typeface="微软雅黑" panose="020B0503020204020204" charset="-122"/>
                        <a:ea typeface="微软雅黑" panose="020B0503020204020204" charset="-122"/>
                      </a:endParaRPr>
                    </a:p>
                    <a:p>
                      <a:pPr algn="l">
                        <a:lnSpc>
                          <a:spcPct val="130000"/>
                        </a:lnSpc>
                        <a:spcAft>
                          <a:spcPct val="0"/>
                        </a:spcAft>
                      </a:pPr>
                      <a:r>
                        <a:rPr lang="zh-CN" sz="2000" b="0" kern="0" spc="-80">
                          <a:solidFill>
                            <a:schemeClr val="tx1"/>
                          </a:solidFill>
                          <a:effectLst/>
                          <a:latin typeface="楷体" panose="02010609060101010101" charset="-122"/>
                          <a:ea typeface="楷体" panose="02010609060101010101" charset="-122"/>
                          <a:cs typeface="Times New Roman" panose="02020603050405020304" charset="0"/>
                        </a:rPr>
                        <a:t>①生产资料所有制</a:t>
                      </a:r>
                      <a:endParaRPr lang="zh-CN" sz="2000" b="0" kern="0" spc="-80">
                        <a:solidFill>
                          <a:schemeClr val="tx1"/>
                        </a:solidFill>
                        <a:effectLst/>
                        <a:latin typeface="楷体" panose="02010609060101010101" charset="-122"/>
                        <a:ea typeface="楷体" panose="02010609060101010101" charset="-122"/>
                        <a:cs typeface="Times New Roman" panose="02020603050405020304" charset="0"/>
                      </a:endParaRPr>
                    </a:p>
                    <a:p>
                      <a:pPr algn="l">
                        <a:lnSpc>
                          <a:spcPct val="130000"/>
                        </a:lnSpc>
                        <a:spcAft>
                          <a:spcPct val="0"/>
                        </a:spcAft>
                      </a:pPr>
                      <a:r>
                        <a:rPr lang="zh-CN" sz="2000" b="0" kern="0" spc="-80">
                          <a:solidFill>
                            <a:schemeClr val="tx1"/>
                          </a:solidFill>
                          <a:effectLst/>
                          <a:latin typeface="楷体" panose="02010609060101010101" charset="-122"/>
                          <a:ea typeface="楷体" panose="02010609060101010101" charset="-122"/>
                          <a:cs typeface="Times New Roman" panose="02020603050405020304" charset="0"/>
                        </a:rPr>
                        <a:t>②分配制度</a:t>
                      </a:r>
                      <a:endParaRPr lang="zh-CN" sz="2000" b="0" kern="0" spc="-80">
                        <a:solidFill>
                          <a:schemeClr val="tx1"/>
                        </a:solidFill>
                        <a:effectLst/>
                        <a:latin typeface="楷体" panose="02010609060101010101" charset="-122"/>
                        <a:ea typeface="楷体" panose="02010609060101010101" charset="-122"/>
                        <a:cs typeface="Times New Roman" panose="02020603050405020304" charset="0"/>
                      </a:endParaRPr>
                    </a:p>
                    <a:p>
                      <a:pPr algn="l">
                        <a:lnSpc>
                          <a:spcPct val="130000"/>
                        </a:lnSpc>
                        <a:spcAft>
                          <a:spcPct val="0"/>
                        </a:spcAft>
                      </a:pPr>
                      <a:r>
                        <a:rPr lang="zh-CN" sz="2000" b="0" kern="0" spc="-80">
                          <a:solidFill>
                            <a:schemeClr val="tx1"/>
                          </a:solidFill>
                          <a:effectLst/>
                          <a:latin typeface="楷体" panose="02010609060101010101" charset="-122"/>
                          <a:ea typeface="楷体" panose="02010609060101010101" charset="-122"/>
                          <a:cs typeface="Times New Roman" panose="02020603050405020304" charset="0"/>
                        </a:rPr>
                        <a:t>③人与人的关系</a:t>
                      </a:r>
                      <a:endParaRPr lang="zh-CN" sz="2000" b="0" kern="0" spc="-80">
                        <a:solidFill>
                          <a:schemeClr val="tx1"/>
                        </a:solidFill>
                        <a:effectLst/>
                        <a:latin typeface="楷体" panose="02010609060101010101" charset="-122"/>
                        <a:ea typeface="楷体" panose="02010609060101010101"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共同</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平均</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互助合作</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完全</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全部、最低</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毫无、强制</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占有绝大部分</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地租方式封土制</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农民有一定自由</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资本家占一切</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占有剩余价值</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剥削雇佣关系</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劳动者共同占有</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按劳分配</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灭剥削制互助合作</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4">
                        <a:lumMod val="20000"/>
                        <a:lumOff val="80000"/>
                      </a:schemeClr>
                    </a:solidFill>
                  </a:tcPr>
                </a:tc>
              </a:tr>
              <a:tr h="396240">
                <a:tc vMerge="1">
                  <a:tcPr>
                    <a:lnL w="12700" cmpd="sng">
                      <a:solidFill>
                        <a:schemeClr val="tx1"/>
                      </a:solidFill>
                      <a:prstDash val="solid"/>
                    </a:lnL>
                    <a:lnR w="12700" cmpd="sng">
                      <a:solidFill>
                        <a:schemeClr val="tx1"/>
                      </a:solidFill>
                      <a:prstDash val="solid"/>
                    </a:lnR>
                  </a:tcPr>
                </a:tc>
                <a:tc>
                  <a:txBody>
                    <a:bodyPr wrap="square"/>
                    <a:lstStyle/>
                    <a:p>
                      <a:pPr algn="ctr">
                        <a:lnSpc>
                          <a:spcPct val="130000"/>
                        </a:lnSpc>
                        <a:spcAft>
                          <a:spcPct val="0"/>
                        </a:spcAft>
                      </a:pPr>
                      <a:r>
                        <a:rPr lang="zh-CN" sz="2000" b="0" kern="0" spc="-80">
                          <a:solidFill>
                            <a:schemeClr val="tx1"/>
                          </a:solidFill>
                          <a:effectLst/>
                          <a:latin typeface="微软雅黑" panose="020B0503020204020204" charset="-122"/>
                          <a:ea typeface="微软雅黑" panose="020B0503020204020204" charset="-122"/>
                          <a:cs typeface="Times New Roman" panose="02020603050405020304" charset="0"/>
                        </a:rPr>
                        <a:t>经济基础</a:t>
                      </a:r>
                      <a:endParaRPr lang="zh-CN" sz="2000" b="0" kern="0" spc="-8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20000"/>
                        <a:lumOff val="80000"/>
                      </a:schemeClr>
                    </a:solidFill>
                  </a:tcPr>
                </a:tc>
                <a:tc gridSpan="5">
                  <a:txBody>
                    <a:bodyPr wrap="square"/>
                    <a:lstStyle/>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是指由社会一定发展阶段的生产力决定的</a:t>
                      </a:r>
                      <a:r>
                        <a:rPr lang="zh-CN" altLang="en-US" sz="2000" b="1" kern="0" spc="-80" smtClean="0">
                          <a:solidFill>
                            <a:srgbClr val="FF0000"/>
                          </a:solidFill>
                          <a:effectLst/>
                          <a:latin typeface="微软雅黑" panose="020B0503020204020204" charset="-122"/>
                          <a:ea typeface="微软雅黑" panose="020B0503020204020204" charset="-122"/>
                          <a:cs typeface="Times New Roman" panose="02020603050405020304" charset="0"/>
                        </a:rPr>
                        <a:t>占统治地位的生产关系的总和</a:t>
                      </a:r>
                      <a:endParaRPr lang="zh-CN" altLang="en-US" sz="2000" b="1" kern="0" spc="-80" smtClean="0">
                        <a:solidFill>
                          <a:srgbClr val="FF0000"/>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20000"/>
                        <a:lumOff val="80000"/>
                      </a:schemeClr>
                    </a:solid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361440">
                <a:tc vMerge="1">
                  <a:tcPr marL="68580" marR="68580" marT="0" marB="0" anchor="ctr">
                    <a:lnL w="12700" cmpd="sng">
                      <a:solidFill>
                        <a:schemeClr val="tx1"/>
                      </a:solidFill>
                      <a:prstDash val="solid"/>
                    </a:lnL>
                    <a:lnR w="12700" cmpd="sng">
                      <a:solidFill>
                        <a:schemeClr val="tx1"/>
                      </a:solidFill>
                      <a:prstDash val="solid"/>
                    </a:lnR>
                    <a:lnB w="12700" cmpd="sng">
                      <a:solidFill>
                        <a:schemeClr val="tx1"/>
                      </a:solidFill>
                      <a:prstDash val="solid"/>
                    </a:lnB>
                    <a:solidFill>
                      <a:schemeClr val="bg2"/>
                    </a:solidFill>
                  </a:tcPr>
                </a:tc>
                <a:tc>
                  <a:txBody>
                    <a:bodyPr wrap="square"/>
                    <a:lstStyle/>
                    <a:p>
                      <a:pPr algn="ctr">
                        <a:lnSpc>
                          <a:spcPct val="130000"/>
                        </a:lnSpc>
                        <a:spcAft>
                          <a:spcPct val="0"/>
                        </a:spcAft>
                      </a:pPr>
                      <a:r>
                        <a:rPr lang="zh-CN" sz="2000" b="0" kern="0" spc="-80">
                          <a:solidFill>
                            <a:schemeClr val="tx1"/>
                          </a:solidFill>
                          <a:effectLst/>
                          <a:latin typeface="微软雅黑" panose="020B0503020204020204" charset="-122"/>
                          <a:ea typeface="微软雅黑" panose="020B0503020204020204" charset="-122"/>
                        </a:rPr>
                        <a:t>上层建筑</a:t>
                      </a:r>
                      <a:endParaRPr lang="zh-CN" sz="2000" b="0" kern="0" spc="-80">
                        <a:solidFill>
                          <a:schemeClr val="tx1"/>
                        </a:solidFill>
                        <a:effectLst/>
                        <a:latin typeface="微软雅黑" panose="020B0503020204020204" charset="-122"/>
                        <a:ea typeface="微软雅黑" panose="020B0503020204020204" charset="-122"/>
                      </a:endParaRPr>
                    </a:p>
                    <a:p>
                      <a:pPr algn="ctr">
                        <a:lnSpc>
                          <a:spcPct val="130000"/>
                        </a:lnSpc>
                        <a:spcAft>
                          <a:spcPct val="0"/>
                        </a:spcAft>
                      </a:pPr>
                      <a:r>
                        <a:rPr lang="zh-CN" sz="2000" b="0" kern="0" spc="-80">
                          <a:solidFill>
                            <a:schemeClr val="tx1"/>
                          </a:solidFill>
                          <a:effectLst/>
                          <a:latin typeface="楷体" panose="02010609060101010101" charset="-122"/>
                          <a:ea typeface="楷体" panose="02010609060101010101" charset="-122"/>
                        </a:rPr>
                        <a:t>（社会管理角度）</a:t>
                      </a:r>
                      <a:endParaRPr lang="zh-CN" sz="2000" b="0" kern="0" spc="-80">
                        <a:solidFill>
                          <a:schemeClr val="tx1"/>
                        </a:solidFill>
                        <a:effectLst/>
                        <a:latin typeface="楷体" panose="02010609060101010101" charset="-122"/>
                        <a:ea typeface="楷体" panose="02010609060101010101" charset="-122"/>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20000"/>
                        <a:lumOff val="80000"/>
                      </a:schemeClr>
                    </a:solidFill>
                  </a:tcPr>
                </a:tc>
                <a:tc>
                  <a:txBody>
                    <a:bodyPr wrap="square"/>
                    <a:lstStyle/>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血氏基单</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集议会</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成年共无特</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阶级</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国家</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暴力机关</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经济压迫</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政治显著特征</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思想钳制</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资本主义一系列制度</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20000"/>
                        <a:lumOff val="80000"/>
                      </a:schemeClr>
                    </a:solid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我国为例（必修三）</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20000"/>
                        <a:lumOff val="80000"/>
                      </a:schemeClr>
                    </a:solidFill>
                  </a:tcPr>
                </a:tc>
              </a:tr>
              <a:tr h="396240">
                <a:tc gridSpan="2">
                  <a:txBody>
                    <a:bodyPr wrap="square"/>
                    <a:lstStyle/>
                    <a:p>
                      <a:pPr algn="ctr">
                        <a:lnSpc>
                          <a:spcPct val="130000"/>
                        </a:lnSpc>
                        <a:spcAft>
                          <a:spcPct val="0"/>
                        </a:spcAft>
                        <a:buNone/>
                      </a:pPr>
                      <a:r>
                        <a:rPr lang="zh-CN" altLang="en-US" sz="2000" b="0" kern="0" spc="-80">
                          <a:solidFill>
                            <a:schemeClr val="tx1"/>
                          </a:solidFill>
                          <a:effectLst/>
                          <a:latin typeface="微软雅黑" panose="020B0503020204020204" charset="-122"/>
                          <a:ea typeface="微软雅黑" panose="020B0503020204020204" charset="-122"/>
                          <a:cs typeface="Times New Roman" panose="02020603050405020304" charset="0"/>
                        </a:rPr>
                        <a:t>社会主要矛盾</a:t>
                      </a:r>
                      <a:endParaRPr lang="zh-CN" altLang="en-US" sz="2000" b="0" kern="0" spc="-8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mpd="sng">
                      <a:solidFill>
                        <a:schemeClr val="tx1"/>
                      </a:solidFill>
                      <a:prstDash val="solid"/>
                    </a:lnL>
                    <a:lnR w="12700" cmpd="sng">
                      <a:solidFill>
                        <a:schemeClr val="tx1"/>
                      </a:solidFill>
                      <a:prstDash val="solid"/>
                    </a:lnR>
                    <a:lnB w="12700" cmpd="sng">
                      <a:solidFill>
                        <a:schemeClr val="tx1"/>
                      </a:solidFill>
                      <a:prstDash val="solid"/>
                    </a:lnB>
                    <a:solidFill>
                      <a:schemeClr val="accent5">
                        <a:lumMod val="20000"/>
                        <a:lumOff val="80000"/>
                      </a:schemeClr>
                    </a:solid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人与自然</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阶级矛盾</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阶级矛盾</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阶级矛盾</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我国为例（三次）</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96240">
                <a:tc gridSpan="2">
                  <a:txBody>
                    <a:bodyPr wrap="square"/>
                    <a:lstStyle/>
                    <a:p>
                      <a:pPr algn="ctr">
                        <a:lnSpc>
                          <a:spcPct val="130000"/>
                        </a:lnSpc>
                        <a:spcAft>
                          <a:spcPct val="0"/>
                        </a:spcAft>
                        <a:buNone/>
                      </a:pPr>
                      <a:r>
                        <a:rPr lang="zh-CN" altLang="en-US" sz="2000" b="0" kern="0" spc="-80">
                          <a:solidFill>
                            <a:schemeClr val="tx1"/>
                          </a:solidFill>
                          <a:effectLst/>
                          <a:latin typeface="微软雅黑" panose="020B0503020204020204" charset="-122"/>
                          <a:ea typeface="微软雅黑" panose="020B0503020204020204" charset="-122"/>
                          <a:cs typeface="Times New Roman" panose="02020603050405020304" charset="0"/>
                        </a:rPr>
                        <a:t>总趋势</a:t>
                      </a:r>
                      <a:endParaRPr lang="zh-CN" altLang="en-US" sz="2000" b="0" kern="0" spc="-8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mpd="sng">
                      <a:solidFill>
                        <a:schemeClr val="tx1"/>
                      </a:solidFill>
                      <a:prstDash val="solid"/>
                    </a:lnL>
                    <a:lnR w="12700" cmpd="sng">
                      <a:solidFill>
                        <a:schemeClr val="tx1"/>
                      </a:solidFill>
                      <a:prstDash val="solid"/>
                    </a:lnR>
                    <a:lnB w="12700" cmpd="sng">
                      <a:solidFill>
                        <a:schemeClr val="tx1"/>
                      </a:solidFill>
                      <a:prstDash val="solid"/>
                    </a:lnB>
                    <a:solidFill>
                      <a:schemeClr val="accent5">
                        <a:lumMod val="20000"/>
                        <a:lumOff val="80000"/>
                      </a:schemeClr>
                    </a:solid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wrap="square"/>
                    <a:lstStyle/>
                    <a:p>
                      <a:pPr algn="ctr">
                        <a:lnSpc>
                          <a:spcPct val="130000"/>
                        </a:lnSpc>
                        <a:spcAft>
                          <a:spcPct val="0"/>
                        </a:spcAft>
                        <a:buNone/>
                      </a:pPr>
                      <a:r>
                        <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rPr>
                        <a:t>前进的、上升的，发展的过程是曲折的</a:t>
                      </a:r>
                      <a:endParaRPr lang="zh-CN" altLang="en-US" sz="2000" b="0" kern="0" spc="-8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51" marR="68551"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marL="68551" marR="68551" marT="0" marB="0"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2" name="文本框 1"/>
          <p:cNvSpPr txBox="1"/>
          <p:nvPr>
            <p:custDataLst>
              <p:tags r:id="rId3"/>
            </p:custDataLst>
          </p:nvPr>
        </p:nvSpPr>
        <p:spPr>
          <a:xfrm>
            <a:off x="6501765" y="0"/>
            <a:ext cx="5690235" cy="368300"/>
          </a:xfrm>
          <a:prstGeom prst="rect">
            <a:avLst/>
          </a:prstGeom>
          <a:noFill/>
        </p:spPr>
        <p:txBody>
          <a:bodyPr wrap="square" rtlCol="0" anchor="t">
            <a:spAutoFit/>
          </a:bodyPr>
          <a:lstStyle/>
          <a:p>
            <a:r>
              <a:rPr lang="zh-CN" altLang="en-US">
                <a:noFill/>
              </a:rPr>
              <a:t>聿见思政统编新教材教学网 www.yjsz2020.cn 原创作品</a:t>
            </a:r>
            <a:endParaRPr lang="zh-CN" altLang="en-US">
              <a:noFill/>
            </a:endParaRPr>
          </a:p>
        </p:txBody>
      </p:sp>
    </p:spTree>
    <p:custDataLst>
      <p:tags r:id="rId4"/>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190500" y="179705"/>
            <a:ext cx="11231880" cy="50419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oAutofit/>
          </a:bodyPr>
          <a:lstStyle/>
          <a:p>
            <a:r>
              <a:rPr lang="zh-CN" altLang="en-US" sz="2400" b="1"/>
              <a:t>拓展：</a:t>
            </a:r>
            <a:r>
              <a:rPr lang="zh-CN" sz="2400" b="1"/>
              <a:t>社会发展总趋势、社会基本矛盾、社会发展规律</a:t>
            </a:r>
            <a:endParaRPr lang="zh-CN" sz="2400" b="1"/>
          </a:p>
        </p:txBody>
      </p:sp>
      <p:sp>
        <p:nvSpPr>
          <p:cNvPr id="6" name="圆角矩形 5"/>
          <p:cNvSpPr/>
          <p:nvPr>
            <p:custDataLst>
              <p:tags r:id="rId2"/>
            </p:custDataLst>
          </p:nvPr>
        </p:nvSpPr>
        <p:spPr>
          <a:xfrm>
            <a:off x="190453" y="1554078"/>
            <a:ext cx="2225962" cy="6939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b="1">
                <a:solidFill>
                  <a:srgbClr val="FF0000"/>
                </a:solidFill>
                <a:latin typeface="黑体" panose="02010609060101010101" charset="-122"/>
                <a:ea typeface="黑体" panose="02010609060101010101" charset="-122"/>
              </a:rPr>
              <a:t>社会基本矛盾</a:t>
            </a:r>
            <a:endParaRPr lang="zh-CN" altLang="en-US" sz="2000" b="1">
              <a:solidFill>
                <a:srgbClr val="FF0000"/>
              </a:solidFill>
              <a:effectLst/>
              <a:latin typeface="黑体" panose="02010609060101010101" charset="-122"/>
              <a:ea typeface="黑体" panose="02010609060101010101" charset="-122"/>
            </a:endParaRPr>
          </a:p>
        </p:txBody>
      </p:sp>
      <p:sp>
        <p:nvSpPr>
          <p:cNvPr id="13" name="圆角矩形 12"/>
          <p:cNvSpPr/>
          <p:nvPr>
            <p:custDataLst>
              <p:tags r:id="rId3"/>
            </p:custDataLst>
          </p:nvPr>
        </p:nvSpPr>
        <p:spPr>
          <a:xfrm>
            <a:off x="9604762" y="1544554"/>
            <a:ext cx="2337070" cy="6939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solidFill>
                  <a:srgbClr val="FF0000"/>
                </a:solidFill>
                <a:effectLst/>
                <a:sym typeface="+mn-ea"/>
              </a:rPr>
              <a:t>社会发展基本规律</a:t>
            </a:r>
            <a:endParaRPr lang="zh-CN" altLang="en-US" sz="2000">
              <a:solidFill>
                <a:srgbClr val="FF0000"/>
              </a:solidFill>
              <a:effectLst/>
              <a:latin typeface="华文楷体" panose="02010600040101010101" charset="-122"/>
              <a:ea typeface="华文楷体" panose="02010600040101010101" charset="-122"/>
              <a:sym typeface="+mn-ea"/>
            </a:endParaRPr>
          </a:p>
        </p:txBody>
      </p:sp>
      <p:sp>
        <p:nvSpPr>
          <p:cNvPr id="15" name="矩形 14"/>
          <p:cNvSpPr/>
          <p:nvPr>
            <p:custDataLst>
              <p:tags r:id="rId4"/>
            </p:custDataLst>
          </p:nvPr>
        </p:nvSpPr>
        <p:spPr>
          <a:xfrm>
            <a:off x="2879258" y="925526"/>
            <a:ext cx="1215200" cy="53204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t>生产力</a:t>
            </a:r>
            <a:endParaRPr lang="zh-CN" altLang="en-US" sz="2000"/>
          </a:p>
        </p:txBody>
      </p:sp>
      <p:sp>
        <p:nvSpPr>
          <p:cNvPr id="17" name="矩形 16"/>
          <p:cNvSpPr/>
          <p:nvPr>
            <p:custDataLst>
              <p:tags r:id="rId5"/>
            </p:custDataLst>
          </p:nvPr>
        </p:nvSpPr>
        <p:spPr>
          <a:xfrm>
            <a:off x="5071571" y="925526"/>
            <a:ext cx="1215200" cy="53268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buClrTx/>
              <a:buSzTx/>
              <a:buFontTx/>
            </a:pPr>
            <a:r>
              <a:rPr lang="zh-CN" altLang="en-US" sz="2000"/>
              <a:t>生产关系</a:t>
            </a:r>
            <a:endParaRPr lang="zh-CN" altLang="en-US" sz="2000"/>
          </a:p>
        </p:txBody>
      </p:sp>
      <p:sp>
        <p:nvSpPr>
          <p:cNvPr id="18" name="矩形 17"/>
          <p:cNvSpPr/>
          <p:nvPr>
            <p:custDataLst>
              <p:tags r:id="rId6"/>
            </p:custDataLst>
          </p:nvPr>
        </p:nvSpPr>
        <p:spPr>
          <a:xfrm>
            <a:off x="2884170" y="1975485"/>
            <a:ext cx="1218565" cy="53276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buClrTx/>
              <a:buSzTx/>
              <a:buFontTx/>
            </a:pPr>
            <a:r>
              <a:rPr lang="zh-CN" altLang="en-US" sz="2000"/>
              <a:t>经济基础</a:t>
            </a:r>
            <a:endParaRPr lang="zh-CN" altLang="en-US" sz="2000"/>
          </a:p>
        </p:txBody>
      </p:sp>
      <p:sp>
        <p:nvSpPr>
          <p:cNvPr id="19" name="矩形 18"/>
          <p:cNvSpPr/>
          <p:nvPr>
            <p:custDataLst>
              <p:tags r:id="rId7"/>
            </p:custDataLst>
          </p:nvPr>
        </p:nvSpPr>
        <p:spPr>
          <a:xfrm>
            <a:off x="5084445" y="1976120"/>
            <a:ext cx="1308735" cy="53213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000"/>
              <a:t>上层建筑</a:t>
            </a:r>
            <a:endParaRPr lang="zh-CN" altLang="en-US" sz="2000"/>
          </a:p>
        </p:txBody>
      </p:sp>
      <p:sp>
        <p:nvSpPr>
          <p:cNvPr id="26" name="文本框 25"/>
          <p:cNvSpPr txBox="1"/>
          <p:nvPr>
            <p:custDataLst>
              <p:tags r:id="rId8"/>
            </p:custDataLst>
          </p:nvPr>
        </p:nvSpPr>
        <p:spPr>
          <a:xfrm>
            <a:off x="6856277" y="837910"/>
            <a:ext cx="2288182" cy="706755"/>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ctr"/>
            <a:r>
              <a:rPr lang="zh-CN" altLang="en-US" sz="2000">
                <a:solidFill>
                  <a:srgbClr val="FF0000"/>
                </a:solidFill>
                <a:effectLst/>
              </a:rPr>
              <a:t>生产关系一定适应生产力的状况</a:t>
            </a:r>
            <a:endParaRPr lang="zh-CN" altLang="en-US" sz="2000">
              <a:solidFill>
                <a:srgbClr val="FF0000"/>
              </a:solidFill>
              <a:effectLst/>
            </a:endParaRPr>
          </a:p>
        </p:txBody>
      </p:sp>
      <p:sp>
        <p:nvSpPr>
          <p:cNvPr id="27" name="文本框 26"/>
          <p:cNvSpPr txBox="1"/>
          <p:nvPr>
            <p:custDataLst>
              <p:tags r:id="rId9"/>
            </p:custDataLst>
          </p:nvPr>
        </p:nvSpPr>
        <p:spPr>
          <a:xfrm>
            <a:off x="6857547" y="1844144"/>
            <a:ext cx="2287548" cy="706755"/>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algn="ctr"/>
            <a:r>
              <a:rPr lang="zh-CN" altLang="en-US" sz="2000">
                <a:solidFill>
                  <a:srgbClr val="FF0000"/>
                </a:solidFill>
                <a:effectLst/>
                <a:sym typeface="+mn-ea"/>
              </a:rPr>
              <a:t>上层建筑一定要适应经济基础的状况</a:t>
            </a:r>
            <a:endParaRPr lang="zh-CN" altLang="en-US" sz="2000">
              <a:solidFill>
                <a:srgbClr val="FF0000"/>
              </a:solidFill>
              <a:effectLst/>
              <a:sym typeface="+mn-ea"/>
            </a:endParaRPr>
          </a:p>
        </p:txBody>
      </p:sp>
      <p:sp>
        <p:nvSpPr>
          <p:cNvPr id="28" name="矩形 27"/>
          <p:cNvSpPr/>
          <p:nvPr>
            <p:custDataLst>
              <p:tags r:id="rId10"/>
            </p:custDataLst>
          </p:nvPr>
        </p:nvSpPr>
        <p:spPr>
          <a:xfrm>
            <a:off x="6101715" y="3894455"/>
            <a:ext cx="4289425" cy="590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sym typeface="+mn-ea"/>
              </a:rPr>
              <a:t>阶级社会</a:t>
            </a:r>
            <a:r>
              <a:rPr lang="en-US" altLang="zh-CN" sz="2000">
                <a:sym typeface="+mn-ea"/>
              </a:rPr>
              <a:t>——</a:t>
            </a:r>
            <a:r>
              <a:rPr lang="zh-CN" altLang="en-US" sz="2000">
                <a:sym typeface="+mn-ea"/>
              </a:rPr>
              <a:t>阶级斗争（直接动力）</a:t>
            </a:r>
            <a:endParaRPr lang="zh-CN" altLang="en-US" sz="2000">
              <a:sym typeface="+mn-ea"/>
            </a:endParaRPr>
          </a:p>
        </p:txBody>
      </p:sp>
      <p:sp>
        <p:nvSpPr>
          <p:cNvPr id="30" name="矩形 29"/>
          <p:cNvSpPr/>
          <p:nvPr>
            <p:custDataLst>
              <p:tags r:id="rId11"/>
            </p:custDataLst>
          </p:nvPr>
        </p:nvSpPr>
        <p:spPr>
          <a:xfrm>
            <a:off x="6101715" y="4608195"/>
            <a:ext cx="4297045" cy="590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t>社会主义社会</a:t>
            </a:r>
            <a:r>
              <a:rPr lang="en-US" altLang="zh-CN" sz="2000"/>
              <a:t>——</a:t>
            </a:r>
            <a:r>
              <a:rPr lang="zh-CN" altLang="en-US" sz="2000"/>
              <a:t>改革</a:t>
            </a:r>
            <a:endParaRPr lang="zh-CN" altLang="en-US" sz="2000"/>
          </a:p>
        </p:txBody>
      </p:sp>
      <p:sp>
        <p:nvSpPr>
          <p:cNvPr id="31" name="左大括号 30"/>
          <p:cNvSpPr/>
          <p:nvPr>
            <p:custDataLst>
              <p:tags r:id="rId12"/>
            </p:custDataLst>
          </p:nvPr>
        </p:nvSpPr>
        <p:spPr>
          <a:xfrm>
            <a:off x="2595880" y="1270635"/>
            <a:ext cx="198120" cy="1157605"/>
          </a:xfrm>
          <a:prstGeom prst="leftBrace">
            <a:avLst>
              <a:gd name="adj1" fmla="val 97463"/>
              <a:gd name="adj2" fmla="val 54458"/>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800"/>
          </a:p>
        </p:txBody>
      </p:sp>
      <p:sp>
        <p:nvSpPr>
          <p:cNvPr id="32" name="文本框 31"/>
          <p:cNvSpPr txBox="1"/>
          <p:nvPr>
            <p:custDataLst>
              <p:tags r:id="rId13"/>
            </p:custDataLst>
          </p:nvPr>
        </p:nvSpPr>
        <p:spPr>
          <a:xfrm>
            <a:off x="4164297" y="648074"/>
            <a:ext cx="867274" cy="398780"/>
          </a:xfrm>
          <a:prstGeom prst="rect">
            <a:avLst/>
          </a:prstGeom>
          <a:noFill/>
        </p:spPr>
        <p:txBody>
          <a:bodyPr wrap="square" rtlCol="0">
            <a:spAutoFit/>
          </a:bodyPr>
          <a:lstStyle/>
          <a:p>
            <a:r>
              <a:rPr lang="zh-CN" altLang="en-US" sz="2000" b="1">
                <a:solidFill>
                  <a:schemeClr val="accent1"/>
                </a:solidFill>
                <a:effectLst/>
                <a:latin typeface="楷体" panose="02010609060101010101" charset="-122"/>
                <a:ea typeface="楷体" panose="02010609060101010101" charset="-122"/>
              </a:rPr>
              <a:t>决定</a:t>
            </a:r>
            <a:endParaRPr lang="zh-CN" altLang="en-US" sz="2000" b="1">
              <a:solidFill>
                <a:schemeClr val="accent1"/>
              </a:solidFill>
              <a:effectLst/>
              <a:latin typeface="楷体" panose="02010609060101010101" charset="-122"/>
              <a:ea typeface="楷体" panose="02010609060101010101" charset="-122"/>
            </a:endParaRPr>
          </a:p>
        </p:txBody>
      </p:sp>
      <p:sp>
        <p:nvSpPr>
          <p:cNvPr id="33" name="文本框 32"/>
          <p:cNvSpPr txBox="1"/>
          <p:nvPr>
            <p:custDataLst>
              <p:tags r:id="rId14"/>
            </p:custDataLst>
          </p:nvPr>
        </p:nvSpPr>
        <p:spPr>
          <a:xfrm>
            <a:off x="4094458" y="1382020"/>
            <a:ext cx="977112" cy="398780"/>
          </a:xfrm>
          <a:prstGeom prst="rect">
            <a:avLst/>
          </a:prstGeom>
          <a:noFill/>
        </p:spPr>
        <p:txBody>
          <a:bodyPr wrap="square" rtlCol="0">
            <a:spAutoFit/>
          </a:bodyPr>
          <a:lstStyle/>
          <a:p>
            <a:r>
              <a:rPr lang="zh-CN" altLang="en-US" sz="2000" b="1">
                <a:solidFill>
                  <a:schemeClr val="accent1"/>
                </a:solidFill>
                <a:effectLst/>
                <a:latin typeface="楷体" panose="02010609060101010101" charset="-122"/>
                <a:ea typeface="楷体" panose="02010609060101010101" charset="-122"/>
              </a:rPr>
              <a:t>反作用</a:t>
            </a:r>
            <a:endParaRPr lang="zh-CN" altLang="en-US" sz="2000" b="1">
              <a:solidFill>
                <a:schemeClr val="accent1"/>
              </a:solidFill>
              <a:effectLst/>
              <a:latin typeface="楷体" panose="02010609060101010101" charset="-122"/>
              <a:ea typeface="楷体" panose="02010609060101010101" charset="-122"/>
            </a:endParaRPr>
          </a:p>
        </p:txBody>
      </p:sp>
      <p:cxnSp>
        <p:nvCxnSpPr>
          <p:cNvPr id="34" name="直接箭头连接符 33"/>
          <p:cNvCxnSpPr/>
          <p:nvPr>
            <p:custDataLst>
              <p:tags r:id="rId15"/>
            </p:custDataLst>
          </p:nvPr>
        </p:nvCxnSpPr>
        <p:spPr>
          <a:xfrm>
            <a:off x="4196042" y="1144567"/>
            <a:ext cx="744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custDataLst>
              <p:tags r:id="rId16"/>
            </p:custDataLst>
          </p:nvPr>
        </p:nvCxnSpPr>
        <p:spPr>
          <a:xfrm flipH="1" flipV="1">
            <a:off x="4163662" y="1306466"/>
            <a:ext cx="754897" cy="107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文本框 46"/>
          <p:cNvSpPr txBox="1"/>
          <p:nvPr>
            <p:custDataLst>
              <p:tags r:id="rId17"/>
            </p:custDataLst>
          </p:nvPr>
        </p:nvSpPr>
        <p:spPr>
          <a:xfrm>
            <a:off x="4216996" y="1728612"/>
            <a:ext cx="867274" cy="398780"/>
          </a:xfrm>
          <a:prstGeom prst="rect">
            <a:avLst/>
          </a:prstGeom>
          <a:noFill/>
        </p:spPr>
        <p:txBody>
          <a:bodyPr wrap="square" rtlCol="0">
            <a:spAutoFit/>
          </a:bodyPr>
          <a:lstStyle/>
          <a:p>
            <a:r>
              <a:rPr lang="zh-CN" altLang="en-US" sz="2000" b="1">
                <a:solidFill>
                  <a:schemeClr val="accent1"/>
                </a:solidFill>
                <a:effectLst/>
                <a:latin typeface="楷体" panose="02010609060101010101" charset="-122"/>
                <a:ea typeface="楷体" panose="02010609060101010101" charset="-122"/>
              </a:rPr>
              <a:t>决定</a:t>
            </a:r>
            <a:endParaRPr lang="zh-CN" altLang="en-US" sz="2000" b="1">
              <a:solidFill>
                <a:schemeClr val="accent1"/>
              </a:solidFill>
              <a:effectLst/>
              <a:latin typeface="楷体" panose="02010609060101010101" charset="-122"/>
              <a:ea typeface="楷体" panose="02010609060101010101" charset="-122"/>
            </a:endParaRPr>
          </a:p>
        </p:txBody>
      </p:sp>
      <p:sp>
        <p:nvSpPr>
          <p:cNvPr id="65" name="文本框 64"/>
          <p:cNvSpPr txBox="1"/>
          <p:nvPr>
            <p:custDataLst>
              <p:tags r:id="rId18"/>
            </p:custDataLst>
          </p:nvPr>
        </p:nvSpPr>
        <p:spPr>
          <a:xfrm>
            <a:off x="4147157" y="2462558"/>
            <a:ext cx="977112" cy="398780"/>
          </a:xfrm>
          <a:prstGeom prst="rect">
            <a:avLst/>
          </a:prstGeom>
          <a:noFill/>
        </p:spPr>
        <p:txBody>
          <a:bodyPr wrap="square" rtlCol="0">
            <a:spAutoFit/>
          </a:bodyPr>
          <a:lstStyle/>
          <a:p>
            <a:r>
              <a:rPr lang="zh-CN" altLang="en-US" sz="2000" b="1">
                <a:solidFill>
                  <a:schemeClr val="accent1"/>
                </a:solidFill>
                <a:effectLst/>
                <a:latin typeface="楷体" panose="02010609060101010101" charset="-122"/>
                <a:ea typeface="楷体" panose="02010609060101010101" charset="-122"/>
              </a:rPr>
              <a:t>反作用</a:t>
            </a:r>
            <a:endParaRPr lang="zh-CN" altLang="en-US" sz="2000" b="1">
              <a:solidFill>
                <a:schemeClr val="accent1"/>
              </a:solidFill>
              <a:effectLst/>
              <a:latin typeface="楷体" panose="02010609060101010101" charset="-122"/>
              <a:ea typeface="楷体" panose="02010609060101010101" charset="-122"/>
            </a:endParaRPr>
          </a:p>
        </p:txBody>
      </p:sp>
      <p:cxnSp>
        <p:nvCxnSpPr>
          <p:cNvPr id="66" name="直接箭头连接符 65"/>
          <p:cNvCxnSpPr/>
          <p:nvPr>
            <p:custDataLst>
              <p:tags r:id="rId19"/>
            </p:custDataLst>
          </p:nvPr>
        </p:nvCxnSpPr>
        <p:spPr>
          <a:xfrm>
            <a:off x="4248741" y="2225105"/>
            <a:ext cx="744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custDataLst>
              <p:tags r:id="rId20"/>
            </p:custDataLst>
          </p:nvPr>
        </p:nvCxnSpPr>
        <p:spPr>
          <a:xfrm flipH="1" flipV="1">
            <a:off x="4216361" y="2387004"/>
            <a:ext cx="754897" cy="107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custDataLst>
              <p:tags r:id="rId21"/>
            </p:custDataLst>
          </p:nvPr>
        </p:nvCxnSpPr>
        <p:spPr>
          <a:xfrm flipV="1">
            <a:off x="6407402" y="1198533"/>
            <a:ext cx="323799" cy="107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custDataLst>
              <p:tags r:id="rId22"/>
            </p:custDataLst>
          </p:nvPr>
        </p:nvCxnSpPr>
        <p:spPr>
          <a:xfrm>
            <a:off x="6484862" y="2283516"/>
            <a:ext cx="28062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5" name="右大括号 84"/>
          <p:cNvSpPr/>
          <p:nvPr>
            <p:custDataLst>
              <p:tags r:id="rId23"/>
            </p:custDataLst>
          </p:nvPr>
        </p:nvSpPr>
        <p:spPr>
          <a:xfrm>
            <a:off x="9233980" y="1036634"/>
            <a:ext cx="226025" cy="1650742"/>
          </a:xfrm>
          <a:prstGeom prst="rightBrace">
            <a:avLst>
              <a:gd name="adj1" fmla="val 87515"/>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800"/>
          </a:p>
        </p:txBody>
      </p:sp>
      <p:sp>
        <p:nvSpPr>
          <p:cNvPr id="86" name="圆角矩形 85"/>
          <p:cNvSpPr/>
          <p:nvPr>
            <p:custDataLst>
              <p:tags r:id="rId24"/>
            </p:custDataLst>
          </p:nvPr>
        </p:nvSpPr>
        <p:spPr>
          <a:xfrm>
            <a:off x="271717" y="4207922"/>
            <a:ext cx="2225962" cy="6939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b="1">
                <a:solidFill>
                  <a:srgbClr val="FF0000"/>
                </a:solidFill>
                <a:latin typeface="黑体" panose="02010609060101010101" charset="-122"/>
                <a:ea typeface="黑体" panose="02010609060101010101" charset="-122"/>
              </a:rPr>
              <a:t>社会发展总趋势</a:t>
            </a:r>
            <a:endParaRPr lang="zh-CN" altLang="en-US" sz="2000" b="1">
              <a:solidFill>
                <a:srgbClr val="FF0000"/>
              </a:solidFill>
              <a:effectLst/>
              <a:latin typeface="黑体" panose="02010609060101010101" charset="-122"/>
              <a:ea typeface="黑体" panose="02010609060101010101" charset="-122"/>
            </a:endParaRPr>
          </a:p>
        </p:txBody>
      </p:sp>
      <p:sp>
        <p:nvSpPr>
          <p:cNvPr id="87" name="左大括号 86"/>
          <p:cNvSpPr/>
          <p:nvPr>
            <p:custDataLst>
              <p:tags r:id="rId25"/>
            </p:custDataLst>
          </p:nvPr>
        </p:nvSpPr>
        <p:spPr>
          <a:xfrm>
            <a:off x="2657475" y="3866515"/>
            <a:ext cx="234315" cy="1260475"/>
          </a:xfrm>
          <a:prstGeom prst="leftBrace">
            <a:avLst>
              <a:gd name="adj1" fmla="val 56097"/>
              <a:gd name="adj2" fmla="val 50025"/>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800"/>
          </a:p>
        </p:txBody>
      </p:sp>
      <p:sp>
        <p:nvSpPr>
          <p:cNvPr id="88" name="矩形 87"/>
          <p:cNvSpPr/>
          <p:nvPr>
            <p:custDataLst>
              <p:tags r:id="rId26"/>
            </p:custDataLst>
          </p:nvPr>
        </p:nvSpPr>
        <p:spPr>
          <a:xfrm>
            <a:off x="3016250" y="3617595"/>
            <a:ext cx="1285875" cy="7429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t>前进的</a:t>
            </a:r>
            <a:endParaRPr lang="zh-CN" altLang="en-US" sz="2000"/>
          </a:p>
          <a:p>
            <a:pPr algn="ctr"/>
            <a:r>
              <a:rPr lang="zh-CN" altLang="en-US" sz="2000"/>
              <a:t>上升的</a:t>
            </a:r>
            <a:endParaRPr lang="zh-CN" altLang="en-US" sz="2000"/>
          </a:p>
        </p:txBody>
      </p:sp>
      <p:sp>
        <p:nvSpPr>
          <p:cNvPr id="89" name="矩形 88"/>
          <p:cNvSpPr/>
          <p:nvPr>
            <p:custDataLst>
              <p:tags r:id="rId27"/>
            </p:custDataLst>
          </p:nvPr>
        </p:nvSpPr>
        <p:spPr>
          <a:xfrm>
            <a:off x="3016250" y="4712970"/>
            <a:ext cx="1268730" cy="743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t>过程是</a:t>
            </a:r>
            <a:endParaRPr lang="zh-CN" altLang="en-US" sz="2000"/>
          </a:p>
          <a:p>
            <a:pPr algn="ctr"/>
            <a:r>
              <a:rPr lang="zh-CN" altLang="en-US" sz="2000"/>
              <a:t>曲折的</a:t>
            </a:r>
            <a:endParaRPr lang="zh-CN" altLang="en-US" sz="2000"/>
          </a:p>
        </p:txBody>
      </p:sp>
      <p:cxnSp>
        <p:nvCxnSpPr>
          <p:cNvPr id="90" name="直接箭头连接符 89"/>
          <p:cNvCxnSpPr/>
          <p:nvPr>
            <p:custDataLst>
              <p:tags r:id="rId28"/>
            </p:custDataLst>
          </p:nvPr>
        </p:nvCxnSpPr>
        <p:spPr>
          <a:xfrm>
            <a:off x="1283118" y="2428336"/>
            <a:ext cx="13335" cy="1615440"/>
          </a:xfrm>
          <a:prstGeom prst="straightConnector1">
            <a:avLst/>
          </a:prstGeom>
          <a:ln>
            <a:tailEnd type="arrow" w="med" len="med"/>
          </a:ln>
        </p:spPr>
        <p:style>
          <a:lnRef idx="1">
            <a:schemeClr val="accent6"/>
          </a:lnRef>
          <a:fillRef idx="0">
            <a:schemeClr val="accent6"/>
          </a:fillRef>
          <a:effectRef idx="0">
            <a:schemeClr val="accent6"/>
          </a:effectRef>
          <a:fontRef idx="minor">
            <a:schemeClr val="tx1"/>
          </a:fontRef>
        </p:style>
      </p:cxnSp>
      <p:sp>
        <p:nvSpPr>
          <p:cNvPr id="91" name="文本框 90"/>
          <p:cNvSpPr txBox="1"/>
          <p:nvPr>
            <p:custDataLst>
              <p:tags r:id="rId29"/>
            </p:custDataLst>
          </p:nvPr>
        </p:nvSpPr>
        <p:spPr>
          <a:xfrm>
            <a:off x="514253" y="3086728"/>
            <a:ext cx="1615188" cy="398780"/>
          </a:xfrm>
          <a:prstGeom prst="rect">
            <a:avLst/>
          </a:prstGeom>
          <a:noFill/>
        </p:spPr>
        <p:txBody>
          <a:bodyPr wrap="square" rtlCol="0">
            <a:spAutoFit/>
            <a:scene3d>
              <a:camera prst="orthographicFront"/>
              <a:lightRig rig="threePt" dir="t"/>
            </a:scene3d>
          </a:bodyPr>
          <a:lstStyle/>
          <a:p>
            <a:r>
              <a:rPr lang="zh-CN" altLang="en-US" sz="2000" b="1">
                <a:solidFill>
                  <a:schemeClr val="accent1"/>
                </a:solidFill>
                <a:effectLst/>
                <a:latin typeface="楷体" panose="02010609060101010101" charset="-122"/>
                <a:ea typeface="楷体" panose="02010609060101010101" charset="-122"/>
                <a:cs typeface="楷体" panose="02010609060101010101" charset="-122"/>
              </a:rPr>
              <a:t>实践   推动</a:t>
            </a:r>
            <a:endParaRPr lang="zh-CN" altLang="en-US" sz="2000" b="1">
              <a:solidFill>
                <a:schemeClr val="accent1"/>
              </a:solidFill>
              <a:effectLst/>
              <a:latin typeface="楷体" panose="02010609060101010101" charset="-122"/>
              <a:ea typeface="楷体" panose="02010609060101010101" charset="-122"/>
              <a:cs typeface="楷体" panose="02010609060101010101" charset="-122"/>
            </a:endParaRPr>
          </a:p>
        </p:txBody>
      </p:sp>
      <p:sp>
        <p:nvSpPr>
          <p:cNvPr id="92" name="燕尾形 91"/>
          <p:cNvSpPr/>
          <p:nvPr>
            <p:custDataLst>
              <p:tags r:id="rId30"/>
            </p:custDataLst>
          </p:nvPr>
        </p:nvSpPr>
        <p:spPr>
          <a:xfrm>
            <a:off x="4409440" y="4113530"/>
            <a:ext cx="1524000" cy="736600"/>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000">
                <a:latin typeface="楷体" panose="02010609060101010101" charset="-122"/>
                <a:ea typeface="楷体" panose="02010609060101010101" charset="-122"/>
              </a:rPr>
              <a:t>实现</a:t>
            </a:r>
            <a:endParaRPr lang="zh-CN" altLang="en-US" sz="2000">
              <a:latin typeface="楷体" panose="02010609060101010101" charset="-122"/>
              <a:ea typeface="楷体" panose="02010609060101010101" charset="-122"/>
            </a:endParaRPr>
          </a:p>
          <a:p>
            <a:pPr algn="ctr"/>
            <a:r>
              <a:rPr lang="zh-CN" altLang="en-US" sz="2000">
                <a:latin typeface="楷体" panose="02010609060101010101" charset="-122"/>
                <a:ea typeface="楷体" panose="02010609060101010101" charset="-122"/>
              </a:rPr>
              <a:t>途径</a:t>
            </a:r>
            <a:endParaRPr lang="zh-CN" altLang="en-US" sz="2000">
              <a:latin typeface="楷体" panose="02010609060101010101" charset="-122"/>
              <a:ea typeface="楷体" panose="02010609060101010101" charset="-122"/>
            </a:endParaRPr>
          </a:p>
        </p:txBody>
      </p:sp>
      <p:sp>
        <p:nvSpPr>
          <p:cNvPr id="93" name="文本框 92"/>
          <p:cNvSpPr txBox="1"/>
          <p:nvPr>
            <p:custDataLst>
              <p:tags r:id="rId31"/>
            </p:custDataLst>
          </p:nvPr>
        </p:nvSpPr>
        <p:spPr>
          <a:xfrm>
            <a:off x="337820" y="5624195"/>
            <a:ext cx="11655425" cy="1014730"/>
          </a:xfrm>
          <a:prstGeom prst="rect">
            <a:avLst/>
          </a:prstGeom>
          <a:solidFill>
            <a:schemeClr val="accent2">
              <a:lumMod val="20000"/>
              <a:lumOff val="80000"/>
            </a:schemeClr>
          </a:solidFill>
        </p:spPr>
        <p:txBody>
          <a:bodyPr wrap="square" rtlCol="0" anchor="t">
            <a:spAutoFit/>
          </a:bodyPr>
          <a:lstStyle/>
          <a:p>
            <a:pPr algn="l"/>
            <a:r>
              <a:rPr lang="zh-CN" sz="2000">
                <a:solidFill>
                  <a:schemeClr val="tx1"/>
                </a:solidFill>
                <a:effectLst/>
                <a:latin typeface="微软雅黑" panose="020B0503020204020204" charset="-122"/>
                <a:ea typeface="微软雅黑" panose="020B0503020204020204" charset="-122"/>
                <a:cs typeface="微软雅黑" panose="020B0503020204020204" charset="-122"/>
                <a:sym typeface="+mn-ea"/>
              </a:rPr>
              <a:t>注意</a:t>
            </a:r>
            <a:r>
              <a:rPr lang="en-US" altLang="zh-CN" sz="2000">
                <a:solidFill>
                  <a:schemeClr val="tx1"/>
                </a:solidFill>
                <a:effectLst/>
                <a:latin typeface="微软雅黑" panose="020B0503020204020204" charset="-122"/>
                <a:ea typeface="微软雅黑" panose="020B0503020204020204" charset="-122"/>
                <a:cs typeface="微软雅黑" panose="020B0503020204020204" charset="-122"/>
                <a:sym typeface="+mn-ea"/>
              </a:rPr>
              <a:t>1</a:t>
            </a:r>
            <a:r>
              <a:rPr lang="zh-CN" altLang="en-US" sz="200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sz="2000">
                <a:solidFill>
                  <a:schemeClr val="tx1"/>
                </a:solidFill>
                <a:effectLst/>
                <a:latin typeface="微软雅黑" panose="020B0503020204020204" charset="-122"/>
                <a:ea typeface="微软雅黑" panose="020B0503020204020204" charset="-122"/>
                <a:cs typeface="微软雅黑" panose="020B0503020204020204" charset="-122"/>
                <a:sym typeface="+mn-ea"/>
              </a:rPr>
              <a:t>社会历史的进程取决于社会基本矛盾运动，社会基本矛盾是历史发展</a:t>
            </a:r>
            <a:r>
              <a:rPr lang="zh-CN" sz="2000" b="1">
                <a:solidFill>
                  <a:srgbClr val="FF0000"/>
                </a:solidFill>
                <a:effectLst/>
                <a:latin typeface="微软雅黑" panose="020B0503020204020204" charset="-122"/>
                <a:ea typeface="微软雅黑" panose="020B0503020204020204" charset="-122"/>
                <a:cs typeface="微软雅黑" panose="020B0503020204020204" charset="-122"/>
                <a:sym typeface="+mn-ea"/>
              </a:rPr>
              <a:t>根本动力</a:t>
            </a:r>
            <a:endParaRPr lang="zh-CN" sz="200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algn="l"/>
            <a:r>
              <a:rPr lang="zh-CN" altLang="en-US" sz="2000">
                <a:solidFill>
                  <a:schemeClr val="tx1"/>
                </a:solidFill>
                <a:effectLst/>
                <a:latin typeface="微软雅黑" panose="020B0503020204020204" charset="-122"/>
                <a:ea typeface="微软雅黑" panose="020B0503020204020204" charset="-122"/>
                <a:cs typeface="微软雅黑" panose="020B0503020204020204" charset="-122"/>
                <a:sym typeface="+mn-ea"/>
              </a:rPr>
              <a:t>注意</a:t>
            </a:r>
            <a:r>
              <a:rPr lang="en-US" altLang="zh-CN" sz="2000">
                <a:solidFill>
                  <a:schemeClr val="tx1"/>
                </a:solidFill>
                <a:effectLst/>
                <a:latin typeface="微软雅黑" panose="020B0503020204020204" charset="-122"/>
                <a:ea typeface="微软雅黑" panose="020B0503020204020204" charset="-122"/>
                <a:cs typeface="微软雅黑" panose="020B0503020204020204" charset="-122"/>
                <a:sym typeface="+mn-ea"/>
              </a:rPr>
              <a:t>2</a:t>
            </a:r>
            <a:r>
              <a:rPr lang="zh-CN" altLang="en-US" sz="200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sz="2000">
                <a:solidFill>
                  <a:schemeClr val="tx1"/>
                </a:solidFill>
                <a:effectLst/>
                <a:latin typeface="微软雅黑" panose="020B0503020204020204" charset="-122"/>
                <a:ea typeface="微软雅黑" panose="020B0503020204020204" charset="-122"/>
                <a:cs typeface="微软雅黑" panose="020B0503020204020204" charset="-122"/>
                <a:sym typeface="+mn-ea"/>
              </a:rPr>
              <a:t>不能认为上层建筑一定促进经济基础的发展，也不能认为上层建筑适合经济基础一定会促进生产力的发展。</a:t>
            </a:r>
            <a:r>
              <a:rPr sz="2000" b="1">
                <a:solidFill>
                  <a:srgbClr val="FF0000"/>
                </a:solidFill>
                <a:effectLst/>
                <a:latin typeface="微软雅黑" panose="020B0503020204020204" charset="-122"/>
                <a:ea typeface="微软雅黑" panose="020B0503020204020204" charset="-122"/>
                <a:cs typeface="微软雅黑" panose="020B0503020204020204" charset="-122"/>
                <a:sym typeface="+mn-ea"/>
              </a:rPr>
              <a:t>只有当上层建筑为先进的经济基础服务时，才促进生产力的发展。</a:t>
            </a:r>
            <a:endParaRPr lang="zh-CN" altLang="en-US" sz="2000" b="1">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95" name="文本框 94"/>
          <p:cNvSpPr txBox="1"/>
          <p:nvPr>
            <p:custDataLst>
              <p:tags r:id="rId32"/>
            </p:custDataLst>
          </p:nvPr>
        </p:nvSpPr>
        <p:spPr>
          <a:xfrm>
            <a:off x="4820285" y="3030220"/>
            <a:ext cx="7172960" cy="854710"/>
          </a:xfrm>
          <a:prstGeom prst="rect">
            <a:avLst/>
          </a:prstGeom>
          <a:solidFill>
            <a:schemeClr val="accent4">
              <a:lumMod val="20000"/>
              <a:lumOff val="80000"/>
            </a:schemeClr>
          </a:solidFill>
        </p:spPr>
        <p:txBody>
          <a:bodyPr wrap="square" rtlCol="0" anchor="t">
            <a:noAutofit/>
          </a:bodyPr>
          <a:lstStyle/>
          <a:p>
            <a:pPr algn="l">
              <a:lnSpc>
                <a:spcPct val="90000"/>
              </a:lnSpc>
              <a:spcBef>
                <a:spcPts val="1000"/>
              </a:spcBef>
              <a:buFont typeface="Arial" panose="020B0604020202020204" pitchFamily="34" charset="0"/>
              <a:buNone/>
            </a:pP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区分阶级社会和非阶级社会的主要标准，</a:t>
            </a:r>
            <a:r>
              <a:rPr lang="zh-CN" altLang="en-US" sz="2000">
                <a:solidFill>
                  <a:sysClr val="windowText" lastClr="000000"/>
                </a:solidFill>
                <a:latin typeface="楷体" panose="02010609060101010101" charset="-122"/>
                <a:ea typeface="楷体" panose="02010609060101010101" charset="-122"/>
                <a:cs typeface="楷体" panose="02010609060101010101" charset="-122"/>
                <a:sym typeface="+mn-ea"/>
              </a:rPr>
              <a:t>不是看有无阶级存在，而是看是否以阶级对立为基础，社会的主要矛盾是否是阶级矛盾。社会主义社会不是阶级社会，阶级社会是奴封资</a:t>
            </a:r>
            <a:endParaRPr lang="zh-CN" altLang="en-US" sz="2000">
              <a:solidFill>
                <a:sysClr val="windowText" lastClr="000000"/>
              </a:solidFill>
              <a:latin typeface="楷体" panose="02010609060101010101" charset="-122"/>
              <a:ea typeface="楷体" panose="02010609060101010101" charset="-122"/>
              <a:cs typeface="楷体" panose="02010609060101010101" charset="-122"/>
              <a:sym typeface="+mn-ea"/>
            </a:endParaRPr>
          </a:p>
        </p:txBody>
      </p:sp>
      <p:sp>
        <p:nvSpPr>
          <p:cNvPr id="2" name="文本框 1"/>
          <p:cNvSpPr txBox="1"/>
          <p:nvPr>
            <p:custDataLst>
              <p:tags r:id="rId33"/>
            </p:custDataLst>
          </p:nvPr>
        </p:nvSpPr>
        <p:spPr>
          <a:xfrm>
            <a:off x="6501765" y="0"/>
            <a:ext cx="5690235" cy="368300"/>
          </a:xfrm>
          <a:prstGeom prst="rect">
            <a:avLst/>
          </a:prstGeom>
          <a:noFill/>
        </p:spPr>
        <p:txBody>
          <a:bodyPr wrap="square" rtlCol="0" anchor="t">
            <a:spAutoFit/>
          </a:bodyPr>
          <a:lstStyle/>
          <a:p>
            <a:r>
              <a:rPr lang="zh-CN" altLang="en-US">
                <a:noFill/>
              </a:rPr>
              <a:t>聿见思政统编新教材教学网 www.yjsz2020.cn 原创作品</a:t>
            </a:r>
            <a:endParaRPr lang="zh-CN" altLang="en-US">
              <a:noFill/>
            </a:endParaRPr>
          </a:p>
        </p:txBody>
      </p:sp>
    </p:spTree>
    <p:custDataLst>
      <p:tags r:id="rId34"/>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560560" y="3679190"/>
            <a:ext cx="2098040" cy="3094355"/>
          </a:xfrm>
          <a:prstGeom prst="rect">
            <a:avLst/>
          </a:prstGeom>
        </p:spPr>
      </p:pic>
      <p:grpSp>
        <p:nvGrpSpPr>
          <p:cNvPr id="5" name="组合 4"/>
          <p:cNvGrpSpPr/>
          <p:nvPr>
            <p:custDataLst>
              <p:tags r:id="rId2"/>
            </p:custDataLst>
          </p:nvPr>
        </p:nvGrpSpPr>
        <p:grpSpPr>
          <a:xfrm>
            <a:off x="43613" y="3230970"/>
            <a:ext cx="1623154" cy="1423241"/>
            <a:chOff x="296297" y="2077693"/>
            <a:chExt cx="2568827" cy="2157043"/>
          </a:xfrm>
        </p:grpSpPr>
        <p:grpSp>
          <p:nvGrpSpPr>
            <p:cNvPr id="6" name="组合 5"/>
            <p:cNvGrpSpPr/>
            <p:nvPr>
              <p:custDataLst>
                <p:tags r:id="rId3"/>
              </p:custDataLst>
            </p:nvPr>
          </p:nvGrpSpPr>
          <p:grpSpPr>
            <a:xfrm>
              <a:off x="296297" y="2077693"/>
              <a:ext cx="2568827" cy="2157043"/>
              <a:chOff x="4896092" y="1180617"/>
              <a:chExt cx="4259483" cy="4259484"/>
            </a:xfrm>
          </p:grpSpPr>
          <p:sp>
            <p:nvSpPr>
              <p:cNvPr id="7" name="三十二角星 6"/>
              <p:cNvSpPr/>
              <p:nvPr>
                <p:custDataLst>
                  <p:tags r:id="rId4"/>
                </p:custDataLst>
              </p:nvPr>
            </p:nvSpPr>
            <p:spPr>
              <a:xfrm>
                <a:off x="4896092" y="1180617"/>
                <a:ext cx="4259483" cy="4259484"/>
              </a:xfrm>
              <a:prstGeom prst="star32">
                <a:avLst>
                  <a:gd name="adj" fmla="val 46739"/>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sp>
            <p:nvSpPr>
              <p:cNvPr id="8" name="椭圆 7"/>
              <p:cNvSpPr/>
              <p:nvPr>
                <p:custDataLst>
                  <p:tags r:id="rId5"/>
                </p:custDataLst>
              </p:nvPr>
            </p:nvSpPr>
            <p:spPr>
              <a:xfrm>
                <a:off x="5312780" y="1597306"/>
                <a:ext cx="3426106" cy="3426106"/>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grpSp>
        <p:sp>
          <p:nvSpPr>
            <p:cNvPr id="9" name="矩形 8"/>
            <p:cNvSpPr/>
            <p:nvPr>
              <p:custDataLst>
                <p:tags r:id="rId6"/>
              </p:custDataLst>
            </p:nvPr>
          </p:nvSpPr>
          <p:spPr>
            <a:xfrm>
              <a:off x="479377" y="2908531"/>
              <a:ext cx="2268116" cy="695813"/>
            </a:xfrm>
            <a:prstGeom prst="rect">
              <a:avLst/>
            </a:prstGeom>
          </p:spPr>
          <p:txBody>
            <a:bodyPr wrap="square" lIns="91431" tIns="45715" rIns="91431" bIns="45715">
              <a:spAutoFit/>
            </a:bodyPr>
            <a:p>
              <a:pPr algn="ctr" defTabSz="914400"/>
              <a:r>
                <a:rPr lang="zh-CN" altLang="en-US" sz="2400" b="1">
                  <a:solidFill>
                    <a:srgbClr val="E7E6E6">
                      <a:lumMod val="25000"/>
                    </a:srgbClr>
                  </a:solidFill>
                  <a:latin typeface="微软雅黑" panose="020B0503020204020204" charset="-122"/>
                  <a:ea typeface="微软雅黑" panose="020B0503020204020204" charset="-122"/>
                </a:rPr>
                <a:t>原始社会</a:t>
              </a:r>
              <a:endParaRPr lang="en-US" altLang="zh-CN" sz="2400" b="1">
                <a:solidFill>
                  <a:srgbClr val="E7E6E6">
                    <a:lumMod val="25000"/>
                  </a:srgbClr>
                </a:solidFill>
                <a:latin typeface="微软雅黑" panose="020B0503020204020204" charset="-122"/>
                <a:ea typeface="微软雅黑" panose="020B0503020204020204" charset="-122"/>
              </a:endParaRPr>
            </a:p>
          </p:txBody>
        </p:sp>
      </p:grpSp>
      <p:sp>
        <p:nvSpPr>
          <p:cNvPr id="10" name="右箭头 9"/>
          <p:cNvSpPr/>
          <p:nvPr>
            <p:custDataLst>
              <p:tags r:id="rId7"/>
            </p:custDataLst>
          </p:nvPr>
        </p:nvSpPr>
        <p:spPr>
          <a:xfrm rot="20501268">
            <a:off x="1654549" y="3369048"/>
            <a:ext cx="648038" cy="30837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grpSp>
        <p:nvGrpSpPr>
          <p:cNvPr id="11" name="组合 10"/>
          <p:cNvGrpSpPr/>
          <p:nvPr>
            <p:custDataLst>
              <p:tags r:id="rId8"/>
            </p:custDataLst>
          </p:nvPr>
        </p:nvGrpSpPr>
        <p:grpSpPr>
          <a:xfrm>
            <a:off x="2275744" y="2494083"/>
            <a:ext cx="1623154" cy="1423241"/>
            <a:chOff x="296297" y="2077693"/>
            <a:chExt cx="2568827" cy="2157043"/>
          </a:xfrm>
        </p:grpSpPr>
        <p:grpSp>
          <p:nvGrpSpPr>
            <p:cNvPr id="12" name="组合 11"/>
            <p:cNvGrpSpPr/>
            <p:nvPr>
              <p:custDataLst>
                <p:tags r:id="rId9"/>
              </p:custDataLst>
            </p:nvPr>
          </p:nvGrpSpPr>
          <p:grpSpPr>
            <a:xfrm>
              <a:off x="296297" y="2077693"/>
              <a:ext cx="2568827" cy="2157043"/>
              <a:chOff x="4896092" y="1180617"/>
              <a:chExt cx="4259483" cy="4259484"/>
            </a:xfrm>
          </p:grpSpPr>
          <p:sp>
            <p:nvSpPr>
              <p:cNvPr id="13" name="三十二角星 12"/>
              <p:cNvSpPr/>
              <p:nvPr>
                <p:custDataLst>
                  <p:tags r:id="rId10"/>
                </p:custDataLst>
              </p:nvPr>
            </p:nvSpPr>
            <p:spPr>
              <a:xfrm>
                <a:off x="4896092" y="1180617"/>
                <a:ext cx="4259483" cy="4259484"/>
              </a:xfrm>
              <a:prstGeom prst="star32">
                <a:avLst>
                  <a:gd name="adj" fmla="val 46739"/>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sp>
            <p:nvSpPr>
              <p:cNvPr id="14" name="椭圆 13"/>
              <p:cNvSpPr/>
              <p:nvPr>
                <p:custDataLst>
                  <p:tags r:id="rId11"/>
                </p:custDataLst>
              </p:nvPr>
            </p:nvSpPr>
            <p:spPr>
              <a:xfrm>
                <a:off x="5312780" y="1597306"/>
                <a:ext cx="3426106" cy="3426106"/>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grpSp>
        <p:sp>
          <p:nvSpPr>
            <p:cNvPr id="15" name="矩形 14"/>
            <p:cNvSpPr/>
            <p:nvPr>
              <p:custDataLst>
                <p:tags r:id="rId12"/>
              </p:custDataLst>
            </p:nvPr>
          </p:nvSpPr>
          <p:spPr>
            <a:xfrm>
              <a:off x="479377" y="2908531"/>
              <a:ext cx="2268116" cy="695813"/>
            </a:xfrm>
            <a:prstGeom prst="rect">
              <a:avLst/>
            </a:prstGeom>
          </p:spPr>
          <p:txBody>
            <a:bodyPr wrap="square" lIns="91431" tIns="45715" rIns="91431" bIns="45715">
              <a:spAutoFit/>
            </a:bodyPr>
            <a:p>
              <a:pPr algn="ctr" defTabSz="914400"/>
              <a:r>
                <a:rPr lang="zh-CN" altLang="en-US" sz="2400" b="1">
                  <a:solidFill>
                    <a:srgbClr val="E7E6E6">
                      <a:lumMod val="25000"/>
                    </a:srgbClr>
                  </a:solidFill>
                  <a:latin typeface="微软雅黑" panose="020B0503020204020204" charset="-122"/>
                  <a:ea typeface="微软雅黑" panose="020B0503020204020204" charset="-122"/>
                </a:rPr>
                <a:t>奴隶社会</a:t>
              </a:r>
              <a:endParaRPr lang="en-US" altLang="zh-CN" sz="2400" b="1">
                <a:solidFill>
                  <a:srgbClr val="E7E6E6">
                    <a:lumMod val="25000"/>
                  </a:srgbClr>
                </a:solidFill>
                <a:latin typeface="微软雅黑" panose="020B0503020204020204" charset="-122"/>
                <a:ea typeface="微软雅黑" panose="020B0503020204020204" charset="-122"/>
              </a:endParaRPr>
            </a:p>
          </p:txBody>
        </p:sp>
      </p:grpSp>
      <p:sp>
        <p:nvSpPr>
          <p:cNvPr id="16" name="右箭头 15"/>
          <p:cNvSpPr/>
          <p:nvPr>
            <p:custDataLst>
              <p:tags r:id="rId13"/>
            </p:custDataLst>
          </p:nvPr>
        </p:nvSpPr>
        <p:spPr>
          <a:xfrm rot="20501268">
            <a:off x="3886681" y="2632161"/>
            <a:ext cx="648038" cy="30837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grpSp>
        <p:nvGrpSpPr>
          <p:cNvPr id="17" name="组合 16"/>
          <p:cNvGrpSpPr/>
          <p:nvPr>
            <p:custDataLst>
              <p:tags r:id="rId14"/>
            </p:custDataLst>
          </p:nvPr>
        </p:nvGrpSpPr>
        <p:grpSpPr>
          <a:xfrm>
            <a:off x="4582749" y="1625930"/>
            <a:ext cx="1623154" cy="1423241"/>
            <a:chOff x="296297" y="2077693"/>
            <a:chExt cx="2568827" cy="2157043"/>
          </a:xfrm>
        </p:grpSpPr>
        <p:grpSp>
          <p:nvGrpSpPr>
            <p:cNvPr id="18" name="组合 17"/>
            <p:cNvGrpSpPr/>
            <p:nvPr>
              <p:custDataLst>
                <p:tags r:id="rId15"/>
              </p:custDataLst>
            </p:nvPr>
          </p:nvGrpSpPr>
          <p:grpSpPr>
            <a:xfrm>
              <a:off x="296297" y="2077693"/>
              <a:ext cx="2568827" cy="2157043"/>
              <a:chOff x="4896092" y="1180617"/>
              <a:chExt cx="4259483" cy="4259484"/>
            </a:xfrm>
          </p:grpSpPr>
          <p:sp>
            <p:nvSpPr>
              <p:cNvPr id="19" name="三十二角星 18"/>
              <p:cNvSpPr/>
              <p:nvPr>
                <p:custDataLst>
                  <p:tags r:id="rId16"/>
                </p:custDataLst>
              </p:nvPr>
            </p:nvSpPr>
            <p:spPr>
              <a:xfrm>
                <a:off x="4896092" y="1180617"/>
                <a:ext cx="4259483" cy="4259484"/>
              </a:xfrm>
              <a:prstGeom prst="star32">
                <a:avLst>
                  <a:gd name="adj" fmla="val 46739"/>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sp>
            <p:nvSpPr>
              <p:cNvPr id="20" name="椭圆 19"/>
              <p:cNvSpPr/>
              <p:nvPr>
                <p:custDataLst>
                  <p:tags r:id="rId17"/>
                </p:custDataLst>
              </p:nvPr>
            </p:nvSpPr>
            <p:spPr>
              <a:xfrm>
                <a:off x="5312780" y="1597306"/>
                <a:ext cx="3426106" cy="3426106"/>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grpSp>
        <p:sp>
          <p:nvSpPr>
            <p:cNvPr id="21" name="矩形 20"/>
            <p:cNvSpPr/>
            <p:nvPr>
              <p:custDataLst>
                <p:tags r:id="rId18"/>
              </p:custDataLst>
            </p:nvPr>
          </p:nvSpPr>
          <p:spPr>
            <a:xfrm>
              <a:off x="479377" y="2908531"/>
              <a:ext cx="2268116" cy="695813"/>
            </a:xfrm>
            <a:prstGeom prst="rect">
              <a:avLst/>
            </a:prstGeom>
          </p:spPr>
          <p:txBody>
            <a:bodyPr wrap="square" lIns="91431" tIns="45715" rIns="91431" bIns="45715">
              <a:spAutoFit/>
            </a:bodyPr>
            <a:p>
              <a:pPr algn="ctr" defTabSz="914400"/>
              <a:r>
                <a:rPr lang="zh-CN" altLang="en-US" sz="2400" b="1">
                  <a:solidFill>
                    <a:srgbClr val="E7E6E6">
                      <a:lumMod val="25000"/>
                    </a:srgbClr>
                  </a:solidFill>
                  <a:latin typeface="微软雅黑" panose="020B0503020204020204" charset="-122"/>
                  <a:ea typeface="微软雅黑" panose="020B0503020204020204" charset="-122"/>
                </a:rPr>
                <a:t>封建社会</a:t>
              </a:r>
              <a:endParaRPr lang="en-US" altLang="zh-CN" sz="2400" b="1">
                <a:solidFill>
                  <a:srgbClr val="E7E6E6">
                    <a:lumMod val="25000"/>
                  </a:srgbClr>
                </a:solidFill>
                <a:latin typeface="微软雅黑" panose="020B0503020204020204" charset="-122"/>
                <a:ea typeface="微软雅黑" panose="020B0503020204020204" charset="-122"/>
              </a:endParaRPr>
            </a:p>
          </p:txBody>
        </p:sp>
      </p:grpSp>
      <p:sp>
        <p:nvSpPr>
          <p:cNvPr id="22" name="右箭头 21"/>
          <p:cNvSpPr/>
          <p:nvPr>
            <p:custDataLst>
              <p:tags r:id="rId19"/>
            </p:custDataLst>
          </p:nvPr>
        </p:nvSpPr>
        <p:spPr>
          <a:xfrm rot="20501268">
            <a:off x="6193685" y="1764008"/>
            <a:ext cx="648038" cy="30837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grpSp>
        <p:nvGrpSpPr>
          <p:cNvPr id="23" name="组合 22"/>
          <p:cNvGrpSpPr/>
          <p:nvPr>
            <p:custDataLst>
              <p:tags r:id="rId20"/>
            </p:custDataLst>
          </p:nvPr>
        </p:nvGrpSpPr>
        <p:grpSpPr>
          <a:xfrm>
            <a:off x="6812012" y="854829"/>
            <a:ext cx="1623154" cy="1423241"/>
            <a:chOff x="296297" y="2077693"/>
            <a:chExt cx="2568827" cy="2157043"/>
          </a:xfrm>
        </p:grpSpPr>
        <p:grpSp>
          <p:nvGrpSpPr>
            <p:cNvPr id="24" name="组合 23"/>
            <p:cNvGrpSpPr/>
            <p:nvPr>
              <p:custDataLst>
                <p:tags r:id="rId21"/>
              </p:custDataLst>
            </p:nvPr>
          </p:nvGrpSpPr>
          <p:grpSpPr>
            <a:xfrm>
              <a:off x="296297" y="2077693"/>
              <a:ext cx="2568827" cy="2157043"/>
              <a:chOff x="4896092" y="1180617"/>
              <a:chExt cx="4259483" cy="4259484"/>
            </a:xfrm>
          </p:grpSpPr>
          <p:sp>
            <p:nvSpPr>
              <p:cNvPr id="25" name="三十二角星 24"/>
              <p:cNvSpPr/>
              <p:nvPr>
                <p:custDataLst>
                  <p:tags r:id="rId22"/>
                </p:custDataLst>
              </p:nvPr>
            </p:nvSpPr>
            <p:spPr>
              <a:xfrm>
                <a:off x="4896092" y="1180617"/>
                <a:ext cx="4259483" cy="4259484"/>
              </a:xfrm>
              <a:prstGeom prst="star32">
                <a:avLst>
                  <a:gd name="adj" fmla="val 46739"/>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sp>
            <p:nvSpPr>
              <p:cNvPr id="26" name="椭圆 25"/>
              <p:cNvSpPr/>
              <p:nvPr>
                <p:custDataLst>
                  <p:tags r:id="rId23"/>
                </p:custDataLst>
              </p:nvPr>
            </p:nvSpPr>
            <p:spPr>
              <a:xfrm>
                <a:off x="5312780" y="1597306"/>
                <a:ext cx="3426106" cy="3426106"/>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grpSp>
        <p:sp>
          <p:nvSpPr>
            <p:cNvPr id="27" name="矩形 26"/>
            <p:cNvSpPr/>
            <p:nvPr>
              <p:custDataLst>
                <p:tags r:id="rId24"/>
              </p:custDataLst>
            </p:nvPr>
          </p:nvSpPr>
          <p:spPr>
            <a:xfrm>
              <a:off x="479377" y="2538846"/>
              <a:ext cx="2268116" cy="1255928"/>
            </a:xfrm>
            <a:prstGeom prst="rect">
              <a:avLst/>
            </a:prstGeom>
          </p:spPr>
          <p:txBody>
            <a:bodyPr wrap="square" lIns="91431" tIns="45715" rIns="91431" bIns="45715">
              <a:spAutoFit/>
            </a:bodyPr>
            <a:p>
              <a:pPr algn="ctr" defTabSz="914400"/>
              <a:r>
                <a:rPr lang="zh-CN" altLang="en-US" sz="2400" b="1">
                  <a:solidFill>
                    <a:srgbClr val="E7E6E6">
                      <a:lumMod val="25000"/>
                    </a:srgbClr>
                  </a:solidFill>
                  <a:latin typeface="微软雅黑" panose="020B0503020204020204" charset="-122"/>
                  <a:ea typeface="微软雅黑" panose="020B0503020204020204" charset="-122"/>
                </a:rPr>
                <a:t>资本主义社会</a:t>
              </a:r>
              <a:endParaRPr lang="en-US" altLang="zh-CN" sz="2400" b="1">
                <a:solidFill>
                  <a:srgbClr val="E7E6E6">
                    <a:lumMod val="25000"/>
                  </a:srgbClr>
                </a:solidFill>
                <a:latin typeface="微软雅黑" panose="020B0503020204020204" charset="-122"/>
                <a:ea typeface="微软雅黑" panose="020B0503020204020204" charset="-122"/>
              </a:endParaRPr>
            </a:p>
          </p:txBody>
        </p:sp>
      </p:grpSp>
      <p:sp>
        <p:nvSpPr>
          <p:cNvPr id="28" name="右箭头 27"/>
          <p:cNvSpPr/>
          <p:nvPr>
            <p:custDataLst>
              <p:tags r:id="rId25"/>
            </p:custDataLst>
          </p:nvPr>
        </p:nvSpPr>
        <p:spPr>
          <a:xfrm rot="20501268">
            <a:off x="8422948" y="992907"/>
            <a:ext cx="648038" cy="30837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grpSp>
        <p:nvGrpSpPr>
          <p:cNvPr id="29" name="组合 28"/>
          <p:cNvGrpSpPr/>
          <p:nvPr>
            <p:custDataLst>
              <p:tags r:id="rId26"/>
            </p:custDataLst>
          </p:nvPr>
        </p:nvGrpSpPr>
        <p:grpSpPr>
          <a:xfrm>
            <a:off x="9188152" y="62783"/>
            <a:ext cx="1623154" cy="1423241"/>
            <a:chOff x="296297" y="2077693"/>
            <a:chExt cx="2568827" cy="2157043"/>
          </a:xfrm>
        </p:grpSpPr>
        <p:grpSp>
          <p:nvGrpSpPr>
            <p:cNvPr id="30" name="组合 29"/>
            <p:cNvGrpSpPr/>
            <p:nvPr>
              <p:custDataLst>
                <p:tags r:id="rId27"/>
              </p:custDataLst>
            </p:nvPr>
          </p:nvGrpSpPr>
          <p:grpSpPr>
            <a:xfrm>
              <a:off x="296297" y="2077693"/>
              <a:ext cx="2568827" cy="2157043"/>
              <a:chOff x="4896092" y="1180617"/>
              <a:chExt cx="4259483" cy="4259484"/>
            </a:xfrm>
          </p:grpSpPr>
          <p:sp>
            <p:nvSpPr>
              <p:cNvPr id="31" name="三十二角星 30"/>
              <p:cNvSpPr/>
              <p:nvPr>
                <p:custDataLst>
                  <p:tags r:id="rId28"/>
                </p:custDataLst>
              </p:nvPr>
            </p:nvSpPr>
            <p:spPr>
              <a:xfrm>
                <a:off x="4896092" y="1180617"/>
                <a:ext cx="4259483" cy="4259484"/>
              </a:xfrm>
              <a:prstGeom prst="star32">
                <a:avLst>
                  <a:gd name="adj" fmla="val 46739"/>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sp>
            <p:nvSpPr>
              <p:cNvPr id="32" name="椭圆 31"/>
              <p:cNvSpPr/>
              <p:nvPr>
                <p:custDataLst>
                  <p:tags r:id="rId29"/>
                </p:custDataLst>
              </p:nvPr>
            </p:nvSpPr>
            <p:spPr>
              <a:xfrm>
                <a:off x="5312780" y="1597306"/>
                <a:ext cx="3426106" cy="3426106"/>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900">
                  <a:solidFill>
                    <a:prstClr val="white"/>
                  </a:solidFill>
                </a:endParaRPr>
              </a:p>
            </p:txBody>
          </p:sp>
        </p:grpSp>
        <p:sp>
          <p:nvSpPr>
            <p:cNvPr id="33" name="矩形 32"/>
            <p:cNvSpPr/>
            <p:nvPr>
              <p:custDataLst>
                <p:tags r:id="rId30"/>
              </p:custDataLst>
            </p:nvPr>
          </p:nvSpPr>
          <p:spPr>
            <a:xfrm>
              <a:off x="479377" y="2538846"/>
              <a:ext cx="2268116" cy="1255928"/>
            </a:xfrm>
            <a:prstGeom prst="rect">
              <a:avLst/>
            </a:prstGeom>
          </p:spPr>
          <p:txBody>
            <a:bodyPr wrap="square" lIns="91431" tIns="45715" rIns="91431" bIns="45715">
              <a:spAutoFit/>
            </a:bodyPr>
            <a:p>
              <a:pPr algn="ctr" defTabSz="914400"/>
              <a:r>
                <a:rPr lang="zh-CN" altLang="en-US" sz="2400" b="1">
                  <a:solidFill>
                    <a:srgbClr val="E7E6E6">
                      <a:lumMod val="25000"/>
                    </a:srgbClr>
                  </a:solidFill>
                  <a:latin typeface="微软雅黑" panose="020B0503020204020204" charset="-122"/>
                  <a:ea typeface="微软雅黑" panose="020B0503020204020204" charset="-122"/>
                </a:rPr>
                <a:t>共产主义社会</a:t>
              </a:r>
              <a:endParaRPr lang="en-US" altLang="zh-CN" sz="2400" b="1">
                <a:solidFill>
                  <a:srgbClr val="E7E6E6">
                    <a:lumMod val="25000"/>
                  </a:srgbClr>
                </a:solidFill>
                <a:latin typeface="微软雅黑" panose="020B0503020204020204" charset="-122"/>
                <a:ea typeface="微软雅黑" panose="020B0503020204020204" charset="-122"/>
              </a:endParaRPr>
            </a:p>
          </p:txBody>
        </p:sp>
      </p:grpSp>
      <p:pic>
        <p:nvPicPr>
          <p:cNvPr id="1025" name="Picture 1" descr="C:\Users\Administrator\AppData\Roaming\Tencent\Users\1083525843\QQ\WinTemp\RichOle\5G}MV]IW~R2LS_PKSE5`MOC.png"/>
          <p:cNvPicPr>
            <a:picLocks noChangeAspect="1" noChangeArrowheads="1"/>
          </p:cNvPicPr>
          <p:nvPr>
            <p:custDataLst>
              <p:tags r:id="rId31"/>
            </p:custDataLst>
          </p:nvPr>
        </p:nvPicPr>
        <p:blipFill>
          <a:blip r:embed="rId32">
            <a:extLst>
              <a:ext uri="{28A0092B-C50C-407E-A947-70E740481C1C}">
                <a14:useLocalDpi xmlns:a14="http://schemas.microsoft.com/office/drawing/2010/main" val="0"/>
              </a:ext>
            </a:extLst>
          </a:blip>
          <a:stretch>
            <a:fillRect/>
          </a:stretch>
        </p:blipFill>
        <p:spPr bwMode="auto">
          <a:xfrm>
            <a:off x="368829" y="4654475"/>
            <a:ext cx="1298507" cy="14553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15.sinaimg.cn/middle/6097c833g748f38844b5e&amp;690"/>
          <p:cNvPicPr>
            <a:picLocks noChangeAspect="1" noChangeArrowheads="1"/>
          </p:cNvPicPr>
          <p:nvPr>
            <p:custDataLst>
              <p:tags r:id="rId33"/>
            </p:custDataLst>
          </p:nvPr>
        </p:nvPicPr>
        <p:blipFill>
          <a:blip r:embed="rId34">
            <a:extLst>
              <a:ext uri="{28A0092B-C50C-407E-A947-70E740481C1C}">
                <a14:useLocalDpi xmlns:a14="http://schemas.microsoft.com/office/drawing/2010/main" val="0"/>
              </a:ext>
            </a:extLst>
          </a:blip>
          <a:stretch>
            <a:fillRect/>
          </a:stretch>
        </p:blipFill>
        <p:spPr bwMode="auto">
          <a:xfrm>
            <a:off x="2461947" y="3917278"/>
            <a:ext cx="1546121" cy="1542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AppData\Roaming\Tencent\Users\1083525843\QQ\WinTemp\RichOle\NWGAE{6SYA)FU307MO0LXCI.png"/>
          <p:cNvPicPr>
            <a:picLocks noChangeAspect="1" noChangeArrowheads="1"/>
          </p:cNvPicPr>
          <p:nvPr>
            <p:custDataLst>
              <p:tags r:id="rId35"/>
            </p:custDataLst>
          </p:nvPr>
        </p:nvPicPr>
        <p:blipFill>
          <a:blip r:embed="rId36">
            <a:extLst>
              <a:ext uri="{28A0092B-C50C-407E-A947-70E740481C1C}">
                <a14:useLocalDpi xmlns:a14="http://schemas.microsoft.com/office/drawing/2010/main" val="0"/>
              </a:ext>
            </a:extLst>
          </a:blip>
          <a:stretch>
            <a:fillRect/>
          </a:stretch>
        </p:blipFill>
        <p:spPr bwMode="auto">
          <a:xfrm>
            <a:off x="4802168" y="3049278"/>
            <a:ext cx="1480108" cy="14686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AppData\Roaming\Tencent\Users\1083525843\QQ\WinTemp\RichOle\K7D)W8CNIG)A[$C0{]BV0JE.png"/>
          <p:cNvPicPr>
            <a:picLocks noChangeAspect="1" noChangeArrowheads="1"/>
          </p:cNvPicPr>
          <p:nvPr>
            <p:custDataLst>
              <p:tags r:id="rId37"/>
            </p:custDataLst>
          </p:nvPr>
        </p:nvPicPr>
        <p:blipFill>
          <a:blip r:embed="rId38">
            <a:extLst>
              <a:ext uri="{28A0092B-C50C-407E-A947-70E740481C1C}">
                <a14:useLocalDpi xmlns:a14="http://schemas.microsoft.com/office/drawing/2010/main" val="0"/>
              </a:ext>
            </a:extLst>
          </a:blip>
          <a:stretch>
            <a:fillRect/>
          </a:stretch>
        </p:blipFill>
        <p:spPr bwMode="auto">
          <a:xfrm>
            <a:off x="7049316" y="2277793"/>
            <a:ext cx="1439470" cy="1400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istrator\AppData\Roaming\Tencent\Users\1083525843\QQ\WinTemp\RichOle\U7Z0]N9B($EG{0ULEH`QZXT.png"/>
          <p:cNvPicPr>
            <a:picLocks noChangeAspect="1" noChangeArrowheads="1"/>
          </p:cNvPicPr>
          <p:nvPr>
            <p:custDataLst>
              <p:tags r:id="rId39"/>
            </p:custDataLst>
          </p:nvPr>
        </p:nvPicPr>
        <p:blipFill>
          <a:blip r:embed="rId40">
            <a:extLst>
              <a:ext uri="{28A0092B-C50C-407E-A947-70E740481C1C}">
                <a14:useLocalDpi xmlns:a14="http://schemas.microsoft.com/office/drawing/2010/main" val="0"/>
              </a:ext>
            </a:extLst>
          </a:blip>
          <a:stretch>
            <a:fillRect/>
          </a:stretch>
        </p:blipFill>
        <p:spPr bwMode="auto">
          <a:xfrm>
            <a:off x="9668554" y="1483450"/>
            <a:ext cx="1567098" cy="1551224"/>
          </a:xfrm>
          <a:prstGeom prst="rect">
            <a:avLst/>
          </a:prstGeom>
          <a:noFill/>
          <a:extLst>
            <a:ext uri="{909E8E84-426E-40DD-AFC4-6F175D3DCCD1}">
              <a14:hiddenFill xmlns:a14="http://schemas.microsoft.com/office/drawing/2010/main">
                <a:solidFill>
                  <a:srgbClr val="FFFFFF"/>
                </a:solidFill>
              </a14:hiddenFill>
            </a:ext>
          </a:extLst>
        </p:spPr>
      </p:pic>
      <p:sp>
        <p:nvSpPr>
          <p:cNvPr id="34" name="文本框 33"/>
          <p:cNvSpPr txBox="1"/>
          <p:nvPr>
            <p:custDataLst>
              <p:tags r:id="rId41"/>
            </p:custDataLst>
          </p:nvPr>
        </p:nvSpPr>
        <p:spPr>
          <a:xfrm>
            <a:off x="148501" y="202076"/>
            <a:ext cx="6056950" cy="583565"/>
          </a:xfrm>
          <a:prstGeom prst="rect">
            <a:avLst/>
          </a:prstGeom>
          <a:noFill/>
        </p:spPr>
        <p:txBody>
          <a:bodyPr wrap="square" rtlCol="0">
            <a:spAutoFit/>
          </a:bodyPr>
          <a:p>
            <a:r>
              <a:rPr lang="zh-CN" altLang="en-US" sz="3200" b="1"/>
              <a:t>人类社会的五种基本社会形态：</a:t>
            </a:r>
            <a:endParaRPr lang="zh-CN" altLang="en-US" sz="3200" b="1"/>
          </a:p>
        </p:txBody>
      </p:sp>
      <p:sp>
        <p:nvSpPr>
          <p:cNvPr id="35" name="矩形 34"/>
          <p:cNvSpPr/>
          <p:nvPr/>
        </p:nvSpPr>
        <p:spPr>
          <a:xfrm>
            <a:off x="4159250" y="4654550"/>
            <a:ext cx="5401310" cy="2164715"/>
          </a:xfrm>
          <a:prstGeom prst="rect">
            <a:avLst/>
          </a:prstGeom>
          <a:gradFill flip="none" rotWithShape="1">
            <a:gsLst>
              <a:gs pos="0">
                <a:srgbClr val="BC2021">
                  <a:alpha val="88000"/>
                </a:srgbClr>
              </a:gs>
              <a:gs pos="100000">
                <a:srgbClr val="84252C">
                  <a:alpha val="82000"/>
                </a:srgbClr>
              </a:gs>
            </a:gsLst>
            <a:lin ang="2700000" scaled="1"/>
          </a:gra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6" name="文本框 35"/>
          <p:cNvSpPr txBox="1"/>
          <p:nvPr/>
        </p:nvSpPr>
        <p:spPr>
          <a:xfrm>
            <a:off x="4273550" y="4654550"/>
            <a:ext cx="5172710" cy="2061210"/>
          </a:xfrm>
          <a:prstGeom prst="rect">
            <a:avLst/>
          </a:prstGeom>
          <a:noFill/>
        </p:spPr>
        <p:txBody>
          <a:bodyPr wrap="square">
            <a:spAutoFit/>
          </a:bodyPr>
          <a:p>
            <a:r>
              <a:rPr lang="zh-CN" altLang="en-US" sz="3200" i="1">
                <a:solidFill>
                  <a:schemeClr val="bg1"/>
                </a:solidFill>
                <a:latin typeface="优设标题黑" panose="00000500000000000000" pitchFamily="2" charset="-122"/>
                <a:ea typeface="优设标题黑" panose="00000500000000000000" pitchFamily="2" charset="-122"/>
              </a:rPr>
              <a:t>人类社会发展的总趋势没有改变，也不会改变。</a:t>
            </a:r>
            <a:endParaRPr lang="zh-CN" altLang="en-US" sz="3200">
              <a:solidFill>
                <a:schemeClr val="bg1"/>
              </a:solidFill>
              <a:latin typeface="优设标题黑" panose="00000500000000000000" pitchFamily="2" charset="-122"/>
              <a:ea typeface="优设标题黑" panose="00000500000000000000" pitchFamily="2" charset="-122"/>
            </a:endParaRPr>
          </a:p>
          <a:p>
            <a:r>
              <a:rPr lang="zh-CN" altLang="en-US" sz="3200">
                <a:solidFill>
                  <a:schemeClr val="bg1"/>
                </a:solidFill>
                <a:latin typeface="优设标题黑" panose="00000500000000000000" pitchFamily="2" charset="-122"/>
                <a:ea typeface="优设标题黑" panose="00000500000000000000" pitchFamily="2" charset="-122"/>
              </a:rPr>
              <a:t>                     </a:t>
            </a:r>
            <a:endParaRPr lang="zh-CN" altLang="en-US" sz="3200">
              <a:solidFill>
                <a:schemeClr val="bg1"/>
              </a:solidFill>
              <a:latin typeface="优设标题黑" panose="00000500000000000000" pitchFamily="2" charset="-122"/>
              <a:ea typeface="优设标题黑" panose="00000500000000000000" pitchFamily="2" charset="-122"/>
            </a:endParaRPr>
          </a:p>
          <a:p>
            <a:r>
              <a:rPr lang="en-US" altLang="zh-CN" sz="3200">
                <a:solidFill>
                  <a:schemeClr val="bg1"/>
                </a:solidFill>
                <a:latin typeface="优设标题黑" panose="00000500000000000000" pitchFamily="2" charset="-122"/>
                <a:ea typeface="优设标题黑" panose="00000500000000000000" pitchFamily="2" charset="-122"/>
              </a:rPr>
              <a:t>——</a:t>
            </a:r>
            <a:r>
              <a:rPr lang="zh-CN" altLang="en-US" sz="3200">
                <a:solidFill>
                  <a:schemeClr val="bg1"/>
                </a:solidFill>
                <a:latin typeface="优设标题黑" panose="00000500000000000000" pitchFamily="2" charset="-122"/>
                <a:ea typeface="优设标题黑" panose="00000500000000000000" pitchFamily="2" charset="-122"/>
              </a:rPr>
              <a:t>习近平</a:t>
            </a:r>
            <a:endParaRPr lang="zh-CN" altLang="en-US" sz="3200">
              <a:solidFill>
                <a:schemeClr val="bg1"/>
              </a:solidFill>
              <a:latin typeface="优设标题黑" panose="00000500000000000000" pitchFamily="2" charset="-122"/>
              <a:ea typeface="优设标题黑" panose="00000500000000000000" pitchFamily="2" charset="-122"/>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148213" y="309866"/>
            <a:ext cx="8827139" cy="1153113"/>
          </a:xfrm>
          <a:prstGeom prst="rect">
            <a:avLst/>
          </a:prstGeom>
        </p:spPr>
      </p:pic>
      <p:sp>
        <p:nvSpPr>
          <p:cNvPr id="1082" name="文本框 1081"/>
          <p:cNvSpPr txBox="1"/>
          <p:nvPr>
            <p:custDataLst>
              <p:tags r:id="rId3"/>
            </p:custDataLst>
          </p:nvPr>
        </p:nvSpPr>
        <p:spPr>
          <a:xfrm flipH="1">
            <a:off x="3275330" y="443230"/>
            <a:ext cx="5634355" cy="645160"/>
          </a:xfrm>
          <a:prstGeom prst="rect">
            <a:avLst/>
          </a:prstGeom>
          <a:solidFill>
            <a:srgbClr val="8ABFA7"/>
          </a:solidFill>
        </p:spPr>
        <p:txBody>
          <a:bodyPr wrap="square" rtlCol="0">
            <a:spAutoFit/>
          </a:bodyPr>
          <a:lstStyle/>
          <a:p>
            <a:pPr algn="ctr"/>
            <a:r>
              <a:rPr lang="zh-CN" altLang="en-US" sz="3600">
                <a:solidFill>
                  <a:schemeClr val="tx1">
                    <a:lumMod val="85000"/>
                    <a:lumOff val="15000"/>
                  </a:schemeClr>
                </a:solidFill>
                <a:latin typeface="黑体" panose="02010609060101010101" charset="-122"/>
                <a:ea typeface="黑体" panose="02010609060101010101" charset="-122"/>
              </a:rPr>
              <a:t>课堂小结</a:t>
            </a:r>
            <a:endParaRPr lang="zh-CN" altLang="en-US" sz="3600">
              <a:solidFill>
                <a:schemeClr val="tx1">
                  <a:lumMod val="85000"/>
                  <a:lumOff val="15000"/>
                </a:schemeClr>
              </a:solidFill>
              <a:latin typeface="黑体" panose="02010609060101010101" charset="-122"/>
              <a:ea typeface="黑体" panose="02010609060101010101" charset="-122"/>
            </a:endParaRPr>
          </a:p>
        </p:txBody>
      </p:sp>
      <p:pic>
        <p:nvPicPr>
          <p:cNvPr id="2" name="图片 1"/>
          <p:cNvPicPr>
            <a:picLocks noChangeAspect="1"/>
          </p:cNvPicPr>
          <p:nvPr>
            <p:custDataLst>
              <p:tags r:id="rId4"/>
            </p:custDataLst>
          </p:nvPr>
        </p:nvPicPr>
        <p:blipFill>
          <a:blip r:embed="rId5"/>
          <a:stretch>
            <a:fillRect/>
          </a:stretch>
        </p:blipFill>
        <p:spPr>
          <a:xfrm>
            <a:off x="333027" y="1221754"/>
            <a:ext cx="11288165" cy="5436462"/>
          </a:xfrm>
          <a:prstGeom prst="rect">
            <a:avLst/>
          </a:prstGeom>
          <a:ln>
            <a:noFill/>
          </a:ln>
          <a:effectLst>
            <a:outerShdw blurRad="292100" dist="139700" dir="2700000" algn="tl" rotWithShape="0">
              <a:srgbClr val="333333">
                <a:alpha val="65000"/>
              </a:srgbClr>
            </a:outerShdw>
          </a:effectLst>
        </p:spPr>
      </p:pic>
      <p:pic>
        <p:nvPicPr>
          <p:cNvPr id="1083" name="New picture"/>
          <p:cNvPicPr/>
          <p:nvPr>
            <p:custDataLst>
              <p:tags r:id="rId6"/>
            </p:custDataLst>
          </p:nvPr>
        </p:nvPicPr>
        <p:blipFill>
          <a:blip r:embed="rId7"/>
          <a:stretch>
            <a:fillRect/>
          </a:stretch>
        </p:blipFill>
        <p:spPr>
          <a:xfrm>
            <a:off x="11811000" y="11633200"/>
            <a:ext cx="317500" cy="241300"/>
          </a:xfrm>
          <a:prstGeom prst="cube">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0"/>
            <a:ext cx="12192000" cy="6837680"/>
          </a:xfrm>
          <a:prstGeom prst="rect">
            <a:avLst/>
          </a:prstGeom>
        </p:spPr>
      </p:pic>
      <p:sp>
        <p:nvSpPr>
          <p:cNvPr id="9" name="矩形 8"/>
          <p:cNvSpPr/>
          <p:nvPr>
            <p:custDataLst>
              <p:tags r:id="rId3"/>
            </p:custDataLst>
          </p:nvPr>
        </p:nvSpPr>
        <p:spPr>
          <a:xfrm>
            <a:off x="0" y="0"/>
            <a:ext cx="12192635" cy="68516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48487"/>
          <p:cNvSpPr txBox="1"/>
          <p:nvPr>
            <p:custDataLst>
              <p:tags r:id="rId4"/>
            </p:custDataLst>
          </p:nvPr>
        </p:nvSpPr>
        <p:spPr>
          <a:xfrm>
            <a:off x="915035" y="2021205"/>
            <a:ext cx="1682115" cy="521970"/>
          </a:xfrm>
          <a:prstGeom prst="rect">
            <a:avLst/>
          </a:prstGeom>
          <a:noFill/>
          <a:ln w="38100">
            <a:solidFill>
              <a:schemeClr val="tx1"/>
            </a:solidFill>
          </a:ln>
        </p:spPr>
        <p:txBody>
          <a:bodyPr wrap="square" anchor="t" anchorCtr="0">
            <a:spAutoFit/>
          </a:bodyPr>
          <a:lstStyle/>
          <a:p>
            <a:pPr algn="ctr" eaLnBrk="0" hangingPunct="0"/>
            <a:r>
              <a:rPr lang="zh-CN" altLang="en-US" sz="2800" b="1">
                <a:solidFill>
                  <a:srgbClr val="FF0000"/>
                </a:solidFill>
                <a:latin typeface="微软雅黑" panose="020B0503020204020204" charset="-122"/>
                <a:ea typeface="微软雅黑" panose="020B0503020204020204" charset="-122"/>
              </a:rPr>
              <a:t>生产力</a:t>
            </a:r>
            <a:endParaRPr lang="zh-CN" altLang="en-US" sz="2800" b="1">
              <a:solidFill>
                <a:srgbClr val="FF0000"/>
              </a:solidFill>
              <a:latin typeface="微软雅黑" panose="020B0503020204020204" charset="-122"/>
              <a:ea typeface="微软雅黑" panose="020B0503020204020204" charset="-122"/>
            </a:endParaRPr>
          </a:p>
        </p:txBody>
      </p:sp>
      <p:sp>
        <p:nvSpPr>
          <p:cNvPr id="11" name="文本框 148492"/>
          <p:cNvSpPr txBox="1"/>
          <p:nvPr>
            <p:custDataLst>
              <p:tags r:id="rId5"/>
            </p:custDataLst>
          </p:nvPr>
        </p:nvSpPr>
        <p:spPr>
          <a:xfrm>
            <a:off x="3039745" y="1100773"/>
            <a:ext cx="1858963" cy="522287"/>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nchorCtr="0">
            <a:spAutoFit/>
          </a:bodyPr>
          <a:lstStyle/>
          <a:p>
            <a:pPr eaLnBrk="0" hangingPunct="0">
              <a:spcBef>
                <a:spcPct val="50000"/>
              </a:spcBef>
              <a:buClr>
                <a:srgbClr val="FF5050"/>
              </a:buClr>
              <a:buSzPct val="110000"/>
              <a:buFont typeface="Wingdings" panose="05000000000000000000" pitchFamily="2" charset="2"/>
            </a:pPr>
            <a:r>
              <a:rPr lang="zh-CN" altLang="en-US" sz="2800" b="1">
                <a:latin typeface="Arial" panose="020B0604020202020204" pitchFamily="34" charset="0"/>
                <a:ea typeface="宋体" panose="02010600030101010101" pitchFamily="2" charset="-122"/>
              </a:rPr>
              <a:t>①</a:t>
            </a:r>
            <a:r>
              <a:rPr lang="zh-CN" altLang="en-US" sz="2800" b="1">
                <a:latin typeface="黑体" panose="02010609060101010101" charset="-122"/>
                <a:ea typeface="黑体" panose="02010609060101010101" charset="-122"/>
              </a:rPr>
              <a:t>劳动者</a:t>
            </a:r>
            <a:endParaRPr lang="zh-CN" altLang="en-US" sz="2800" b="1">
              <a:latin typeface="黑体" panose="02010609060101010101" charset="-122"/>
              <a:ea typeface="黑体" panose="02010609060101010101" charset="-122"/>
            </a:endParaRPr>
          </a:p>
        </p:txBody>
      </p:sp>
      <p:sp>
        <p:nvSpPr>
          <p:cNvPr id="12" name="文本框 148493"/>
          <p:cNvSpPr txBox="1"/>
          <p:nvPr>
            <p:custDataLst>
              <p:tags r:id="rId6"/>
            </p:custDataLst>
          </p:nvPr>
        </p:nvSpPr>
        <p:spPr>
          <a:xfrm>
            <a:off x="2943225" y="1688465"/>
            <a:ext cx="2005965" cy="521970"/>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nchorCtr="0">
            <a:spAutoFit/>
          </a:bodyPr>
          <a:lstStyle/>
          <a:p>
            <a:pPr eaLnBrk="0" hangingPunct="0">
              <a:spcBef>
                <a:spcPct val="50000"/>
              </a:spcBef>
              <a:buClr>
                <a:srgbClr val="FF5050"/>
              </a:buClr>
              <a:buSzPct val="110000"/>
              <a:buFont typeface="Wingdings" panose="05000000000000000000" pitchFamily="2" charset="2"/>
            </a:pPr>
            <a:r>
              <a:rPr lang="zh-CN" altLang="en-US" sz="2800" b="1">
                <a:solidFill>
                  <a:srgbClr val="0000CC"/>
                </a:solidFill>
                <a:latin typeface="Arial" panose="020B0604020202020204" pitchFamily="34" charset="0"/>
                <a:ea typeface="宋体" panose="02010600030101010101" pitchFamily="2" charset="-122"/>
              </a:rPr>
              <a:t>②</a:t>
            </a:r>
            <a:r>
              <a:rPr lang="zh-CN" altLang="en-US" sz="2800" b="1">
                <a:solidFill>
                  <a:srgbClr val="0000CC"/>
                </a:solidFill>
                <a:latin typeface="黑体" panose="02010609060101010101" charset="-122"/>
                <a:ea typeface="黑体" panose="02010609060101010101" charset="-122"/>
              </a:rPr>
              <a:t>劳动工具</a:t>
            </a:r>
            <a:endParaRPr lang="zh-CN" altLang="en-US" sz="2800" b="1">
              <a:solidFill>
                <a:srgbClr val="0000CC"/>
              </a:solidFill>
              <a:latin typeface="黑体" panose="02010609060101010101" charset="-122"/>
              <a:ea typeface="黑体" panose="02010609060101010101" charset="-122"/>
            </a:endParaRPr>
          </a:p>
        </p:txBody>
      </p:sp>
      <p:sp>
        <p:nvSpPr>
          <p:cNvPr id="13" name="文本框 148494"/>
          <p:cNvSpPr txBox="1"/>
          <p:nvPr>
            <p:custDataLst>
              <p:tags r:id="rId7"/>
            </p:custDataLst>
          </p:nvPr>
        </p:nvSpPr>
        <p:spPr>
          <a:xfrm>
            <a:off x="2943225" y="2336800"/>
            <a:ext cx="2013585" cy="521970"/>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nchorCtr="0">
            <a:spAutoFit/>
          </a:bodyPr>
          <a:lstStyle/>
          <a:p>
            <a:pPr eaLnBrk="0" hangingPunct="0">
              <a:spcBef>
                <a:spcPct val="50000"/>
              </a:spcBef>
              <a:buClr>
                <a:srgbClr val="FF5050"/>
              </a:buClr>
              <a:buSzPct val="110000"/>
              <a:buFont typeface="Wingdings" panose="05000000000000000000" pitchFamily="2" charset="2"/>
            </a:pPr>
            <a:r>
              <a:rPr lang="zh-CN" altLang="en-US" sz="2800" b="1">
                <a:latin typeface="Arial" panose="020B0604020202020204" pitchFamily="34" charset="0"/>
                <a:ea typeface="宋体" panose="02010600030101010101" pitchFamily="2" charset="-122"/>
              </a:rPr>
              <a:t>③</a:t>
            </a:r>
            <a:r>
              <a:rPr lang="zh-CN" altLang="en-US" sz="2800" b="1">
                <a:latin typeface="黑体" panose="02010609060101010101" charset="-122"/>
                <a:ea typeface="黑体" panose="02010609060101010101" charset="-122"/>
              </a:rPr>
              <a:t>劳动对象</a:t>
            </a:r>
            <a:endParaRPr lang="zh-CN" altLang="en-US" sz="2800" b="1">
              <a:latin typeface="黑体" panose="02010609060101010101" charset="-122"/>
              <a:ea typeface="黑体" panose="02010609060101010101" charset="-122"/>
            </a:endParaRPr>
          </a:p>
        </p:txBody>
      </p:sp>
      <p:sp>
        <p:nvSpPr>
          <p:cNvPr id="14" name="文本框 148496"/>
          <p:cNvSpPr txBox="1"/>
          <p:nvPr>
            <p:custDataLst>
              <p:tags r:id="rId8"/>
            </p:custDataLst>
          </p:nvPr>
        </p:nvSpPr>
        <p:spPr>
          <a:xfrm>
            <a:off x="3038475" y="3746500"/>
            <a:ext cx="3407410" cy="1537970"/>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nchorCtr="0">
            <a:spAutoFit/>
          </a:bodyPr>
          <a:lstStyle/>
          <a:p>
            <a:pPr eaLnBrk="0" hangingPunct="0">
              <a:spcBef>
                <a:spcPct val="50000"/>
              </a:spcBef>
              <a:buClr>
                <a:srgbClr val="FF5050"/>
              </a:buClr>
              <a:buSzPct val="110000"/>
              <a:buFont typeface="Wingdings" panose="05000000000000000000" pitchFamily="2" charset="2"/>
            </a:pPr>
            <a:r>
              <a:rPr lang="zh-CN" altLang="en-US" sz="2800" b="1">
                <a:latin typeface="Arial" panose="020B0604020202020204" pitchFamily="34" charset="0"/>
                <a:ea typeface="宋体" panose="02010600030101010101" pitchFamily="2" charset="-122"/>
              </a:rPr>
              <a:t>①</a:t>
            </a:r>
            <a:r>
              <a:rPr lang="zh-CN" altLang="zh-CN" sz="2800" b="1">
                <a:latin typeface="黑体" panose="02010609060101010101" charset="-122"/>
                <a:ea typeface="黑体" panose="02010609060101010101" charset="-122"/>
                <a:sym typeface="宋体" panose="02010600030101010101" pitchFamily="2" charset="-122"/>
              </a:rPr>
              <a:t>▲</a:t>
            </a:r>
            <a:r>
              <a:rPr lang="zh-CN" altLang="en-US" sz="2800" b="1">
                <a:latin typeface="黑体" panose="02010609060101010101" charset="-122"/>
                <a:ea typeface="黑体" panose="02010609060101010101" charset="-122"/>
              </a:rPr>
              <a:t>生产资料</a:t>
            </a:r>
            <a:r>
              <a:rPr lang="zh-CN" altLang="en-US" sz="2800" b="1">
                <a:solidFill>
                  <a:srgbClr val="1814CA"/>
                </a:solidFill>
                <a:latin typeface="黑体" panose="02010609060101010101" charset="-122"/>
                <a:ea typeface="黑体" panose="02010609060101010101" charset="-122"/>
              </a:rPr>
              <a:t>所有制</a:t>
            </a:r>
            <a:r>
              <a:rPr lang="zh-CN" altLang="en-US" sz="2400" b="1">
                <a:solidFill>
                  <a:srgbClr val="00B050"/>
                </a:solidFill>
                <a:latin typeface="黑体" panose="02010609060101010101" charset="-122"/>
                <a:ea typeface="黑体" panose="02010609060101010101" charset="-122"/>
                <a:cs typeface="黑体" panose="02010609060101010101" charset="-122"/>
                <a:sym typeface="+mn-ea"/>
              </a:rPr>
              <a:t>例：公有制</a:t>
            </a:r>
            <a:r>
              <a:rPr lang="en-US" altLang="zh-CN" sz="2400" b="1">
                <a:solidFill>
                  <a:srgbClr val="00B050"/>
                </a:solidFill>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400" b="1">
                <a:solidFill>
                  <a:srgbClr val="00B050"/>
                </a:solidFill>
                <a:latin typeface="黑体" panose="02010609060101010101" charset="-122"/>
                <a:ea typeface="黑体" panose="02010609060101010101" charset="-122"/>
                <a:cs typeface="黑体" panose="02010609060101010101" charset="-122"/>
                <a:sym typeface="+mn-ea"/>
              </a:rPr>
              <a:t>私有制</a:t>
            </a:r>
            <a:endParaRPr lang="zh-CN" altLang="en-US" sz="2800" b="1">
              <a:solidFill>
                <a:srgbClr val="00B050"/>
              </a:solidFill>
              <a:latin typeface="黑体" panose="02010609060101010101" charset="-122"/>
              <a:ea typeface="黑体" panose="02010609060101010101" charset="-122"/>
              <a:cs typeface="黑体" panose="02010609060101010101" charset="-122"/>
            </a:endParaRPr>
          </a:p>
          <a:p>
            <a:pPr eaLnBrk="0" hangingPunct="0">
              <a:spcBef>
                <a:spcPct val="50000"/>
              </a:spcBef>
              <a:buClr>
                <a:srgbClr val="FF5050"/>
              </a:buClr>
              <a:buSzPct val="110000"/>
              <a:buFont typeface="Wingdings" panose="05000000000000000000" pitchFamily="2" charset="2"/>
            </a:pPr>
            <a:endParaRPr lang="zh-CN" altLang="en-US" sz="2800" b="1">
              <a:solidFill>
                <a:srgbClr val="00B050"/>
              </a:solidFill>
              <a:latin typeface="黑体" panose="02010609060101010101" charset="-122"/>
              <a:ea typeface="黑体" panose="02010609060101010101" charset="-122"/>
              <a:cs typeface="黑体" panose="02010609060101010101" charset="-122"/>
            </a:endParaRPr>
          </a:p>
        </p:txBody>
      </p:sp>
      <p:sp>
        <p:nvSpPr>
          <p:cNvPr id="15" name="文本框 148498"/>
          <p:cNvSpPr txBox="1"/>
          <p:nvPr>
            <p:custDataLst>
              <p:tags r:id="rId9"/>
            </p:custDataLst>
          </p:nvPr>
        </p:nvSpPr>
        <p:spPr>
          <a:xfrm>
            <a:off x="3039110" y="4707255"/>
            <a:ext cx="3406140" cy="1202055"/>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nchorCtr="0">
            <a:noAutofit/>
          </a:bodyPr>
          <a:lstStyle/>
          <a:p>
            <a:pPr eaLnBrk="0" fontAlgn="auto" hangingPunct="0">
              <a:lnSpc>
                <a:spcPts val="2760"/>
              </a:lnSpc>
              <a:spcBef>
                <a:spcPct val="0"/>
              </a:spcBef>
              <a:buClr>
                <a:srgbClr val="FF5050"/>
              </a:buClr>
              <a:buSzPct val="110000"/>
              <a:buFont typeface="Wingdings" panose="05000000000000000000" pitchFamily="2" charset="2"/>
            </a:pPr>
            <a:r>
              <a:rPr lang="zh-CN" altLang="en-US" sz="2800" b="1">
                <a:latin typeface="Arial" panose="020B0604020202020204" pitchFamily="34" charset="0"/>
                <a:ea typeface="宋体" panose="02010600030101010101" pitchFamily="2" charset="-122"/>
              </a:rPr>
              <a:t>②人们</a:t>
            </a:r>
            <a:r>
              <a:rPr lang="zh-CN" altLang="en-US" sz="2800" b="1">
                <a:latin typeface="Arial" panose="020B0604020202020204" pitchFamily="34" charset="0"/>
                <a:ea typeface="宋体" panose="02010600030101010101" pitchFamily="2" charset="-122"/>
                <a:sym typeface="+mn-ea"/>
              </a:rPr>
              <a:t>在</a:t>
            </a:r>
            <a:r>
              <a:rPr lang="zh-CN" altLang="en-US" sz="2800" b="1">
                <a:latin typeface="黑体" panose="02010609060101010101" charset="-122"/>
                <a:ea typeface="黑体" panose="02010609060101010101" charset="-122"/>
                <a:sym typeface="+mn-ea"/>
              </a:rPr>
              <a:t>生产中的</a:t>
            </a:r>
            <a:r>
              <a:rPr lang="zh-CN" altLang="en-US" sz="2800" b="1">
                <a:solidFill>
                  <a:srgbClr val="1F37E7"/>
                </a:solidFill>
                <a:latin typeface="黑体" panose="02010609060101010101" charset="-122"/>
                <a:ea typeface="黑体" panose="02010609060101010101" charset="-122"/>
                <a:sym typeface="+mn-ea"/>
              </a:rPr>
              <a:t>地位和关系</a:t>
            </a:r>
            <a:endParaRPr lang="zh-CN" altLang="en-US" sz="2800" b="1">
              <a:solidFill>
                <a:srgbClr val="1F37E7"/>
              </a:solidFill>
              <a:latin typeface="黑体" panose="02010609060101010101" charset="-122"/>
              <a:ea typeface="黑体" panose="02010609060101010101" charset="-122"/>
            </a:endParaRPr>
          </a:p>
          <a:p>
            <a:pPr fontAlgn="auto">
              <a:lnSpc>
                <a:spcPts val="2480"/>
              </a:lnSpc>
              <a:spcBef>
                <a:spcPct val="0"/>
              </a:spcBef>
              <a:buClr>
                <a:srgbClr val="FF5050"/>
              </a:buClr>
              <a:buSzPct val="110000"/>
              <a:buFont typeface="Wingdings" panose="05000000000000000000" pitchFamily="2" charset="2"/>
            </a:pPr>
            <a:r>
              <a:rPr lang="zh-CN" altLang="en-US" sz="2400" b="1">
                <a:solidFill>
                  <a:srgbClr val="00B050"/>
                </a:solidFill>
                <a:latin typeface="黑体" panose="02010609060101010101" charset="-122"/>
                <a:ea typeface="黑体" panose="02010609060101010101" charset="-122"/>
                <a:sym typeface="+mn-ea"/>
              </a:rPr>
              <a:t>例</a:t>
            </a:r>
            <a:r>
              <a:rPr lang="zh-CN" altLang="en-US" sz="2400" b="1">
                <a:solidFill>
                  <a:srgbClr val="00B050"/>
                </a:solidFill>
                <a:latin typeface="+mj-ea"/>
                <a:ea typeface="+mj-ea"/>
                <a:cs typeface="+mj-ea"/>
                <a:sym typeface="+mn-ea"/>
              </a:rPr>
              <a:t>：</a:t>
            </a:r>
            <a:r>
              <a:rPr lang="zh-CN" altLang="en-US" sz="2400" b="1">
                <a:solidFill>
                  <a:srgbClr val="00B050"/>
                </a:solidFill>
                <a:latin typeface="黑体" panose="02010609060101010101" charset="-122"/>
                <a:ea typeface="黑体" panose="02010609060101010101" charset="-122"/>
                <a:cs typeface="黑体" panose="02010609060101010101" charset="-122"/>
                <a:sym typeface="+mn-ea"/>
              </a:rPr>
              <a:t>平等关系</a:t>
            </a:r>
            <a:r>
              <a:rPr lang="en-US" altLang="zh-CN" sz="2400" b="1">
                <a:solidFill>
                  <a:srgbClr val="00B050"/>
                </a:solidFill>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400" b="1">
                <a:solidFill>
                  <a:srgbClr val="00B050"/>
                </a:solidFill>
                <a:latin typeface="黑体" panose="02010609060101010101" charset="-122"/>
                <a:ea typeface="黑体" panose="02010609060101010101" charset="-122"/>
                <a:cs typeface="黑体" panose="02010609060101010101" charset="-122"/>
                <a:sym typeface="Arial" panose="020B0604020202020204" pitchFamily="34" charset="0"/>
              </a:rPr>
              <a:t>剥削关系</a:t>
            </a:r>
            <a:r>
              <a:rPr lang="zh-CN" altLang="en-US" sz="2800" b="1">
                <a:solidFill>
                  <a:srgbClr val="00B050"/>
                </a:solidFill>
                <a:latin typeface="+mj-ea"/>
                <a:ea typeface="+mj-ea"/>
                <a:cs typeface="+mj-ea"/>
                <a:sym typeface="Arial" panose="020B0604020202020204" pitchFamily="34" charset="0"/>
              </a:rPr>
              <a:t>   </a:t>
            </a:r>
            <a:r>
              <a:rPr lang="zh-CN" altLang="en-US" sz="2800" b="1">
                <a:solidFill>
                  <a:srgbClr val="EA06F8"/>
                </a:solidFill>
                <a:latin typeface="+mj-ea"/>
                <a:ea typeface="+mj-ea"/>
                <a:cs typeface="+mj-ea"/>
                <a:sym typeface="Arial" panose="020B0604020202020204" pitchFamily="34" charset="0"/>
              </a:rPr>
              <a:t>        </a:t>
            </a:r>
            <a:endParaRPr lang="zh-CN" altLang="en-US" sz="2800" b="1">
              <a:solidFill>
                <a:srgbClr val="1814CA"/>
              </a:solidFill>
              <a:latin typeface="黑体" panose="02010609060101010101" charset="-122"/>
              <a:ea typeface="黑体" panose="02010609060101010101" charset="-122"/>
            </a:endParaRPr>
          </a:p>
        </p:txBody>
      </p:sp>
      <p:sp>
        <p:nvSpPr>
          <p:cNvPr id="16" name="文本框 148538"/>
          <p:cNvSpPr txBox="1"/>
          <p:nvPr>
            <p:custDataLst>
              <p:tags r:id="rId10"/>
            </p:custDataLst>
          </p:nvPr>
        </p:nvSpPr>
        <p:spPr>
          <a:xfrm>
            <a:off x="3035300" y="5909310"/>
            <a:ext cx="3409950" cy="798830"/>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nchorCtr="0">
            <a:spAutoFit/>
          </a:bodyPr>
          <a:lstStyle/>
          <a:p>
            <a:pPr eaLnBrk="0" fontAlgn="auto" hangingPunct="0">
              <a:lnSpc>
                <a:spcPts val="2760"/>
              </a:lnSpc>
              <a:spcBef>
                <a:spcPct val="0"/>
              </a:spcBef>
              <a:buClr>
                <a:srgbClr val="FF5050"/>
              </a:buClr>
              <a:buSzPct val="110000"/>
              <a:buFont typeface="Wingdings" panose="05000000000000000000" pitchFamily="2" charset="2"/>
            </a:pPr>
            <a:r>
              <a:rPr lang="zh-CN" altLang="en-US" sz="2800" b="1">
                <a:latin typeface="Arial" panose="020B0604020202020204" pitchFamily="34" charset="0"/>
                <a:ea typeface="宋体" panose="02010600030101010101" pitchFamily="2" charset="-122"/>
              </a:rPr>
              <a:t>③</a:t>
            </a:r>
            <a:r>
              <a:rPr lang="zh-CN" altLang="en-US" sz="2800" b="1">
                <a:latin typeface="黑体" panose="02010609060101010101" charset="-122"/>
                <a:ea typeface="黑体" panose="02010609060101010101" charset="-122"/>
                <a:sym typeface="+mn-ea"/>
              </a:rPr>
              <a:t>产品</a:t>
            </a:r>
            <a:r>
              <a:rPr lang="zh-CN" altLang="en-US" sz="2800" b="1">
                <a:solidFill>
                  <a:srgbClr val="1814CA"/>
                </a:solidFill>
                <a:latin typeface="黑体" panose="02010609060101010101" charset="-122"/>
                <a:ea typeface="黑体" panose="02010609060101010101" charset="-122"/>
                <a:sym typeface="+mn-ea"/>
              </a:rPr>
              <a:t>分配制度</a:t>
            </a:r>
            <a:endParaRPr lang="zh-CN" altLang="en-US" sz="2800" b="1">
              <a:latin typeface="黑体" panose="02010609060101010101" charset="-122"/>
              <a:ea typeface="黑体" panose="02010609060101010101" charset="-122"/>
            </a:endParaRPr>
          </a:p>
          <a:p>
            <a:pPr eaLnBrk="0" fontAlgn="auto" hangingPunct="0">
              <a:lnSpc>
                <a:spcPts val="2760"/>
              </a:lnSpc>
              <a:spcBef>
                <a:spcPct val="0"/>
              </a:spcBef>
              <a:buClr>
                <a:srgbClr val="FF5050"/>
              </a:buClr>
              <a:buSzPct val="110000"/>
              <a:buFont typeface="Wingdings" panose="05000000000000000000" pitchFamily="2" charset="2"/>
            </a:pPr>
            <a:r>
              <a:rPr lang="zh-CN" altLang="en-US" sz="2200" b="1">
                <a:solidFill>
                  <a:srgbClr val="00B050"/>
                </a:solidFill>
                <a:latin typeface="黑体" panose="02010609060101010101" charset="-122"/>
                <a:ea typeface="黑体" panose="02010609060101010101" charset="-122"/>
                <a:cs typeface="黑体" panose="02010609060101010101" charset="-122"/>
                <a:sym typeface="+mn-ea"/>
              </a:rPr>
              <a:t>例：按劳分配</a:t>
            </a:r>
            <a:r>
              <a:rPr lang="en-US" altLang="zh-CN" sz="2200" b="1">
                <a:solidFill>
                  <a:srgbClr val="00B050"/>
                </a:solidFill>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200" b="1">
                <a:solidFill>
                  <a:srgbClr val="00B050"/>
                </a:solidFill>
                <a:latin typeface="黑体" panose="02010609060101010101" charset="-122"/>
                <a:ea typeface="黑体" panose="02010609060101010101" charset="-122"/>
                <a:cs typeface="黑体" panose="02010609060101010101" charset="-122"/>
                <a:sym typeface="Arial" panose="020B0604020202020204" pitchFamily="34" charset="0"/>
              </a:rPr>
              <a:t>平均分配</a:t>
            </a:r>
            <a:endParaRPr lang="zh-CN" altLang="en-US" sz="2200" b="1">
              <a:solidFill>
                <a:srgbClr val="00B050"/>
              </a:solidFill>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17" name="直接连接符 148590"/>
          <p:cNvSpPr/>
          <p:nvPr>
            <p:custDataLst>
              <p:tags r:id="rId11"/>
            </p:custDataLst>
          </p:nvPr>
        </p:nvSpPr>
        <p:spPr>
          <a:xfrm flipH="1">
            <a:off x="1601788" y="2598738"/>
            <a:ext cx="0" cy="2160587"/>
          </a:xfrm>
          <a:prstGeom prst="line">
            <a:avLst/>
          </a:prstGeom>
          <a:ln w="57150" cap="flat" cmpd="sng">
            <a:solidFill>
              <a:schemeClr val="tx1"/>
            </a:solidFill>
            <a:prstDash val="solid"/>
            <a:round/>
            <a:headEnd type="none" w="med" len="med"/>
            <a:tailEnd type="triangle" w="med" len="med"/>
          </a:ln>
        </p:spPr>
        <p:txBody>
          <a:bodyPr/>
          <a:lstStyle/>
          <a:p/>
        </p:txBody>
      </p:sp>
      <p:sp>
        <p:nvSpPr>
          <p:cNvPr id="18" name="文本框 148591"/>
          <p:cNvSpPr txBox="1"/>
          <p:nvPr>
            <p:custDataLst>
              <p:tags r:id="rId12"/>
            </p:custDataLst>
          </p:nvPr>
        </p:nvSpPr>
        <p:spPr>
          <a:xfrm>
            <a:off x="935355" y="2877820"/>
            <a:ext cx="798830" cy="953135"/>
          </a:xfrm>
          <a:prstGeom prst="rect">
            <a:avLst/>
          </a:prstGeom>
          <a:noFill/>
          <a:ln w="9525">
            <a:noFill/>
          </a:ln>
        </p:spPr>
        <p:txBody>
          <a:bodyPr wrap="square" anchor="t" anchorCtr="0">
            <a:spAutoFit/>
          </a:bodyPr>
          <a:lstStyle/>
          <a:p>
            <a:pPr eaLnBrk="0" hangingPunct="0">
              <a:spcBef>
                <a:spcPct val="50000"/>
              </a:spcBef>
            </a:pPr>
            <a:r>
              <a:rPr lang="zh-CN" altLang="en-US" sz="2800" b="1">
                <a:solidFill>
                  <a:srgbClr val="0000CC"/>
                </a:solidFill>
                <a:latin typeface="微软雅黑" panose="020B0503020204020204" charset="-122"/>
                <a:ea typeface="微软雅黑" panose="020B0503020204020204" charset="-122"/>
              </a:rPr>
              <a:t>决定</a:t>
            </a:r>
            <a:endParaRPr lang="zh-CN" altLang="en-US" sz="2800" b="1">
              <a:solidFill>
                <a:srgbClr val="0000CC"/>
              </a:solidFill>
              <a:latin typeface="微软雅黑" panose="020B0503020204020204" charset="-122"/>
              <a:ea typeface="微软雅黑" panose="020B0503020204020204" charset="-122"/>
            </a:endParaRPr>
          </a:p>
        </p:txBody>
      </p:sp>
      <p:sp>
        <p:nvSpPr>
          <p:cNvPr id="19" name="直接连接符 148592"/>
          <p:cNvSpPr/>
          <p:nvPr>
            <p:custDataLst>
              <p:tags r:id="rId13"/>
            </p:custDataLst>
          </p:nvPr>
        </p:nvSpPr>
        <p:spPr>
          <a:xfrm flipH="1" flipV="1">
            <a:off x="1839278" y="2549208"/>
            <a:ext cx="0" cy="2159000"/>
          </a:xfrm>
          <a:prstGeom prst="line">
            <a:avLst/>
          </a:prstGeom>
          <a:ln w="57150" cap="flat" cmpd="sng">
            <a:solidFill>
              <a:schemeClr val="tx1"/>
            </a:solidFill>
            <a:prstDash val="solid"/>
            <a:round/>
            <a:headEnd type="none" w="med" len="med"/>
            <a:tailEnd type="triangle" w="med" len="med"/>
          </a:ln>
        </p:spPr>
        <p:txBody>
          <a:bodyPr/>
          <a:lstStyle/>
          <a:p/>
        </p:txBody>
      </p:sp>
      <p:sp>
        <p:nvSpPr>
          <p:cNvPr id="20" name="文本框 148593"/>
          <p:cNvSpPr txBox="1"/>
          <p:nvPr>
            <p:custDataLst>
              <p:tags r:id="rId14"/>
            </p:custDataLst>
          </p:nvPr>
        </p:nvSpPr>
        <p:spPr>
          <a:xfrm>
            <a:off x="1945005" y="2703830"/>
            <a:ext cx="518795" cy="1814830"/>
          </a:xfrm>
          <a:prstGeom prst="rect">
            <a:avLst/>
          </a:prstGeom>
          <a:noFill/>
          <a:ln w="9525">
            <a:noFill/>
          </a:ln>
        </p:spPr>
        <p:txBody>
          <a:bodyPr wrap="square" anchor="t" anchorCtr="0">
            <a:spAutoFit/>
          </a:bodyPr>
          <a:lstStyle/>
          <a:p>
            <a:pPr eaLnBrk="0" hangingPunct="0">
              <a:spcBef>
                <a:spcPct val="50000"/>
              </a:spcBef>
            </a:pPr>
            <a:r>
              <a:rPr lang="zh-CN" altLang="en-US" sz="2800" b="1">
                <a:solidFill>
                  <a:srgbClr val="0000CC"/>
                </a:solidFill>
                <a:latin typeface="微软雅黑" panose="020B0503020204020204" charset="-122"/>
                <a:ea typeface="微软雅黑" panose="020B0503020204020204" charset="-122"/>
              </a:rPr>
              <a:t>反作用于</a:t>
            </a:r>
            <a:endParaRPr lang="zh-CN" altLang="en-US" sz="2800" b="1">
              <a:solidFill>
                <a:srgbClr val="0000CC"/>
              </a:solidFill>
              <a:latin typeface="微软雅黑" panose="020B0503020204020204" charset="-122"/>
              <a:ea typeface="微软雅黑" panose="020B0503020204020204" charset="-122"/>
            </a:endParaRPr>
          </a:p>
        </p:txBody>
      </p:sp>
      <p:sp>
        <p:nvSpPr>
          <p:cNvPr id="21" name="文本框 148636"/>
          <p:cNvSpPr txBox="1"/>
          <p:nvPr>
            <p:custDataLst>
              <p:tags r:id="rId15"/>
            </p:custDataLst>
          </p:nvPr>
        </p:nvSpPr>
        <p:spPr>
          <a:xfrm>
            <a:off x="6090285" y="2265680"/>
            <a:ext cx="1786255" cy="521970"/>
          </a:xfrm>
          <a:prstGeom prst="rect">
            <a:avLst/>
          </a:prstGeom>
          <a:noFill/>
          <a:ln w="28575" cap="flat" cmpd="sng">
            <a:solidFill>
              <a:schemeClr val="tx1"/>
            </a:solidFill>
            <a:prstDash val="solid"/>
            <a:miter/>
            <a:headEnd type="none" w="med" len="med"/>
            <a:tailEnd type="none" w="med" len="med"/>
          </a:ln>
        </p:spPr>
        <p:txBody>
          <a:bodyPr wrap="square" anchor="ctr" anchorCtr="0">
            <a:spAutoFit/>
          </a:bodyPr>
          <a:lstStyle/>
          <a:p>
            <a:pPr algn="ctr" eaLnBrk="0" hangingPunct="0"/>
            <a:r>
              <a:rPr lang="zh-CN" altLang="en-US" sz="2800" b="1">
                <a:solidFill>
                  <a:srgbClr val="FF0000"/>
                </a:solidFill>
                <a:latin typeface="微软雅黑" panose="020B0503020204020204" charset="-122"/>
                <a:ea typeface="微软雅黑" panose="020B0503020204020204" charset="-122"/>
              </a:rPr>
              <a:t>上层建筑</a:t>
            </a:r>
            <a:endParaRPr lang="zh-CN" altLang="en-US" sz="2800" b="1">
              <a:solidFill>
                <a:srgbClr val="FF0000"/>
              </a:solidFill>
              <a:latin typeface="微软雅黑" panose="020B0503020204020204" charset="-122"/>
              <a:ea typeface="微软雅黑" panose="020B0503020204020204" charset="-122"/>
            </a:endParaRPr>
          </a:p>
        </p:txBody>
      </p:sp>
      <p:sp>
        <p:nvSpPr>
          <p:cNvPr id="22" name="左大括号 148637"/>
          <p:cNvSpPr/>
          <p:nvPr>
            <p:custDataLst>
              <p:tags r:id="rId16"/>
            </p:custDataLst>
          </p:nvPr>
        </p:nvSpPr>
        <p:spPr>
          <a:xfrm>
            <a:off x="7891145" y="1562735"/>
            <a:ext cx="255270" cy="1781175"/>
          </a:xfrm>
          <a:prstGeom prst="leftBrace">
            <a:avLst>
              <a:gd name="adj1" fmla="val 109254"/>
              <a:gd name="adj2" fmla="val 50000"/>
            </a:avLst>
          </a:prstGeom>
          <a:noFill/>
          <a:ln w="38100" cap="flat" cmpd="sng">
            <a:solidFill>
              <a:schemeClr val="tx1"/>
            </a:solidFill>
            <a:prstDash val="solid"/>
            <a:round/>
            <a:headEnd type="none" w="med" len="med"/>
            <a:tailEnd type="none" w="med" len="med"/>
          </a:ln>
        </p:spPr>
        <p:txBody>
          <a:bodyPr anchor="t" anchorCtr="0"/>
          <a:lstStyle/>
          <a:p>
            <a:pPr eaLnBrk="0" hangingPunct="0"/>
            <a:endParaRPr lang="zh-CN" altLang="en-US" sz="2800">
              <a:latin typeface="Arial" panose="020B0604020202020204" pitchFamily="34" charset="0"/>
              <a:ea typeface="宋体" panose="02010600030101010101" pitchFamily="2" charset="-122"/>
            </a:endParaRPr>
          </a:p>
        </p:txBody>
      </p:sp>
      <p:sp>
        <p:nvSpPr>
          <p:cNvPr id="23" name="文本框 148639"/>
          <p:cNvSpPr txBox="1"/>
          <p:nvPr>
            <p:custDataLst>
              <p:tags r:id="rId17"/>
            </p:custDataLst>
          </p:nvPr>
        </p:nvSpPr>
        <p:spPr>
          <a:xfrm>
            <a:off x="8081645" y="2390775"/>
            <a:ext cx="4037330" cy="891540"/>
          </a:xfrm>
          <a:prstGeom prst="rect">
            <a:avLst/>
          </a:prstGeom>
          <a:noFill/>
          <a:ln w="9525" cap="flat" cmpd="sng">
            <a:solidFill>
              <a:schemeClr val="bg1"/>
            </a:solidFill>
            <a:prstDash val="solid"/>
            <a:miter/>
            <a:headEnd type="none" w="med" len="med"/>
            <a:tailEnd type="none" w="med" len="med"/>
          </a:ln>
          <a:extLst>
            <a:ext uri="{909E8E84-426E-40DD-AFC4-6F175D3DCCD1}">
              <a14:hiddenFill xmlns:a14="http://schemas.microsoft.com/office/drawing/2010/main">
                <a:solidFill>
                  <a:schemeClr val="bg1"/>
                </a:solidFill>
              </a14:hiddenFill>
            </a:ext>
          </a:extLst>
        </p:spPr>
        <p:txBody>
          <a:bodyPr wrap="square" anchor="t" anchorCtr="0">
            <a:spAutoFit/>
          </a:bodyPr>
          <a:lstStyle/>
          <a:p>
            <a:pPr eaLnBrk="0" hangingPunct="0">
              <a:spcBef>
                <a:spcPct val="50000"/>
              </a:spcBef>
              <a:buClr>
                <a:srgbClr val="FF5050"/>
              </a:buClr>
              <a:buSzPct val="110000"/>
              <a:buFont typeface="Wingdings" panose="05000000000000000000" pitchFamily="2" charset="2"/>
            </a:pPr>
            <a:r>
              <a:rPr lang="zh-CN" altLang="en-US" sz="2800" b="1">
                <a:latin typeface="Arial" panose="020B0604020202020204" pitchFamily="34" charset="0"/>
                <a:ea typeface="黑体" panose="02010609060101010101" charset="-122"/>
              </a:rPr>
              <a:t>②</a:t>
            </a:r>
            <a:r>
              <a:rPr lang="zh-CN" altLang="en-US" sz="2800" b="1">
                <a:solidFill>
                  <a:srgbClr val="EE10DC"/>
                </a:solidFill>
                <a:latin typeface="微软雅黑" panose="020B0503020204020204" charset="-122"/>
                <a:ea typeface="微软雅黑" panose="020B0503020204020204" charset="-122"/>
              </a:rPr>
              <a:t>经济以外的</a:t>
            </a:r>
            <a:r>
              <a:rPr lang="zh-CN" altLang="en-US" sz="2400" b="1">
                <a:solidFill>
                  <a:schemeClr val="tx1"/>
                </a:solidFill>
                <a:latin typeface="微软雅黑" panose="020B0503020204020204" charset="-122"/>
                <a:ea typeface="微软雅黑" panose="020B0503020204020204" charset="-122"/>
              </a:rPr>
              <a:t>（</a:t>
            </a:r>
            <a:r>
              <a:rPr lang="zh-CN" altLang="zh-CN" sz="2400" b="1">
                <a:latin typeface="黑体" panose="02010609060101010101" charset="-122"/>
                <a:ea typeface="黑体" panose="02010609060101010101" charset="-122"/>
                <a:sym typeface="宋体" panose="02010600030101010101" pitchFamily="2" charset="-122"/>
              </a:rPr>
              <a:t>▲</a:t>
            </a:r>
            <a:r>
              <a:rPr lang="zh-CN" altLang="en-US" sz="2400" b="1" u="sng">
                <a:solidFill>
                  <a:srgbClr val="00B050"/>
                </a:solidFill>
                <a:latin typeface="微软雅黑" panose="020B0503020204020204" charset="-122"/>
                <a:ea typeface="微软雅黑" panose="020B0503020204020204" charset="-122"/>
                <a:cs typeface="微软雅黑" panose="020B0503020204020204" charset="-122"/>
              </a:rPr>
              <a:t>政治</a:t>
            </a:r>
            <a:r>
              <a:rPr lang="zh-CN" altLang="en-US" sz="2400" b="1">
                <a:solidFill>
                  <a:srgbClr val="00B050"/>
                </a:solidFill>
                <a:latin typeface="微软雅黑" panose="020B0503020204020204" charset="-122"/>
                <a:ea typeface="微软雅黑" panose="020B0503020204020204" charset="-122"/>
                <a:cs typeface="微软雅黑" panose="020B0503020204020204" charset="-122"/>
              </a:rPr>
              <a:t>、</a:t>
            </a:r>
            <a:r>
              <a:rPr lang="zh-CN" altLang="en-US" sz="2400" b="1" u="sng">
                <a:solidFill>
                  <a:srgbClr val="00B050"/>
                </a:solidFill>
                <a:latin typeface="微软雅黑" panose="020B0503020204020204" charset="-122"/>
                <a:ea typeface="微软雅黑" panose="020B0503020204020204" charset="-122"/>
                <a:cs typeface="微软雅黑" panose="020B0503020204020204" charset="-122"/>
              </a:rPr>
              <a:t>法律</a:t>
            </a:r>
            <a:r>
              <a:rPr lang="zh-CN" altLang="en-US" sz="2400" b="1">
                <a:solidFill>
                  <a:srgbClr val="00B050"/>
                </a:solidFill>
                <a:latin typeface="微软雅黑" panose="020B0503020204020204" charset="-122"/>
                <a:ea typeface="微软雅黑" panose="020B0503020204020204" charset="-122"/>
                <a:cs typeface="微软雅黑" panose="020B0503020204020204" charset="-122"/>
              </a:rPr>
              <a:t>、</a:t>
            </a:r>
            <a:r>
              <a:rPr lang="zh-CN" altLang="en-US" sz="2400" b="1" u="sng">
                <a:solidFill>
                  <a:srgbClr val="00B050"/>
                </a:solidFill>
                <a:latin typeface="微软雅黑" panose="020B0503020204020204" charset="-122"/>
                <a:ea typeface="微软雅黑" panose="020B0503020204020204" charset="-122"/>
                <a:cs typeface="微软雅黑" panose="020B0503020204020204" charset="-122"/>
              </a:rPr>
              <a:t>文化</a:t>
            </a:r>
            <a:r>
              <a:rPr lang="zh-CN" altLang="en-US" sz="2400" b="1">
                <a:solidFill>
                  <a:srgbClr val="00B050"/>
                </a:solidFill>
                <a:latin typeface="微软雅黑" panose="020B0503020204020204" charset="-122"/>
                <a:ea typeface="微软雅黑" panose="020B0503020204020204" charset="-122"/>
                <a:cs typeface="微软雅黑" panose="020B0503020204020204" charset="-122"/>
              </a:rPr>
              <a:t>等制度</a:t>
            </a:r>
            <a:r>
              <a:rPr lang="en-US" altLang="zh-CN" sz="2400" b="1">
                <a:solidFill>
                  <a:srgbClr val="00B05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0B050"/>
                </a:solidFill>
                <a:latin typeface="微软雅黑" panose="020B0503020204020204" charset="-122"/>
                <a:ea typeface="微软雅黑" panose="020B0503020204020204" charset="-122"/>
                <a:cs typeface="微软雅黑" panose="020B0503020204020204" charset="-122"/>
              </a:rPr>
              <a:t>设施</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4" name="直接连接符 148642"/>
          <p:cNvSpPr/>
          <p:nvPr>
            <p:custDataLst>
              <p:tags r:id="rId18"/>
            </p:custDataLst>
          </p:nvPr>
        </p:nvSpPr>
        <p:spPr>
          <a:xfrm flipH="1" flipV="1">
            <a:off x="7155815" y="2900680"/>
            <a:ext cx="25400" cy="1619250"/>
          </a:xfrm>
          <a:prstGeom prst="line">
            <a:avLst/>
          </a:prstGeom>
          <a:ln w="57150" cap="flat" cmpd="sng">
            <a:solidFill>
              <a:schemeClr val="tx1"/>
            </a:solidFill>
            <a:prstDash val="solid"/>
            <a:round/>
            <a:headEnd type="none" w="med" len="med"/>
            <a:tailEnd type="triangle" w="med" len="med"/>
          </a:ln>
        </p:spPr>
        <p:txBody>
          <a:bodyPr/>
          <a:lstStyle/>
          <a:p/>
        </p:txBody>
      </p:sp>
      <p:sp>
        <p:nvSpPr>
          <p:cNvPr id="25" name="文本框 148643"/>
          <p:cNvSpPr txBox="1"/>
          <p:nvPr>
            <p:custDataLst>
              <p:tags r:id="rId19"/>
            </p:custDataLst>
          </p:nvPr>
        </p:nvSpPr>
        <p:spPr>
          <a:xfrm>
            <a:off x="6655435" y="2986088"/>
            <a:ext cx="379413" cy="954087"/>
          </a:xfrm>
          <a:prstGeom prst="rect">
            <a:avLst/>
          </a:prstGeom>
          <a:noFill/>
          <a:ln w="9525">
            <a:noFill/>
          </a:ln>
        </p:spPr>
        <p:txBody>
          <a:bodyPr anchor="t" anchorCtr="0">
            <a:spAutoFit/>
          </a:bodyPr>
          <a:lstStyle/>
          <a:p>
            <a:pPr eaLnBrk="0" hangingPunct="0">
              <a:spcBef>
                <a:spcPct val="50000"/>
              </a:spcBef>
            </a:pPr>
            <a:r>
              <a:rPr lang="zh-CN" altLang="en-US" sz="2800" b="1">
                <a:solidFill>
                  <a:srgbClr val="0000CC"/>
                </a:solidFill>
                <a:latin typeface="Arial" panose="020B0604020202020204" pitchFamily="34" charset="0"/>
                <a:ea typeface="黑体" panose="02010609060101010101" charset="-122"/>
              </a:rPr>
              <a:t>决定</a:t>
            </a:r>
            <a:endParaRPr lang="zh-CN" altLang="en-US" sz="2800" b="1">
              <a:solidFill>
                <a:srgbClr val="0000CC"/>
              </a:solidFill>
              <a:latin typeface="Arial" panose="020B0604020202020204" pitchFamily="34" charset="0"/>
              <a:ea typeface="黑体" panose="02010609060101010101" charset="-122"/>
            </a:endParaRPr>
          </a:p>
        </p:txBody>
      </p:sp>
      <p:sp>
        <p:nvSpPr>
          <p:cNvPr id="26" name="直接连接符 148644"/>
          <p:cNvSpPr/>
          <p:nvPr>
            <p:custDataLst>
              <p:tags r:id="rId20"/>
            </p:custDataLst>
          </p:nvPr>
        </p:nvSpPr>
        <p:spPr>
          <a:xfrm flipH="1">
            <a:off x="7436485" y="2947670"/>
            <a:ext cx="3175" cy="1572260"/>
          </a:xfrm>
          <a:prstGeom prst="line">
            <a:avLst/>
          </a:prstGeom>
          <a:ln w="57150" cap="flat" cmpd="sng">
            <a:solidFill>
              <a:schemeClr val="tx1"/>
            </a:solidFill>
            <a:prstDash val="solid"/>
            <a:round/>
            <a:headEnd type="none" w="med" len="med"/>
            <a:tailEnd type="triangle" w="med" len="med"/>
          </a:ln>
        </p:spPr>
        <p:txBody>
          <a:bodyPr/>
          <a:lstStyle/>
          <a:p/>
        </p:txBody>
      </p:sp>
      <p:sp>
        <p:nvSpPr>
          <p:cNvPr id="27" name="文本框 148646"/>
          <p:cNvSpPr txBox="1"/>
          <p:nvPr>
            <p:custDataLst>
              <p:tags r:id="rId21"/>
            </p:custDataLst>
          </p:nvPr>
        </p:nvSpPr>
        <p:spPr>
          <a:xfrm>
            <a:off x="7564120" y="2864485"/>
            <a:ext cx="579120" cy="1814830"/>
          </a:xfrm>
          <a:prstGeom prst="rect">
            <a:avLst/>
          </a:prstGeom>
          <a:noFill/>
          <a:ln w="9525">
            <a:noFill/>
          </a:ln>
        </p:spPr>
        <p:txBody>
          <a:bodyPr wrap="square" anchor="t" anchorCtr="0">
            <a:spAutoFit/>
          </a:bodyPr>
          <a:lstStyle/>
          <a:p>
            <a:pPr eaLnBrk="0" hangingPunct="0">
              <a:spcBef>
                <a:spcPct val="50000"/>
              </a:spcBef>
            </a:pPr>
            <a:r>
              <a:rPr lang="zh-CN" altLang="en-US" sz="2800" b="1">
                <a:solidFill>
                  <a:srgbClr val="0000CC"/>
                </a:solidFill>
                <a:latin typeface="Arial" panose="020B0604020202020204" pitchFamily="34" charset="0"/>
                <a:ea typeface="黑体" panose="02010609060101010101" charset="-122"/>
              </a:rPr>
              <a:t>反作用于</a:t>
            </a:r>
            <a:endParaRPr lang="zh-CN" altLang="en-US" sz="2800" b="1">
              <a:solidFill>
                <a:srgbClr val="0000CC"/>
              </a:solidFill>
              <a:latin typeface="Arial" panose="020B0604020202020204" pitchFamily="34" charset="0"/>
              <a:ea typeface="黑体" panose="02010609060101010101" charset="-122"/>
            </a:endParaRPr>
          </a:p>
        </p:txBody>
      </p:sp>
      <p:sp>
        <p:nvSpPr>
          <p:cNvPr id="28" name="文本框 148638"/>
          <p:cNvSpPr txBox="1"/>
          <p:nvPr>
            <p:custDataLst>
              <p:tags r:id="rId22"/>
            </p:custDataLst>
          </p:nvPr>
        </p:nvSpPr>
        <p:spPr>
          <a:xfrm>
            <a:off x="8146415" y="1496695"/>
            <a:ext cx="3923665" cy="810260"/>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nchorCtr="0">
            <a:spAutoFit/>
          </a:bodyPr>
          <a:lstStyle/>
          <a:p>
            <a:pPr eaLnBrk="0" hangingPunct="0">
              <a:lnSpc>
                <a:spcPct val="90000"/>
              </a:lnSpc>
              <a:buClr>
                <a:srgbClr val="FF5050"/>
              </a:buClr>
              <a:buSzPct val="110000"/>
              <a:buFont typeface="Wingdings" panose="05000000000000000000" pitchFamily="2" charset="2"/>
            </a:pPr>
            <a:r>
              <a:rPr lang="zh-CN" altLang="en-US" sz="2800" b="1">
                <a:latin typeface="Arial" panose="020B0604020202020204" pitchFamily="34" charset="0"/>
                <a:ea typeface="黑体" panose="02010609060101010101" charset="-122"/>
              </a:rPr>
              <a:t>①</a:t>
            </a:r>
            <a:r>
              <a:rPr lang="zh-CN" altLang="en-US" sz="2800" b="1">
                <a:solidFill>
                  <a:srgbClr val="FF0000"/>
                </a:solidFill>
                <a:latin typeface="Arial" panose="020B0604020202020204" pitchFamily="34" charset="0"/>
                <a:ea typeface="黑体" panose="02010609060101010101" charset="-122"/>
              </a:rPr>
              <a:t>意识形态、思想观念</a:t>
            </a:r>
            <a:r>
              <a:rPr lang="zh-CN" altLang="en-US" sz="2400" b="1">
                <a:latin typeface="黑体" panose="02010609060101010101" charset="-122"/>
                <a:ea typeface="黑体" panose="02010609060101010101" charset="-122"/>
                <a:sym typeface="+mn-ea"/>
              </a:rPr>
              <a:t>（</a:t>
            </a:r>
            <a:r>
              <a:rPr lang="zh-CN" altLang="zh-CN" sz="2400" b="1">
                <a:latin typeface="黑体" panose="02010609060101010101" charset="-122"/>
                <a:ea typeface="黑体" panose="02010609060101010101" charset="-122"/>
                <a:sym typeface="宋体" panose="02010600030101010101" pitchFamily="2" charset="-122"/>
              </a:rPr>
              <a:t>▲</a:t>
            </a:r>
            <a:r>
              <a:rPr lang="zh-CN" altLang="en-US" sz="2400" b="1">
                <a:solidFill>
                  <a:srgbClr val="00B050"/>
                </a:solidFill>
                <a:latin typeface="微软雅黑" panose="020B0503020204020204" charset="-122"/>
                <a:ea typeface="微软雅黑" panose="020B0503020204020204" charset="-122"/>
                <a:sym typeface="+mn-ea"/>
              </a:rPr>
              <a:t>宗教、艺术、哲学</a:t>
            </a:r>
            <a:r>
              <a:rPr lang="zh-CN" altLang="en-US" sz="2400" b="1">
                <a:latin typeface="黑体" panose="02010609060101010101" charset="-122"/>
                <a:ea typeface="黑体" panose="02010609060101010101" charset="-122"/>
                <a:sym typeface="+mn-ea"/>
              </a:rPr>
              <a:t>等</a:t>
            </a:r>
            <a:r>
              <a:rPr lang="zh-CN" altLang="en-US" sz="2400" b="1">
                <a:latin typeface="Arial" panose="020B0604020202020204" pitchFamily="34" charset="0"/>
                <a:ea typeface="黑体" panose="02010609060101010101" charset="-122"/>
                <a:sym typeface="+mn-ea"/>
              </a:rPr>
              <a:t>）</a:t>
            </a:r>
            <a:endParaRPr lang="zh-CN" altLang="en-US" sz="2800" b="1">
              <a:solidFill>
                <a:srgbClr val="FF0000"/>
              </a:solidFill>
              <a:latin typeface="Arial" panose="020B0604020202020204" pitchFamily="34" charset="0"/>
              <a:ea typeface="黑体" panose="02010609060101010101" charset="-122"/>
            </a:endParaRPr>
          </a:p>
        </p:txBody>
      </p:sp>
      <p:sp>
        <p:nvSpPr>
          <p:cNvPr id="29" name="文本框 28"/>
          <p:cNvSpPr txBox="1"/>
          <p:nvPr>
            <p:custDataLst>
              <p:tags r:id="rId23"/>
            </p:custDataLst>
          </p:nvPr>
        </p:nvSpPr>
        <p:spPr>
          <a:xfrm>
            <a:off x="14605" y="1605915"/>
            <a:ext cx="594360" cy="4030980"/>
          </a:xfrm>
          <a:prstGeom prst="rect">
            <a:avLst/>
          </a:prstGeom>
          <a:noFill/>
        </p:spPr>
        <p:txBody>
          <a:bodyPr wrap="square" rtlCol="0">
            <a:spAutoFit/>
          </a:bodyPr>
          <a:lstStyle/>
          <a:p>
            <a:r>
              <a:rPr lang="zh-CN" altLang="en-US" sz="3200" b="1">
                <a:solidFill>
                  <a:schemeClr val="tx1"/>
                </a:solidFill>
                <a:latin typeface="黑体" panose="02010609060101010101" charset="-122"/>
                <a:ea typeface="黑体" panose="02010609060101010101" charset="-122"/>
              </a:rPr>
              <a:t>物质资料生产方式</a:t>
            </a:r>
            <a:endParaRPr lang="zh-CN" altLang="en-US" sz="3200" b="1">
              <a:solidFill>
                <a:schemeClr val="tx1"/>
              </a:solidFill>
              <a:latin typeface="黑体" panose="02010609060101010101" charset="-122"/>
              <a:ea typeface="黑体" panose="02010609060101010101" charset="-122"/>
            </a:endParaRPr>
          </a:p>
        </p:txBody>
      </p:sp>
      <p:sp>
        <p:nvSpPr>
          <p:cNvPr id="30" name="左大括号 29"/>
          <p:cNvSpPr/>
          <p:nvPr>
            <p:custDataLst>
              <p:tags r:id="rId24"/>
            </p:custDataLst>
          </p:nvPr>
        </p:nvSpPr>
        <p:spPr>
          <a:xfrm>
            <a:off x="755015" y="1328420"/>
            <a:ext cx="134620" cy="4653280"/>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31" name="左大括号 148634"/>
          <p:cNvSpPr/>
          <p:nvPr>
            <p:custDataLst>
              <p:tags r:id="rId25"/>
            </p:custDataLst>
          </p:nvPr>
        </p:nvSpPr>
        <p:spPr>
          <a:xfrm flipH="1">
            <a:off x="6370320" y="3847465"/>
            <a:ext cx="459105" cy="2811145"/>
          </a:xfrm>
          <a:prstGeom prst="leftBrace">
            <a:avLst>
              <a:gd name="adj1" fmla="val 36785"/>
              <a:gd name="adj2" fmla="val 50000"/>
            </a:avLst>
          </a:prstGeom>
          <a:noFill/>
          <a:ln w="38100" cap="flat" cmpd="sng">
            <a:solidFill>
              <a:schemeClr val="tx1"/>
            </a:solidFill>
            <a:prstDash val="solid"/>
            <a:round/>
            <a:headEnd type="none" w="med" len="med"/>
            <a:tailEnd type="none" w="med" len="med"/>
          </a:ln>
        </p:spPr>
        <p:txBody>
          <a:bodyPr anchor="t" anchorCtr="0"/>
          <a:lstStyle/>
          <a:p>
            <a:pPr eaLnBrk="0" hangingPunct="0"/>
            <a:endParaRPr lang="zh-CN" altLang="en-US" sz="2800">
              <a:latin typeface="Arial" panose="020B0604020202020204" pitchFamily="34" charset="0"/>
              <a:ea typeface="宋体" panose="02010600030101010101" pitchFamily="2" charset="-122"/>
            </a:endParaRPr>
          </a:p>
        </p:txBody>
      </p:sp>
      <p:sp>
        <p:nvSpPr>
          <p:cNvPr id="32" name="文本框 148635"/>
          <p:cNvSpPr txBox="1"/>
          <p:nvPr>
            <p:custDataLst>
              <p:tags r:id="rId26"/>
            </p:custDataLst>
          </p:nvPr>
        </p:nvSpPr>
        <p:spPr>
          <a:xfrm>
            <a:off x="6849745" y="4583430"/>
            <a:ext cx="3921760" cy="1492250"/>
          </a:xfrm>
          <a:prstGeom prst="rect">
            <a:avLst/>
          </a:prstGeom>
          <a:noFill/>
          <a:ln w="9525" cap="flat" cmpd="sng">
            <a:solidFill>
              <a:schemeClr val="tx1"/>
            </a:solidFill>
            <a:prstDash val="solid"/>
            <a:miter/>
            <a:headEnd type="none" w="med" len="med"/>
            <a:tailEnd type="none" w="med" len="med"/>
          </a:ln>
        </p:spPr>
        <p:txBody>
          <a:bodyPr wrap="square" anchor="ctr" anchorCtr="0">
            <a:noAutofit/>
          </a:bodyPr>
          <a:lstStyle/>
          <a:p>
            <a:pPr eaLnBrk="0" hangingPunct="0"/>
            <a:r>
              <a:rPr lang="zh-CN" altLang="en-US" sz="2800" b="1" u="sng">
                <a:solidFill>
                  <a:srgbClr val="1D41D5"/>
                </a:solidFill>
                <a:latin typeface="Arial" panose="020B0604020202020204" pitchFamily="34" charset="0"/>
                <a:ea typeface="黑体" panose="02010609060101010101" charset="-122"/>
              </a:rPr>
              <a:t>生产关系的总和</a:t>
            </a:r>
            <a:endParaRPr lang="zh-CN" altLang="en-US" sz="2800" b="1">
              <a:solidFill>
                <a:srgbClr val="FF0000"/>
              </a:solidFill>
              <a:latin typeface="Arial" panose="020B0604020202020204" pitchFamily="34" charset="0"/>
              <a:ea typeface="黑体" panose="02010609060101010101" charset="-122"/>
            </a:endParaRPr>
          </a:p>
          <a:p>
            <a:pPr eaLnBrk="0" hangingPunct="0"/>
            <a:r>
              <a:rPr lang="zh-CN" altLang="en-US" sz="2800" b="1">
                <a:latin typeface="Arial" panose="020B0604020202020204" pitchFamily="34" charset="0"/>
                <a:ea typeface="黑体" panose="02010609060101010101" charset="-122"/>
              </a:rPr>
              <a:t>构成</a:t>
            </a:r>
            <a:r>
              <a:rPr lang="zh-CN" altLang="en-US" sz="2800" b="1" u="sng">
                <a:solidFill>
                  <a:srgbClr val="FF0000"/>
                </a:solidFill>
                <a:latin typeface="微软雅黑" panose="020B0503020204020204" charset="-122"/>
                <a:ea typeface="微软雅黑" panose="020B0503020204020204" charset="-122"/>
              </a:rPr>
              <a:t>经济基础</a:t>
            </a:r>
            <a:endParaRPr lang="zh-CN" altLang="en-US" sz="2800" b="1" u="sng">
              <a:solidFill>
                <a:srgbClr val="FF0000"/>
              </a:solidFill>
              <a:latin typeface="微软雅黑" panose="020B0503020204020204" charset="-122"/>
              <a:ea typeface="微软雅黑" panose="020B0503020204020204" charset="-122"/>
            </a:endParaRPr>
          </a:p>
          <a:p>
            <a:pPr eaLnBrk="0" hangingPunct="0"/>
            <a:r>
              <a:rPr lang="zh-CN" altLang="en-US" sz="2800" b="1">
                <a:solidFill>
                  <a:srgbClr val="00B050"/>
                </a:solidFill>
                <a:latin typeface="Arial" panose="020B0604020202020204" pitchFamily="34" charset="0"/>
                <a:ea typeface="黑体" panose="02010609060101010101" charset="-122"/>
              </a:rPr>
              <a:t>（</a:t>
            </a:r>
            <a:r>
              <a:rPr lang="zh-CN" altLang="en-US" sz="2800" b="1">
                <a:solidFill>
                  <a:srgbClr val="00B050"/>
                </a:solidFill>
                <a:latin typeface="微软雅黑" panose="020B0503020204020204" charset="-122"/>
                <a:ea typeface="微软雅黑" panose="020B0503020204020204" charset="-122"/>
              </a:rPr>
              <a:t>主要是</a:t>
            </a:r>
            <a:r>
              <a:rPr lang="zh-CN" altLang="zh-CN" sz="2800" b="1">
                <a:latin typeface="黑体" panose="02010609060101010101" charset="-122"/>
                <a:ea typeface="黑体" panose="02010609060101010101" charset="-122"/>
                <a:sym typeface="宋体" panose="02010600030101010101" pitchFamily="2" charset="-122"/>
              </a:rPr>
              <a:t>▲</a:t>
            </a:r>
            <a:r>
              <a:rPr lang="zh-CN" altLang="en-US" sz="2800" b="1" u="sng">
                <a:solidFill>
                  <a:srgbClr val="00B050"/>
                </a:solidFill>
                <a:latin typeface="微软雅黑" panose="020B0503020204020204" charset="-122"/>
                <a:ea typeface="微软雅黑" panose="020B0503020204020204" charset="-122"/>
              </a:rPr>
              <a:t>经济制度</a:t>
            </a:r>
            <a:r>
              <a:rPr lang="zh-CN" altLang="en-US" sz="2800" b="1">
                <a:solidFill>
                  <a:srgbClr val="00B050"/>
                </a:solidFill>
                <a:latin typeface="Arial" panose="020B0604020202020204" pitchFamily="34" charset="0"/>
                <a:ea typeface="黑体" panose="02010609060101010101" charset="-122"/>
              </a:rPr>
              <a:t>）</a:t>
            </a:r>
            <a:endParaRPr lang="zh-CN" altLang="en-US" sz="2800" b="1">
              <a:solidFill>
                <a:srgbClr val="00B050"/>
              </a:solidFill>
              <a:latin typeface="Arial" panose="020B0604020202020204" pitchFamily="34" charset="0"/>
              <a:ea typeface="黑体" panose="02010609060101010101" charset="-122"/>
            </a:endParaRPr>
          </a:p>
        </p:txBody>
      </p:sp>
      <p:pic>
        <p:nvPicPr>
          <p:cNvPr id="100" name="图片 99"/>
          <p:cNvPicPr/>
          <p:nvPr>
            <p:custDataLst>
              <p:tags r:id="rId27"/>
            </p:custDataLst>
          </p:nvPr>
        </p:nvPicPr>
        <p:blipFill>
          <a:blip r:embed="rId28"/>
          <a:stretch>
            <a:fillRect/>
          </a:stretch>
        </p:blipFill>
        <p:spPr>
          <a:xfrm>
            <a:off x="1035685" y="1049020"/>
            <a:ext cx="1370965" cy="950595"/>
          </a:xfrm>
          <a:prstGeom prst="rect">
            <a:avLst/>
          </a:prstGeom>
          <a:noFill/>
          <a:ln w="9525">
            <a:noFill/>
          </a:ln>
        </p:spPr>
      </p:pic>
      <p:pic>
        <p:nvPicPr>
          <p:cNvPr id="101" name="图片 100"/>
          <p:cNvPicPr/>
          <p:nvPr>
            <p:custDataLst>
              <p:tags r:id="rId29"/>
            </p:custDataLst>
          </p:nvPr>
        </p:nvPicPr>
        <p:blipFill>
          <a:blip r:embed="rId30"/>
          <a:stretch>
            <a:fillRect/>
          </a:stretch>
        </p:blipFill>
        <p:spPr>
          <a:xfrm>
            <a:off x="947420" y="5340985"/>
            <a:ext cx="1583690" cy="1165860"/>
          </a:xfrm>
          <a:prstGeom prst="rect">
            <a:avLst/>
          </a:prstGeom>
          <a:noFill/>
          <a:ln w="9525">
            <a:noFill/>
          </a:ln>
        </p:spPr>
      </p:pic>
      <p:sp>
        <p:nvSpPr>
          <p:cNvPr id="33" name="文本框 148488"/>
          <p:cNvSpPr txBox="1"/>
          <p:nvPr>
            <p:custDataLst>
              <p:tags r:id="rId31"/>
            </p:custDataLst>
          </p:nvPr>
        </p:nvSpPr>
        <p:spPr>
          <a:xfrm>
            <a:off x="889635" y="4789170"/>
            <a:ext cx="1623060" cy="521970"/>
          </a:xfrm>
          <a:prstGeom prst="rect">
            <a:avLst/>
          </a:prstGeom>
          <a:noFill/>
          <a:ln w="28575">
            <a:solidFill>
              <a:schemeClr val="tx1"/>
            </a:solidFill>
          </a:ln>
        </p:spPr>
        <p:txBody>
          <a:bodyPr wrap="square" anchor="t" anchorCtr="0">
            <a:spAutoFit/>
          </a:bodyPr>
          <a:lstStyle/>
          <a:p>
            <a:pPr eaLnBrk="0" hangingPunct="0"/>
            <a:r>
              <a:rPr lang="zh-CN" altLang="en-US" sz="2800" b="1">
                <a:solidFill>
                  <a:srgbClr val="FF0000"/>
                </a:solidFill>
                <a:latin typeface="微软雅黑" panose="020B0503020204020204" charset="-122"/>
                <a:ea typeface="微软雅黑" panose="020B0503020204020204" charset="-122"/>
              </a:rPr>
              <a:t>生产关系</a:t>
            </a:r>
            <a:endParaRPr lang="zh-CN" altLang="en-US" sz="2800" b="1">
              <a:solidFill>
                <a:srgbClr val="FF0000"/>
              </a:solidFill>
              <a:latin typeface="微软雅黑" panose="020B0503020204020204" charset="-122"/>
              <a:ea typeface="微软雅黑" panose="020B0503020204020204" charset="-122"/>
            </a:endParaRPr>
          </a:p>
        </p:txBody>
      </p:sp>
      <p:sp>
        <p:nvSpPr>
          <p:cNvPr id="34" name="左大括号 148495"/>
          <p:cNvSpPr/>
          <p:nvPr>
            <p:custDataLst>
              <p:tags r:id="rId32"/>
            </p:custDataLst>
          </p:nvPr>
        </p:nvSpPr>
        <p:spPr>
          <a:xfrm>
            <a:off x="2806700" y="3846830"/>
            <a:ext cx="283210" cy="2686685"/>
          </a:xfrm>
          <a:prstGeom prst="leftBrace">
            <a:avLst>
              <a:gd name="adj1" fmla="val 56743"/>
              <a:gd name="adj2" fmla="val 50000"/>
            </a:avLst>
          </a:prstGeom>
          <a:noFill/>
          <a:ln w="38100" cap="flat" cmpd="sng">
            <a:solidFill>
              <a:schemeClr val="tx1"/>
            </a:solidFill>
            <a:prstDash val="solid"/>
            <a:round/>
            <a:headEnd type="none" w="med" len="med"/>
            <a:tailEnd type="none" w="med" len="med"/>
          </a:ln>
        </p:spPr>
        <p:txBody>
          <a:bodyPr anchor="t" anchorCtr="0"/>
          <a:lstStyle/>
          <a:p>
            <a:pPr eaLnBrk="0" hangingPunct="0"/>
            <a:endParaRPr lang="zh-CN" altLang="en-US" sz="2800">
              <a:latin typeface="Arial" panose="020B0604020202020204" pitchFamily="34" charset="0"/>
              <a:ea typeface="宋体" panose="02010600030101010101" pitchFamily="2" charset="-122"/>
            </a:endParaRPr>
          </a:p>
        </p:txBody>
      </p:sp>
      <p:sp>
        <p:nvSpPr>
          <p:cNvPr id="38" name="文本框 37"/>
          <p:cNvSpPr txBox="1"/>
          <p:nvPr>
            <p:custDataLst>
              <p:tags r:id="rId33"/>
            </p:custDataLst>
          </p:nvPr>
        </p:nvSpPr>
        <p:spPr>
          <a:xfrm>
            <a:off x="4899025" y="1731010"/>
            <a:ext cx="3350895" cy="398780"/>
          </a:xfrm>
          <a:prstGeom prst="rect">
            <a:avLst/>
          </a:prstGeom>
          <a:noFill/>
        </p:spPr>
        <p:txBody>
          <a:bodyPr wrap="square" rtlCol="0">
            <a:spAutoFit/>
          </a:bodyPr>
          <a:lstStyle/>
          <a:p>
            <a:r>
              <a:rPr lang="zh-CN" altLang="zh-CN" sz="2000" b="1">
                <a:highlight>
                  <a:srgbClr val="FFFF00"/>
                </a:highlight>
                <a:latin typeface="黑体" panose="02010609060101010101" charset="-122"/>
                <a:ea typeface="黑体" panose="02010609060101010101" charset="-122"/>
                <a:sym typeface="宋体" panose="02010600030101010101" pitchFamily="2" charset="-122"/>
              </a:rPr>
              <a:t>▲</a:t>
            </a:r>
            <a:r>
              <a:rPr lang="zh-CN" altLang="en-US" sz="2000" b="1">
                <a:solidFill>
                  <a:srgbClr val="C00000"/>
                </a:solidFill>
                <a:highlight>
                  <a:srgbClr val="FFFF00"/>
                </a:highlight>
                <a:latin typeface="微软雅黑" panose="020B0503020204020204" charset="-122"/>
                <a:ea typeface="微软雅黑" panose="020B0503020204020204" charset="-122"/>
              </a:rPr>
              <a:t>生产力水平的重要标志</a:t>
            </a:r>
            <a:endParaRPr lang="zh-CN" altLang="en-US" sz="2000" b="1">
              <a:solidFill>
                <a:srgbClr val="C00000"/>
              </a:solidFill>
              <a:highlight>
                <a:srgbClr val="FFFF00"/>
              </a:highlight>
              <a:latin typeface="微软雅黑" panose="020B0503020204020204" charset="-122"/>
              <a:ea typeface="微软雅黑" panose="020B0503020204020204" charset="-122"/>
            </a:endParaRPr>
          </a:p>
        </p:txBody>
      </p:sp>
      <p:sp>
        <p:nvSpPr>
          <p:cNvPr id="10" name="左大括号 148491"/>
          <p:cNvSpPr/>
          <p:nvPr>
            <p:custDataLst>
              <p:tags r:id="rId34"/>
            </p:custDataLst>
          </p:nvPr>
        </p:nvSpPr>
        <p:spPr>
          <a:xfrm>
            <a:off x="2653665" y="1156335"/>
            <a:ext cx="287655" cy="1596390"/>
          </a:xfrm>
          <a:prstGeom prst="leftBrace">
            <a:avLst>
              <a:gd name="adj1" fmla="val 18656"/>
              <a:gd name="adj2" fmla="val 65401"/>
            </a:avLst>
          </a:prstGeom>
          <a:noFill/>
          <a:ln w="38100" cap="flat" cmpd="sng">
            <a:solidFill>
              <a:schemeClr val="tx1"/>
            </a:solidFill>
            <a:prstDash val="solid"/>
            <a:round/>
            <a:headEnd type="none" w="med" len="med"/>
            <a:tailEnd type="none" w="med" len="med"/>
          </a:ln>
        </p:spPr>
        <p:txBody>
          <a:bodyPr anchor="t" anchorCtr="0"/>
          <a:lstStyle/>
          <a:p>
            <a:pPr eaLnBrk="0" hangingPunct="0"/>
            <a:endParaRPr lang="zh-CN" altLang="en-US" sz="2800">
              <a:latin typeface="Arial" panose="020B0604020202020204" pitchFamily="34" charset="0"/>
              <a:ea typeface="宋体" panose="02010600030101010101" pitchFamily="2" charset="-122"/>
            </a:endParaRPr>
          </a:p>
        </p:txBody>
      </p:sp>
      <p:pic>
        <p:nvPicPr>
          <p:cNvPr id="39" name="图片 38"/>
          <p:cNvPicPr>
            <a:picLocks noChangeAspect="1"/>
          </p:cNvPicPr>
          <p:nvPr>
            <p:custDataLst>
              <p:tags r:id="rId35"/>
            </p:custDataLst>
          </p:nvPr>
        </p:nvPicPr>
        <p:blipFill>
          <a:blip r:embed="rId36"/>
          <a:stretch>
            <a:fillRect/>
          </a:stretch>
        </p:blipFill>
        <p:spPr>
          <a:xfrm>
            <a:off x="5592445" y="440055"/>
            <a:ext cx="2825750" cy="2433955"/>
          </a:xfrm>
          <a:prstGeom prst="rect">
            <a:avLst/>
          </a:prstGeom>
        </p:spPr>
      </p:pic>
      <p:pic>
        <p:nvPicPr>
          <p:cNvPr id="40" name="图片 39"/>
          <p:cNvPicPr>
            <a:picLocks noChangeAspect="1"/>
          </p:cNvPicPr>
          <p:nvPr>
            <p:custDataLst>
              <p:tags r:id="rId37"/>
            </p:custDataLst>
          </p:nvPr>
        </p:nvPicPr>
        <p:blipFill>
          <a:blip r:embed="rId38"/>
          <a:stretch>
            <a:fillRect/>
          </a:stretch>
        </p:blipFill>
        <p:spPr>
          <a:xfrm>
            <a:off x="8597900" y="429260"/>
            <a:ext cx="3213100" cy="2405380"/>
          </a:xfrm>
          <a:prstGeom prst="rect">
            <a:avLst/>
          </a:prstGeom>
        </p:spPr>
      </p:pic>
      <p:sp>
        <p:nvSpPr>
          <p:cNvPr id="2" name="文本框 1"/>
          <p:cNvSpPr txBox="1"/>
          <p:nvPr>
            <p:custDataLst>
              <p:tags r:id="rId39"/>
            </p:custDataLst>
          </p:nvPr>
        </p:nvSpPr>
        <p:spPr>
          <a:xfrm>
            <a:off x="443865" y="28575"/>
            <a:ext cx="11367135" cy="945515"/>
          </a:xfrm>
          <a:prstGeom prst="rect">
            <a:avLst/>
          </a:prstGeom>
          <a:solidFill>
            <a:srgbClr val="FFFF00"/>
          </a:solidFill>
          <a:ln w="38100">
            <a:solidFill>
              <a:srgbClr val="FF0000"/>
            </a:solidFill>
            <a:prstDash val="dash"/>
          </a:ln>
        </p:spPr>
        <p:style>
          <a:lnRef idx="2">
            <a:schemeClr val="dk1"/>
          </a:lnRef>
          <a:fillRef idx="1">
            <a:schemeClr val="lt1"/>
          </a:fillRef>
          <a:effectRef idx="0">
            <a:schemeClr val="dk1"/>
          </a:effectRef>
          <a:fontRef idx="minor">
            <a:schemeClr val="dk1"/>
          </a:fontRef>
        </p:style>
        <p:txBody>
          <a:bodyPr wrap="square" rtlCol="0" anchor="t">
            <a:noAutofit/>
          </a:bodyPr>
          <a:lstStyle/>
          <a:p>
            <a:pPr indent="0" algn="l" fontAlgn="auto">
              <a:lnSpc>
                <a:spcPct val="100000"/>
              </a:lnSpc>
              <a:buClrTx/>
              <a:buSzTx/>
              <a:buFontTx/>
            </a:pPr>
            <a:r>
              <a:rPr lang="zh-CN" altLang="zh-CN" sz="2700">
                <a:latin typeface="黑体" panose="02010609060101010101" charset="-122"/>
                <a:ea typeface="黑体" panose="02010609060101010101" charset="-122"/>
                <a:sym typeface="宋体" panose="02010600030101010101" pitchFamily="2" charset="-122"/>
              </a:rPr>
              <a:t>▲</a:t>
            </a:r>
            <a:r>
              <a:rPr lang="zh-CN" altLang="en-US" sz="2700">
                <a:solidFill>
                  <a:srgbClr val="FF0000"/>
                </a:solidFill>
                <a:latin typeface="微软雅黑" panose="020B0503020204020204" charset="-122"/>
                <a:ea typeface="微软雅黑" panose="020B0503020204020204" charset="-122"/>
                <a:cs typeface="微软雅黑" panose="020B0503020204020204" charset="-122"/>
              </a:rPr>
              <a:t>生产关系一定要</a:t>
            </a:r>
            <a:r>
              <a:rPr lang="zh-CN" altLang="en-US" sz="2700" b="1">
                <a:solidFill>
                  <a:srgbClr val="FF0000"/>
                </a:solidFill>
                <a:latin typeface="微软雅黑" panose="020B0503020204020204" charset="-122"/>
                <a:ea typeface="微软雅黑" panose="020B0503020204020204" charset="-122"/>
                <a:cs typeface="微软雅黑" panose="020B0503020204020204" charset="-122"/>
              </a:rPr>
              <a:t>适应</a:t>
            </a:r>
            <a:r>
              <a:rPr lang="zh-CN" altLang="en-US" sz="2700">
                <a:solidFill>
                  <a:srgbClr val="FF0000"/>
                </a:solidFill>
                <a:latin typeface="微软雅黑" panose="020B0503020204020204" charset="-122"/>
                <a:ea typeface="微软雅黑" panose="020B0503020204020204" charset="-122"/>
                <a:cs typeface="微软雅黑" panose="020B0503020204020204" charset="-122"/>
              </a:rPr>
              <a:t>生产力的状况，上层建筑一定要</a:t>
            </a:r>
            <a:r>
              <a:rPr lang="zh-CN" altLang="en-US" sz="2700" b="1">
                <a:solidFill>
                  <a:srgbClr val="FF0000"/>
                </a:solidFill>
                <a:latin typeface="微软雅黑" panose="020B0503020204020204" charset="-122"/>
                <a:ea typeface="微软雅黑" panose="020B0503020204020204" charset="-122"/>
                <a:cs typeface="微软雅黑" panose="020B0503020204020204" charset="-122"/>
              </a:rPr>
              <a:t>适应</a:t>
            </a:r>
            <a:r>
              <a:rPr lang="zh-CN" altLang="en-US" sz="2700">
                <a:solidFill>
                  <a:srgbClr val="FF0000"/>
                </a:solidFill>
                <a:latin typeface="微软雅黑" panose="020B0503020204020204" charset="-122"/>
                <a:ea typeface="微软雅黑" panose="020B0503020204020204" charset="-122"/>
                <a:cs typeface="微软雅黑" panose="020B0503020204020204" charset="-122"/>
              </a:rPr>
              <a:t>经济基础的状况，</a:t>
            </a:r>
            <a:r>
              <a:rPr lang="zh-CN" altLang="en-US" sz="2700">
                <a:solidFill>
                  <a:schemeClr val="tx1"/>
                </a:solidFill>
                <a:latin typeface="微软雅黑" panose="020B0503020204020204" charset="-122"/>
                <a:ea typeface="微软雅黑" panose="020B0503020204020204" charset="-122"/>
                <a:cs typeface="微软雅黑" panose="020B0503020204020204" charset="-122"/>
              </a:rPr>
              <a:t>是</a:t>
            </a:r>
            <a:r>
              <a:rPr lang="zh-CN" altLang="en-US" sz="2700" b="1">
                <a:solidFill>
                  <a:schemeClr val="tx1"/>
                </a:solidFill>
                <a:latin typeface="微软雅黑" panose="020B0503020204020204" charset="-122"/>
                <a:ea typeface="微软雅黑" panose="020B0503020204020204" charset="-122"/>
                <a:cs typeface="微软雅黑" panose="020B0503020204020204" charset="-122"/>
                <a:sym typeface="+mn-ea"/>
              </a:rPr>
              <a:t>人类社会发展的</a:t>
            </a:r>
            <a:r>
              <a:rPr lang="zh-CN" altLang="en-US" sz="2700" b="1">
                <a:solidFill>
                  <a:srgbClr val="1D41D5"/>
                </a:solidFill>
                <a:latin typeface="微软雅黑" panose="020B0503020204020204" charset="-122"/>
                <a:ea typeface="微软雅黑" panose="020B0503020204020204" charset="-122"/>
                <a:cs typeface="微软雅黑" panose="020B0503020204020204" charset="-122"/>
                <a:sym typeface="+mn-ea"/>
              </a:rPr>
              <a:t>一般规律</a:t>
            </a:r>
            <a:r>
              <a:rPr lang="zh-CN" altLang="en-US" sz="270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27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custDataLst>
              <p:tags r:id="rId40"/>
            </p:custDataLst>
          </p:nvPr>
        </p:nvSpPr>
        <p:spPr>
          <a:xfrm>
            <a:off x="459105" y="64135"/>
            <a:ext cx="11367135" cy="932180"/>
          </a:xfrm>
          <a:prstGeom prst="rect">
            <a:avLst/>
          </a:prstGeom>
          <a:solidFill>
            <a:srgbClr val="FFFF00"/>
          </a:solidFill>
          <a:ln w="38100">
            <a:solidFill>
              <a:srgbClr val="FF0000"/>
            </a:solidFill>
            <a:prstDash val="dash"/>
          </a:ln>
        </p:spPr>
        <p:txBody>
          <a:bodyPr wrap="square" rtlCol="0" anchor="t">
            <a:noAutofit/>
          </a:bodyPr>
          <a:lstStyle/>
          <a:p>
            <a:pPr algn="l">
              <a:buClrTx/>
              <a:buSzTx/>
              <a:buFontTx/>
            </a:pPr>
            <a:r>
              <a:rPr lang="zh-CN" altLang="zh-CN" sz="2700">
                <a:latin typeface="黑体" panose="02010609060101010101" charset="-122"/>
                <a:ea typeface="黑体" panose="02010609060101010101" charset="-122"/>
                <a:sym typeface="宋体" panose="02010600030101010101" pitchFamily="2" charset="-122"/>
              </a:rPr>
              <a:t>▲</a:t>
            </a:r>
            <a:r>
              <a:rPr lang="zh-CN" altLang="en-US" sz="2700">
                <a:solidFill>
                  <a:srgbClr val="FF0000"/>
                </a:solidFill>
                <a:latin typeface="微软雅黑" panose="020B0503020204020204" charset="-122"/>
                <a:ea typeface="微软雅黑" panose="020B0503020204020204" charset="-122"/>
                <a:cs typeface="微软雅黑" panose="020B0503020204020204" charset="-122"/>
              </a:rPr>
              <a:t>生产力与生产关系、经济基础与上层建筑的</a:t>
            </a:r>
            <a:r>
              <a:rPr lang="zh-CN" altLang="en-US" sz="2700" b="1">
                <a:solidFill>
                  <a:srgbClr val="FF0000"/>
                </a:solidFill>
                <a:latin typeface="微软雅黑" panose="020B0503020204020204" charset="-122"/>
                <a:ea typeface="微软雅黑" panose="020B0503020204020204" charset="-122"/>
                <a:cs typeface="微软雅黑" panose="020B0503020204020204" charset="-122"/>
              </a:rPr>
              <a:t>矛盾</a:t>
            </a:r>
            <a:r>
              <a:rPr lang="zh-CN" altLang="en-US" sz="2700">
                <a:solidFill>
                  <a:schemeClr val="tx1"/>
                </a:solidFill>
                <a:latin typeface="微软雅黑" panose="020B0503020204020204" charset="-122"/>
                <a:ea typeface="微软雅黑" panose="020B0503020204020204" charset="-122"/>
                <a:cs typeface="微软雅黑" panose="020B0503020204020204" charset="-122"/>
              </a:rPr>
              <a:t>是</a:t>
            </a:r>
            <a:r>
              <a:rPr lang="zh-CN" altLang="en-US" sz="2700" b="1">
                <a:solidFill>
                  <a:schemeClr val="tx1"/>
                </a:solidFill>
                <a:latin typeface="微软雅黑" panose="020B0503020204020204" charset="-122"/>
                <a:ea typeface="微软雅黑" panose="020B0503020204020204" charset="-122"/>
                <a:cs typeface="微软雅黑" panose="020B0503020204020204" charset="-122"/>
              </a:rPr>
              <a:t>人类社会的</a:t>
            </a:r>
            <a:r>
              <a:rPr lang="zh-CN" altLang="en-US" sz="2700" b="1">
                <a:solidFill>
                  <a:srgbClr val="1D41D5"/>
                </a:solidFill>
                <a:latin typeface="微软雅黑" panose="020B0503020204020204" charset="-122"/>
                <a:ea typeface="微软雅黑" panose="020B0503020204020204" charset="-122"/>
                <a:cs typeface="微软雅黑" panose="020B0503020204020204" charset="-122"/>
              </a:rPr>
              <a:t>基本矛盾</a:t>
            </a:r>
            <a:r>
              <a:rPr lang="zh-CN" altLang="en-US" sz="27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700">
                <a:solidFill>
                  <a:schemeClr val="tx1"/>
                </a:solidFill>
                <a:latin typeface="微软雅黑" panose="020B0503020204020204" charset="-122"/>
                <a:ea typeface="微软雅黑" panose="020B0503020204020204" charset="-122"/>
                <a:cs typeface="微软雅黑" panose="020B0503020204020204" charset="-122"/>
              </a:rPr>
              <a:t>这两对矛盾是</a:t>
            </a:r>
            <a:r>
              <a:rPr lang="zh-CN" altLang="en-US" sz="2700">
                <a:solidFill>
                  <a:srgbClr val="FF0000"/>
                </a:solidFill>
                <a:latin typeface="微软雅黑" panose="020B0503020204020204" charset="-122"/>
                <a:ea typeface="微软雅黑" panose="020B0503020204020204" charset="-122"/>
                <a:cs typeface="微软雅黑" panose="020B0503020204020204" charset="-122"/>
              </a:rPr>
              <a:t>推动</a:t>
            </a:r>
            <a:r>
              <a:rPr lang="zh-CN" altLang="en-US" sz="2700">
                <a:solidFill>
                  <a:schemeClr val="tx1"/>
                </a:solidFill>
                <a:latin typeface="微软雅黑" panose="020B0503020204020204" charset="-122"/>
                <a:ea typeface="微软雅黑" panose="020B0503020204020204" charset="-122"/>
                <a:cs typeface="微软雅黑" panose="020B0503020204020204" charset="-122"/>
              </a:rPr>
              <a:t>着</a:t>
            </a:r>
            <a:r>
              <a:rPr lang="zh-CN" altLang="en-US" sz="2700" b="1">
                <a:solidFill>
                  <a:srgbClr val="FF0000"/>
                </a:solidFill>
                <a:latin typeface="微软雅黑" panose="020B0503020204020204" charset="-122"/>
                <a:ea typeface="微软雅黑" panose="020B0503020204020204" charset="-122"/>
                <a:cs typeface="微软雅黑" panose="020B0503020204020204" charset="-122"/>
              </a:rPr>
              <a:t>人类社会发展的根本动力</a:t>
            </a:r>
            <a:r>
              <a:rPr lang="zh-CN" altLang="en-US" sz="27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70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4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fill="hold"/>
                                        <p:tgtEl>
                                          <p:spTgt spid="40"/>
                                        </p:tgtEl>
                                        <p:attrNameLst>
                                          <p:attrName>ppt_x</p:attrName>
                                        </p:attrNameLst>
                                      </p:cBhvr>
                                      <p:tavLst>
                                        <p:tav tm="0">
                                          <p:val>
                                            <p:strVal val="#ppt_x"/>
                                          </p:val>
                                        </p:tav>
                                        <p:tav tm="100000">
                                          <p:val>
                                            <p:strVal val="#ppt_x"/>
                                          </p:val>
                                        </p:tav>
                                      </p:tavLst>
                                    </p:anim>
                                    <p:anim calcmode="lin" valueType="num">
                                      <p:cBhvr additive="base">
                                        <p:cTn id="3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39"/>
                                        </p:tgtEl>
                                      </p:cBhvr>
                                    </p:animEffect>
                                    <p:set>
                                      <p:cBhvr>
                                        <p:cTn id="39" dur="1" fill="hold">
                                          <p:stCondLst>
                                            <p:cond delay="499"/>
                                          </p:stCondLst>
                                        </p:cTn>
                                        <p:tgtEl>
                                          <p:spTgt spid="39"/>
                                        </p:tgtEl>
                                        <p:attrNameLst>
                                          <p:attrName>style.visibility</p:attrName>
                                        </p:attrNameLst>
                                      </p:cBhvr>
                                      <p:to>
                                        <p:strVal val="hidden"/>
                                      </p:to>
                                    </p:set>
                                  </p:childTnLst>
                                </p:cTn>
                              </p:par>
                              <p:par>
                                <p:cTn id="40" presetID="22" presetClass="exit" presetSubtype="4" fill="hold" nodeType="withEffect">
                                  <p:stCondLst>
                                    <p:cond delay="0"/>
                                  </p:stCondLst>
                                  <p:childTnLst>
                                    <p:animEffect transition="out" filter="wipe(down)">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par>
                          <p:cTn id="59" fill="hold">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par>
                          <p:cTn id="63" fill="hold">
                            <p:stCondLst>
                              <p:cond delay="1000"/>
                            </p:stCondLst>
                            <p:childTnLst>
                              <p:par>
                                <p:cTn id="64" presetID="22" presetClass="entr" presetSubtype="4"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childTnLst>
                          </p:cTn>
                        </p:par>
                        <p:par>
                          <p:cTn id="67" fill="hold">
                            <p:stCondLst>
                              <p:cond delay="1500"/>
                            </p:stCondLst>
                            <p:childTnLst>
                              <p:par>
                                <p:cTn id="68" presetID="22" presetClass="entr" presetSubtype="4"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down)">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00"/>
                                        <p:tgtEl>
                                          <p:spTgt spid="31"/>
                                        </p:tgtEl>
                                      </p:cBhvr>
                                    </p:animEffect>
                                  </p:childTnLst>
                                </p:cTn>
                              </p:par>
                            </p:childTnLst>
                          </p:cTn>
                        </p:par>
                        <p:par>
                          <p:cTn id="76" fill="hold">
                            <p:stCondLst>
                              <p:cond delay="500"/>
                            </p:stCondLst>
                            <p:childTnLst>
                              <p:par>
                                <p:cTn id="77" presetID="22" presetClass="entr" presetSubtype="4"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down)">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down)">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00"/>
                                        <p:tgtEl>
                                          <p:spTgt spid="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down)">
                                      <p:cBhvr>
                                        <p:cTn id="95" dur="500"/>
                                        <p:tgtEl>
                                          <p:spTgt spid="23"/>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additive="base">
                                        <p:cTn id="100" dur="500" fill="hold"/>
                                        <p:tgtEl>
                                          <p:spTgt spid="8"/>
                                        </p:tgtEl>
                                        <p:attrNameLst>
                                          <p:attrName>ppt_x</p:attrName>
                                        </p:attrNameLst>
                                      </p:cBhvr>
                                      <p:tavLst>
                                        <p:tav tm="0">
                                          <p:val>
                                            <p:strVal val="#ppt_x"/>
                                          </p:val>
                                        </p:tav>
                                        <p:tav tm="100000">
                                          <p:val>
                                            <p:strVal val="#ppt_x"/>
                                          </p:val>
                                        </p:tav>
                                      </p:tavLst>
                                    </p:anim>
                                    <p:anim calcmode="lin" valueType="num">
                                      <p:cBhvr additive="base">
                                        <p:cTn id="10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100"/>
                                        </p:tgtEl>
                                        <p:attrNameLst>
                                          <p:attrName>style.visibility</p:attrName>
                                        </p:attrNameLst>
                                      </p:cBhvr>
                                      <p:to>
                                        <p:strVal val="visible"/>
                                      </p:to>
                                    </p:set>
                                    <p:anim calcmode="lin" valueType="num">
                                      <p:cBhvr additive="base">
                                        <p:cTn id="106" dur="500" fill="hold"/>
                                        <p:tgtEl>
                                          <p:spTgt spid="100"/>
                                        </p:tgtEl>
                                        <p:attrNameLst>
                                          <p:attrName>ppt_x</p:attrName>
                                        </p:attrNameLst>
                                      </p:cBhvr>
                                      <p:tavLst>
                                        <p:tav tm="0">
                                          <p:val>
                                            <p:strVal val="#ppt_x"/>
                                          </p:val>
                                        </p:tav>
                                        <p:tav tm="100000">
                                          <p:val>
                                            <p:strVal val="#ppt_x"/>
                                          </p:val>
                                        </p:tav>
                                      </p:tavLst>
                                    </p:anim>
                                    <p:anim calcmode="lin" valueType="num">
                                      <p:cBhvr additive="base">
                                        <p:cTn id="107" dur="500" fill="hold"/>
                                        <p:tgtEl>
                                          <p:spTgt spid="100"/>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101"/>
                                        </p:tgtEl>
                                        <p:attrNameLst>
                                          <p:attrName>style.visibility</p:attrName>
                                        </p:attrNameLst>
                                      </p:cBhvr>
                                      <p:to>
                                        <p:strVal val="visible"/>
                                      </p:to>
                                    </p:set>
                                    <p:anim calcmode="lin" valueType="num">
                                      <p:cBhvr additive="base">
                                        <p:cTn id="110" dur="500" fill="hold"/>
                                        <p:tgtEl>
                                          <p:spTgt spid="101"/>
                                        </p:tgtEl>
                                        <p:attrNameLst>
                                          <p:attrName>ppt_x</p:attrName>
                                        </p:attrNameLst>
                                      </p:cBhvr>
                                      <p:tavLst>
                                        <p:tav tm="0">
                                          <p:val>
                                            <p:strVal val="#ppt_x"/>
                                          </p:val>
                                        </p:tav>
                                        <p:tav tm="100000">
                                          <p:val>
                                            <p:strVal val="#ppt_x"/>
                                          </p:val>
                                        </p:tav>
                                      </p:tavLst>
                                    </p:anim>
                                    <p:anim calcmode="lin" valueType="num">
                                      <p:cBhvr additive="base">
                                        <p:cTn id="111"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wipe(up)">
                                      <p:cBhvr>
                                        <p:cTn id="116" dur="500"/>
                                        <p:tgtEl>
                                          <p:spTgt spid="17"/>
                                        </p:tgtEl>
                                      </p:cBhvr>
                                    </p:animEffect>
                                  </p:childTnLst>
                                </p:cTn>
                              </p:par>
                              <p:par>
                                <p:cTn id="117" presetID="22" presetClass="entr" presetSubtype="1" fill="hold" grpId="0" nodeType="with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wipe(up)">
                                      <p:cBhvr>
                                        <p:cTn id="119" dur="500"/>
                                        <p:tgtEl>
                                          <p:spTgt spid="18"/>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wipe(down)">
                                      <p:cBhvr>
                                        <p:cTn id="122" dur="500"/>
                                        <p:tgtEl>
                                          <p:spTgt spid="25"/>
                                        </p:tgtEl>
                                      </p:cBhvr>
                                    </p:animEffect>
                                  </p:childTnLst>
                                </p:cTn>
                              </p:par>
                              <p:par>
                                <p:cTn id="123" presetID="22" presetClass="entr" presetSubtype="4"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down)">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wipe(down)">
                                      <p:cBhvr>
                                        <p:cTn id="130" dur="500"/>
                                        <p:tgtEl>
                                          <p:spTgt spid="19"/>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0"/>
                                        </p:tgtEl>
                                        <p:attrNameLst>
                                          <p:attrName>style.visibility</p:attrName>
                                        </p:attrNameLst>
                                      </p:cBhvr>
                                      <p:to>
                                        <p:strVal val="visible"/>
                                      </p:to>
                                    </p:set>
                                    <p:animEffect transition="in" filter="wipe(down)">
                                      <p:cBhvr>
                                        <p:cTn id="133" dur="500"/>
                                        <p:tgtEl>
                                          <p:spTgt spid="20"/>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7"/>
                                        </p:tgtEl>
                                        <p:attrNameLst>
                                          <p:attrName>style.visibility</p:attrName>
                                        </p:attrNameLst>
                                      </p:cBhvr>
                                      <p:to>
                                        <p:strVal val="visible"/>
                                      </p:to>
                                    </p:set>
                                    <p:animEffect transition="in" filter="wipe(down)">
                                      <p:cBhvr>
                                        <p:cTn id="136" dur="500"/>
                                        <p:tgtEl>
                                          <p:spTgt spid="27"/>
                                        </p:tgtEl>
                                      </p:cBhvr>
                                    </p:animEffect>
                                  </p:childTnLst>
                                </p:cTn>
                              </p:par>
                              <p:par>
                                <p:cTn id="137" presetID="22" presetClass="entr" presetSubtype="4" fill="hold" nodeType="withEffect">
                                  <p:stCondLst>
                                    <p:cond delay="0"/>
                                  </p:stCondLst>
                                  <p:childTnLst>
                                    <p:set>
                                      <p:cBhvr>
                                        <p:cTn id="138" dur="1" fill="hold">
                                          <p:stCondLst>
                                            <p:cond delay="0"/>
                                          </p:stCondLst>
                                        </p:cTn>
                                        <p:tgtEl>
                                          <p:spTgt spid="26"/>
                                        </p:tgtEl>
                                        <p:attrNameLst>
                                          <p:attrName>style.visibility</p:attrName>
                                        </p:attrNameLst>
                                      </p:cBhvr>
                                      <p:to>
                                        <p:strVal val="visible"/>
                                      </p:to>
                                    </p:set>
                                    <p:animEffect transition="in" filter="wipe(down)">
                                      <p:cBhvr>
                                        <p:cTn id="139" dur="500"/>
                                        <p:tgtEl>
                                          <p:spTgt spid="26"/>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xit" presetSubtype="4" fill="hold" grpId="1" nodeType="clickEffect">
                                  <p:stCondLst>
                                    <p:cond delay="0"/>
                                  </p:stCondLst>
                                  <p:childTnLst>
                                    <p:animEffect transition="out" filter="wipe(down)">
                                      <p:cBhvr>
                                        <p:cTn id="143" dur="500"/>
                                        <p:tgtEl>
                                          <p:spTgt spid="8"/>
                                        </p:tgtEl>
                                      </p:cBhvr>
                                    </p:animEffect>
                                    <p:set>
                                      <p:cBhvr>
                                        <p:cTn id="144" dur="1" fill="hold">
                                          <p:stCondLst>
                                            <p:cond delay="499"/>
                                          </p:stCondLst>
                                        </p:cTn>
                                        <p:tgtEl>
                                          <p:spTgt spid="8"/>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2"/>
                                        </p:tgtEl>
                                        <p:attrNameLst>
                                          <p:attrName>style.visibility</p:attrName>
                                        </p:attrNameLst>
                                      </p:cBhvr>
                                      <p:to>
                                        <p:strVal val="visible"/>
                                      </p:to>
                                    </p:set>
                                    <p:animEffect transition="in" filter="wipe(down)">
                                      <p:cBhvr>
                                        <p:cTn id="1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P spid="18" grpId="0"/>
      <p:bldP spid="20" grpId="0"/>
      <p:bldP spid="21" grpId="0" animBg="1"/>
      <p:bldP spid="22" grpId="0" animBg="1"/>
      <p:bldP spid="23" grpId="0" animBg="1"/>
      <p:bldP spid="25" grpId="0"/>
      <p:bldP spid="27" grpId="0"/>
      <p:bldP spid="28" grpId="0" animBg="1"/>
      <p:bldP spid="31" grpId="0" animBg="1"/>
      <p:bldP spid="32" grpId="0" animBg="1"/>
      <p:bldP spid="33" grpId="0" animBg="1"/>
      <p:bldP spid="34" grpId="0" animBg="1"/>
      <p:bldP spid="38" grpId="0"/>
      <p:bldP spid="10" grpId="0" animBg="1"/>
      <p:bldP spid="2" grpId="0" animBg="1"/>
      <p:bldP spid="8" grpId="0" bldLvl="0" animBg="1"/>
      <p:bldP spid="8"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0"/>
            <a:ext cx="12192000" cy="6837680"/>
          </a:xfrm>
          <a:prstGeom prst="rect">
            <a:avLst/>
          </a:prstGeom>
        </p:spPr>
      </p:pic>
      <p:sp>
        <p:nvSpPr>
          <p:cNvPr id="9" name="矩形 8"/>
          <p:cNvSpPr/>
          <p:nvPr>
            <p:custDataLst>
              <p:tags r:id="rId3"/>
            </p:custDataLst>
          </p:nvPr>
        </p:nvSpPr>
        <p:spPr>
          <a:xfrm>
            <a:off x="0" y="0"/>
            <a:ext cx="12192635" cy="68516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4"/>
            </p:custDataLst>
          </p:nvPr>
        </p:nvSpPr>
        <p:spPr>
          <a:xfrm>
            <a:off x="553720" y="4429125"/>
            <a:ext cx="11367135" cy="1076325"/>
          </a:xfrm>
          <a:prstGeom prst="rect">
            <a:avLst/>
          </a:prstGeom>
          <a:noFill/>
          <a:ln>
            <a:solidFill>
              <a:srgbClr val="7030A0"/>
            </a:solidFill>
          </a:ln>
        </p:spPr>
        <p:txBody>
          <a:bodyPr wrap="square" rtlCol="0" anchor="t">
            <a:spAutoFit/>
          </a:bodyPr>
          <a:lstStyle/>
          <a:p>
            <a:pPr algn="l">
              <a:buClrTx/>
              <a:buSzTx/>
              <a:buFontTx/>
            </a:pP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生产关系一定要适应生产力的状况，上层建筑一定要适应经济基础的状况，</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是</a:t>
            </a:r>
            <a:r>
              <a:rPr lang="zh-CN" altLang="en-US" sz="3200" b="1">
                <a:solidFill>
                  <a:schemeClr val="tx1"/>
                </a:solidFill>
                <a:latin typeface="微软雅黑" panose="020B0503020204020204" charset="-122"/>
                <a:ea typeface="微软雅黑" panose="020B0503020204020204" charset="-122"/>
                <a:cs typeface="微软雅黑" panose="020B0503020204020204" charset="-122"/>
                <a:sym typeface="+mn-ea"/>
              </a:rPr>
              <a:t>人类社会发展的一般规律。</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custDataLst>
              <p:tags r:id="rId5"/>
            </p:custDataLst>
          </p:nvPr>
        </p:nvSpPr>
        <p:spPr>
          <a:xfrm>
            <a:off x="628650" y="1097915"/>
            <a:ext cx="6113145" cy="583565"/>
          </a:xfrm>
          <a:prstGeom prst="rect">
            <a:avLst/>
          </a:prstGeom>
          <a:noFill/>
        </p:spPr>
        <p:txBody>
          <a:bodyPr wrap="square" rtlCol="0" anchor="t">
            <a:spAutoFit/>
          </a:bodyPr>
          <a:lstStyle/>
          <a:p>
            <a:r>
              <a:rPr lang="zh-CN" altLang="en-US" sz="3200" b="1">
                <a:solidFill>
                  <a:srgbClr val="FF0000"/>
                </a:solidFill>
                <a:latin typeface="宋体" panose="02010600030101010101" pitchFamily="2" charset="-122"/>
                <a:ea typeface="宋体" panose="02010600030101010101" pitchFamily="2" charset="-122"/>
                <a:cs typeface="微软雅黑" panose="020B0503020204020204" charset="-122"/>
                <a:sym typeface="+mn-ea"/>
              </a:rPr>
              <a:t>★★★</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人类社会的</a:t>
            </a:r>
            <a:r>
              <a:rPr lang="zh-CN" altLang="en-US" sz="3200" b="1">
                <a:solidFill>
                  <a:srgbClr val="1D41D5"/>
                </a:solidFill>
                <a:latin typeface="微软雅黑" panose="020B0503020204020204" charset="-122"/>
                <a:ea typeface="微软雅黑" panose="020B0503020204020204" charset="-122"/>
                <a:cs typeface="微软雅黑" panose="020B0503020204020204" charset="-122"/>
              </a:rPr>
              <a:t>基本矛盾</a:t>
            </a:r>
            <a:endParaRPr lang="zh-CN" altLang="en-US" sz="3200" b="1">
              <a:solidFill>
                <a:srgbClr val="1D41D5"/>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6"/>
            </p:custDataLst>
          </p:nvPr>
        </p:nvSpPr>
        <p:spPr>
          <a:xfrm>
            <a:off x="628650" y="3705225"/>
            <a:ext cx="6310630" cy="583565"/>
          </a:xfrm>
          <a:prstGeom prst="rect">
            <a:avLst/>
          </a:prstGeom>
          <a:noFill/>
        </p:spPr>
        <p:txBody>
          <a:bodyPr wrap="square" rtlCol="0" anchor="t">
            <a:spAutoFit/>
          </a:bodyPr>
          <a:lstStyle/>
          <a:p>
            <a:r>
              <a:rPr lang="zh-CN" altLang="en-US" sz="3200" b="1">
                <a:solidFill>
                  <a:srgbClr val="FF0000"/>
                </a:solidFill>
                <a:latin typeface="宋体" panose="02010600030101010101" pitchFamily="2" charset="-122"/>
                <a:ea typeface="宋体" panose="02010600030101010101" pitchFamily="2" charset="-122"/>
                <a:cs typeface="微软雅黑" panose="020B0503020204020204" charset="-122"/>
                <a:sym typeface="+mn-ea"/>
              </a:rPr>
              <a:t>★★★</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人类社会发展的</a:t>
            </a:r>
            <a:r>
              <a:rPr lang="zh-CN" altLang="en-US" sz="3200" b="1">
                <a:solidFill>
                  <a:srgbClr val="1D41D5"/>
                </a:solidFill>
                <a:latin typeface="微软雅黑" panose="020B0503020204020204" charset="-122"/>
                <a:ea typeface="微软雅黑" panose="020B0503020204020204" charset="-122"/>
                <a:cs typeface="微软雅黑" panose="020B0503020204020204" charset="-122"/>
              </a:rPr>
              <a:t>一般规律</a:t>
            </a:r>
            <a:endParaRPr lang="zh-CN" altLang="en-US" sz="3200" b="1">
              <a:solidFill>
                <a:srgbClr val="1D41D5"/>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7"/>
            </p:custDataLst>
          </p:nvPr>
        </p:nvSpPr>
        <p:spPr>
          <a:xfrm>
            <a:off x="553720" y="1925320"/>
            <a:ext cx="11367135" cy="1076325"/>
          </a:xfrm>
          <a:prstGeom prst="rect">
            <a:avLst/>
          </a:prstGeom>
          <a:noFill/>
          <a:ln>
            <a:solidFill>
              <a:srgbClr val="7030A0"/>
            </a:solidFill>
          </a:ln>
        </p:spPr>
        <p:txBody>
          <a:bodyPr wrap="square" rtlCol="0" anchor="t">
            <a:spAutoFit/>
          </a:bodyPr>
          <a:lstStyle/>
          <a:p>
            <a:pPr algn="l">
              <a:buClrTx/>
              <a:buSzTx/>
              <a:buFontTx/>
            </a:pP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生产力与生产关系、经济基础与上层建筑的矛盾</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是人类社会的</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基本矛盾，</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这两对矛盾是</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推动</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着</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人类社会发展的根本动力</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6" name="矩形 15"/>
          <p:cNvSpPr/>
          <p:nvPr>
            <p:custDataLst>
              <p:tags r:id="rId8"/>
            </p:custDataLst>
          </p:nvPr>
        </p:nvSpPr>
        <p:spPr>
          <a:xfrm>
            <a:off x="5230495" y="85725"/>
            <a:ext cx="2418080" cy="768350"/>
          </a:xfrm>
          <a:prstGeom prst="rect">
            <a:avLst/>
          </a:prstGeom>
          <a:noFill/>
          <a:ln>
            <a:noFill/>
          </a:ln>
        </p:spPr>
        <p:txBody>
          <a:bodyPr wrap="none" rtlCol="0" anchor="t">
            <a:spAutoFit/>
          </a:bodyPr>
          <a:lstStyle/>
          <a:p>
            <a:pPr algn="ctr"/>
            <a:r>
              <a:rPr lang="zh-CN" altLang="en-US" sz="4400" b="1">
                <a:solidFill>
                  <a:srgbClr val="FF0000"/>
                </a:solidFill>
                <a:latin typeface="微软雅黑" panose="020B0503020204020204" charset="-122"/>
                <a:ea typeface="微软雅黑" panose="020B0503020204020204" charset="-122"/>
              </a:rPr>
              <a:t>知识拓展</a:t>
            </a:r>
            <a:endParaRPr lang="zh-CN" altLang="en-US" sz="4400" b="1">
              <a:solidFill>
                <a:srgbClr val="FF0000"/>
              </a:solidFill>
              <a:latin typeface="微软雅黑" panose="020B0503020204020204" charset="-122"/>
              <a:ea typeface="微软雅黑" panose="020B0503020204020204" charset="-122"/>
            </a:endParaRPr>
          </a:p>
        </p:txBody>
      </p:sp>
    </p:spTree>
    <p:custDataLst>
      <p:tags r:id="rId9"/>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4758612" y="1539551"/>
            <a:ext cx="1077211" cy="1129004"/>
            <a:chOff x="1707738" y="2208434"/>
            <a:chExt cx="1097667" cy="1179276"/>
          </a:xfrm>
          <a:solidFill>
            <a:srgbClr val="ABB8E7"/>
          </a:solidFill>
        </p:grpSpPr>
        <p:grpSp>
          <p:nvGrpSpPr>
            <p:cNvPr id="11" name="组合 10"/>
            <p:cNvGrpSpPr/>
            <p:nvPr>
              <p:custDataLst>
                <p:tags r:id="rId2"/>
              </p:custDataLst>
            </p:nvPr>
          </p:nvGrpSpPr>
          <p:grpSpPr>
            <a:xfrm>
              <a:off x="1707738" y="2208434"/>
              <a:ext cx="1097667" cy="1179276"/>
              <a:chOff x="1639313" y="1862200"/>
              <a:chExt cx="1651538" cy="1774326"/>
            </a:xfrm>
            <a:grpFill/>
          </p:grpSpPr>
          <p:sp>
            <p:nvSpPr>
              <p:cNvPr id="8" name="Freeform 30"/>
              <p:cNvSpPr/>
              <p:nvPr>
                <p:custDataLst>
                  <p:tags r:id="rId3"/>
                </p:custDataLst>
              </p:nvPr>
            </p:nvSpPr>
            <p:spPr>
              <a:xfrm>
                <a:off x="1651713" y="1862200"/>
                <a:ext cx="1639138" cy="1774326"/>
              </a:xfrm>
              <a:custGeom>
                <a:avLst/>
                <a:gdLst>
                  <a:gd name="connsiteX0" fmla="*/ 429696 w 923956"/>
                  <a:gd name="connsiteY0" fmla="*/ 277495 h 1000165"/>
                  <a:gd name="connsiteX1" fmla="*/ 348863 w 923956"/>
                  <a:gd name="connsiteY1" fmla="*/ 292154 h 1000165"/>
                  <a:gd name="connsiteX2" fmla="*/ 311476 w 923956"/>
                  <a:gd name="connsiteY2" fmla="*/ 309565 h 1000165"/>
                  <a:gd name="connsiteX3" fmla="*/ 302660 w 923956"/>
                  <a:gd name="connsiteY3" fmla="*/ 316046 h 1000165"/>
                  <a:gd name="connsiteX4" fmla="*/ 294891 w 923956"/>
                  <a:gd name="connsiteY4" fmla="*/ 321923 h 1000165"/>
                  <a:gd name="connsiteX5" fmla="*/ 292798 w 923956"/>
                  <a:gd name="connsiteY5" fmla="*/ 323131 h 1000165"/>
                  <a:gd name="connsiteX6" fmla="*/ 290706 w 923956"/>
                  <a:gd name="connsiteY6" fmla="*/ 324340 h 1000165"/>
                  <a:gd name="connsiteX7" fmla="*/ 286076 w 923956"/>
                  <a:gd name="connsiteY7" fmla="*/ 328405 h 1000165"/>
                  <a:gd name="connsiteX8" fmla="*/ 281890 w 923956"/>
                  <a:gd name="connsiteY8" fmla="*/ 330821 h 1000165"/>
                  <a:gd name="connsiteX9" fmla="*/ 278307 w 923956"/>
                  <a:gd name="connsiteY9" fmla="*/ 334282 h 1000165"/>
                  <a:gd name="connsiteX10" fmla="*/ 274724 w 923956"/>
                  <a:gd name="connsiteY10" fmla="*/ 337742 h 1000165"/>
                  <a:gd name="connsiteX11" fmla="*/ 273677 w 923956"/>
                  <a:gd name="connsiteY11" fmla="*/ 338346 h 1000165"/>
                  <a:gd name="connsiteX12" fmla="*/ 273234 w 923956"/>
                  <a:gd name="connsiteY12" fmla="*/ 339994 h 1000165"/>
                  <a:gd name="connsiteX13" fmla="*/ 271141 w 923956"/>
                  <a:gd name="connsiteY13" fmla="*/ 341202 h 1000165"/>
                  <a:gd name="connsiteX14" fmla="*/ 267557 w 923956"/>
                  <a:gd name="connsiteY14" fmla="*/ 344663 h 1000165"/>
                  <a:gd name="connsiteX15" fmla="*/ 263974 w 923956"/>
                  <a:gd name="connsiteY15" fmla="*/ 348124 h 1000165"/>
                  <a:gd name="connsiteX16" fmla="*/ 257410 w 923956"/>
                  <a:gd name="connsiteY16" fmla="*/ 356088 h 1000165"/>
                  <a:gd name="connsiteX17" fmla="*/ 250847 w 923956"/>
                  <a:gd name="connsiteY17" fmla="*/ 364053 h 1000165"/>
                  <a:gd name="connsiteX18" fmla="*/ 226844 w 923956"/>
                  <a:gd name="connsiteY18" fmla="*/ 397395 h 1000165"/>
                  <a:gd name="connsiteX19" fmla="*/ 210642 w 923956"/>
                  <a:gd name="connsiteY19" fmla="*/ 434583 h 1000165"/>
                  <a:gd name="connsiteX20" fmla="*/ 199990 w 923956"/>
                  <a:gd name="connsiteY20" fmla="*/ 474133 h 1000165"/>
                  <a:gd name="connsiteX21" fmla="*/ 197360 w 923956"/>
                  <a:gd name="connsiteY21" fmla="*/ 493744 h 1000165"/>
                  <a:gd name="connsiteX22" fmla="*/ 196346 w 923956"/>
                  <a:gd name="connsiteY22" fmla="*/ 504071 h 1000165"/>
                  <a:gd name="connsiteX23" fmla="*/ 196378 w 923956"/>
                  <a:gd name="connsiteY23" fmla="*/ 513794 h 1000165"/>
                  <a:gd name="connsiteX24" fmla="*/ 199363 w 923956"/>
                  <a:gd name="connsiteY24" fmla="*/ 555213 h 1000165"/>
                  <a:gd name="connsiteX25" fmla="*/ 209229 w 923956"/>
                  <a:gd name="connsiteY25" fmla="*/ 594052 h 1000165"/>
                  <a:gd name="connsiteX26" fmla="*/ 225976 w 923956"/>
                  <a:gd name="connsiteY26" fmla="*/ 630309 h 1000165"/>
                  <a:gd name="connsiteX27" fmla="*/ 231400 w 923956"/>
                  <a:gd name="connsiteY27" fmla="*/ 639703 h 1000165"/>
                  <a:gd name="connsiteX28" fmla="*/ 236221 w 923956"/>
                  <a:gd name="connsiteY28" fmla="*/ 648053 h 1000165"/>
                  <a:gd name="connsiteX29" fmla="*/ 237426 w 923956"/>
                  <a:gd name="connsiteY29" fmla="*/ 650141 h 1000165"/>
                  <a:gd name="connsiteX30" fmla="*/ 238631 w 923956"/>
                  <a:gd name="connsiteY30" fmla="*/ 652228 h 1000165"/>
                  <a:gd name="connsiteX31" fmla="*/ 242088 w 923956"/>
                  <a:gd name="connsiteY31" fmla="*/ 655799 h 1000165"/>
                  <a:gd name="connsiteX32" fmla="*/ 244499 w 923956"/>
                  <a:gd name="connsiteY32" fmla="*/ 659974 h 1000165"/>
                  <a:gd name="connsiteX33" fmla="*/ 245704 w 923956"/>
                  <a:gd name="connsiteY33" fmla="*/ 662062 h 1000165"/>
                  <a:gd name="connsiteX34" fmla="*/ 246909 w 923956"/>
                  <a:gd name="connsiteY34" fmla="*/ 664149 h 1000165"/>
                  <a:gd name="connsiteX35" fmla="*/ 254426 w 923956"/>
                  <a:gd name="connsiteY35" fmla="*/ 672335 h 1000165"/>
                  <a:gd name="connsiteX36" fmla="*/ 260293 w 923956"/>
                  <a:gd name="connsiteY36" fmla="*/ 680081 h 1000165"/>
                  <a:gd name="connsiteX37" fmla="*/ 262545 w 923956"/>
                  <a:gd name="connsiteY37" fmla="*/ 681564 h 1000165"/>
                  <a:gd name="connsiteX38" fmla="*/ 263147 w 923956"/>
                  <a:gd name="connsiteY38" fmla="*/ 682608 h 1000165"/>
                  <a:gd name="connsiteX39" fmla="*/ 263750 w 923956"/>
                  <a:gd name="connsiteY39" fmla="*/ 683652 h 1000165"/>
                  <a:gd name="connsiteX40" fmla="*/ 267207 w 923956"/>
                  <a:gd name="connsiteY40" fmla="*/ 687223 h 1000165"/>
                  <a:gd name="connsiteX41" fmla="*/ 274121 w 923956"/>
                  <a:gd name="connsiteY41" fmla="*/ 694365 h 1000165"/>
                  <a:gd name="connsiteX42" fmla="*/ 282081 w 923956"/>
                  <a:gd name="connsiteY42" fmla="*/ 700902 h 1000165"/>
                  <a:gd name="connsiteX43" fmla="*/ 289439 w 923956"/>
                  <a:gd name="connsiteY43" fmla="*/ 706396 h 1000165"/>
                  <a:gd name="connsiteX44" fmla="*/ 290644 w 923956"/>
                  <a:gd name="connsiteY44" fmla="*/ 708484 h 1000165"/>
                  <a:gd name="connsiteX45" fmla="*/ 292896 w 923956"/>
                  <a:gd name="connsiteY45" fmla="*/ 709967 h 1000165"/>
                  <a:gd name="connsiteX46" fmla="*/ 297399 w 923956"/>
                  <a:gd name="connsiteY46" fmla="*/ 712934 h 1000165"/>
                  <a:gd name="connsiteX47" fmla="*/ 300856 w 923956"/>
                  <a:gd name="connsiteY47" fmla="*/ 716505 h 1000165"/>
                  <a:gd name="connsiteX48" fmla="*/ 305359 w 923956"/>
                  <a:gd name="connsiteY48" fmla="*/ 719472 h 1000165"/>
                  <a:gd name="connsiteX49" fmla="*/ 309260 w 923956"/>
                  <a:gd name="connsiteY49" fmla="*/ 721394 h 1000165"/>
                  <a:gd name="connsiteX50" fmla="*/ 313764 w 923956"/>
                  <a:gd name="connsiteY50" fmla="*/ 724361 h 1000165"/>
                  <a:gd name="connsiteX51" fmla="*/ 322168 w 923956"/>
                  <a:gd name="connsiteY51" fmla="*/ 729251 h 1000165"/>
                  <a:gd name="connsiteX52" fmla="*/ 324420 w 923956"/>
                  <a:gd name="connsiteY52" fmla="*/ 730734 h 1000165"/>
                  <a:gd name="connsiteX53" fmla="*/ 326671 w 923956"/>
                  <a:gd name="connsiteY53" fmla="*/ 732218 h 1000165"/>
                  <a:gd name="connsiteX54" fmla="*/ 331174 w 923956"/>
                  <a:gd name="connsiteY54" fmla="*/ 735185 h 1000165"/>
                  <a:gd name="connsiteX55" fmla="*/ 332824 w 923956"/>
                  <a:gd name="connsiteY55" fmla="*/ 735624 h 1000165"/>
                  <a:gd name="connsiteX56" fmla="*/ 334473 w 923956"/>
                  <a:gd name="connsiteY56" fmla="*/ 736064 h 1000165"/>
                  <a:gd name="connsiteX57" fmla="*/ 335075 w 923956"/>
                  <a:gd name="connsiteY57" fmla="*/ 737108 h 1000165"/>
                  <a:gd name="connsiteX58" fmla="*/ 338976 w 923956"/>
                  <a:gd name="connsiteY58" fmla="*/ 739030 h 1000165"/>
                  <a:gd name="connsiteX59" fmla="*/ 348427 w 923956"/>
                  <a:gd name="connsiteY59" fmla="*/ 743316 h 1000165"/>
                  <a:gd name="connsiteX60" fmla="*/ 357877 w 923956"/>
                  <a:gd name="connsiteY60" fmla="*/ 747602 h 1000165"/>
                  <a:gd name="connsiteX61" fmla="*/ 366725 w 923956"/>
                  <a:gd name="connsiteY61" fmla="*/ 750844 h 1000165"/>
                  <a:gd name="connsiteX62" fmla="*/ 371673 w 923956"/>
                  <a:gd name="connsiteY62" fmla="*/ 752162 h 1000165"/>
                  <a:gd name="connsiteX63" fmla="*/ 376620 w 923956"/>
                  <a:gd name="connsiteY63" fmla="*/ 753481 h 1000165"/>
                  <a:gd name="connsiteX64" fmla="*/ 381567 w 923956"/>
                  <a:gd name="connsiteY64" fmla="*/ 754800 h 1000165"/>
                  <a:gd name="connsiteX65" fmla="*/ 385467 w 923956"/>
                  <a:gd name="connsiteY65" fmla="*/ 756723 h 1000165"/>
                  <a:gd name="connsiteX66" fmla="*/ 390415 w 923956"/>
                  <a:gd name="connsiteY66" fmla="*/ 758042 h 1000165"/>
                  <a:gd name="connsiteX67" fmla="*/ 393713 w 923956"/>
                  <a:gd name="connsiteY67" fmla="*/ 758921 h 1000165"/>
                  <a:gd name="connsiteX68" fmla="*/ 395362 w 923956"/>
                  <a:gd name="connsiteY68" fmla="*/ 759361 h 1000165"/>
                  <a:gd name="connsiteX69" fmla="*/ 405256 w 923956"/>
                  <a:gd name="connsiteY69" fmla="*/ 761998 h 1000165"/>
                  <a:gd name="connsiteX70" fmla="*/ 415595 w 923956"/>
                  <a:gd name="connsiteY70" fmla="*/ 762988 h 1000165"/>
                  <a:gd name="connsiteX71" fmla="*/ 455299 w 923956"/>
                  <a:gd name="connsiteY71" fmla="*/ 766507 h 1000165"/>
                  <a:gd name="connsiteX72" fmla="*/ 494082 w 923956"/>
                  <a:gd name="connsiteY72" fmla="*/ 763599 h 1000165"/>
                  <a:gd name="connsiteX73" fmla="*/ 504262 w 923956"/>
                  <a:gd name="connsiteY73" fmla="*/ 761897 h 1000165"/>
                  <a:gd name="connsiteX74" fmla="*/ 509050 w 923956"/>
                  <a:gd name="connsiteY74" fmla="*/ 760524 h 1000165"/>
                  <a:gd name="connsiteX75" fmla="*/ 513839 w 923956"/>
                  <a:gd name="connsiteY75" fmla="*/ 759152 h 1000165"/>
                  <a:gd name="connsiteX76" fmla="*/ 518627 w 923956"/>
                  <a:gd name="connsiteY76" fmla="*/ 757779 h 1000165"/>
                  <a:gd name="connsiteX77" fmla="*/ 523415 w 923956"/>
                  <a:gd name="connsiteY77" fmla="*/ 756405 h 1000165"/>
                  <a:gd name="connsiteX78" fmla="*/ 528204 w 923956"/>
                  <a:gd name="connsiteY78" fmla="*/ 755032 h 1000165"/>
                  <a:gd name="connsiteX79" fmla="*/ 530899 w 923956"/>
                  <a:gd name="connsiteY79" fmla="*/ 754868 h 1000165"/>
                  <a:gd name="connsiteX80" fmla="*/ 532992 w 923956"/>
                  <a:gd name="connsiteY80" fmla="*/ 753660 h 1000165"/>
                  <a:gd name="connsiteX81" fmla="*/ 595176 w 923956"/>
                  <a:gd name="connsiteY81" fmla="*/ 716366 h 1000165"/>
                  <a:gd name="connsiteX82" fmla="*/ 455233 w 923956"/>
                  <a:gd name="connsiteY82" fmla="*/ 747061 h 1000165"/>
                  <a:gd name="connsiteX83" fmla="*/ 418828 w 923956"/>
                  <a:gd name="connsiteY83" fmla="*/ 744421 h 1000165"/>
                  <a:gd name="connsiteX84" fmla="*/ 409536 w 923956"/>
                  <a:gd name="connsiteY84" fmla="*/ 742827 h 1000165"/>
                  <a:gd name="connsiteX85" fmla="*/ 400688 w 923956"/>
                  <a:gd name="connsiteY85" fmla="*/ 739585 h 1000165"/>
                  <a:gd name="connsiteX86" fmla="*/ 397992 w 923956"/>
                  <a:gd name="connsiteY86" fmla="*/ 739750 h 1000165"/>
                  <a:gd name="connsiteX87" fmla="*/ 396343 w 923956"/>
                  <a:gd name="connsiteY87" fmla="*/ 739310 h 1000165"/>
                  <a:gd name="connsiteX88" fmla="*/ 391396 w 923956"/>
                  <a:gd name="connsiteY88" fmla="*/ 737992 h 1000165"/>
                  <a:gd name="connsiteX89" fmla="*/ 387495 w 923956"/>
                  <a:gd name="connsiteY89" fmla="*/ 736068 h 1000165"/>
                  <a:gd name="connsiteX90" fmla="*/ 382548 w 923956"/>
                  <a:gd name="connsiteY90" fmla="*/ 734750 h 1000165"/>
                  <a:gd name="connsiteX91" fmla="*/ 378647 w 923956"/>
                  <a:gd name="connsiteY91" fmla="*/ 732827 h 1000165"/>
                  <a:gd name="connsiteX92" fmla="*/ 373700 w 923956"/>
                  <a:gd name="connsiteY92" fmla="*/ 731508 h 1000165"/>
                  <a:gd name="connsiteX93" fmla="*/ 365899 w 923956"/>
                  <a:gd name="connsiteY93" fmla="*/ 727662 h 1000165"/>
                  <a:gd name="connsiteX94" fmla="*/ 357051 w 923956"/>
                  <a:gd name="connsiteY94" fmla="*/ 724420 h 1000165"/>
                  <a:gd name="connsiteX95" fmla="*/ 349249 w 923956"/>
                  <a:gd name="connsiteY95" fmla="*/ 720574 h 1000165"/>
                  <a:gd name="connsiteX96" fmla="*/ 345348 w 923956"/>
                  <a:gd name="connsiteY96" fmla="*/ 718651 h 1000165"/>
                  <a:gd name="connsiteX97" fmla="*/ 343699 w 923956"/>
                  <a:gd name="connsiteY97" fmla="*/ 718212 h 1000165"/>
                  <a:gd name="connsiteX98" fmla="*/ 343097 w 923956"/>
                  <a:gd name="connsiteY98" fmla="*/ 717168 h 1000165"/>
                  <a:gd name="connsiteX99" fmla="*/ 340845 w 923956"/>
                  <a:gd name="connsiteY99" fmla="*/ 715684 h 1000165"/>
                  <a:gd name="connsiteX100" fmla="*/ 336945 w 923956"/>
                  <a:gd name="connsiteY100" fmla="*/ 713761 h 1000165"/>
                  <a:gd name="connsiteX101" fmla="*/ 335295 w 923956"/>
                  <a:gd name="connsiteY101" fmla="*/ 713322 h 1000165"/>
                  <a:gd name="connsiteX102" fmla="*/ 333044 w 923956"/>
                  <a:gd name="connsiteY102" fmla="*/ 711838 h 1000165"/>
                  <a:gd name="connsiteX103" fmla="*/ 325686 w 923956"/>
                  <a:gd name="connsiteY103" fmla="*/ 706344 h 1000165"/>
                  <a:gd name="connsiteX104" fmla="*/ 321785 w 923956"/>
                  <a:gd name="connsiteY104" fmla="*/ 704421 h 1000165"/>
                  <a:gd name="connsiteX105" fmla="*/ 318328 w 923956"/>
                  <a:gd name="connsiteY105" fmla="*/ 700851 h 1000165"/>
                  <a:gd name="connsiteX106" fmla="*/ 314427 w 923956"/>
                  <a:gd name="connsiteY106" fmla="*/ 698928 h 1000165"/>
                  <a:gd name="connsiteX107" fmla="*/ 310970 w 923956"/>
                  <a:gd name="connsiteY107" fmla="*/ 695357 h 1000165"/>
                  <a:gd name="connsiteX108" fmla="*/ 307069 w 923956"/>
                  <a:gd name="connsiteY108" fmla="*/ 693434 h 1000165"/>
                  <a:gd name="connsiteX109" fmla="*/ 305864 w 923956"/>
                  <a:gd name="connsiteY109" fmla="*/ 691346 h 1000165"/>
                  <a:gd name="connsiteX110" fmla="*/ 303613 w 923956"/>
                  <a:gd name="connsiteY110" fmla="*/ 689862 h 1000165"/>
                  <a:gd name="connsiteX111" fmla="*/ 297302 w 923956"/>
                  <a:gd name="connsiteY111" fmla="*/ 683765 h 1000165"/>
                  <a:gd name="connsiteX112" fmla="*/ 290990 w 923956"/>
                  <a:gd name="connsiteY112" fmla="*/ 677667 h 1000165"/>
                  <a:gd name="connsiteX113" fmla="*/ 284076 w 923956"/>
                  <a:gd name="connsiteY113" fmla="*/ 670525 h 1000165"/>
                  <a:gd name="connsiteX114" fmla="*/ 281222 w 923956"/>
                  <a:gd name="connsiteY114" fmla="*/ 667998 h 1000165"/>
                  <a:gd name="connsiteX115" fmla="*/ 280619 w 923956"/>
                  <a:gd name="connsiteY115" fmla="*/ 666954 h 1000165"/>
                  <a:gd name="connsiteX116" fmla="*/ 280017 w 923956"/>
                  <a:gd name="connsiteY116" fmla="*/ 665910 h 1000165"/>
                  <a:gd name="connsiteX117" fmla="*/ 277765 w 923956"/>
                  <a:gd name="connsiteY117" fmla="*/ 664427 h 1000165"/>
                  <a:gd name="connsiteX118" fmla="*/ 271898 w 923956"/>
                  <a:gd name="connsiteY118" fmla="*/ 656680 h 1000165"/>
                  <a:gd name="connsiteX119" fmla="*/ 266633 w 923956"/>
                  <a:gd name="connsiteY119" fmla="*/ 649979 h 1000165"/>
                  <a:gd name="connsiteX120" fmla="*/ 265428 w 923956"/>
                  <a:gd name="connsiteY120" fmla="*/ 647891 h 1000165"/>
                  <a:gd name="connsiteX121" fmla="*/ 264222 w 923956"/>
                  <a:gd name="connsiteY121" fmla="*/ 645803 h 1000165"/>
                  <a:gd name="connsiteX122" fmla="*/ 260765 w 923956"/>
                  <a:gd name="connsiteY122" fmla="*/ 642232 h 1000165"/>
                  <a:gd name="connsiteX123" fmla="*/ 258957 w 923956"/>
                  <a:gd name="connsiteY123" fmla="*/ 639101 h 1000165"/>
                  <a:gd name="connsiteX124" fmla="*/ 257752 w 923956"/>
                  <a:gd name="connsiteY124" fmla="*/ 637013 h 1000165"/>
                  <a:gd name="connsiteX125" fmla="*/ 256547 w 923956"/>
                  <a:gd name="connsiteY125" fmla="*/ 634926 h 1000165"/>
                  <a:gd name="connsiteX126" fmla="*/ 251726 w 923956"/>
                  <a:gd name="connsiteY126" fmla="*/ 626576 h 1000165"/>
                  <a:gd name="connsiteX127" fmla="*/ 247507 w 923956"/>
                  <a:gd name="connsiteY127" fmla="*/ 619269 h 1000165"/>
                  <a:gd name="connsiteX128" fmla="*/ 233615 w 923956"/>
                  <a:gd name="connsiteY128" fmla="*/ 585540 h 1000165"/>
                  <a:gd name="connsiteX129" fmla="*/ 226159 w 923956"/>
                  <a:gd name="connsiteY129" fmla="*/ 550876 h 1000165"/>
                  <a:gd name="connsiteX130" fmla="*/ 223492 w 923956"/>
                  <a:gd name="connsiteY130" fmla="*/ 514840 h 1000165"/>
                  <a:gd name="connsiteX131" fmla="*/ 224062 w 923956"/>
                  <a:gd name="connsiteY131" fmla="*/ 506161 h 1000165"/>
                  <a:gd name="connsiteX132" fmla="*/ 224633 w 923956"/>
                  <a:gd name="connsiteY132" fmla="*/ 497482 h 1000165"/>
                  <a:gd name="connsiteX133" fmla="*/ 227866 w 923956"/>
                  <a:gd name="connsiteY133" fmla="*/ 478915 h 1000165"/>
                  <a:gd name="connsiteX134" fmla="*/ 237186 w 923956"/>
                  <a:gd name="connsiteY134" fmla="*/ 444308 h 1000165"/>
                  <a:gd name="connsiteX135" fmla="*/ 253705 w 923956"/>
                  <a:gd name="connsiteY135" fmla="*/ 412503 h 1000165"/>
                  <a:gd name="connsiteX136" fmla="*/ 273681 w 923956"/>
                  <a:gd name="connsiteY136" fmla="*/ 384270 h 1000165"/>
                  <a:gd name="connsiteX137" fmla="*/ 279198 w 923956"/>
                  <a:gd name="connsiteY137" fmla="*/ 376910 h 1000165"/>
                  <a:gd name="connsiteX138" fmla="*/ 286365 w 923956"/>
                  <a:gd name="connsiteY138" fmla="*/ 369988 h 1000165"/>
                  <a:gd name="connsiteX139" fmla="*/ 288902 w 923956"/>
                  <a:gd name="connsiteY139" fmla="*/ 367132 h 1000165"/>
                  <a:gd name="connsiteX140" fmla="*/ 292485 w 923956"/>
                  <a:gd name="connsiteY140" fmla="*/ 363671 h 1000165"/>
                  <a:gd name="connsiteX141" fmla="*/ 294577 w 923956"/>
                  <a:gd name="connsiteY141" fmla="*/ 362463 h 1000165"/>
                  <a:gd name="connsiteX142" fmla="*/ 295624 w 923956"/>
                  <a:gd name="connsiteY142" fmla="*/ 361859 h 1000165"/>
                  <a:gd name="connsiteX143" fmla="*/ 299207 w 923956"/>
                  <a:gd name="connsiteY143" fmla="*/ 358399 h 1000165"/>
                  <a:gd name="connsiteX144" fmla="*/ 302790 w 923956"/>
                  <a:gd name="connsiteY144" fmla="*/ 354938 h 1000165"/>
                  <a:gd name="connsiteX145" fmla="*/ 305930 w 923956"/>
                  <a:gd name="connsiteY145" fmla="*/ 353126 h 1000165"/>
                  <a:gd name="connsiteX146" fmla="*/ 309513 w 923956"/>
                  <a:gd name="connsiteY146" fmla="*/ 349666 h 1000165"/>
                  <a:gd name="connsiteX147" fmla="*/ 311606 w 923956"/>
                  <a:gd name="connsiteY147" fmla="*/ 348457 h 1000165"/>
                  <a:gd name="connsiteX148" fmla="*/ 313699 w 923956"/>
                  <a:gd name="connsiteY148" fmla="*/ 347249 h 1000165"/>
                  <a:gd name="connsiteX149" fmla="*/ 321024 w 923956"/>
                  <a:gd name="connsiteY149" fmla="*/ 343020 h 1000165"/>
                  <a:gd name="connsiteX150" fmla="*/ 327747 w 923956"/>
                  <a:gd name="connsiteY150" fmla="*/ 337747 h 1000165"/>
                  <a:gd name="connsiteX151" fmla="*/ 359901 w 923956"/>
                  <a:gd name="connsiteY151" fmla="*/ 323357 h 1000165"/>
                  <a:gd name="connsiteX152" fmla="*/ 429064 w 923956"/>
                  <a:gd name="connsiteY152" fmla="*/ 312651 h 1000165"/>
                  <a:gd name="connsiteX153" fmla="*/ 497564 w 923956"/>
                  <a:gd name="connsiteY153" fmla="*/ 327379 h 1000165"/>
                  <a:gd name="connsiteX154" fmla="*/ 554459 w 923956"/>
                  <a:gd name="connsiteY154" fmla="*/ 365508 h 1000165"/>
                  <a:gd name="connsiteX155" fmla="*/ 575518 w 923956"/>
                  <a:gd name="connsiteY155" fmla="*/ 392317 h 1000165"/>
                  <a:gd name="connsiteX156" fmla="*/ 578975 w 923956"/>
                  <a:gd name="connsiteY156" fmla="*/ 395888 h 1000165"/>
                  <a:gd name="connsiteX157" fmla="*/ 581386 w 923956"/>
                  <a:gd name="connsiteY157" fmla="*/ 400063 h 1000165"/>
                  <a:gd name="connsiteX158" fmla="*/ 585604 w 923956"/>
                  <a:gd name="connsiteY158" fmla="*/ 407369 h 1000165"/>
                  <a:gd name="connsiteX159" fmla="*/ 588776 w 923956"/>
                  <a:gd name="connsiteY159" fmla="*/ 415280 h 1000165"/>
                  <a:gd name="connsiteX160" fmla="*/ 592994 w 923956"/>
                  <a:gd name="connsiteY160" fmla="*/ 422586 h 1000165"/>
                  <a:gd name="connsiteX161" fmla="*/ 606097 w 923956"/>
                  <a:gd name="connsiteY161" fmla="*/ 488781 h 1000165"/>
                  <a:gd name="connsiteX162" fmla="*/ 605812 w 923956"/>
                  <a:gd name="connsiteY162" fmla="*/ 493121 h 1000165"/>
                  <a:gd name="connsiteX163" fmla="*/ 604924 w 923956"/>
                  <a:gd name="connsiteY163" fmla="*/ 496416 h 1000165"/>
                  <a:gd name="connsiteX164" fmla="*/ 604355 w 923956"/>
                  <a:gd name="connsiteY164" fmla="*/ 505096 h 1000165"/>
                  <a:gd name="connsiteX165" fmla="*/ 602738 w 923956"/>
                  <a:gd name="connsiteY165" fmla="*/ 514379 h 1000165"/>
                  <a:gd name="connsiteX166" fmla="*/ 601850 w 923956"/>
                  <a:gd name="connsiteY166" fmla="*/ 517675 h 1000165"/>
                  <a:gd name="connsiteX167" fmla="*/ 601565 w 923956"/>
                  <a:gd name="connsiteY167" fmla="*/ 522015 h 1000165"/>
                  <a:gd name="connsiteX168" fmla="*/ 601121 w 923956"/>
                  <a:gd name="connsiteY168" fmla="*/ 523663 h 1000165"/>
                  <a:gd name="connsiteX169" fmla="*/ 577867 w 923956"/>
                  <a:gd name="connsiteY169" fmla="*/ 422969 h 1000165"/>
                  <a:gd name="connsiteX170" fmla="*/ 561914 w 923956"/>
                  <a:gd name="connsiteY170" fmla="*/ 400171 h 1000165"/>
                  <a:gd name="connsiteX171" fmla="*/ 531404 w 923956"/>
                  <a:gd name="connsiteY171" fmla="*/ 369076 h 1000165"/>
                  <a:gd name="connsiteX172" fmla="*/ 528550 w 923956"/>
                  <a:gd name="connsiteY172" fmla="*/ 366549 h 1000165"/>
                  <a:gd name="connsiteX173" fmla="*/ 526298 w 923956"/>
                  <a:gd name="connsiteY173" fmla="*/ 365065 h 1000165"/>
                  <a:gd name="connsiteX174" fmla="*/ 520749 w 923956"/>
                  <a:gd name="connsiteY174" fmla="*/ 362703 h 1000165"/>
                  <a:gd name="connsiteX175" fmla="*/ 516245 w 923956"/>
                  <a:gd name="connsiteY175" fmla="*/ 359737 h 1000165"/>
                  <a:gd name="connsiteX176" fmla="*/ 513391 w 923956"/>
                  <a:gd name="connsiteY176" fmla="*/ 357209 h 1000165"/>
                  <a:gd name="connsiteX177" fmla="*/ 511139 w 923956"/>
                  <a:gd name="connsiteY177" fmla="*/ 355726 h 1000165"/>
                  <a:gd name="connsiteX178" fmla="*/ 507841 w 923956"/>
                  <a:gd name="connsiteY178" fmla="*/ 354846 h 1000165"/>
                  <a:gd name="connsiteX179" fmla="*/ 505589 w 923956"/>
                  <a:gd name="connsiteY179" fmla="*/ 353363 h 1000165"/>
                  <a:gd name="connsiteX180" fmla="*/ 500040 w 923956"/>
                  <a:gd name="connsiteY180" fmla="*/ 351000 h 1000165"/>
                  <a:gd name="connsiteX181" fmla="*/ 488940 w 923956"/>
                  <a:gd name="connsiteY181" fmla="*/ 346275 h 1000165"/>
                  <a:gd name="connsiteX182" fmla="*/ 478443 w 923956"/>
                  <a:gd name="connsiteY182" fmla="*/ 342594 h 1000165"/>
                  <a:gd name="connsiteX183" fmla="*/ 466900 w 923956"/>
                  <a:gd name="connsiteY183" fmla="*/ 339517 h 1000165"/>
                  <a:gd name="connsiteX184" fmla="*/ 455959 w 923956"/>
                  <a:gd name="connsiteY184" fmla="*/ 337483 h 1000165"/>
                  <a:gd name="connsiteX185" fmla="*/ 443971 w 923956"/>
                  <a:gd name="connsiteY185" fmla="*/ 336054 h 1000165"/>
                  <a:gd name="connsiteX186" fmla="*/ 432587 w 923956"/>
                  <a:gd name="connsiteY186" fmla="*/ 335668 h 1000165"/>
                  <a:gd name="connsiteX187" fmla="*/ 420758 w 923956"/>
                  <a:gd name="connsiteY187" fmla="*/ 336931 h 1000165"/>
                  <a:gd name="connsiteX188" fmla="*/ 408930 w 923956"/>
                  <a:gd name="connsiteY188" fmla="*/ 338193 h 1000165"/>
                  <a:gd name="connsiteX189" fmla="*/ 403538 w 923956"/>
                  <a:gd name="connsiteY189" fmla="*/ 338522 h 1000165"/>
                  <a:gd name="connsiteX190" fmla="*/ 400843 w 923956"/>
                  <a:gd name="connsiteY190" fmla="*/ 338687 h 1000165"/>
                  <a:gd name="connsiteX191" fmla="*/ 397101 w 923956"/>
                  <a:gd name="connsiteY191" fmla="*/ 339456 h 1000165"/>
                  <a:gd name="connsiteX192" fmla="*/ 353720 w 923956"/>
                  <a:gd name="connsiteY192" fmla="*/ 356151 h 1000165"/>
                  <a:gd name="connsiteX193" fmla="*/ 344302 w 923956"/>
                  <a:gd name="connsiteY193" fmla="*/ 361589 h 1000165"/>
                  <a:gd name="connsiteX194" fmla="*/ 339070 w 923956"/>
                  <a:gd name="connsiteY194" fmla="*/ 364609 h 1000165"/>
                  <a:gd name="connsiteX195" fmla="*/ 334440 w 923956"/>
                  <a:gd name="connsiteY195" fmla="*/ 368674 h 1000165"/>
                  <a:gd name="connsiteX196" fmla="*/ 332347 w 923956"/>
                  <a:gd name="connsiteY196" fmla="*/ 369882 h 1000165"/>
                  <a:gd name="connsiteX197" fmla="*/ 330255 w 923956"/>
                  <a:gd name="connsiteY197" fmla="*/ 371091 h 1000165"/>
                  <a:gd name="connsiteX198" fmla="*/ 325625 w 923956"/>
                  <a:gd name="connsiteY198" fmla="*/ 375155 h 1000165"/>
                  <a:gd name="connsiteX199" fmla="*/ 320995 w 923956"/>
                  <a:gd name="connsiteY199" fmla="*/ 379220 h 1000165"/>
                  <a:gd name="connsiteX200" fmla="*/ 318902 w 923956"/>
                  <a:gd name="connsiteY200" fmla="*/ 380428 h 1000165"/>
                  <a:gd name="connsiteX201" fmla="*/ 317412 w 923956"/>
                  <a:gd name="connsiteY201" fmla="*/ 382681 h 1000165"/>
                  <a:gd name="connsiteX202" fmla="*/ 312782 w 923956"/>
                  <a:gd name="connsiteY202" fmla="*/ 386745 h 1000165"/>
                  <a:gd name="connsiteX203" fmla="*/ 309200 w 923956"/>
                  <a:gd name="connsiteY203" fmla="*/ 390205 h 1000165"/>
                  <a:gd name="connsiteX204" fmla="*/ 302192 w 923956"/>
                  <a:gd name="connsiteY204" fmla="*/ 399818 h 1000165"/>
                  <a:gd name="connsiteX205" fmla="*/ 297118 w 923956"/>
                  <a:gd name="connsiteY205" fmla="*/ 405531 h 1000165"/>
                  <a:gd name="connsiteX206" fmla="*/ 265069 w 923956"/>
                  <a:gd name="connsiteY206" fmla="*/ 540937 h 1000165"/>
                  <a:gd name="connsiteX207" fmla="*/ 265545 w 923956"/>
                  <a:gd name="connsiteY207" fmla="*/ 549012 h 1000165"/>
                  <a:gd name="connsiteX208" fmla="*/ 268876 w 923956"/>
                  <a:gd name="connsiteY208" fmla="*/ 559614 h 1000165"/>
                  <a:gd name="connsiteX209" fmla="*/ 269479 w 923956"/>
                  <a:gd name="connsiteY209" fmla="*/ 560658 h 1000165"/>
                  <a:gd name="connsiteX210" fmla="*/ 269035 w 923956"/>
                  <a:gd name="connsiteY210" fmla="*/ 562306 h 1000165"/>
                  <a:gd name="connsiteX211" fmla="*/ 270843 w 923956"/>
                  <a:gd name="connsiteY211" fmla="*/ 565437 h 1000165"/>
                  <a:gd name="connsiteX212" fmla="*/ 271002 w 923956"/>
                  <a:gd name="connsiteY212" fmla="*/ 568129 h 1000165"/>
                  <a:gd name="connsiteX213" fmla="*/ 272207 w 923956"/>
                  <a:gd name="connsiteY213" fmla="*/ 570216 h 1000165"/>
                  <a:gd name="connsiteX214" fmla="*/ 277187 w 923956"/>
                  <a:gd name="connsiteY214" fmla="*/ 581259 h 1000165"/>
                  <a:gd name="connsiteX215" fmla="*/ 278551 w 923956"/>
                  <a:gd name="connsiteY215" fmla="*/ 586038 h 1000165"/>
                  <a:gd name="connsiteX216" fmla="*/ 281564 w 923956"/>
                  <a:gd name="connsiteY216" fmla="*/ 591256 h 1000165"/>
                  <a:gd name="connsiteX217" fmla="*/ 282769 w 923956"/>
                  <a:gd name="connsiteY217" fmla="*/ 593344 h 1000165"/>
                  <a:gd name="connsiteX218" fmla="*/ 283974 w 923956"/>
                  <a:gd name="connsiteY218" fmla="*/ 595432 h 1000165"/>
                  <a:gd name="connsiteX219" fmla="*/ 286988 w 923956"/>
                  <a:gd name="connsiteY219" fmla="*/ 600651 h 1000165"/>
                  <a:gd name="connsiteX220" fmla="*/ 290001 w 923956"/>
                  <a:gd name="connsiteY220" fmla="*/ 605870 h 1000165"/>
                  <a:gd name="connsiteX221" fmla="*/ 292411 w 923956"/>
                  <a:gd name="connsiteY221" fmla="*/ 610045 h 1000165"/>
                  <a:gd name="connsiteX222" fmla="*/ 296470 w 923956"/>
                  <a:gd name="connsiteY222" fmla="*/ 614659 h 1000165"/>
                  <a:gd name="connsiteX223" fmla="*/ 298881 w 923956"/>
                  <a:gd name="connsiteY223" fmla="*/ 618834 h 1000165"/>
                  <a:gd name="connsiteX224" fmla="*/ 306398 w 923956"/>
                  <a:gd name="connsiteY224" fmla="*/ 627020 h 1000165"/>
                  <a:gd name="connsiteX225" fmla="*/ 339001 w 923956"/>
                  <a:gd name="connsiteY225" fmla="*/ 656906 h 1000165"/>
                  <a:gd name="connsiteX226" fmla="*/ 377120 w 923956"/>
                  <a:gd name="connsiteY226" fmla="*/ 679432 h 1000165"/>
                  <a:gd name="connsiteX227" fmla="*/ 378770 w 923956"/>
                  <a:gd name="connsiteY227" fmla="*/ 679871 h 1000165"/>
                  <a:gd name="connsiteX228" fmla="*/ 379816 w 923956"/>
                  <a:gd name="connsiteY228" fmla="*/ 679267 h 1000165"/>
                  <a:gd name="connsiteX229" fmla="*/ 382068 w 923956"/>
                  <a:gd name="connsiteY229" fmla="*/ 680751 h 1000165"/>
                  <a:gd name="connsiteX230" fmla="*/ 387618 w 923956"/>
                  <a:gd name="connsiteY230" fmla="*/ 683113 h 1000165"/>
                  <a:gd name="connsiteX231" fmla="*/ 392565 w 923956"/>
                  <a:gd name="connsiteY231" fmla="*/ 684432 h 1000165"/>
                  <a:gd name="connsiteX232" fmla="*/ 395863 w 923956"/>
                  <a:gd name="connsiteY232" fmla="*/ 685312 h 1000165"/>
                  <a:gd name="connsiteX233" fmla="*/ 397512 w 923956"/>
                  <a:gd name="connsiteY233" fmla="*/ 685751 h 1000165"/>
                  <a:gd name="connsiteX234" fmla="*/ 403062 w 923956"/>
                  <a:gd name="connsiteY234" fmla="*/ 688113 h 1000165"/>
                  <a:gd name="connsiteX235" fmla="*/ 404108 w 923956"/>
                  <a:gd name="connsiteY235" fmla="*/ 687509 h 1000165"/>
                  <a:gd name="connsiteX236" fmla="*/ 405757 w 923956"/>
                  <a:gd name="connsiteY236" fmla="*/ 687949 h 1000165"/>
                  <a:gd name="connsiteX237" fmla="*/ 409055 w 923956"/>
                  <a:gd name="connsiteY237" fmla="*/ 688828 h 1000165"/>
                  <a:gd name="connsiteX238" fmla="*/ 414003 w 923956"/>
                  <a:gd name="connsiteY238" fmla="*/ 690147 h 1000165"/>
                  <a:gd name="connsiteX239" fmla="*/ 419996 w 923956"/>
                  <a:gd name="connsiteY239" fmla="*/ 690862 h 1000165"/>
                  <a:gd name="connsiteX240" fmla="*/ 421646 w 923956"/>
                  <a:gd name="connsiteY240" fmla="*/ 691301 h 1000165"/>
                  <a:gd name="connsiteX241" fmla="*/ 424944 w 923956"/>
                  <a:gd name="connsiteY241" fmla="*/ 692181 h 1000165"/>
                  <a:gd name="connsiteX242" fmla="*/ 430335 w 923956"/>
                  <a:gd name="connsiteY242" fmla="*/ 691852 h 1000165"/>
                  <a:gd name="connsiteX243" fmla="*/ 433633 w 923956"/>
                  <a:gd name="connsiteY243" fmla="*/ 692731 h 1000165"/>
                  <a:gd name="connsiteX244" fmla="*/ 436328 w 923956"/>
                  <a:gd name="connsiteY244" fmla="*/ 692566 h 1000165"/>
                  <a:gd name="connsiteX245" fmla="*/ 440673 w 923956"/>
                  <a:gd name="connsiteY245" fmla="*/ 692841 h 1000165"/>
                  <a:gd name="connsiteX246" fmla="*/ 462840 w 923956"/>
                  <a:gd name="connsiteY246" fmla="*/ 692568 h 1000165"/>
                  <a:gd name="connsiteX247" fmla="*/ 505650 w 923956"/>
                  <a:gd name="connsiteY247" fmla="*/ 684552 h 1000165"/>
                  <a:gd name="connsiteX248" fmla="*/ 545733 w 923956"/>
                  <a:gd name="connsiteY248" fmla="*/ 666977 h 1000165"/>
                  <a:gd name="connsiteX249" fmla="*/ 580994 w 923956"/>
                  <a:gd name="connsiteY249" fmla="*/ 641052 h 1000165"/>
                  <a:gd name="connsiteX250" fmla="*/ 630491 w 923956"/>
                  <a:gd name="connsiteY250" fmla="*/ 572116 h 1000165"/>
                  <a:gd name="connsiteX251" fmla="*/ 643236 w 923956"/>
                  <a:gd name="connsiteY251" fmla="*/ 531357 h 1000165"/>
                  <a:gd name="connsiteX252" fmla="*/ 644567 w 923956"/>
                  <a:gd name="connsiteY252" fmla="*/ 526413 h 1000165"/>
                  <a:gd name="connsiteX253" fmla="*/ 645296 w 923956"/>
                  <a:gd name="connsiteY253" fmla="*/ 520425 h 1000165"/>
                  <a:gd name="connsiteX254" fmla="*/ 646310 w 923956"/>
                  <a:gd name="connsiteY254" fmla="*/ 510098 h 1000165"/>
                  <a:gd name="connsiteX255" fmla="*/ 647324 w 923956"/>
                  <a:gd name="connsiteY255" fmla="*/ 499771 h 1000165"/>
                  <a:gd name="connsiteX256" fmla="*/ 647006 w 923956"/>
                  <a:gd name="connsiteY256" fmla="*/ 494388 h 1000165"/>
                  <a:gd name="connsiteX257" fmla="*/ 647735 w 923956"/>
                  <a:gd name="connsiteY257" fmla="*/ 488400 h 1000165"/>
                  <a:gd name="connsiteX258" fmla="*/ 629335 w 923956"/>
                  <a:gd name="connsiteY258" fmla="*/ 405780 h 1000165"/>
                  <a:gd name="connsiteX259" fmla="*/ 625560 w 923956"/>
                  <a:gd name="connsiteY259" fmla="*/ 396825 h 1000165"/>
                  <a:gd name="connsiteX260" fmla="*/ 620137 w 923956"/>
                  <a:gd name="connsiteY260" fmla="*/ 387432 h 1000165"/>
                  <a:gd name="connsiteX261" fmla="*/ 614713 w 923956"/>
                  <a:gd name="connsiteY261" fmla="*/ 378038 h 1000165"/>
                  <a:gd name="connsiteX262" fmla="*/ 611256 w 923956"/>
                  <a:gd name="connsiteY262" fmla="*/ 374467 h 1000165"/>
                  <a:gd name="connsiteX263" fmla="*/ 608243 w 923956"/>
                  <a:gd name="connsiteY263" fmla="*/ 369248 h 1000165"/>
                  <a:gd name="connsiteX264" fmla="*/ 580429 w 923956"/>
                  <a:gd name="connsiteY264" fmla="*/ 337989 h 1000165"/>
                  <a:gd name="connsiteX265" fmla="*/ 511229 w 923956"/>
                  <a:gd name="connsiteY265" fmla="*/ 293047 h 1000165"/>
                  <a:gd name="connsiteX266" fmla="*/ 429696 w 923956"/>
                  <a:gd name="connsiteY266" fmla="*/ 277495 h 1000165"/>
                  <a:gd name="connsiteX267" fmla="*/ 400721 w 923956"/>
                  <a:gd name="connsiteY267" fmla="*/ 0 h 1000165"/>
                  <a:gd name="connsiteX268" fmla="*/ 481741 w 923956"/>
                  <a:gd name="connsiteY268" fmla="*/ 7454 h 1000165"/>
                  <a:gd name="connsiteX269" fmla="*/ 500918 w 923956"/>
                  <a:gd name="connsiteY269" fmla="*/ 11678 h 1000165"/>
                  <a:gd name="connsiteX270" fmla="*/ 521141 w 923956"/>
                  <a:gd name="connsiteY270" fmla="*/ 15298 h 1000165"/>
                  <a:gd name="connsiteX271" fmla="*/ 526086 w 923956"/>
                  <a:gd name="connsiteY271" fmla="*/ 16614 h 1000165"/>
                  <a:gd name="connsiteX272" fmla="*/ 531031 w 923956"/>
                  <a:gd name="connsiteY272" fmla="*/ 17931 h 1000165"/>
                  <a:gd name="connsiteX273" fmla="*/ 540921 w 923956"/>
                  <a:gd name="connsiteY273" fmla="*/ 20565 h 1000165"/>
                  <a:gd name="connsiteX274" fmla="*/ 550810 w 923956"/>
                  <a:gd name="connsiteY274" fmla="*/ 23198 h 1000165"/>
                  <a:gd name="connsiteX275" fmla="*/ 559653 w 923956"/>
                  <a:gd name="connsiteY275" fmla="*/ 26436 h 1000165"/>
                  <a:gd name="connsiteX276" fmla="*/ 570145 w 923956"/>
                  <a:gd name="connsiteY276" fmla="*/ 30112 h 1000165"/>
                  <a:gd name="connsiteX277" fmla="*/ 578988 w 923956"/>
                  <a:gd name="connsiteY277" fmla="*/ 33349 h 1000165"/>
                  <a:gd name="connsiteX278" fmla="*/ 598323 w 923956"/>
                  <a:gd name="connsiteY278" fmla="*/ 40263 h 1000165"/>
                  <a:gd name="connsiteX279" fmla="*/ 617214 w 923956"/>
                  <a:gd name="connsiteY279" fmla="*/ 48824 h 1000165"/>
                  <a:gd name="connsiteX280" fmla="*/ 635060 w 923956"/>
                  <a:gd name="connsiteY280" fmla="*/ 57988 h 1000165"/>
                  <a:gd name="connsiteX281" fmla="*/ 644505 w 923956"/>
                  <a:gd name="connsiteY281" fmla="*/ 62269 h 1000165"/>
                  <a:gd name="connsiteX282" fmla="*/ 646756 w 923956"/>
                  <a:gd name="connsiteY282" fmla="*/ 63751 h 1000165"/>
                  <a:gd name="connsiteX283" fmla="*/ 648404 w 923956"/>
                  <a:gd name="connsiteY283" fmla="*/ 64189 h 1000165"/>
                  <a:gd name="connsiteX284" fmla="*/ 652904 w 923956"/>
                  <a:gd name="connsiteY284" fmla="*/ 67153 h 1000165"/>
                  <a:gd name="connsiteX285" fmla="*/ 662350 w 923956"/>
                  <a:gd name="connsiteY285" fmla="*/ 71433 h 1000165"/>
                  <a:gd name="connsiteX286" fmla="*/ 666851 w 923956"/>
                  <a:gd name="connsiteY286" fmla="*/ 74397 h 1000165"/>
                  <a:gd name="connsiteX287" fmla="*/ 671352 w 923956"/>
                  <a:gd name="connsiteY287" fmla="*/ 77361 h 1000165"/>
                  <a:gd name="connsiteX288" fmla="*/ 688753 w 923956"/>
                  <a:gd name="connsiteY288" fmla="*/ 88172 h 1000165"/>
                  <a:gd name="connsiteX289" fmla="*/ 696106 w 923956"/>
                  <a:gd name="connsiteY289" fmla="*/ 93660 h 1000165"/>
                  <a:gd name="connsiteX290" fmla="*/ 705108 w 923956"/>
                  <a:gd name="connsiteY290" fmla="*/ 99588 h 1000165"/>
                  <a:gd name="connsiteX291" fmla="*/ 714109 w 923956"/>
                  <a:gd name="connsiteY291" fmla="*/ 105515 h 1000165"/>
                  <a:gd name="connsiteX292" fmla="*/ 721462 w 923956"/>
                  <a:gd name="connsiteY292" fmla="*/ 111003 h 1000165"/>
                  <a:gd name="connsiteX293" fmla="*/ 729418 w 923956"/>
                  <a:gd name="connsiteY293" fmla="*/ 117535 h 1000165"/>
                  <a:gd name="connsiteX294" fmla="*/ 732872 w 923956"/>
                  <a:gd name="connsiteY294" fmla="*/ 121102 h 1000165"/>
                  <a:gd name="connsiteX295" fmla="*/ 737373 w 923956"/>
                  <a:gd name="connsiteY295" fmla="*/ 124066 h 1000165"/>
                  <a:gd name="connsiteX296" fmla="*/ 752237 w 923956"/>
                  <a:gd name="connsiteY296" fmla="*/ 137732 h 1000165"/>
                  <a:gd name="connsiteX297" fmla="*/ 767704 w 923956"/>
                  <a:gd name="connsiteY297" fmla="*/ 152442 h 1000165"/>
                  <a:gd name="connsiteX298" fmla="*/ 782569 w 923956"/>
                  <a:gd name="connsiteY298" fmla="*/ 166108 h 1000165"/>
                  <a:gd name="connsiteX299" fmla="*/ 789478 w 923956"/>
                  <a:gd name="connsiteY299" fmla="*/ 173243 h 1000165"/>
                  <a:gd name="connsiteX300" fmla="*/ 790682 w 923956"/>
                  <a:gd name="connsiteY300" fmla="*/ 175329 h 1000165"/>
                  <a:gd name="connsiteX301" fmla="*/ 791886 w 923956"/>
                  <a:gd name="connsiteY301" fmla="*/ 177415 h 1000165"/>
                  <a:gd name="connsiteX302" fmla="*/ 795341 w 923956"/>
                  <a:gd name="connsiteY302" fmla="*/ 180983 h 1000165"/>
                  <a:gd name="connsiteX303" fmla="*/ 808715 w 923956"/>
                  <a:gd name="connsiteY303" fmla="*/ 196900 h 1000165"/>
                  <a:gd name="connsiteX304" fmla="*/ 822090 w 923956"/>
                  <a:gd name="connsiteY304" fmla="*/ 212817 h 1000165"/>
                  <a:gd name="connsiteX305" fmla="*/ 824498 w 923956"/>
                  <a:gd name="connsiteY305" fmla="*/ 216989 h 1000165"/>
                  <a:gd name="connsiteX306" fmla="*/ 827953 w 923956"/>
                  <a:gd name="connsiteY306" fmla="*/ 220557 h 1000165"/>
                  <a:gd name="connsiteX307" fmla="*/ 833372 w 923956"/>
                  <a:gd name="connsiteY307" fmla="*/ 229942 h 1000165"/>
                  <a:gd name="connsiteX308" fmla="*/ 839235 w 923956"/>
                  <a:gd name="connsiteY308" fmla="*/ 237681 h 1000165"/>
                  <a:gd name="connsiteX309" fmla="*/ 842245 w 923956"/>
                  <a:gd name="connsiteY309" fmla="*/ 242896 h 1000165"/>
                  <a:gd name="connsiteX310" fmla="*/ 845700 w 923956"/>
                  <a:gd name="connsiteY310" fmla="*/ 246463 h 1000165"/>
                  <a:gd name="connsiteX311" fmla="*/ 855936 w 923956"/>
                  <a:gd name="connsiteY311" fmla="*/ 264193 h 1000165"/>
                  <a:gd name="connsiteX312" fmla="*/ 866172 w 923956"/>
                  <a:gd name="connsiteY312" fmla="*/ 281922 h 1000165"/>
                  <a:gd name="connsiteX313" fmla="*/ 898747 w 923956"/>
                  <a:gd name="connsiteY313" fmla="*/ 357671 h 1000165"/>
                  <a:gd name="connsiteX314" fmla="*/ 918611 w 923956"/>
                  <a:gd name="connsiteY314" fmla="*/ 437979 h 1000165"/>
                  <a:gd name="connsiteX315" fmla="*/ 923956 w 923956"/>
                  <a:gd name="connsiteY315" fmla="*/ 519715 h 1000165"/>
                  <a:gd name="connsiteX316" fmla="*/ 922526 w 923956"/>
                  <a:gd name="connsiteY316" fmla="*/ 541398 h 1000165"/>
                  <a:gd name="connsiteX317" fmla="*/ 921540 w 923956"/>
                  <a:gd name="connsiteY317" fmla="*/ 561435 h 1000165"/>
                  <a:gd name="connsiteX318" fmla="*/ 914782 w 923956"/>
                  <a:gd name="connsiteY318" fmla="*/ 602881 h 1000165"/>
                  <a:gd name="connsiteX319" fmla="*/ 892423 w 923956"/>
                  <a:gd name="connsiteY319" fmla="*/ 682536 h 1000165"/>
                  <a:gd name="connsiteX320" fmla="*/ 857924 w 923956"/>
                  <a:gd name="connsiteY320" fmla="*/ 758075 h 1000165"/>
                  <a:gd name="connsiteX321" fmla="*/ 809478 w 923956"/>
                  <a:gd name="connsiteY321" fmla="*/ 826371 h 1000165"/>
                  <a:gd name="connsiteX322" fmla="*/ 796352 w 923956"/>
                  <a:gd name="connsiteY322" fmla="*/ 842292 h 1000165"/>
                  <a:gd name="connsiteX323" fmla="*/ 781579 w 923956"/>
                  <a:gd name="connsiteY323" fmla="*/ 857774 h 1000165"/>
                  <a:gd name="connsiteX324" fmla="*/ 774414 w 923956"/>
                  <a:gd name="connsiteY324" fmla="*/ 864692 h 1000165"/>
                  <a:gd name="connsiteX325" fmla="*/ 766203 w 923956"/>
                  <a:gd name="connsiteY325" fmla="*/ 872214 h 1000165"/>
                  <a:gd name="connsiteX326" fmla="*/ 762620 w 923956"/>
                  <a:gd name="connsiteY326" fmla="*/ 875673 h 1000165"/>
                  <a:gd name="connsiteX327" fmla="*/ 761130 w 923956"/>
                  <a:gd name="connsiteY327" fmla="*/ 877924 h 1000165"/>
                  <a:gd name="connsiteX328" fmla="*/ 759038 w 923956"/>
                  <a:gd name="connsiteY328" fmla="*/ 879131 h 1000165"/>
                  <a:gd name="connsiteX329" fmla="*/ 750827 w 923956"/>
                  <a:gd name="connsiteY329" fmla="*/ 886653 h 1000165"/>
                  <a:gd name="connsiteX330" fmla="*/ 743060 w 923956"/>
                  <a:gd name="connsiteY330" fmla="*/ 892528 h 1000165"/>
                  <a:gd name="connsiteX331" fmla="*/ 734849 w 923956"/>
                  <a:gd name="connsiteY331" fmla="*/ 900050 h 1000165"/>
                  <a:gd name="connsiteX332" fmla="*/ 727082 w 923956"/>
                  <a:gd name="connsiteY332" fmla="*/ 905925 h 1000165"/>
                  <a:gd name="connsiteX333" fmla="*/ 721851 w 923956"/>
                  <a:gd name="connsiteY333" fmla="*/ 908945 h 1000165"/>
                  <a:gd name="connsiteX334" fmla="*/ 718269 w 923956"/>
                  <a:gd name="connsiteY334" fmla="*/ 912403 h 1000165"/>
                  <a:gd name="connsiteX335" fmla="*/ 701086 w 923956"/>
                  <a:gd name="connsiteY335" fmla="*/ 923714 h 1000165"/>
                  <a:gd name="connsiteX336" fmla="*/ 682858 w 923956"/>
                  <a:gd name="connsiteY336" fmla="*/ 935629 h 1000165"/>
                  <a:gd name="connsiteX337" fmla="*/ 607663 w 923956"/>
                  <a:gd name="connsiteY337" fmla="*/ 972090 h 1000165"/>
                  <a:gd name="connsiteX338" fmla="*/ 441115 w 923956"/>
                  <a:gd name="connsiteY338" fmla="*/ 1000110 h 1000165"/>
                  <a:gd name="connsiteX339" fmla="*/ 274671 w 923956"/>
                  <a:gd name="connsiteY339" fmla="*/ 965497 h 1000165"/>
                  <a:gd name="connsiteX340" fmla="*/ 132897 w 923956"/>
                  <a:gd name="connsiteY340" fmla="*/ 872143 h 1000165"/>
                  <a:gd name="connsiteX341" fmla="*/ 77149 w 923956"/>
                  <a:gd name="connsiteY341" fmla="*/ 806991 h 1000165"/>
                  <a:gd name="connsiteX342" fmla="*/ 71286 w 923956"/>
                  <a:gd name="connsiteY342" fmla="*/ 799252 h 1000165"/>
                  <a:gd name="connsiteX343" fmla="*/ 65867 w 923956"/>
                  <a:gd name="connsiteY343" fmla="*/ 789866 h 1000165"/>
                  <a:gd name="connsiteX344" fmla="*/ 55029 w 923956"/>
                  <a:gd name="connsiteY344" fmla="*/ 771094 h 1000165"/>
                  <a:gd name="connsiteX345" fmla="*/ 44191 w 923956"/>
                  <a:gd name="connsiteY345" fmla="*/ 752322 h 1000165"/>
                  <a:gd name="connsiteX346" fmla="*/ 35445 w 923956"/>
                  <a:gd name="connsiteY346" fmla="*/ 732342 h 1000165"/>
                  <a:gd name="connsiteX347" fmla="*/ 633 w 923956"/>
                  <a:gd name="connsiteY347" fmla="*/ 563328 h 1000165"/>
                  <a:gd name="connsiteX348" fmla="*/ 0 w 923956"/>
                  <a:gd name="connsiteY348" fmla="*/ 552569 h 1000165"/>
                  <a:gd name="connsiteX349" fmla="*/ 414 w 923956"/>
                  <a:gd name="connsiteY349" fmla="*/ 541205 h 1000165"/>
                  <a:gd name="connsiteX350" fmla="*/ 3492 w 923956"/>
                  <a:gd name="connsiteY350" fmla="*/ 519961 h 1000165"/>
                  <a:gd name="connsiteX351" fmla="*/ 5968 w 923956"/>
                  <a:gd name="connsiteY351" fmla="*/ 497674 h 1000165"/>
                  <a:gd name="connsiteX352" fmla="*/ 8030 w 923956"/>
                  <a:gd name="connsiteY352" fmla="*/ 486750 h 1000165"/>
                  <a:gd name="connsiteX353" fmla="*/ 10694 w 923956"/>
                  <a:gd name="connsiteY353" fmla="*/ 476868 h 1000165"/>
                  <a:gd name="connsiteX354" fmla="*/ 36636 w 923956"/>
                  <a:gd name="connsiteY354" fmla="*/ 393755 h 1000165"/>
                  <a:gd name="connsiteX355" fmla="*/ 140850 w 923956"/>
                  <a:gd name="connsiteY355" fmla="*/ 252936 h 1000165"/>
                  <a:gd name="connsiteX356" fmla="*/ 211356 w 923956"/>
                  <a:gd name="connsiteY356" fmla="*/ 201105 h 1000165"/>
                  <a:gd name="connsiteX357" fmla="*/ 294189 w 923956"/>
                  <a:gd name="connsiteY357" fmla="*/ 165796 h 1000165"/>
                  <a:gd name="connsiteX358" fmla="*/ 381426 w 923956"/>
                  <a:gd name="connsiteY358" fmla="*/ 150193 h 1000165"/>
                  <a:gd name="connsiteX359" fmla="*/ 425740 w 923956"/>
                  <a:gd name="connsiteY359" fmla="*/ 149638 h 1000165"/>
                  <a:gd name="connsiteX360" fmla="*/ 437722 w 923956"/>
                  <a:gd name="connsiteY360" fmla="*/ 151063 h 1000165"/>
                  <a:gd name="connsiteX361" fmla="*/ 443111 w 923956"/>
                  <a:gd name="connsiteY361" fmla="*/ 150733 h 1000165"/>
                  <a:gd name="connsiteX362" fmla="*/ 449102 w 923956"/>
                  <a:gd name="connsiteY362" fmla="*/ 151446 h 1000165"/>
                  <a:gd name="connsiteX363" fmla="*/ 460038 w 923956"/>
                  <a:gd name="connsiteY363" fmla="*/ 153475 h 1000165"/>
                  <a:gd name="connsiteX364" fmla="*/ 466029 w 923956"/>
                  <a:gd name="connsiteY364" fmla="*/ 154188 h 1000165"/>
                  <a:gd name="connsiteX365" fmla="*/ 470973 w 923956"/>
                  <a:gd name="connsiteY365" fmla="*/ 155505 h 1000165"/>
                  <a:gd name="connsiteX366" fmla="*/ 481909 w 923956"/>
                  <a:gd name="connsiteY366" fmla="*/ 157534 h 1000165"/>
                  <a:gd name="connsiteX367" fmla="*/ 492845 w 923956"/>
                  <a:gd name="connsiteY367" fmla="*/ 159563 h 1000165"/>
                  <a:gd name="connsiteX368" fmla="*/ 498836 w 923956"/>
                  <a:gd name="connsiteY368" fmla="*/ 160276 h 1000165"/>
                  <a:gd name="connsiteX369" fmla="*/ 501086 w 923956"/>
                  <a:gd name="connsiteY369" fmla="*/ 161758 h 1000165"/>
                  <a:gd name="connsiteX370" fmla="*/ 503780 w 923956"/>
                  <a:gd name="connsiteY370" fmla="*/ 161593 h 1000165"/>
                  <a:gd name="connsiteX371" fmla="*/ 515318 w 923956"/>
                  <a:gd name="connsiteY371" fmla="*/ 164665 h 1000165"/>
                  <a:gd name="connsiteX372" fmla="*/ 520263 w 923956"/>
                  <a:gd name="connsiteY372" fmla="*/ 165982 h 1000165"/>
                  <a:gd name="connsiteX373" fmla="*/ 525810 w 923956"/>
                  <a:gd name="connsiteY373" fmla="*/ 168342 h 1000165"/>
                  <a:gd name="connsiteX374" fmla="*/ 536302 w 923956"/>
                  <a:gd name="connsiteY374" fmla="*/ 172018 h 1000165"/>
                  <a:gd name="connsiteX375" fmla="*/ 546794 w 923956"/>
                  <a:gd name="connsiteY375" fmla="*/ 175694 h 1000165"/>
                  <a:gd name="connsiteX376" fmla="*/ 552340 w 923956"/>
                  <a:gd name="connsiteY376" fmla="*/ 178054 h 1000165"/>
                  <a:gd name="connsiteX377" fmla="*/ 554591 w 923956"/>
                  <a:gd name="connsiteY377" fmla="*/ 179536 h 1000165"/>
                  <a:gd name="connsiteX378" fmla="*/ 557887 w 923956"/>
                  <a:gd name="connsiteY378" fmla="*/ 180414 h 1000165"/>
                  <a:gd name="connsiteX379" fmla="*/ 635130 w 923956"/>
                  <a:gd name="connsiteY379" fmla="*/ 224812 h 1000165"/>
                  <a:gd name="connsiteX380" fmla="*/ 701498 w 923956"/>
                  <a:gd name="connsiteY380" fmla="*/ 286613 h 1000165"/>
                  <a:gd name="connsiteX381" fmla="*/ 715474 w 923956"/>
                  <a:gd name="connsiteY381" fmla="*/ 303573 h 1000165"/>
                  <a:gd name="connsiteX382" fmla="*/ 721939 w 923956"/>
                  <a:gd name="connsiteY382" fmla="*/ 312355 h 1000165"/>
                  <a:gd name="connsiteX383" fmla="*/ 729007 w 923956"/>
                  <a:gd name="connsiteY383" fmla="*/ 322180 h 1000165"/>
                  <a:gd name="connsiteX384" fmla="*/ 734426 w 923956"/>
                  <a:gd name="connsiteY384" fmla="*/ 331566 h 1000165"/>
                  <a:gd name="connsiteX385" fmla="*/ 740447 w 923956"/>
                  <a:gd name="connsiteY385" fmla="*/ 341995 h 1000165"/>
                  <a:gd name="connsiteX386" fmla="*/ 745866 w 923956"/>
                  <a:gd name="connsiteY386" fmla="*/ 351381 h 1000165"/>
                  <a:gd name="connsiteX387" fmla="*/ 748877 w 923956"/>
                  <a:gd name="connsiteY387" fmla="*/ 356595 h 1000165"/>
                  <a:gd name="connsiteX388" fmla="*/ 751887 w 923956"/>
                  <a:gd name="connsiteY388" fmla="*/ 361810 h 1000165"/>
                  <a:gd name="connsiteX389" fmla="*/ 756260 w 923956"/>
                  <a:gd name="connsiteY389" fmla="*/ 371800 h 1000165"/>
                  <a:gd name="connsiteX390" fmla="*/ 761235 w 923956"/>
                  <a:gd name="connsiteY390" fmla="*/ 382833 h 1000165"/>
                  <a:gd name="connsiteX391" fmla="*/ 769537 w 923956"/>
                  <a:gd name="connsiteY391" fmla="*/ 404460 h 1000165"/>
                  <a:gd name="connsiteX392" fmla="*/ 770899 w 923956"/>
                  <a:gd name="connsiteY392" fmla="*/ 409236 h 1000165"/>
                  <a:gd name="connsiteX393" fmla="*/ 772864 w 923956"/>
                  <a:gd name="connsiteY393" fmla="*/ 415054 h 1000165"/>
                  <a:gd name="connsiteX394" fmla="*/ 774828 w 923956"/>
                  <a:gd name="connsiteY394" fmla="*/ 420873 h 1000165"/>
                  <a:gd name="connsiteX395" fmla="*/ 776033 w 923956"/>
                  <a:gd name="connsiteY395" fmla="*/ 422959 h 1000165"/>
                  <a:gd name="connsiteX396" fmla="*/ 776190 w 923956"/>
                  <a:gd name="connsiteY396" fmla="*/ 425648 h 1000165"/>
                  <a:gd name="connsiteX397" fmla="*/ 782400 w 923956"/>
                  <a:gd name="connsiteY397" fmla="*/ 448483 h 1000165"/>
                  <a:gd name="connsiteX398" fmla="*/ 784997 w 923956"/>
                  <a:gd name="connsiteY398" fmla="*/ 465061 h 1000165"/>
                  <a:gd name="connsiteX399" fmla="*/ 714744 w 923956"/>
                  <a:gd name="connsiteY399" fmla="*/ 742012 h 1000165"/>
                  <a:gd name="connsiteX400" fmla="*/ 705644 w 923956"/>
                  <a:gd name="connsiteY400" fmla="*/ 752828 h 1000165"/>
                  <a:gd name="connsiteX401" fmla="*/ 690427 w 923956"/>
                  <a:gd name="connsiteY401" fmla="*/ 769957 h 1000165"/>
                  <a:gd name="connsiteX402" fmla="*/ 682818 w 923956"/>
                  <a:gd name="connsiteY402" fmla="*/ 778522 h 1000165"/>
                  <a:gd name="connsiteX403" fmla="*/ 673561 w 923956"/>
                  <a:gd name="connsiteY403" fmla="*/ 786648 h 1000165"/>
                  <a:gd name="connsiteX404" fmla="*/ 668932 w 923956"/>
                  <a:gd name="connsiteY404" fmla="*/ 790710 h 1000165"/>
                  <a:gd name="connsiteX405" fmla="*/ 665350 w 923956"/>
                  <a:gd name="connsiteY405" fmla="*/ 794169 h 1000165"/>
                  <a:gd name="connsiteX406" fmla="*/ 656093 w 923956"/>
                  <a:gd name="connsiteY406" fmla="*/ 802295 h 1000165"/>
                  <a:gd name="connsiteX407" fmla="*/ 647279 w 923956"/>
                  <a:gd name="connsiteY407" fmla="*/ 808774 h 1000165"/>
                  <a:gd name="connsiteX408" fmla="*/ 642650 w 923956"/>
                  <a:gd name="connsiteY408" fmla="*/ 812836 h 1000165"/>
                  <a:gd name="connsiteX409" fmla="*/ 637420 w 923956"/>
                  <a:gd name="connsiteY409" fmla="*/ 815856 h 1000165"/>
                  <a:gd name="connsiteX410" fmla="*/ 627561 w 923956"/>
                  <a:gd name="connsiteY410" fmla="*/ 822939 h 1000165"/>
                  <a:gd name="connsiteX411" fmla="*/ 618145 w 923956"/>
                  <a:gd name="connsiteY411" fmla="*/ 828375 h 1000165"/>
                  <a:gd name="connsiteX412" fmla="*/ 597825 w 923956"/>
                  <a:gd name="connsiteY412" fmla="*/ 841498 h 1000165"/>
                  <a:gd name="connsiteX413" fmla="*/ 508842 w 923956"/>
                  <a:gd name="connsiteY413" fmla="*/ 873405 h 1000165"/>
                  <a:gd name="connsiteX414" fmla="*/ 502407 w 923956"/>
                  <a:gd name="connsiteY414" fmla="*/ 874339 h 1000165"/>
                  <a:gd name="connsiteX415" fmla="*/ 495972 w 923956"/>
                  <a:gd name="connsiteY415" fmla="*/ 875273 h 1000165"/>
                  <a:gd name="connsiteX416" fmla="*/ 484751 w 923956"/>
                  <a:gd name="connsiteY416" fmla="*/ 877580 h 1000165"/>
                  <a:gd name="connsiteX417" fmla="*/ 460501 w 923956"/>
                  <a:gd name="connsiteY417" fmla="*/ 879066 h 1000165"/>
                  <a:gd name="connsiteX418" fmla="*/ 437297 w 923956"/>
                  <a:gd name="connsiteY418" fmla="*/ 879947 h 1000165"/>
                  <a:gd name="connsiteX419" fmla="*/ 412889 w 923956"/>
                  <a:gd name="connsiteY419" fmla="*/ 878744 h 1000165"/>
                  <a:gd name="connsiteX420" fmla="*/ 388926 w 923956"/>
                  <a:gd name="connsiteY420" fmla="*/ 875893 h 1000165"/>
                  <a:gd name="connsiteX421" fmla="*/ 365406 w 923956"/>
                  <a:gd name="connsiteY421" fmla="*/ 871395 h 1000165"/>
                  <a:gd name="connsiteX422" fmla="*/ 342331 w 923956"/>
                  <a:gd name="connsiteY422" fmla="*/ 865250 h 1000165"/>
                  <a:gd name="connsiteX423" fmla="*/ 319699 w 923956"/>
                  <a:gd name="connsiteY423" fmla="*/ 857458 h 1000165"/>
                  <a:gd name="connsiteX424" fmla="*/ 297511 w 923956"/>
                  <a:gd name="connsiteY424" fmla="*/ 848020 h 1000165"/>
                  <a:gd name="connsiteX425" fmla="*/ 287463 w 923956"/>
                  <a:gd name="connsiteY425" fmla="*/ 842697 h 1000165"/>
                  <a:gd name="connsiteX426" fmla="*/ 281917 w 923956"/>
                  <a:gd name="connsiteY426" fmla="*/ 840337 h 1000165"/>
                  <a:gd name="connsiteX427" fmla="*/ 276814 w 923956"/>
                  <a:gd name="connsiteY427" fmla="*/ 836330 h 1000165"/>
                  <a:gd name="connsiteX428" fmla="*/ 271267 w 923956"/>
                  <a:gd name="connsiteY428" fmla="*/ 833971 h 1000165"/>
                  <a:gd name="connsiteX429" fmla="*/ 266766 w 923956"/>
                  <a:gd name="connsiteY429" fmla="*/ 831007 h 1000165"/>
                  <a:gd name="connsiteX430" fmla="*/ 256116 w 923956"/>
                  <a:gd name="connsiteY430" fmla="*/ 824641 h 1000165"/>
                  <a:gd name="connsiteX431" fmla="*/ 246513 w 923956"/>
                  <a:gd name="connsiteY431" fmla="*/ 817671 h 1000165"/>
                  <a:gd name="connsiteX432" fmla="*/ 241410 w 923956"/>
                  <a:gd name="connsiteY432" fmla="*/ 813665 h 1000165"/>
                  <a:gd name="connsiteX433" fmla="*/ 236909 w 923956"/>
                  <a:gd name="connsiteY433" fmla="*/ 810701 h 1000165"/>
                  <a:gd name="connsiteX434" fmla="*/ 173680 w 923956"/>
                  <a:gd name="connsiteY434" fmla="*/ 747088 h 1000165"/>
                  <a:gd name="connsiteX435" fmla="*/ 141196 w 923956"/>
                  <a:gd name="connsiteY435" fmla="*/ 700487 h 1000165"/>
                  <a:gd name="connsiteX436" fmla="*/ 96088 w 923956"/>
                  <a:gd name="connsiteY436" fmla="*/ 494312 h 1000165"/>
                  <a:gd name="connsiteX437" fmla="*/ 95644 w 923956"/>
                  <a:gd name="connsiteY437" fmla="*/ 495959 h 1000165"/>
                  <a:gd name="connsiteX438" fmla="*/ 93423 w 923956"/>
                  <a:gd name="connsiteY438" fmla="*/ 504193 h 1000165"/>
                  <a:gd name="connsiteX439" fmla="*/ 91805 w 923956"/>
                  <a:gd name="connsiteY439" fmla="*/ 513470 h 1000165"/>
                  <a:gd name="connsiteX440" fmla="*/ 89014 w 923956"/>
                  <a:gd name="connsiteY440" fmla="*/ 530378 h 1000165"/>
                  <a:gd name="connsiteX441" fmla="*/ 87268 w 923956"/>
                  <a:gd name="connsiteY441" fmla="*/ 546682 h 1000165"/>
                  <a:gd name="connsiteX442" fmla="*/ 86696 w 923956"/>
                  <a:gd name="connsiteY442" fmla="*/ 555355 h 1000165"/>
                  <a:gd name="connsiteX443" fmla="*/ 86124 w 923956"/>
                  <a:gd name="connsiteY443" fmla="*/ 564029 h 1000165"/>
                  <a:gd name="connsiteX444" fmla="*/ 111399 w 923956"/>
                  <a:gd name="connsiteY444" fmla="*/ 699614 h 1000165"/>
                  <a:gd name="connsiteX445" fmla="*/ 118339 w 923956"/>
                  <a:gd name="connsiteY445" fmla="*/ 716465 h 1000165"/>
                  <a:gd name="connsiteX446" fmla="*/ 125722 w 923956"/>
                  <a:gd name="connsiteY446" fmla="*/ 731670 h 1000165"/>
                  <a:gd name="connsiteX447" fmla="*/ 134754 w 923956"/>
                  <a:gd name="connsiteY447" fmla="*/ 747314 h 1000165"/>
                  <a:gd name="connsiteX448" fmla="*/ 140015 w 923956"/>
                  <a:gd name="connsiteY448" fmla="*/ 754010 h 1000165"/>
                  <a:gd name="connsiteX449" fmla="*/ 144230 w 923956"/>
                  <a:gd name="connsiteY449" fmla="*/ 761310 h 1000165"/>
                  <a:gd name="connsiteX450" fmla="*/ 188568 w 923956"/>
                  <a:gd name="connsiteY450" fmla="*/ 816362 h 1000165"/>
                  <a:gd name="connsiteX451" fmla="*/ 304700 w 923956"/>
                  <a:gd name="connsiteY451" fmla="*/ 896710 h 1000165"/>
                  <a:gd name="connsiteX452" fmla="*/ 442837 w 923956"/>
                  <a:gd name="connsiteY452" fmla="*/ 928199 h 1000165"/>
                  <a:gd name="connsiteX453" fmla="*/ 584406 w 923956"/>
                  <a:gd name="connsiteY453" fmla="*/ 907647 h 1000165"/>
                  <a:gd name="connsiteX454" fmla="*/ 649741 w 923956"/>
                  <a:gd name="connsiteY454" fmla="*/ 878269 h 1000165"/>
                  <a:gd name="connsiteX455" fmla="*/ 665434 w 923956"/>
                  <a:gd name="connsiteY455" fmla="*/ 869209 h 1000165"/>
                  <a:gd name="connsiteX456" fmla="*/ 680524 w 923956"/>
                  <a:gd name="connsiteY456" fmla="*/ 859107 h 1000165"/>
                  <a:gd name="connsiteX457" fmla="*/ 684708 w 923956"/>
                  <a:gd name="connsiteY457" fmla="*/ 856691 h 1000165"/>
                  <a:gd name="connsiteX458" fmla="*/ 688290 w 923956"/>
                  <a:gd name="connsiteY458" fmla="*/ 853232 h 1000165"/>
                  <a:gd name="connsiteX459" fmla="*/ 695011 w 923956"/>
                  <a:gd name="connsiteY459" fmla="*/ 847961 h 1000165"/>
                  <a:gd name="connsiteX460" fmla="*/ 702779 w 923956"/>
                  <a:gd name="connsiteY460" fmla="*/ 842086 h 1000165"/>
                  <a:gd name="connsiteX461" fmla="*/ 709499 w 923956"/>
                  <a:gd name="connsiteY461" fmla="*/ 836815 h 1000165"/>
                  <a:gd name="connsiteX462" fmla="*/ 717266 w 923956"/>
                  <a:gd name="connsiteY462" fmla="*/ 830940 h 1000165"/>
                  <a:gd name="connsiteX463" fmla="*/ 718313 w 923956"/>
                  <a:gd name="connsiteY463" fmla="*/ 830336 h 1000165"/>
                  <a:gd name="connsiteX464" fmla="*/ 719802 w 923956"/>
                  <a:gd name="connsiteY464" fmla="*/ 828086 h 1000165"/>
                  <a:gd name="connsiteX465" fmla="*/ 723385 w 923956"/>
                  <a:gd name="connsiteY465" fmla="*/ 824627 h 1000165"/>
                  <a:gd name="connsiteX466" fmla="*/ 730106 w 923956"/>
                  <a:gd name="connsiteY466" fmla="*/ 819356 h 1000165"/>
                  <a:gd name="connsiteX467" fmla="*/ 737271 w 923956"/>
                  <a:gd name="connsiteY467" fmla="*/ 812438 h 1000165"/>
                  <a:gd name="connsiteX468" fmla="*/ 749508 w 923956"/>
                  <a:gd name="connsiteY468" fmla="*/ 799811 h 1000165"/>
                  <a:gd name="connsiteX469" fmla="*/ 762190 w 923956"/>
                  <a:gd name="connsiteY469" fmla="*/ 785536 h 1000165"/>
                  <a:gd name="connsiteX470" fmla="*/ 805277 w 923956"/>
                  <a:gd name="connsiteY470" fmla="*/ 727287 h 1000165"/>
                  <a:gd name="connsiteX471" fmla="*/ 837112 w 923956"/>
                  <a:gd name="connsiteY471" fmla="*/ 661629 h 1000165"/>
                  <a:gd name="connsiteX472" fmla="*/ 859501 w 923956"/>
                  <a:gd name="connsiteY472" fmla="*/ 591691 h 1000165"/>
                  <a:gd name="connsiteX473" fmla="*/ 864927 w 923956"/>
                  <a:gd name="connsiteY473" fmla="*/ 555185 h 1000165"/>
                  <a:gd name="connsiteX474" fmla="*/ 867117 w 923956"/>
                  <a:gd name="connsiteY474" fmla="*/ 537235 h 1000165"/>
                  <a:gd name="connsiteX475" fmla="*/ 867659 w 923956"/>
                  <a:gd name="connsiteY475" fmla="*/ 518845 h 1000165"/>
                  <a:gd name="connsiteX476" fmla="*/ 864436 w 923956"/>
                  <a:gd name="connsiteY476" fmla="*/ 445617 h 1000165"/>
                  <a:gd name="connsiteX477" fmla="*/ 849390 w 923956"/>
                  <a:gd name="connsiteY477" fmla="*/ 373653 h 1000165"/>
                  <a:gd name="connsiteX478" fmla="*/ 821030 w 923956"/>
                  <a:gd name="connsiteY478" fmla="*/ 305204 h 1000165"/>
                  <a:gd name="connsiteX479" fmla="*/ 813045 w 923956"/>
                  <a:gd name="connsiteY479" fmla="*/ 288957 h 1000165"/>
                  <a:gd name="connsiteX480" fmla="*/ 803411 w 923956"/>
                  <a:gd name="connsiteY480" fmla="*/ 272270 h 1000165"/>
                  <a:gd name="connsiteX481" fmla="*/ 801002 w 923956"/>
                  <a:gd name="connsiteY481" fmla="*/ 268098 h 1000165"/>
                  <a:gd name="connsiteX482" fmla="*/ 799196 w 923956"/>
                  <a:gd name="connsiteY482" fmla="*/ 264970 h 1000165"/>
                  <a:gd name="connsiteX483" fmla="*/ 793333 w 923956"/>
                  <a:gd name="connsiteY483" fmla="*/ 257230 h 1000165"/>
                  <a:gd name="connsiteX484" fmla="*/ 788516 w 923956"/>
                  <a:gd name="connsiteY484" fmla="*/ 248887 h 1000165"/>
                  <a:gd name="connsiteX485" fmla="*/ 785061 w 923956"/>
                  <a:gd name="connsiteY485" fmla="*/ 245320 h 1000165"/>
                  <a:gd name="connsiteX486" fmla="*/ 782653 w 923956"/>
                  <a:gd name="connsiteY486" fmla="*/ 241148 h 1000165"/>
                  <a:gd name="connsiteX487" fmla="*/ 771529 w 923956"/>
                  <a:gd name="connsiteY487" fmla="*/ 226713 h 1000165"/>
                  <a:gd name="connsiteX488" fmla="*/ 760404 w 923956"/>
                  <a:gd name="connsiteY488" fmla="*/ 212277 h 1000165"/>
                  <a:gd name="connsiteX489" fmla="*/ 756950 w 923956"/>
                  <a:gd name="connsiteY489" fmla="*/ 208710 h 1000165"/>
                  <a:gd name="connsiteX490" fmla="*/ 755746 w 923956"/>
                  <a:gd name="connsiteY490" fmla="*/ 206624 h 1000165"/>
                  <a:gd name="connsiteX491" fmla="*/ 753495 w 923956"/>
                  <a:gd name="connsiteY491" fmla="*/ 205142 h 1000165"/>
                  <a:gd name="connsiteX492" fmla="*/ 748234 w 923956"/>
                  <a:gd name="connsiteY492" fmla="*/ 198446 h 1000165"/>
                  <a:gd name="connsiteX493" fmla="*/ 735018 w 923956"/>
                  <a:gd name="connsiteY493" fmla="*/ 185218 h 1000165"/>
                  <a:gd name="connsiteX494" fmla="*/ 721802 w 923956"/>
                  <a:gd name="connsiteY494" fmla="*/ 171991 h 1000165"/>
                  <a:gd name="connsiteX495" fmla="*/ 707539 w 923956"/>
                  <a:gd name="connsiteY495" fmla="*/ 159367 h 1000165"/>
                  <a:gd name="connsiteX496" fmla="*/ 704085 w 923956"/>
                  <a:gd name="connsiteY496" fmla="*/ 155799 h 1000165"/>
                  <a:gd name="connsiteX497" fmla="*/ 701232 w 923956"/>
                  <a:gd name="connsiteY497" fmla="*/ 153275 h 1000165"/>
                  <a:gd name="connsiteX498" fmla="*/ 693277 w 923956"/>
                  <a:gd name="connsiteY498" fmla="*/ 146743 h 1000165"/>
                  <a:gd name="connsiteX499" fmla="*/ 685923 w 923956"/>
                  <a:gd name="connsiteY499" fmla="*/ 141256 h 1000165"/>
                  <a:gd name="connsiteX500" fmla="*/ 678570 w 923956"/>
                  <a:gd name="connsiteY500" fmla="*/ 135767 h 1000165"/>
                  <a:gd name="connsiteX501" fmla="*/ 671217 w 923956"/>
                  <a:gd name="connsiteY501" fmla="*/ 130278 h 1000165"/>
                  <a:gd name="connsiteX502" fmla="*/ 663864 w 923956"/>
                  <a:gd name="connsiteY502" fmla="*/ 124790 h 1000165"/>
                  <a:gd name="connsiteX503" fmla="*/ 648111 w 923956"/>
                  <a:gd name="connsiteY503" fmla="*/ 114418 h 1000165"/>
                  <a:gd name="connsiteX504" fmla="*/ 643610 w 923956"/>
                  <a:gd name="connsiteY504" fmla="*/ 111454 h 1000165"/>
                  <a:gd name="connsiteX505" fmla="*/ 639712 w 923956"/>
                  <a:gd name="connsiteY505" fmla="*/ 109534 h 1000165"/>
                  <a:gd name="connsiteX506" fmla="*/ 631312 w 923956"/>
                  <a:gd name="connsiteY506" fmla="*/ 104649 h 1000165"/>
                  <a:gd name="connsiteX507" fmla="*/ 627413 w 923956"/>
                  <a:gd name="connsiteY507" fmla="*/ 102728 h 1000165"/>
                  <a:gd name="connsiteX508" fmla="*/ 625163 w 923956"/>
                  <a:gd name="connsiteY508" fmla="*/ 101246 h 1000165"/>
                  <a:gd name="connsiteX509" fmla="*/ 623515 w 923956"/>
                  <a:gd name="connsiteY509" fmla="*/ 100808 h 1000165"/>
                  <a:gd name="connsiteX510" fmla="*/ 615115 w 923956"/>
                  <a:gd name="connsiteY510" fmla="*/ 95923 h 1000165"/>
                  <a:gd name="connsiteX511" fmla="*/ 598919 w 923956"/>
                  <a:gd name="connsiteY511" fmla="*/ 87197 h 1000165"/>
                  <a:gd name="connsiteX512" fmla="*/ 581676 w 923956"/>
                  <a:gd name="connsiteY512" fmla="*/ 79076 h 1000165"/>
                  <a:gd name="connsiteX513" fmla="*/ 565035 w 923956"/>
                  <a:gd name="connsiteY513" fmla="*/ 71997 h 1000165"/>
                  <a:gd name="connsiteX514" fmla="*/ 556192 w 923956"/>
                  <a:gd name="connsiteY514" fmla="*/ 68759 h 1000165"/>
                  <a:gd name="connsiteX515" fmla="*/ 547348 w 923956"/>
                  <a:gd name="connsiteY515" fmla="*/ 65522 h 1000165"/>
                  <a:gd name="connsiteX516" fmla="*/ 537459 w 923956"/>
                  <a:gd name="connsiteY516" fmla="*/ 62889 h 1000165"/>
                  <a:gd name="connsiteX517" fmla="*/ 528615 w 923956"/>
                  <a:gd name="connsiteY517" fmla="*/ 59651 h 1000165"/>
                  <a:gd name="connsiteX518" fmla="*/ 520374 w 923956"/>
                  <a:gd name="connsiteY518" fmla="*/ 57457 h 1000165"/>
                  <a:gd name="connsiteX519" fmla="*/ 515430 w 923956"/>
                  <a:gd name="connsiteY519" fmla="*/ 56140 h 1000165"/>
                  <a:gd name="connsiteX520" fmla="*/ 510485 w 923956"/>
                  <a:gd name="connsiteY520" fmla="*/ 54823 h 1000165"/>
                  <a:gd name="connsiteX521" fmla="*/ 492354 w 923956"/>
                  <a:gd name="connsiteY521" fmla="*/ 49995 h 1000165"/>
                  <a:gd name="connsiteX522" fmla="*/ 474825 w 923956"/>
                  <a:gd name="connsiteY522" fmla="*/ 46210 h 1000165"/>
                  <a:gd name="connsiteX523" fmla="*/ 399194 w 923956"/>
                  <a:gd name="connsiteY523" fmla="*/ 38426 h 1000165"/>
                  <a:gd name="connsiteX524" fmla="*/ 324194 w 923956"/>
                  <a:gd name="connsiteY524" fmla="*/ 41402 h 1000165"/>
                  <a:gd name="connsiteX525" fmla="*/ 304889 w 923956"/>
                  <a:gd name="connsiteY525" fmla="*/ 44204 h 1000165"/>
                  <a:gd name="connsiteX526" fmla="*/ 295760 w 923956"/>
                  <a:gd name="connsiteY526" fmla="*/ 45303 h 1000165"/>
                  <a:gd name="connsiteX527" fmla="*/ 286631 w 923956"/>
                  <a:gd name="connsiteY527" fmla="*/ 46402 h 1000165"/>
                  <a:gd name="connsiteX528" fmla="*/ 277057 w 923956"/>
                  <a:gd name="connsiteY528" fmla="*/ 49148 h 1000165"/>
                  <a:gd name="connsiteX529" fmla="*/ 268530 w 923956"/>
                  <a:gd name="connsiteY529" fmla="*/ 51291 h 1000165"/>
                  <a:gd name="connsiteX530" fmla="*/ 258354 w 923956"/>
                  <a:gd name="connsiteY530" fmla="*/ 52994 h 1000165"/>
                  <a:gd name="connsiteX531" fmla="*/ 254614 w 923956"/>
                  <a:gd name="connsiteY531" fmla="*/ 53763 h 1000165"/>
                  <a:gd name="connsiteX532" fmla="*/ 249827 w 923956"/>
                  <a:gd name="connsiteY532" fmla="*/ 55136 h 1000165"/>
                  <a:gd name="connsiteX533" fmla="*/ 231282 w 923956"/>
                  <a:gd name="connsiteY533" fmla="*/ 61671 h 1000165"/>
                  <a:gd name="connsiteX534" fmla="*/ 213784 w 923956"/>
                  <a:gd name="connsiteY534" fmla="*/ 67602 h 1000165"/>
                  <a:gd name="connsiteX535" fmla="*/ 196286 w 923956"/>
                  <a:gd name="connsiteY535" fmla="*/ 73534 h 1000165"/>
                  <a:gd name="connsiteX536" fmla="*/ 178343 w 923956"/>
                  <a:gd name="connsiteY536" fmla="*/ 81111 h 1000165"/>
                  <a:gd name="connsiteX537" fmla="*/ 162493 w 923956"/>
                  <a:gd name="connsiteY537" fmla="*/ 87482 h 1000165"/>
                  <a:gd name="connsiteX538" fmla="*/ 157706 w 923956"/>
                  <a:gd name="connsiteY538" fmla="*/ 88855 h 1000165"/>
                  <a:gd name="connsiteX539" fmla="*/ 154568 w 923956"/>
                  <a:gd name="connsiteY539" fmla="*/ 90667 h 1000165"/>
                  <a:gd name="connsiteX540" fmla="*/ 148133 w 923956"/>
                  <a:gd name="connsiteY540" fmla="*/ 91601 h 1000165"/>
                  <a:gd name="connsiteX541" fmla="*/ 130604 w 923956"/>
                  <a:gd name="connsiteY541" fmla="*/ 87815 h 1000165"/>
                  <a:gd name="connsiteX542" fmla="*/ 136693 w 923956"/>
                  <a:gd name="connsiteY542" fmla="*/ 71786 h 1000165"/>
                  <a:gd name="connsiteX543" fmla="*/ 142367 w 923956"/>
                  <a:gd name="connsiteY543" fmla="*/ 67119 h 1000165"/>
                  <a:gd name="connsiteX544" fmla="*/ 144904 w 923956"/>
                  <a:gd name="connsiteY544" fmla="*/ 64264 h 1000165"/>
                  <a:gd name="connsiteX545" fmla="*/ 149088 w 923956"/>
                  <a:gd name="connsiteY545" fmla="*/ 61848 h 1000165"/>
                  <a:gd name="connsiteX546" fmla="*/ 164781 w 923956"/>
                  <a:gd name="connsiteY546" fmla="*/ 52788 h 1000165"/>
                  <a:gd name="connsiteX547" fmla="*/ 183167 w 923956"/>
                  <a:gd name="connsiteY547" fmla="*/ 43563 h 1000165"/>
                  <a:gd name="connsiteX548" fmla="*/ 202758 w 923956"/>
                  <a:gd name="connsiteY548" fmla="*/ 36424 h 1000165"/>
                  <a:gd name="connsiteX549" fmla="*/ 221302 w 923956"/>
                  <a:gd name="connsiteY549" fmla="*/ 29889 h 1000165"/>
                  <a:gd name="connsiteX550" fmla="*/ 239847 w 923956"/>
                  <a:gd name="connsiteY550" fmla="*/ 23354 h 1000165"/>
                  <a:gd name="connsiteX551" fmla="*/ 245680 w 923956"/>
                  <a:gd name="connsiteY551" fmla="*/ 21377 h 1000165"/>
                  <a:gd name="connsiteX552" fmla="*/ 250467 w 923956"/>
                  <a:gd name="connsiteY552" fmla="*/ 20003 h 1000165"/>
                  <a:gd name="connsiteX553" fmla="*/ 260040 w 923956"/>
                  <a:gd name="connsiteY553" fmla="*/ 17258 h 1000165"/>
                  <a:gd name="connsiteX554" fmla="*/ 269613 w 923956"/>
                  <a:gd name="connsiteY554" fmla="*/ 14511 h 1000165"/>
                  <a:gd name="connsiteX555" fmla="*/ 279789 w 923956"/>
                  <a:gd name="connsiteY555" fmla="*/ 12808 h 1000165"/>
                  <a:gd name="connsiteX556" fmla="*/ 289964 w 923956"/>
                  <a:gd name="connsiteY556" fmla="*/ 11105 h 1000165"/>
                  <a:gd name="connsiteX557" fmla="*/ 299538 w 923956"/>
                  <a:gd name="connsiteY557" fmla="*/ 8359 h 1000165"/>
                  <a:gd name="connsiteX558" fmla="*/ 318842 w 923956"/>
                  <a:gd name="connsiteY558" fmla="*/ 5556 h 1000165"/>
                  <a:gd name="connsiteX559" fmla="*/ 400721 w 923956"/>
                  <a:gd name="connsiteY559" fmla="*/ 0 h 100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Lst>
                <a:rect l="l" t="t" r="r" b="b"/>
                <a:pathLst>
                  <a:path w="923955" h="1000165">
                    <a:moveTo>
                      <a:pt x="429696" y="277495"/>
                    </a:moveTo>
                    <a:cubicBezTo>
                      <a:pt x="402581" y="276448"/>
                      <a:pt x="374739" y="281390"/>
                      <a:pt x="348863" y="292154"/>
                    </a:cubicBezTo>
                    <a:cubicBezTo>
                      <a:pt x="336147" y="296713"/>
                      <a:pt x="322986" y="302919"/>
                      <a:pt x="311476" y="309565"/>
                    </a:cubicBezTo>
                    <a:cubicBezTo>
                      <a:pt x="311476" y="309565"/>
                      <a:pt x="311476" y="309565"/>
                      <a:pt x="302660" y="316046"/>
                    </a:cubicBezTo>
                    <a:cubicBezTo>
                      <a:pt x="300567" y="317254"/>
                      <a:pt x="297428" y="319067"/>
                      <a:pt x="294891" y="321923"/>
                    </a:cubicBezTo>
                    <a:cubicBezTo>
                      <a:pt x="294891" y="321923"/>
                      <a:pt x="294891" y="321923"/>
                      <a:pt x="292798" y="323131"/>
                    </a:cubicBezTo>
                    <a:cubicBezTo>
                      <a:pt x="292798" y="323131"/>
                      <a:pt x="292798" y="323131"/>
                      <a:pt x="290706" y="324340"/>
                    </a:cubicBezTo>
                    <a:cubicBezTo>
                      <a:pt x="290706" y="324340"/>
                      <a:pt x="290706" y="324340"/>
                      <a:pt x="286076" y="328405"/>
                    </a:cubicBezTo>
                    <a:cubicBezTo>
                      <a:pt x="285029" y="329009"/>
                      <a:pt x="283983" y="329613"/>
                      <a:pt x="281890" y="330821"/>
                    </a:cubicBezTo>
                    <a:cubicBezTo>
                      <a:pt x="281890" y="330821"/>
                      <a:pt x="281890" y="330821"/>
                      <a:pt x="278307" y="334282"/>
                    </a:cubicBezTo>
                    <a:cubicBezTo>
                      <a:pt x="278307" y="334282"/>
                      <a:pt x="278307" y="334282"/>
                      <a:pt x="274724" y="337742"/>
                    </a:cubicBezTo>
                    <a:cubicBezTo>
                      <a:pt x="274724" y="337742"/>
                      <a:pt x="274724" y="337742"/>
                      <a:pt x="273677" y="338346"/>
                    </a:cubicBezTo>
                    <a:cubicBezTo>
                      <a:pt x="273677" y="338346"/>
                      <a:pt x="273677" y="338346"/>
                      <a:pt x="273234" y="339994"/>
                    </a:cubicBezTo>
                    <a:cubicBezTo>
                      <a:pt x="273234" y="339994"/>
                      <a:pt x="273234" y="339994"/>
                      <a:pt x="271141" y="341202"/>
                    </a:cubicBezTo>
                    <a:cubicBezTo>
                      <a:pt x="271141" y="341202"/>
                      <a:pt x="271141" y="341202"/>
                      <a:pt x="267557" y="344663"/>
                    </a:cubicBezTo>
                    <a:cubicBezTo>
                      <a:pt x="266067" y="346915"/>
                      <a:pt x="265021" y="347519"/>
                      <a:pt x="263974" y="348124"/>
                    </a:cubicBezTo>
                    <a:cubicBezTo>
                      <a:pt x="261437" y="350979"/>
                      <a:pt x="258901" y="353835"/>
                      <a:pt x="257410" y="356088"/>
                    </a:cubicBezTo>
                    <a:cubicBezTo>
                      <a:pt x="257410" y="356088"/>
                      <a:pt x="257410" y="356088"/>
                      <a:pt x="250847" y="364053"/>
                    </a:cubicBezTo>
                    <a:cubicBezTo>
                      <a:pt x="241746" y="374873"/>
                      <a:pt x="234295" y="386134"/>
                      <a:pt x="226844" y="397395"/>
                    </a:cubicBezTo>
                    <a:cubicBezTo>
                      <a:pt x="221041" y="409095"/>
                      <a:pt x="214795" y="422443"/>
                      <a:pt x="210642" y="434583"/>
                    </a:cubicBezTo>
                    <a:cubicBezTo>
                      <a:pt x="205442" y="447326"/>
                      <a:pt x="201892" y="460510"/>
                      <a:pt x="199990" y="474133"/>
                    </a:cubicBezTo>
                    <a:cubicBezTo>
                      <a:pt x="198215" y="480725"/>
                      <a:pt x="198088" y="487756"/>
                      <a:pt x="197360" y="493744"/>
                    </a:cubicBezTo>
                    <a:cubicBezTo>
                      <a:pt x="197360" y="493744"/>
                      <a:pt x="197360" y="493744"/>
                      <a:pt x="196346" y="504071"/>
                    </a:cubicBezTo>
                    <a:cubicBezTo>
                      <a:pt x="196346" y="504071"/>
                      <a:pt x="196346" y="504071"/>
                      <a:pt x="196378" y="513794"/>
                    </a:cubicBezTo>
                    <a:cubicBezTo>
                      <a:pt x="196126" y="527857"/>
                      <a:pt x="196920" y="541315"/>
                      <a:pt x="199363" y="555213"/>
                    </a:cubicBezTo>
                    <a:cubicBezTo>
                      <a:pt x="201203" y="568068"/>
                      <a:pt x="204693" y="581362"/>
                      <a:pt x="209229" y="594052"/>
                    </a:cubicBezTo>
                    <a:cubicBezTo>
                      <a:pt x="213765" y="606741"/>
                      <a:pt x="219347" y="618827"/>
                      <a:pt x="225976" y="630309"/>
                    </a:cubicBezTo>
                    <a:cubicBezTo>
                      <a:pt x="225976" y="630309"/>
                      <a:pt x="225976" y="630309"/>
                      <a:pt x="231400" y="639703"/>
                    </a:cubicBezTo>
                    <a:cubicBezTo>
                      <a:pt x="232605" y="641791"/>
                      <a:pt x="234413" y="644922"/>
                      <a:pt x="236221" y="648053"/>
                    </a:cubicBezTo>
                    <a:cubicBezTo>
                      <a:pt x="236221" y="648053"/>
                      <a:pt x="236221" y="648053"/>
                      <a:pt x="237426" y="650141"/>
                    </a:cubicBezTo>
                    <a:cubicBezTo>
                      <a:pt x="238028" y="651184"/>
                      <a:pt x="238028" y="651184"/>
                      <a:pt x="238631" y="652228"/>
                    </a:cubicBezTo>
                    <a:cubicBezTo>
                      <a:pt x="238631" y="652228"/>
                      <a:pt x="238631" y="652228"/>
                      <a:pt x="242088" y="655799"/>
                    </a:cubicBezTo>
                    <a:cubicBezTo>
                      <a:pt x="242088" y="655799"/>
                      <a:pt x="242088" y="655799"/>
                      <a:pt x="244499" y="659974"/>
                    </a:cubicBezTo>
                    <a:cubicBezTo>
                      <a:pt x="245101" y="661018"/>
                      <a:pt x="245704" y="662062"/>
                      <a:pt x="245704" y="662062"/>
                    </a:cubicBezTo>
                    <a:cubicBezTo>
                      <a:pt x="245704" y="662062"/>
                      <a:pt x="245704" y="662062"/>
                      <a:pt x="246909" y="664149"/>
                    </a:cubicBezTo>
                    <a:cubicBezTo>
                      <a:pt x="246909" y="664149"/>
                      <a:pt x="246909" y="664149"/>
                      <a:pt x="254426" y="672335"/>
                    </a:cubicBezTo>
                    <a:cubicBezTo>
                      <a:pt x="255631" y="674422"/>
                      <a:pt x="258485" y="676950"/>
                      <a:pt x="260293" y="680081"/>
                    </a:cubicBezTo>
                    <a:cubicBezTo>
                      <a:pt x="260293" y="680081"/>
                      <a:pt x="260293" y="680081"/>
                      <a:pt x="262545" y="681564"/>
                    </a:cubicBezTo>
                    <a:cubicBezTo>
                      <a:pt x="262545" y="681564"/>
                      <a:pt x="262545" y="681564"/>
                      <a:pt x="263147" y="682608"/>
                    </a:cubicBezTo>
                    <a:cubicBezTo>
                      <a:pt x="263147" y="682608"/>
                      <a:pt x="263147" y="682608"/>
                      <a:pt x="263750" y="683652"/>
                    </a:cubicBezTo>
                    <a:cubicBezTo>
                      <a:pt x="263750" y="683652"/>
                      <a:pt x="263750" y="683652"/>
                      <a:pt x="267207" y="687223"/>
                    </a:cubicBezTo>
                    <a:cubicBezTo>
                      <a:pt x="269459" y="688706"/>
                      <a:pt x="272313" y="691233"/>
                      <a:pt x="274121" y="694365"/>
                    </a:cubicBezTo>
                    <a:cubicBezTo>
                      <a:pt x="274121" y="694365"/>
                      <a:pt x="274121" y="694365"/>
                      <a:pt x="282081" y="700902"/>
                    </a:cubicBezTo>
                    <a:cubicBezTo>
                      <a:pt x="282081" y="700902"/>
                      <a:pt x="282081" y="700902"/>
                      <a:pt x="289439" y="706396"/>
                    </a:cubicBezTo>
                    <a:cubicBezTo>
                      <a:pt x="289439" y="706396"/>
                      <a:pt x="289439" y="706396"/>
                      <a:pt x="290644" y="708484"/>
                    </a:cubicBezTo>
                    <a:cubicBezTo>
                      <a:pt x="292293" y="708923"/>
                      <a:pt x="292896" y="709967"/>
                      <a:pt x="292896" y="709967"/>
                    </a:cubicBezTo>
                    <a:cubicBezTo>
                      <a:pt x="292896" y="709967"/>
                      <a:pt x="292896" y="709967"/>
                      <a:pt x="297399" y="712934"/>
                    </a:cubicBezTo>
                    <a:cubicBezTo>
                      <a:pt x="297399" y="712934"/>
                      <a:pt x="297399" y="712934"/>
                      <a:pt x="300856" y="716505"/>
                    </a:cubicBezTo>
                    <a:cubicBezTo>
                      <a:pt x="302505" y="716944"/>
                      <a:pt x="304154" y="717384"/>
                      <a:pt x="305359" y="719472"/>
                    </a:cubicBezTo>
                    <a:cubicBezTo>
                      <a:pt x="305359" y="719472"/>
                      <a:pt x="305359" y="719472"/>
                      <a:pt x="309260" y="721394"/>
                    </a:cubicBezTo>
                    <a:cubicBezTo>
                      <a:pt x="311512" y="722878"/>
                      <a:pt x="312115" y="723922"/>
                      <a:pt x="313764" y="724361"/>
                    </a:cubicBezTo>
                    <a:cubicBezTo>
                      <a:pt x="313764" y="724361"/>
                      <a:pt x="313764" y="724361"/>
                      <a:pt x="322168" y="729251"/>
                    </a:cubicBezTo>
                    <a:cubicBezTo>
                      <a:pt x="322770" y="730295"/>
                      <a:pt x="323373" y="731338"/>
                      <a:pt x="324420" y="730734"/>
                    </a:cubicBezTo>
                    <a:cubicBezTo>
                      <a:pt x="324420" y="730734"/>
                      <a:pt x="324420" y="730734"/>
                      <a:pt x="326671" y="732218"/>
                    </a:cubicBezTo>
                    <a:cubicBezTo>
                      <a:pt x="326671" y="732218"/>
                      <a:pt x="326671" y="732218"/>
                      <a:pt x="331174" y="735185"/>
                    </a:cubicBezTo>
                    <a:cubicBezTo>
                      <a:pt x="331174" y="735185"/>
                      <a:pt x="331174" y="735185"/>
                      <a:pt x="332824" y="735624"/>
                    </a:cubicBezTo>
                    <a:cubicBezTo>
                      <a:pt x="332824" y="735624"/>
                      <a:pt x="332824" y="735624"/>
                      <a:pt x="334473" y="736064"/>
                    </a:cubicBezTo>
                    <a:cubicBezTo>
                      <a:pt x="334473" y="736064"/>
                      <a:pt x="334473" y="736064"/>
                      <a:pt x="335075" y="737108"/>
                    </a:cubicBezTo>
                    <a:cubicBezTo>
                      <a:pt x="335075" y="737108"/>
                      <a:pt x="335075" y="737108"/>
                      <a:pt x="338976" y="739030"/>
                    </a:cubicBezTo>
                    <a:cubicBezTo>
                      <a:pt x="342877" y="740954"/>
                      <a:pt x="345128" y="742437"/>
                      <a:pt x="348427" y="743316"/>
                    </a:cubicBezTo>
                    <a:cubicBezTo>
                      <a:pt x="351725" y="744195"/>
                      <a:pt x="354579" y="746722"/>
                      <a:pt x="357877" y="747602"/>
                    </a:cubicBezTo>
                    <a:cubicBezTo>
                      <a:pt x="357877" y="747602"/>
                      <a:pt x="357877" y="747602"/>
                      <a:pt x="366725" y="750844"/>
                    </a:cubicBezTo>
                    <a:cubicBezTo>
                      <a:pt x="368375" y="751283"/>
                      <a:pt x="370023" y="751723"/>
                      <a:pt x="371673" y="752162"/>
                    </a:cubicBezTo>
                    <a:cubicBezTo>
                      <a:pt x="371673" y="752162"/>
                      <a:pt x="371673" y="752162"/>
                      <a:pt x="376620" y="753481"/>
                    </a:cubicBezTo>
                    <a:cubicBezTo>
                      <a:pt x="378269" y="753921"/>
                      <a:pt x="379918" y="754360"/>
                      <a:pt x="381567" y="754800"/>
                    </a:cubicBezTo>
                    <a:cubicBezTo>
                      <a:pt x="381567" y="754800"/>
                      <a:pt x="381567" y="754800"/>
                      <a:pt x="385467" y="756723"/>
                    </a:cubicBezTo>
                    <a:cubicBezTo>
                      <a:pt x="385467" y="756723"/>
                      <a:pt x="385467" y="756723"/>
                      <a:pt x="390415" y="758042"/>
                    </a:cubicBezTo>
                    <a:cubicBezTo>
                      <a:pt x="392064" y="758481"/>
                      <a:pt x="392064" y="758481"/>
                      <a:pt x="393713" y="758921"/>
                    </a:cubicBezTo>
                    <a:cubicBezTo>
                      <a:pt x="393713" y="758921"/>
                      <a:pt x="393713" y="758921"/>
                      <a:pt x="395362" y="759361"/>
                    </a:cubicBezTo>
                    <a:cubicBezTo>
                      <a:pt x="395362" y="759361"/>
                      <a:pt x="395362" y="759361"/>
                      <a:pt x="405256" y="761998"/>
                    </a:cubicBezTo>
                    <a:cubicBezTo>
                      <a:pt x="405256" y="761998"/>
                      <a:pt x="405256" y="761998"/>
                      <a:pt x="415595" y="762988"/>
                    </a:cubicBezTo>
                    <a:cubicBezTo>
                      <a:pt x="428185" y="765461"/>
                      <a:pt x="441218" y="766286"/>
                      <a:pt x="455299" y="766507"/>
                    </a:cubicBezTo>
                    <a:cubicBezTo>
                      <a:pt x="467730" y="766288"/>
                      <a:pt x="481207" y="765466"/>
                      <a:pt x="494082" y="763599"/>
                    </a:cubicBezTo>
                    <a:cubicBezTo>
                      <a:pt x="494082" y="763599"/>
                      <a:pt x="494082" y="763599"/>
                      <a:pt x="504262" y="761897"/>
                    </a:cubicBezTo>
                    <a:cubicBezTo>
                      <a:pt x="505308" y="761293"/>
                      <a:pt x="507401" y="760085"/>
                      <a:pt x="509050" y="760524"/>
                    </a:cubicBezTo>
                    <a:cubicBezTo>
                      <a:pt x="509050" y="760524"/>
                      <a:pt x="509050" y="760524"/>
                      <a:pt x="513839" y="759152"/>
                    </a:cubicBezTo>
                    <a:cubicBezTo>
                      <a:pt x="515488" y="759591"/>
                      <a:pt x="517581" y="758383"/>
                      <a:pt x="518627" y="757779"/>
                    </a:cubicBezTo>
                    <a:cubicBezTo>
                      <a:pt x="518627" y="757779"/>
                      <a:pt x="518627" y="757779"/>
                      <a:pt x="523415" y="756405"/>
                    </a:cubicBezTo>
                    <a:cubicBezTo>
                      <a:pt x="523415" y="756405"/>
                      <a:pt x="523415" y="756405"/>
                      <a:pt x="528204" y="755032"/>
                    </a:cubicBezTo>
                    <a:cubicBezTo>
                      <a:pt x="528204" y="755032"/>
                      <a:pt x="528204" y="755032"/>
                      <a:pt x="530899" y="754868"/>
                    </a:cubicBezTo>
                    <a:cubicBezTo>
                      <a:pt x="530899" y="754868"/>
                      <a:pt x="530899" y="754868"/>
                      <a:pt x="532992" y="753660"/>
                    </a:cubicBezTo>
                    <a:cubicBezTo>
                      <a:pt x="532992" y="753660"/>
                      <a:pt x="575486" y="740260"/>
                      <a:pt x="595176" y="716366"/>
                    </a:cubicBezTo>
                    <a:cubicBezTo>
                      <a:pt x="581573" y="724220"/>
                      <a:pt x="534324" y="748716"/>
                      <a:pt x="455233" y="747061"/>
                    </a:cubicBezTo>
                    <a:cubicBezTo>
                      <a:pt x="442802" y="747279"/>
                      <a:pt x="430815" y="745851"/>
                      <a:pt x="418828" y="744421"/>
                    </a:cubicBezTo>
                    <a:cubicBezTo>
                      <a:pt x="418828" y="744421"/>
                      <a:pt x="418828" y="744421"/>
                      <a:pt x="409536" y="742827"/>
                    </a:cubicBezTo>
                    <a:cubicBezTo>
                      <a:pt x="409536" y="742827"/>
                      <a:pt x="409536" y="742827"/>
                      <a:pt x="400688" y="739585"/>
                    </a:cubicBezTo>
                    <a:cubicBezTo>
                      <a:pt x="400688" y="739585"/>
                      <a:pt x="400688" y="739585"/>
                      <a:pt x="397992" y="739750"/>
                    </a:cubicBezTo>
                    <a:cubicBezTo>
                      <a:pt x="397992" y="739750"/>
                      <a:pt x="396343" y="739310"/>
                      <a:pt x="396343" y="739310"/>
                    </a:cubicBezTo>
                    <a:cubicBezTo>
                      <a:pt x="396343" y="739310"/>
                      <a:pt x="396343" y="739310"/>
                      <a:pt x="391396" y="737992"/>
                    </a:cubicBezTo>
                    <a:cubicBezTo>
                      <a:pt x="391396" y="737992"/>
                      <a:pt x="391396" y="737992"/>
                      <a:pt x="387495" y="736068"/>
                    </a:cubicBezTo>
                    <a:cubicBezTo>
                      <a:pt x="385846" y="735629"/>
                      <a:pt x="384197" y="735189"/>
                      <a:pt x="382548" y="734750"/>
                    </a:cubicBezTo>
                    <a:cubicBezTo>
                      <a:pt x="382548" y="734750"/>
                      <a:pt x="382548" y="734750"/>
                      <a:pt x="378647" y="732827"/>
                    </a:cubicBezTo>
                    <a:cubicBezTo>
                      <a:pt x="376998" y="732387"/>
                      <a:pt x="375349" y="731947"/>
                      <a:pt x="373700" y="731508"/>
                    </a:cubicBezTo>
                    <a:cubicBezTo>
                      <a:pt x="373700" y="731508"/>
                      <a:pt x="373700" y="731508"/>
                      <a:pt x="365899" y="727662"/>
                    </a:cubicBezTo>
                    <a:cubicBezTo>
                      <a:pt x="362601" y="726783"/>
                      <a:pt x="360349" y="725299"/>
                      <a:pt x="357051" y="724420"/>
                    </a:cubicBezTo>
                    <a:cubicBezTo>
                      <a:pt x="354799" y="722937"/>
                      <a:pt x="351501" y="722057"/>
                      <a:pt x="349249" y="720574"/>
                    </a:cubicBezTo>
                    <a:cubicBezTo>
                      <a:pt x="349249" y="720574"/>
                      <a:pt x="349249" y="720574"/>
                      <a:pt x="345348" y="718651"/>
                    </a:cubicBezTo>
                    <a:cubicBezTo>
                      <a:pt x="345348" y="718651"/>
                      <a:pt x="345348" y="718651"/>
                      <a:pt x="343699" y="718212"/>
                    </a:cubicBezTo>
                    <a:cubicBezTo>
                      <a:pt x="343699" y="718212"/>
                      <a:pt x="343699" y="718212"/>
                      <a:pt x="343097" y="717168"/>
                    </a:cubicBezTo>
                    <a:cubicBezTo>
                      <a:pt x="343097" y="717168"/>
                      <a:pt x="343097" y="717168"/>
                      <a:pt x="340845" y="715684"/>
                    </a:cubicBezTo>
                    <a:cubicBezTo>
                      <a:pt x="340845" y="715684"/>
                      <a:pt x="340845" y="715684"/>
                      <a:pt x="336945" y="713761"/>
                    </a:cubicBezTo>
                    <a:cubicBezTo>
                      <a:pt x="336945" y="713761"/>
                      <a:pt x="336945" y="713761"/>
                      <a:pt x="335295" y="713322"/>
                    </a:cubicBezTo>
                    <a:cubicBezTo>
                      <a:pt x="334693" y="712278"/>
                      <a:pt x="334090" y="711234"/>
                      <a:pt x="333044" y="711838"/>
                    </a:cubicBezTo>
                    <a:cubicBezTo>
                      <a:pt x="333044" y="711838"/>
                      <a:pt x="333044" y="711838"/>
                      <a:pt x="325686" y="706344"/>
                    </a:cubicBezTo>
                    <a:cubicBezTo>
                      <a:pt x="324036" y="705905"/>
                      <a:pt x="323434" y="704861"/>
                      <a:pt x="321785" y="704421"/>
                    </a:cubicBezTo>
                    <a:cubicBezTo>
                      <a:pt x="321785" y="704421"/>
                      <a:pt x="321785" y="704421"/>
                      <a:pt x="318328" y="700851"/>
                    </a:cubicBezTo>
                    <a:cubicBezTo>
                      <a:pt x="316679" y="700411"/>
                      <a:pt x="316077" y="699367"/>
                      <a:pt x="314427" y="698928"/>
                    </a:cubicBezTo>
                    <a:cubicBezTo>
                      <a:pt x="314427" y="698928"/>
                      <a:pt x="314427" y="698928"/>
                      <a:pt x="310970" y="695357"/>
                    </a:cubicBezTo>
                    <a:cubicBezTo>
                      <a:pt x="310970" y="695357"/>
                      <a:pt x="310970" y="695357"/>
                      <a:pt x="307069" y="693434"/>
                    </a:cubicBezTo>
                    <a:cubicBezTo>
                      <a:pt x="306467" y="692390"/>
                      <a:pt x="305864" y="691346"/>
                      <a:pt x="305864" y="691346"/>
                    </a:cubicBezTo>
                    <a:cubicBezTo>
                      <a:pt x="305864" y="691346"/>
                      <a:pt x="305864" y="691346"/>
                      <a:pt x="303613" y="689862"/>
                    </a:cubicBezTo>
                    <a:cubicBezTo>
                      <a:pt x="303613" y="689862"/>
                      <a:pt x="303613" y="689862"/>
                      <a:pt x="297302" y="683765"/>
                    </a:cubicBezTo>
                    <a:cubicBezTo>
                      <a:pt x="297302" y="683765"/>
                      <a:pt x="297302" y="683765"/>
                      <a:pt x="290990" y="677667"/>
                    </a:cubicBezTo>
                    <a:cubicBezTo>
                      <a:pt x="288136" y="675139"/>
                      <a:pt x="285884" y="673656"/>
                      <a:pt x="284076" y="670525"/>
                    </a:cubicBezTo>
                    <a:cubicBezTo>
                      <a:pt x="284076" y="670525"/>
                      <a:pt x="284076" y="670525"/>
                      <a:pt x="281222" y="667998"/>
                    </a:cubicBezTo>
                    <a:cubicBezTo>
                      <a:pt x="281222" y="667998"/>
                      <a:pt x="281222" y="667998"/>
                      <a:pt x="280619" y="666954"/>
                    </a:cubicBezTo>
                    <a:cubicBezTo>
                      <a:pt x="280619" y="666954"/>
                      <a:pt x="280619" y="666954"/>
                      <a:pt x="280017" y="665910"/>
                    </a:cubicBezTo>
                    <a:cubicBezTo>
                      <a:pt x="280017" y="665910"/>
                      <a:pt x="280017" y="665910"/>
                      <a:pt x="277765" y="664427"/>
                    </a:cubicBezTo>
                    <a:cubicBezTo>
                      <a:pt x="275957" y="661295"/>
                      <a:pt x="273706" y="659812"/>
                      <a:pt x="271898" y="656680"/>
                    </a:cubicBezTo>
                    <a:cubicBezTo>
                      <a:pt x="271898" y="656680"/>
                      <a:pt x="271898" y="656680"/>
                      <a:pt x="266633" y="649979"/>
                    </a:cubicBezTo>
                    <a:cubicBezTo>
                      <a:pt x="266633" y="649979"/>
                      <a:pt x="266633" y="649979"/>
                      <a:pt x="265428" y="647891"/>
                    </a:cubicBezTo>
                    <a:cubicBezTo>
                      <a:pt x="264825" y="646847"/>
                      <a:pt x="264825" y="646847"/>
                      <a:pt x="264222" y="645803"/>
                    </a:cubicBezTo>
                    <a:cubicBezTo>
                      <a:pt x="264222" y="645803"/>
                      <a:pt x="264222" y="645803"/>
                      <a:pt x="260765" y="642232"/>
                    </a:cubicBezTo>
                    <a:cubicBezTo>
                      <a:pt x="260765" y="642232"/>
                      <a:pt x="260765" y="642232"/>
                      <a:pt x="258957" y="639101"/>
                    </a:cubicBezTo>
                    <a:cubicBezTo>
                      <a:pt x="258355" y="638057"/>
                      <a:pt x="257752" y="637013"/>
                      <a:pt x="257752" y="637013"/>
                    </a:cubicBezTo>
                    <a:cubicBezTo>
                      <a:pt x="257752" y="637013"/>
                      <a:pt x="257752" y="637013"/>
                      <a:pt x="256547" y="634926"/>
                    </a:cubicBezTo>
                    <a:cubicBezTo>
                      <a:pt x="256547" y="634926"/>
                      <a:pt x="256547" y="634926"/>
                      <a:pt x="251726" y="626576"/>
                    </a:cubicBezTo>
                    <a:cubicBezTo>
                      <a:pt x="251726" y="626576"/>
                      <a:pt x="251726" y="626576"/>
                      <a:pt x="247507" y="619269"/>
                    </a:cubicBezTo>
                    <a:cubicBezTo>
                      <a:pt x="241481" y="608832"/>
                      <a:pt x="237548" y="597185"/>
                      <a:pt x="233615" y="585540"/>
                    </a:cubicBezTo>
                    <a:cubicBezTo>
                      <a:pt x="229681" y="573893"/>
                      <a:pt x="227397" y="562687"/>
                      <a:pt x="226159" y="550876"/>
                    </a:cubicBezTo>
                    <a:cubicBezTo>
                      <a:pt x="223272" y="538626"/>
                      <a:pt x="223081" y="526211"/>
                      <a:pt x="223492" y="514840"/>
                    </a:cubicBezTo>
                    <a:cubicBezTo>
                      <a:pt x="223492" y="514840"/>
                      <a:pt x="223492" y="514840"/>
                      <a:pt x="224062" y="506161"/>
                    </a:cubicBezTo>
                    <a:cubicBezTo>
                      <a:pt x="224062" y="506161"/>
                      <a:pt x="224062" y="506161"/>
                      <a:pt x="224633" y="497482"/>
                    </a:cubicBezTo>
                    <a:cubicBezTo>
                      <a:pt x="225361" y="491494"/>
                      <a:pt x="226090" y="485506"/>
                      <a:pt x="227866" y="478915"/>
                    </a:cubicBezTo>
                    <a:cubicBezTo>
                      <a:pt x="229926" y="467983"/>
                      <a:pt x="233033" y="456447"/>
                      <a:pt x="237186" y="444308"/>
                    </a:cubicBezTo>
                    <a:cubicBezTo>
                      <a:pt x="241942" y="433212"/>
                      <a:pt x="247300" y="423160"/>
                      <a:pt x="253705" y="412503"/>
                    </a:cubicBezTo>
                    <a:cubicBezTo>
                      <a:pt x="259063" y="402452"/>
                      <a:pt x="266071" y="392839"/>
                      <a:pt x="273681" y="384270"/>
                    </a:cubicBezTo>
                    <a:cubicBezTo>
                      <a:pt x="273681" y="384270"/>
                      <a:pt x="273681" y="384270"/>
                      <a:pt x="279198" y="376910"/>
                    </a:cubicBezTo>
                    <a:cubicBezTo>
                      <a:pt x="279198" y="376910"/>
                      <a:pt x="279198" y="376910"/>
                      <a:pt x="286365" y="369988"/>
                    </a:cubicBezTo>
                    <a:cubicBezTo>
                      <a:pt x="287411" y="369384"/>
                      <a:pt x="288458" y="368780"/>
                      <a:pt x="288902" y="367132"/>
                    </a:cubicBezTo>
                    <a:cubicBezTo>
                      <a:pt x="288902" y="367132"/>
                      <a:pt x="288902" y="367132"/>
                      <a:pt x="292485" y="363671"/>
                    </a:cubicBezTo>
                    <a:cubicBezTo>
                      <a:pt x="292485" y="363671"/>
                      <a:pt x="292485" y="363671"/>
                      <a:pt x="294577" y="362463"/>
                    </a:cubicBezTo>
                    <a:cubicBezTo>
                      <a:pt x="294577" y="362463"/>
                      <a:pt x="294577" y="362463"/>
                      <a:pt x="295624" y="361859"/>
                    </a:cubicBezTo>
                    <a:cubicBezTo>
                      <a:pt x="295624" y="361859"/>
                      <a:pt x="295624" y="361859"/>
                      <a:pt x="299207" y="358399"/>
                    </a:cubicBezTo>
                    <a:cubicBezTo>
                      <a:pt x="299207" y="358399"/>
                      <a:pt x="299207" y="358399"/>
                      <a:pt x="302790" y="354938"/>
                    </a:cubicBezTo>
                    <a:cubicBezTo>
                      <a:pt x="303837" y="354334"/>
                      <a:pt x="304883" y="353730"/>
                      <a:pt x="305930" y="353126"/>
                    </a:cubicBezTo>
                    <a:cubicBezTo>
                      <a:pt x="305930" y="353126"/>
                      <a:pt x="305930" y="353126"/>
                      <a:pt x="309513" y="349666"/>
                    </a:cubicBezTo>
                    <a:cubicBezTo>
                      <a:pt x="309513" y="349666"/>
                      <a:pt x="309513" y="349666"/>
                      <a:pt x="311606" y="348457"/>
                    </a:cubicBezTo>
                    <a:cubicBezTo>
                      <a:pt x="311606" y="348457"/>
                      <a:pt x="311606" y="348457"/>
                      <a:pt x="313699" y="347249"/>
                    </a:cubicBezTo>
                    <a:cubicBezTo>
                      <a:pt x="313699" y="347249"/>
                      <a:pt x="313699" y="347249"/>
                      <a:pt x="321024" y="343020"/>
                    </a:cubicBezTo>
                    <a:cubicBezTo>
                      <a:pt x="321024" y="343020"/>
                      <a:pt x="321024" y="343020"/>
                      <a:pt x="327747" y="337747"/>
                    </a:cubicBezTo>
                    <a:cubicBezTo>
                      <a:pt x="338211" y="331705"/>
                      <a:pt x="349278" y="326707"/>
                      <a:pt x="359901" y="323357"/>
                    </a:cubicBezTo>
                    <a:cubicBezTo>
                      <a:pt x="381592" y="315009"/>
                      <a:pt x="405693" y="310836"/>
                      <a:pt x="429064" y="312651"/>
                    </a:cubicBezTo>
                    <a:cubicBezTo>
                      <a:pt x="452880" y="312818"/>
                      <a:pt x="475364" y="317929"/>
                      <a:pt x="497564" y="327379"/>
                    </a:cubicBezTo>
                    <a:cubicBezTo>
                      <a:pt x="518114" y="336391"/>
                      <a:pt x="538380" y="349740"/>
                      <a:pt x="554459" y="365508"/>
                    </a:cubicBezTo>
                    <a:cubicBezTo>
                      <a:pt x="561976" y="373693"/>
                      <a:pt x="570095" y="382923"/>
                      <a:pt x="575518" y="392317"/>
                    </a:cubicBezTo>
                    <a:cubicBezTo>
                      <a:pt x="575518" y="392317"/>
                      <a:pt x="575518" y="392317"/>
                      <a:pt x="578975" y="395888"/>
                    </a:cubicBezTo>
                    <a:cubicBezTo>
                      <a:pt x="579577" y="396931"/>
                      <a:pt x="580180" y="397975"/>
                      <a:pt x="581386" y="400063"/>
                    </a:cubicBezTo>
                    <a:cubicBezTo>
                      <a:pt x="582591" y="402150"/>
                      <a:pt x="583796" y="404238"/>
                      <a:pt x="585604" y="407369"/>
                    </a:cubicBezTo>
                    <a:cubicBezTo>
                      <a:pt x="586809" y="409457"/>
                      <a:pt x="588014" y="411544"/>
                      <a:pt x="588776" y="415280"/>
                    </a:cubicBezTo>
                    <a:cubicBezTo>
                      <a:pt x="589981" y="417367"/>
                      <a:pt x="591186" y="419454"/>
                      <a:pt x="592994" y="422586"/>
                    </a:cubicBezTo>
                    <a:cubicBezTo>
                      <a:pt x="600702" y="443186"/>
                      <a:pt x="605873" y="466643"/>
                      <a:pt x="606097" y="488781"/>
                    </a:cubicBezTo>
                    <a:cubicBezTo>
                      <a:pt x="605653" y="490429"/>
                      <a:pt x="605209" y="492077"/>
                      <a:pt x="605812" y="493121"/>
                    </a:cubicBezTo>
                    <a:cubicBezTo>
                      <a:pt x="605812" y="493121"/>
                      <a:pt x="605812" y="493121"/>
                      <a:pt x="604924" y="496416"/>
                    </a:cubicBezTo>
                    <a:cubicBezTo>
                      <a:pt x="604037" y="499712"/>
                      <a:pt x="604196" y="502404"/>
                      <a:pt x="604355" y="505096"/>
                    </a:cubicBezTo>
                    <a:cubicBezTo>
                      <a:pt x="603467" y="508392"/>
                      <a:pt x="603626" y="511084"/>
                      <a:pt x="602738" y="514379"/>
                    </a:cubicBezTo>
                    <a:cubicBezTo>
                      <a:pt x="602738" y="514379"/>
                      <a:pt x="602738" y="514379"/>
                      <a:pt x="601850" y="517675"/>
                    </a:cubicBezTo>
                    <a:cubicBezTo>
                      <a:pt x="601406" y="519323"/>
                      <a:pt x="602009" y="520367"/>
                      <a:pt x="601565" y="522015"/>
                    </a:cubicBezTo>
                    <a:cubicBezTo>
                      <a:pt x="600519" y="522619"/>
                      <a:pt x="600519" y="522619"/>
                      <a:pt x="601121" y="523663"/>
                    </a:cubicBezTo>
                    <a:cubicBezTo>
                      <a:pt x="603402" y="488945"/>
                      <a:pt x="596993" y="453678"/>
                      <a:pt x="577867" y="422969"/>
                    </a:cubicBezTo>
                    <a:cubicBezTo>
                      <a:pt x="573046" y="414619"/>
                      <a:pt x="567179" y="406873"/>
                      <a:pt x="561914" y="400171"/>
                    </a:cubicBezTo>
                    <a:cubicBezTo>
                      <a:pt x="553636" y="388249"/>
                      <a:pt x="542219" y="378141"/>
                      <a:pt x="531404" y="369076"/>
                    </a:cubicBezTo>
                    <a:cubicBezTo>
                      <a:pt x="531404" y="369076"/>
                      <a:pt x="531404" y="369076"/>
                      <a:pt x="528550" y="366549"/>
                    </a:cubicBezTo>
                    <a:cubicBezTo>
                      <a:pt x="528550" y="366549"/>
                      <a:pt x="528550" y="366549"/>
                      <a:pt x="526298" y="365065"/>
                    </a:cubicBezTo>
                    <a:cubicBezTo>
                      <a:pt x="524650" y="364626"/>
                      <a:pt x="522398" y="363143"/>
                      <a:pt x="520749" y="362703"/>
                    </a:cubicBezTo>
                    <a:cubicBezTo>
                      <a:pt x="520749" y="362703"/>
                      <a:pt x="520749" y="362703"/>
                      <a:pt x="516245" y="359737"/>
                    </a:cubicBezTo>
                    <a:cubicBezTo>
                      <a:pt x="515643" y="358693"/>
                      <a:pt x="513994" y="358253"/>
                      <a:pt x="513391" y="357209"/>
                    </a:cubicBezTo>
                    <a:cubicBezTo>
                      <a:pt x="513391" y="357209"/>
                      <a:pt x="513391" y="357209"/>
                      <a:pt x="511139" y="355726"/>
                    </a:cubicBezTo>
                    <a:cubicBezTo>
                      <a:pt x="511139" y="355726"/>
                      <a:pt x="511139" y="355726"/>
                      <a:pt x="507841" y="354846"/>
                    </a:cubicBezTo>
                    <a:cubicBezTo>
                      <a:pt x="507841" y="354846"/>
                      <a:pt x="507238" y="353803"/>
                      <a:pt x="505589" y="353363"/>
                    </a:cubicBezTo>
                    <a:cubicBezTo>
                      <a:pt x="503940" y="352923"/>
                      <a:pt x="502291" y="352484"/>
                      <a:pt x="500040" y="351000"/>
                    </a:cubicBezTo>
                    <a:cubicBezTo>
                      <a:pt x="496742" y="350121"/>
                      <a:pt x="493887" y="347594"/>
                      <a:pt x="488940" y="346275"/>
                    </a:cubicBezTo>
                    <a:cubicBezTo>
                      <a:pt x="485642" y="345396"/>
                      <a:pt x="482344" y="344517"/>
                      <a:pt x="478443" y="342594"/>
                    </a:cubicBezTo>
                    <a:cubicBezTo>
                      <a:pt x="475145" y="341714"/>
                      <a:pt x="471847" y="340835"/>
                      <a:pt x="466900" y="339517"/>
                    </a:cubicBezTo>
                    <a:cubicBezTo>
                      <a:pt x="463602" y="338638"/>
                      <a:pt x="459257" y="338363"/>
                      <a:pt x="455959" y="337483"/>
                    </a:cubicBezTo>
                    <a:cubicBezTo>
                      <a:pt x="451614" y="337208"/>
                      <a:pt x="448316" y="336329"/>
                      <a:pt x="443971" y="336054"/>
                    </a:cubicBezTo>
                    <a:cubicBezTo>
                      <a:pt x="440229" y="336822"/>
                      <a:pt x="435885" y="336547"/>
                      <a:pt x="432587" y="335668"/>
                    </a:cubicBezTo>
                    <a:cubicBezTo>
                      <a:pt x="428844" y="336437"/>
                      <a:pt x="424500" y="336162"/>
                      <a:pt x="420758" y="336931"/>
                    </a:cubicBezTo>
                    <a:cubicBezTo>
                      <a:pt x="416414" y="336656"/>
                      <a:pt x="412671" y="337425"/>
                      <a:pt x="408930" y="338193"/>
                    </a:cubicBezTo>
                    <a:cubicBezTo>
                      <a:pt x="407280" y="337754"/>
                      <a:pt x="405188" y="338962"/>
                      <a:pt x="403538" y="338522"/>
                    </a:cubicBezTo>
                    <a:cubicBezTo>
                      <a:pt x="402492" y="339127"/>
                      <a:pt x="400843" y="338687"/>
                      <a:pt x="400843" y="338687"/>
                    </a:cubicBezTo>
                    <a:cubicBezTo>
                      <a:pt x="400843" y="338687"/>
                      <a:pt x="400843" y="338687"/>
                      <a:pt x="397101" y="339456"/>
                    </a:cubicBezTo>
                    <a:cubicBezTo>
                      <a:pt x="382133" y="342530"/>
                      <a:pt x="367324" y="348297"/>
                      <a:pt x="353720" y="356151"/>
                    </a:cubicBezTo>
                    <a:cubicBezTo>
                      <a:pt x="350581" y="357964"/>
                      <a:pt x="347441" y="359776"/>
                      <a:pt x="344302" y="361589"/>
                    </a:cubicBezTo>
                    <a:cubicBezTo>
                      <a:pt x="342209" y="362797"/>
                      <a:pt x="341163" y="363401"/>
                      <a:pt x="339070" y="364609"/>
                    </a:cubicBezTo>
                    <a:cubicBezTo>
                      <a:pt x="339070" y="364609"/>
                      <a:pt x="339070" y="364609"/>
                      <a:pt x="334440" y="368674"/>
                    </a:cubicBezTo>
                    <a:cubicBezTo>
                      <a:pt x="333394" y="369279"/>
                      <a:pt x="333394" y="369279"/>
                      <a:pt x="332347" y="369882"/>
                    </a:cubicBezTo>
                    <a:cubicBezTo>
                      <a:pt x="332347" y="369882"/>
                      <a:pt x="332347" y="369882"/>
                      <a:pt x="330255" y="371091"/>
                    </a:cubicBezTo>
                    <a:cubicBezTo>
                      <a:pt x="330255" y="371091"/>
                      <a:pt x="330255" y="371091"/>
                      <a:pt x="325625" y="375155"/>
                    </a:cubicBezTo>
                    <a:cubicBezTo>
                      <a:pt x="325625" y="375155"/>
                      <a:pt x="325625" y="375155"/>
                      <a:pt x="320995" y="379220"/>
                    </a:cubicBezTo>
                    <a:cubicBezTo>
                      <a:pt x="320995" y="379220"/>
                      <a:pt x="320995" y="379220"/>
                      <a:pt x="318902" y="380428"/>
                    </a:cubicBezTo>
                    <a:cubicBezTo>
                      <a:pt x="318458" y="382076"/>
                      <a:pt x="317412" y="382681"/>
                      <a:pt x="317412" y="382681"/>
                    </a:cubicBezTo>
                    <a:cubicBezTo>
                      <a:pt x="317412" y="382681"/>
                      <a:pt x="317412" y="382681"/>
                      <a:pt x="312782" y="386745"/>
                    </a:cubicBezTo>
                    <a:cubicBezTo>
                      <a:pt x="312339" y="388393"/>
                      <a:pt x="310246" y="389601"/>
                      <a:pt x="309200" y="390205"/>
                    </a:cubicBezTo>
                    <a:cubicBezTo>
                      <a:pt x="305616" y="393666"/>
                      <a:pt x="304126" y="395918"/>
                      <a:pt x="302192" y="399818"/>
                    </a:cubicBezTo>
                    <a:cubicBezTo>
                      <a:pt x="300099" y="401027"/>
                      <a:pt x="298608" y="403279"/>
                      <a:pt x="297118" y="405531"/>
                    </a:cubicBezTo>
                    <a:cubicBezTo>
                      <a:pt x="267439" y="443541"/>
                      <a:pt x="255773" y="493419"/>
                      <a:pt x="265069" y="540937"/>
                    </a:cubicBezTo>
                    <a:cubicBezTo>
                      <a:pt x="265228" y="543628"/>
                      <a:pt x="265387" y="546320"/>
                      <a:pt x="265545" y="549012"/>
                    </a:cubicBezTo>
                    <a:cubicBezTo>
                      <a:pt x="266307" y="552747"/>
                      <a:pt x="268115" y="555879"/>
                      <a:pt x="268876" y="559614"/>
                    </a:cubicBezTo>
                    <a:cubicBezTo>
                      <a:pt x="268876" y="559614"/>
                      <a:pt x="268876" y="559614"/>
                      <a:pt x="269479" y="560658"/>
                    </a:cubicBezTo>
                    <a:cubicBezTo>
                      <a:pt x="269479" y="560658"/>
                      <a:pt x="269479" y="560658"/>
                      <a:pt x="269035" y="562306"/>
                    </a:cubicBezTo>
                    <a:cubicBezTo>
                      <a:pt x="269035" y="562306"/>
                      <a:pt x="269035" y="562306"/>
                      <a:pt x="270843" y="565437"/>
                    </a:cubicBezTo>
                    <a:cubicBezTo>
                      <a:pt x="270843" y="565437"/>
                      <a:pt x="270843" y="565437"/>
                      <a:pt x="271002" y="568129"/>
                    </a:cubicBezTo>
                    <a:cubicBezTo>
                      <a:pt x="271604" y="569173"/>
                      <a:pt x="271604" y="569173"/>
                      <a:pt x="272207" y="570216"/>
                    </a:cubicBezTo>
                    <a:cubicBezTo>
                      <a:pt x="272968" y="573952"/>
                      <a:pt x="274776" y="577084"/>
                      <a:pt x="277187" y="581259"/>
                    </a:cubicBezTo>
                    <a:cubicBezTo>
                      <a:pt x="276743" y="582907"/>
                      <a:pt x="277948" y="584994"/>
                      <a:pt x="278551" y="586038"/>
                    </a:cubicBezTo>
                    <a:cubicBezTo>
                      <a:pt x="278551" y="586038"/>
                      <a:pt x="278551" y="586038"/>
                      <a:pt x="281564" y="591256"/>
                    </a:cubicBezTo>
                    <a:cubicBezTo>
                      <a:pt x="281564" y="591256"/>
                      <a:pt x="281564" y="591256"/>
                      <a:pt x="282769" y="593344"/>
                    </a:cubicBezTo>
                    <a:cubicBezTo>
                      <a:pt x="282769" y="593344"/>
                      <a:pt x="282769" y="593344"/>
                      <a:pt x="283974" y="595432"/>
                    </a:cubicBezTo>
                    <a:cubicBezTo>
                      <a:pt x="283974" y="595432"/>
                      <a:pt x="283974" y="595432"/>
                      <a:pt x="286988" y="600651"/>
                    </a:cubicBezTo>
                    <a:cubicBezTo>
                      <a:pt x="288193" y="602738"/>
                      <a:pt x="288795" y="603782"/>
                      <a:pt x="290001" y="605870"/>
                    </a:cubicBezTo>
                    <a:cubicBezTo>
                      <a:pt x="290604" y="606913"/>
                      <a:pt x="291809" y="609001"/>
                      <a:pt x="292411" y="610045"/>
                    </a:cubicBezTo>
                    <a:cubicBezTo>
                      <a:pt x="292411" y="610045"/>
                      <a:pt x="292411" y="610045"/>
                      <a:pt x="296470" y="614659"/>
                    </a:cubicBezTo>
                    <a:cubicBezTo>
                      <a:pt x="297073" y="615703"/>
                      <a:pt x="298279" y="617791"/>
                      <a:pt x="298881" y="618834"/>
                    </a:cubicBezTo>
                    <a:cubicBezTo>
                      <a:pt x="300689" y="621966"/>
                      <a:pt x="303543" y="624493"/>
                      <a:pt x="306398" y="627020"/>
                    </a:cubicBezTo>
                    <a:cubicBezTo>
                      <a:pt x="315722" y="638337"/>
                      <a:pt x="327139" y="648445"/>
                      <a:pt x="339001" y="656906"/>
                    </a:cubicBezTo>
                    <a:cubicBezTo>
                      <a:pt x="350862" y="665367"/>
                      <a:pt x="363769" y="673224"/>
                      <a:pt x="377120" y="679432"/>
                    </a:cubicBezTo>
                    <a:cubicBezTo>
                      <a:pt x="377120" y="679432"/>
                      <a:pt x="377120" y="679432"/>
                      <a:pt x="378770" y="679871"/>
                    </a:cubicBezTo>
                    <a:cubicBezTo>
                      <a:pt x="378770" y="679871"/>
                      <a:pt x="378770" y="679871"/>
                      <a:pt x="379816" y="679267"/>
                    </a:cubicBezTo>
                    <a:cubicBezTo>
                      <a:pt x="379816" y="679267"/>
                      <a:pt x="379816" y="679267"/>
                      <a:pt x="382068" y="680751"/>
                    </a:cubicBezTo>
                    <a:cubicBezTo>
                      <a:pt x="383717" y="681190"/>
                      <a:pt x="385968" y="682674"/>
                      <a:pt x="387618" y="683113"/>
                    </a:cubicBezTo>
                    <a:cubicBezTo>
                      <a:pt x="387618" y="683113"/>
                      <a:pt x="387618" y="683113"/>
                      <a:pt x="392565" y="684432"/>
                    </a:cubicBezTo>
                    <a:cubicBezTo>
                      <a:pt x="392565" y="684432"/>
                      <a:pt x="392565" y="684432"/>
                      <a:pt x="395863" y="685312"/>
                    </a:cubicBezTo>
                    <a:cubicBezTo>
                      <a:pt x="395863" y="685312"/>
                      <a:pt x="397512" y="685751"/>
                      <a:pt x="397512" y="685751"/>
                    </a:cubicBezTo>
                    <a:cubicBezTo>
                      <a:pt x="397512" y="685751"/>
                      <a:pt x="397512" y="685751"/>
                      <a:pt x="403062" y="688113"/>
                    </a:cubicBezTo>
                    <a:cubicBezTo>
                      <a:pt x="403062" y="688113"/>
                      <a:pt x="403062" y="688113"/>
                      <a:pt x="404108" y="687509"/>
                    </a:cubicBezTo>
                    <a:cubicBezTo>
                      <a:pt x="404108" y="687509"/>
                      <a:pt x="404108" y="687509"/>
                      <a:pt x="405757" y="687949"/>
                    </a:cubicBezTo>
                    <a:cubicBezTo>
                      <a:pt x="405757" y="687949"/>
                      <a:pt x="405757" y="687949"/>
                      <a:pt x="409055" y="688828"/>
                    </a:cubicBezTo>
                    <a:cubicBezTo>
                      <a:pt x="410705" y="689268"/>
                      <a:pt x="412353" y="689707"/>
                      <a:pt x="414003" y="690147"/>
                    </a:cubicBezTo>
                    <a:cubicBezTo>
                      <a:pt x="414003" y="690147"/>
                      <a:pt x="414003" y="690147"/>
                      <a:pt x="419996" y="690862"/>
                    </a:cubicBezTo>
                    <a:cubicBezTo>
                      <a:pt x="419996" y="690862"/>
                      <a:pt x="419996" y="690862"/>
                      <a:pt x="421646" y="691301"/>
                    </a:cubicBezTo>
                    <a:cubicBezTo>
                      <a:pt x="423294" y="691741"/>
                      <a:pt x="424341" y="691137"/>
                      <a:pt x="424944" y="692181"/>
                    </a:cubicBezTo>
                    <a:cubicBezTo>
                      <a:pt x="424944" y="692181"/>
                      <a:pt x="424944" y="692181"/>
                      <a:pt x="430335" y="691852"/>
                    </a:cubicBezTo>
                    <a:cubicBezTo>
                      <a:pt x="430937" y="692895"/>
                      <a:pt x="431983" y="692291"/>
                      <a:pt x="433633" y="692731"/>
                    </a:cubicBezTo>
                    <a:cubicBezTo>
                      <a:pt x="433633" y="692731"/>
                      <a:pt x="433633" y="692731"/>
                      <a:pt x="436328" y="692566"/>
                    </a:cubicBezTo>
                    <a:cubicBezTo>
                      <a:pt x="437978" y="693006"/>
                      <a:pt x="439626" y="693445"/>
                      <a:pt x="440673" y="692841"/>
                    </a:cubicBezTo>
                    <a:cubicBezTo>
                      <a:pt x="448316" y="693995"/>
                      <a:pt x="456402" y="693502"/>
                      <a:pt x="462840" y="692568"/>
                    </a:cubicBezTo>
                    <a:cubicBezTo>
                      <a:pt x="477966" y="692185"/>
                      <a:pt x="492934" y="689110"/>
                      <a:pt x="505650" y="684552"/>
                    </a:cubicBezTo>
                    <a:cubicBezTo>
                      <a:pt x="520016" y="680433"/>
                      <a:pt x="533175" y="674227"/>
                      <a:pt x="545733" y="666977"/>
                    </a:cubicBezTo>
                    <a:cubicBezTo>
                      <a:pt x="558290" y="659727"/>
                      <a:pt x="570245" y="651433"/>
                      <a:pt x="580994" y="641052"/>
                    </a:cubicBezTo>
                    <a:cubicBezTo>
                      <a:pt x="602050" y="621938"/>
                      <a:pt x="619045" y="598208"/>
                      <a:pt x="630491" y="572116"/>
                    </a:cubicBezTo>
                    <a:cubicBezTo>
                      <a:pt x="636737" y="558768"/>
                      <a:pt x="640288" y="545584"/>
                      <a:pt x="643236" y="531357"/>
                    </a:cubicBezTo>
                    <a:cubicBezTo>
                      <a:pt x="643680" y="529709"/>
                      <a:pt x="644124" y="528061"/>
                      <a:pt x="644567" y="526413"/>
                    </a:cubicBezTo>
                    <a:cubicBezTo>
                      <a:pt x="644567" y="526413"/>
                      <a:pt x="644567" y="526413"/>
                      <a:pt x="645296" y="520425"/>
                    </a:cubicBezTo>
                    <a:cubicBezTo>
                      <a:pt x="646184" y="517130"/>
                      <a:pt x="645423" y="513394"/>
                      <a:pt x="646310" y="510098"/>
                    </a:cubicBezTo>
                    <a:cubicBezTo>
                      <a:pt x="647198" y="506803"/>
                      <a:pt x="647483" y="502463"/>
                      <a:pt x="647324" y="499771"/>
                    </a:cubicBezTo>
                    <a:cubicBezTo>
                      <a:pt x="647324" y="499771"/>
                      <a:pt x="647324" y="499771"/>
                      <a:pt x="647006" y="494388"/>
                    </a:cubicBezTo>
                    <a:cubicBezTo>
                      <a:pt x="647450" y="492740"/>
                      <a:pt x="647291" y="490048"/>
                      <a:pt x="647735" y="488400"/>
                    </a:cubicBezTo>
                    <a:cubicBezTo>
                      <a:pt x="647194" y="460879"/>
                      <a:pt x="641705" y="432039"/>
                      <a:pt x="629335" y="405780"/>
                    </a:cubicBezTo>
                    <a:cubicBezTo>
                      <a:pt x="628130" y="403692"/>
                      <a:pt x="626322" y="400561"/>
                      <a:pt x="625560" y="396825"/>
                    </a:cubicBezTo>
                    <a:cubicBezTo>
                      <a:pt x="623752" y="393694"/>
                      <a:pt x="621945" y="390563"/>
                      <a:pt x="620137" y="387432"/>
                    </a:cubicBezTo>
                    <a:cubicBezTo>
                      <a:pt x="618329" y="384300"/>
                      <a:pt x="616521" y="381169"/>
                      <a:pt x="614713" y="378038"/>
                    </a:cubicBezTo>
                    <a:cubicBezTo>
                      <a:pt x="613064" y="377598"/>
                      <a:pt x="611859" y="375510"/>
                      <a:pt x="611256" y="374467"/>
                    </a:cubicBezTo>
                    <a:cubicBezTo>
                      <a:pt x="611256" y="374467"/>
                      <a:pt x="611256" y="374467"/>
                      <a:pt x="608243" y="369248"/>
                    </a:cubicBezTo>
                    <a:cubicBezTo>
                      <a:pt x="600568" y="358371"/>
                      <a:pt x="591846" y="348097"/>
                      <a:pt x="580429" y="337989"/>
                    </a:cubicBezTo>
                    <a:cubicBezTo>
                      <a:pt x="560892" y="318650"/>
                      <a:pt x="536726" y="303377"/>
                      <a:pt x="511229" y="293047"/>
                    </a:cubicBezTo>
                    <a:cubicBezTo>
                      <a:pt x="485731" y="282718"/>
                      <a:pt x="457856" y="277937"/>
                      <a:pt x="429696" y="277495"/>
                    </a:cubicBezTo>
                    <a:close/>
                    <a:moveTo>
                      <a:pt x="400721" y="0"/>
                    </a:moveTo>
                    <a:cubicBezTo>
                      <a:pt x="427823" y="1039"/>
                      <a:pt x="454481" y="3725"/>
                      <a:pt x="481741" y="7454"/>
                    </a:cubicBezTo>
                    <a:cubicBezTo>
                      <a:pt x="481741" y="7454"/>
                      <a:pt x="481741" y="7454"/>
                      <a:pt x="500918" y="11678"/>
                    </a:cubicBezTo>
                    <a:cubicBezTo>
                      <a:pt x="500918" y="11678"/>
                      <a:pt x="500918" y="11678"/>
                      <a:pt x="521141" y="15298"/>
                    </a:cubicBezTo>
                    <a:cubicBezTo>
                      <a:pt x="521141" y="15298"/>
                      <a:pt x="521141" y="15298"/>
                      <a:pt x="526086" y="16614"/>
                    </a:cubicBezTo>
                    <a:cubicBezTo>
                      <a:pt x="527734" y="17053"/>
                      <a:pt x="529383" y="17492"/>
                      <a:pt x="531031" y="17931"/>
                    </a:cubicBezTo>
                    <a:cubicBezTo>
                      <a:pt x="531031" y="17931"/>
                      <a:pt x="531031" y="17931"/>
                      <a:pt x="540921" y="20565"/>
                    </a:cubicBezTo>
                    <a:cubicBezTo>
                      <a:pt x="540921" y="20565"/>
                      <a:pt x="540921" y="20565"/>
                      <a:pt x="550810" y="23198"/>
                    </a:cubicBezTo>
                    <a:cubicBezTo>
                      <a:pt x="553060" y="24680"/>
                      <a:pt x="556357" y="25558"/>
                      <a:pt x="559653" y="26436"/>
                    </a:cubicBezTo>
                    <a:cubicBezTo>
                      <a:pt x="559653" y="26436"/>
                      <a:pt x="559653" y="26436"/>
                      <a:pt x="570145" y="30112"/>
                    </a:cubicBezTo>
                    <a:cubicBezTo>
                      <a:pt x="573442" y="30990"/>
                      <a:pt x="576738" y="31867"/>
                      <a:pt x="578988" y="33349"/>
                    </a:cubicBezTo>
                    <a:cubicBezTo>
                      <a:pt x="578988" y="33349"/>
                      <a:pt x="578988" y="33349"/>
                      <a:pt x="598323" y="40263"/>
                    </a:cubicBezTo>
                    <a:cubicBezTo>
                      <a:pt x="604473" y="43665"/>
                      <a:pt x="610019" y="46025"/>
                      <a:pt x="617214" y="48824"/>
                    </a:cubicBezTo>
                    <a:cubicBezTo>
                      <a:pt x="622762" y="51183"/>
                      <a:pt x="628910" y="54586"/>
                      <a:pt x="635060" y="57988"/>
                    </a:cubicBezTo>
                    <a:cubicBezTo>
                      <a:pt x="635060" y="57988"/>
                      <a:pt x="635060" y="57988"/>
                      <a:pt x="644505" y="62269"/>
                    </a:cubicBezTo>
                    <a:cubicBezTo>
                      <a:pt x="644505" y="62269"/>
                      <a:pt x="644505" y="62269"/>
                      <a:pt x="646756" y="63751"/>
                    </a:cubicBezTo>
                    <a:cubicBezTo>
                      <a:pt x="646756" y="63751"/>
                      <a:pt x="646756" y="63751"/>
                      <a:pt x="648404" y="64189"/>
                    </a:cubicBezTo>
                    <a:cubicBezTo>
                      <a:pt x="648404" y="64189"/>
                      <a:pt x="648404" y="64189"/>
                      <a:pt x="652904" y="67153"/>
                    </a:cubicBezTo>
                    <a:cubicBezTo>
                      <a:pt x="652904" y="67153"/>
                      <a:pt x="652904" y="67153"/>
                      <a:pt x="662350" y="71433"/>
                    </a:cubicBezTo>
                    <a:cubicBezTo>
                      <a:pt x="662350" y="71433"/>
                      <a:pt x="662350" y="71433"/>
                      <a:pt x="666851" y="74397"/>
                    </a:cubicBezTo>
                    <a:cubicBezTo>
                      <a:pt x="667453" y="75440"/>
                      <a:pt x="669101" y="75879"/>
                      <a:pt x="671352" y="77361"/>
                    </a:cubicBezTo>
                    <a:cubicBezTo>
                      <a:pt x="671352" y="77361"/>
                      <a:pt x="671352" y="77361"/>
                      <a:pt x="688753" y="88172"/>
                    </a:cubicBezTo>
                    <a:cubicBezTo>
                      <a:pt x="691003" y="89654"/>
                      <a:pt x="693856" y="92179"/>
                      <a:pt x="696106" y="93660"/>
                    </a:cubicBezTo>
                    <a:cubicBezTo>
                      <a:pt x="696106" y="93660"/>
                      <a:pt x="696106" y="93660"/>
                      <a:pt x="705108" y="99588"/>
                    </a:cubicBezTo>
                    <a:cubicBezTo>
                      <a:pt x="707960" y="102113"/>
                      <a:pt x="710210" y="103594"/>
                      <a:pt x="714109" y="105515"/>
                    </a:cubicBezTo>
                    <a:cubicBezTo>
                      <a:pt x="714109" y="105515"/>
                      <a:pt x="714109" y="105515"/>
                      <a:pt x="721462" y="111003"/>
                    </a:cubicBezTo>
                    <a:cubicBezTo>
                      <a:pt x="721462" y="111003"/>
                      <a:pt x="721462" y="111003"/>
                      <a:pt x="729418" y="117535"/>
                    </a:cubicBezTo>
                    <a:cubicBezTo>
                      <a:pt x="730622" y="119620"/>
                      <a:pt x="732270" y="120059"/>
                      <a:pt x="732872" y="121102"/>
                    </a:cubicBezTo>
                    <a:cubicBezTo>
                      <a:pt x="732872" y="121102"/>
                      <a:pt x="732872" y="121102"/>
                      <a:pt x="737373" y="124066"/>
                    </a:cubicBezTo>
                    <a:cubicBezTo>
                      <a:pt x="737373" y="124066"/>
                      <a:pt x="737373" y="124066"/>
                      <a:pt x="752237" y="137732"/>
                    </a:cubicBezTo>
                    <a:cubicBezTo>
                      <a:pt x="752237" y="137732"/>
                      <a:pt x="752237" y="137732"/>
                      <a:pt x="767704" y="152442"/>
                    </a:cubicBezTo>
                    <a:cubicBezTo>
                      <a:pt x="772807" y="156448"/>
                      <a:pt x="776864" y="161059"/>
                      <a:pt x="782569" y="166108"/>
                    </a:cubicBezTo>
                    <a:cubicBezTo>
                      <a:pt x="782569" y="166108"/>
                      <a:pt x="782569" y="166108"/>
                      <a:pt x="789478" y="173243"/>
                    </a:cubicBezTo>
                    <a:cubicBezTo>
                      <a:pt x="789478" y="173243"/>
                      <a:pt x="789478" y="173243"/>
                      <a:pt x="790682" y="175329"/>
                    </a:cubicBezTo>
                    <a:cubicBezTo>
                      <a:pt x="790682" y="175329"/>
                      <a:pt x="790682" y="175329"/>
                      <a:pt x="791886" y="177415"/>
                    </a:cubicBezTo>
                    <a:cubicBezTo>
                      <a:pt x="791886" y="177415"/>
                      <a:pt x="791886" y="177415"/>
                      <a:pt x="795341" y="180983"/>
                    </a:cubicBezTo>
                    <a:cubicBezTo>
                      <a:pt x="800000" y="186636"/>
                      <a:pt x="804658" y="192289"/>
                      <a:pt x="808715" y="196900"/>
                    </a:cubicBezTo>
                    <a:cubicBezTo>
                      <a:pt x="808715" y="196900"/>
                      <a:pt x="808715" y="196900"/>
                      <a:pt x="822090" y="212817"/>
                    </a:cubicBezTo>
                    <a:cubicBezTo>
                      <a:pt x="822090" y="212817"/>
                      <a:pt x="822090" y="212817"/>
                      <a:pt x="824498" y="216989"/>
                    </a:cubicBezTo>
                    <a:cubicBezTo>
                      <a:pt x="825703" y="219074"/>
                      <a:pt x="827351" y="219513"/>
                      <a:pt x="827953" y="220557"/>
                    </a:cubicBezTo>
                    <a:cubicBezTo>
                      <a:pt x="827953" y="220557"/>
                      <a:pt x="827953" y="220557"/>
                      <a:pt x="833372" y="229942"/>
                    </a:cubicBezTo>
                    <a:cubicBezTo>
                      <a:pt x="833372" y="229942"/>
                      <a:pt x="833372" y="229942"/>
                      <a:pt x="839235" y="237681"/>
                    </a:cubicBezTo>
                    <a:cubicBezTo>
                      <a:pt x="840439" y="239768"/>
                      <a:pt x="841042" y="240810"/>
                      <a:pt x="842245" y="242896"/>
                    </a:cubicBezTo>
                    <a:cubicBezTo>
                      <a:pt x="842245" y="242896"/>
                      <a:pt x="842245" y="242896"/>
                      <a:pt x="845700" y="246463"/>
                    </a:cubicBezTo>
                    <a:cubicBezTo>
                      <a:pt x="848711" y="251678"/>
                      <a:pt x="852324" y="257935"/>
                      <a:pt x="855936" y="264193"/>
                    </a:cubicBezTo>
                    <a:cubicBezTo>
                      <a:pt x="855936" y="264193"/>
                      <a:pt x="855936" y="264193"/>
                      <a:pt x="866172" y="281922"/>
                    </a:cubicBezTo>
                    <a:cubicBezTo>
                      <a:pt x="878975" y="306513"/>
                      <a:pt x="889083" y="331269"/>
                      <a:pt x="898747" y="357671"/>
                    </a:cubicBezTo>
                    <a:cubicBezTo>
                      <a:pt x="907809" y="383031"/>
                      <a:pt x="913733" y="410203"/>
                      <a:pt x="918611" y="437979"/>
                    </a:cubicBezTo>
                    <a:cubicBezTo>
                      <a:pt x="921840" y="465315"/>
                      <a:pt x="923421" y="492213"/>
                      <a:pt x="923956" y="519715"/>
                    </a:cubicBezTo>
                    <a:cubicBezTo>
                      <a:pt x="923956" y="519715"/>
                      <a:pt x="923956" y="519715"/>
                      <a:pt x="922526" y="541398"/>
                    </a:cubicBezTo>
                    <a:cubicBezTo>
                      <a:pt x="922526" y="541398"/>
                      <a:pt x="922526" y="541398"/>
                      <a:pt x="921540" y="561435"/>
                    </a:cubicBezTo>
                    <a:cubicBezTo>
                      <a:pt x="919636" y="575049"/>
                      <a:pt x="917732" y="588663"/>
                      <a:pt x="914782" y="602881"/>
                    </a:cubicBezTo>
                    <a:cubicBezTo>
                      <a:pt x="909326" y="629670"/>
                      <a:pt x="902824" y="657063"/>
                      <a:pt x="892423" y="682536"/>
                    </a:cubicBezTo>
                    <a:cubicBezTo>
                      <a:pt x="883670" y="708447"/>
                      <a:pt x="871621" y="733481"/>
                      <a:pt x="857924" y="758075"/>
                    </a:cubicBezTo>
                    <a:cubicBezTo>
                      <a:pt x="843624" y="781627"/>
                      <a:pt x="827676" y="804740"/>
                      <a:pt x="809478" y="826371"/>
                    </a:cubicBezTo>
                    <a:cubicBezTo>
                      <a:pt x="809478" y="826371"/>
                      <a:pt x="809478" y="826371"/>
                      <a:pt x="796352" y="842292"/>
                    </a:cubicBezTo>
                    <a:cubicBezTo>
                      <a:pt x="791280" y="848002"/>
                      <a:pt x="786651" y="852065"/>
                      <a:pt x="781579" y="857774"/>
                    </a:cubicBezTo>
                    <a:cubicBezTo>
                      <a:pt x="779043" y="860629"/>
                      <a:pt x="777552" y="862880"/>
                      <a:pt x="774414" y="864692"/>
                    </a:cubicBezTo>
                    <a:cubicBezTo>
                      <a:pt x="774414" y="864692"/>
                      <a:pt x="774414" y="864692"/>
                      <a:pt x="766203" y="872214"/>
                    </a:cubicBezTo>
                    <a:cubicBezTo>
                      <a:pt x="766203" y="872214"/>
                      <a:pt x="766203" y="872214"/>
                      <a:pt x="762620" y="875673"/>
                    </a:cubicBezTo>
                    <a:cubicBezTo>
                      <a:pt x="762620" y="875673"/>
                      <a:pt x="762620" y="875673"/>
                      <a:pt x="761130" y="877924"/>
                    </a:cubicBezTo>
                    <a:cubicBezTo>
                      <a:pt x="761130" y="877924"/>
                      <a:pt x="761130" y="877924"/>
                      <a:pt x="759038" y="879131"/>
                    </a:cubicBezTo>
                    <a:cubicBezTo>
                      <a:pt x="759038" y="879131"/>
                      <a:pt x="759038" y="879131"/>
                      <a:pt x="750827" y="886653"/>
                    </a:cubicBezTo>
                    <a:cubicBezTo>
                      <a:pt x="750827" y="886653"/>
                      <a:pt x="750827" y="886653"/>
                      <a:pt x="743060" y="892528"/>
                    </a:cubicBezTo>
                    <a:cubicBezTo>
                      <a:pt x="740524" y="895383"/>
                      <a:pt x="737385" y="897195"/>
                      <a:pt x="734849" y="900050"/>
                    </a:cubicBezTo>
                    <a:cubicBezTo>
                      <a:pt x="734849" y="900050"/>
                      <a:pt x="734849" y="900050"/>
                      <a:pt x="727082" y="905925"/>
                    </a:cubicBezTo>
                    <a:cubicBezTo>
                      <a:pt x="727082" y="905925"/>
                      <a:pt x="727082" y="905925"/>
                      <a:pt x="721851" y="908945"/>
                    </a:cubicBezTo>
                    <a:cubicBezTo>
                      <a:pt x="721851" y="908945"/>
                      <a:pt x="721851" y="908945"/>
                      <a:pt x="718269" y="912403"/>
                    </a:cubicBezTo>
                    <a:cubicBezTo>
                      <a:pt x="711992" y="916027"/>
                      <a:pt x="707363" y="920090"/>
                      <a:pt x="701086" y="923714"/>
                    </a:cubicBezTo>
                    <a:cubicBezTo>
                      <a:pt x="701086" y="923714"/>
                      <a:pt x="701086" y="923714"/>
                      <a:pt x="682858" y="935629"/>
                    </a:cubicBezTo>
                    <a:cubicBezTo>
                      <a:pt x="658797" y="949520"/>
                      <a:pt x="634133" y="962369"/>
                      <a:pt x="607663" y="972090"/>
                    </a:cubicBezTo>
                    <a:cubicBezTo>
                      <a:pt x="554724" y="991530"/>
                      <a:pt x="497411" y="1000980"/>
                      <a:pt x="441115" y="1000110"/>
                    </a:cubicBezTo>
                    <a:cubicBezTo>
                      <a:pt x="383773" y="999844"/>
                      <a:pt x="327890" y="987611"/>
                      <a:pt x="274671" y="965497"/>
                    </a:cubicBezTo>
                    <a:cubicBezTo>
                      <a:pt x="222054" y="944425"/>
                      <a:pt x="174195" y="912264"/>
                      <a:pt x="132897" y="872143"/>
                    </a:cubicBezTo>
                    <a:cubicBezTo>
                      <a:pt x="112772" y="851780"/>
                      <a:pt x="93692" y="830813"/>
                      <a:pt x="77149" y="806991"/>
                    </a:cubicBezTo>
                    <a:cubicBezTo>
                      <a:pt x="77149" y="806991"/>
                      <a:pt x="77149" y="806991"/>
                      <a:pt x="71286" y="799252"/>
                    </a:cubicBezTo>
                    <a:cubicBezTo>
                      <a:pt x="69480" y="796124"/>
                      <a:pt x="67673" y="792995"/>
                      <a:pt x="65867" y="789866"/>
                    </a:cubicBezTo>
                    <a:cubicBezTo>
                      <a:pt x="62254" y="783609"/>
                      <a:pt x="58641" y="777352"/>
                      <a:pt x="55029" y="771094"/>
                    </a:cubicBezTo>
                    <a:cubicBezTo>
                      <a:pt x="51416" y="764837"/>
                      <a:pt x="47803" y="758580"/>
                      <a:pt x="44191" y="752322"/>
                    </a:cubicBezTo>
                    <a:cubicBezTo>
                      <a:pt x="41624" y="745461"/>
                      <a:pt x="38011" y="739203"/>
                      <a:pt x="35445" y="732342"/>
                    </a:cubicBezTo>
                    <a:cubicBezTo>
                      <a:pt x="11774" y="679263"/>
                      <a:pt x="-834" y="621187"/>
                      <a:pt x="633" y="563328"/>
                    </a:cubicBezTo>
                    <a:cubicBezTo>
                      <a:pt x="-127" y="559595"/>
                      <a:pt x="761" y="556301"/>
                      <a:pt x="0" y="552569"/>
                    </a:cubicBezTo>
                    <a:cubicBezTo>
                      <a:pt x="0" y="552569"/>
                      <a:pt x="0" y="552569"/>
                      <a:pt x="414" y="541205"/>
                    </a:cubicBezTo>
                    <a:cubicBezTo>
                      <a:pt x="1588" y="533575"/>
                      <a:pt x="2318" y="527592"/>
                      <a:pt x="3492" y="519961"/>
                    </a:cubicBezTo>
                    <a:cubicBezTo>
                      <a:pt x="3620" y="512935"/>
                      <a:pt x="4794" y="505304"/>
                      <a:pt x="5968" y="497674"/>
                    </a:cubicBezTo>
                    <a:cubicBezTo>
                      <a:pt x="5968" y="497674"/>
                      <a:pt x="5968" y="497674"/>
                      <a:pt x="8030" y="486750"/>
                    </a:cubicBezTo>
                    <a:cubicBezTo>
                      <a:pt x="7872" y="484060"/>
                      <a:pt x="8760" y="480766"/>
                      <a:pt x="10694" y="476868"/>
                    </a:cubicBezTo>
                    <a:cubicBezTo>
                      <a:pt x="16594" y="448432"/>
                      <a:pt x="25189" y="419831"/>
                      <a:pt x="36636" y="393755"/>
                    </a:cubicBezTo>
                    <a:cubicBezTo>
                      <a:pt x="61623" y="340394"/>
                      <a:pt x="96656" y="292356"/>
                      <a:pt x="140850" y="252936"/>
                    </a:cubicBezTo>
                    <a:cubicBezTo>
                      <a:pt x="161901" y="233829"/>
                      <a:pt x="186248" y="215601"/>
                      <a:pt x="211356" y="201105"/>
                    </a:cubicBezTo>
                    <a:cubicBezTo>
                      <a:pt x="237509" y="186006"/>
                      <a:pt x="264423" y="174639"/>
                      <a:pt x="294189" y="165796"/>
                    </a:cubicBezTo>
                    <a:cubicBezTo>
                      <a:pt x="322307" y="156515"/>
                      <a:pt x="351787" y="152009"/>
                      <a:pt x="381426" y="150193"/>
                    </a:cubicBezTo>
                    <a:cubicBezTo>
                      <a:pt x="395944" y="148764"/>
                      <a:pt x="411666" y="149420"/>
                      <a:pt x="425740" y="149638"/>
                    </a:cubicBezTo>
                    <a:cubicBezTo>
                      <a:pt x="430083" y="149911"/>
                      <a:pt x="434426" y="150185"/>
                      <a:pt x="437722" y="151063"/>
                    </a:cubicBezTo>
                    <a:cubicBezTo>
                      <a:pt x="437722" y="151063"/>
                      <a:pt x="437722" y="151063"/>
                      <a:pt x="443111" y="150733"/>
                    </a:cubicBezTo>
                    <a:cubicBezTo>
                      <a:pt x="444759" y="151172"/>
                      <a:pt x="447454" y="151007"/>
                      <a:pt x="449102" y="151446"/>
                    </a:cubicBezTo>
                    <a:cubicBezTo>
                      <a:pt x="449102" y="151446"/>
                      <a:pt x="449102" y="151446"/>
                      <a:pt x="460038" y="153475"/>
                    </a:cubicBezTo>
                    <a:cubicBezTo>
                      <a:pt x="461686" y="153914"/>
                      <a:pt x="464380" y="153749"/>
                      <a:pt x="466029" y="154188"/>
                    </a:cubicBezTo>
                    <a:cubicBezTo>
                      <a:pt x="466029" y="154188"/>
                      <a:pt x="466029" y="154188"/>
                      <a:pt x="470973" y="155505"/>
                    </a:cubicBezTo>
                    <a:cubicBezTo>
                      <a:pt x="470973" y="155505"/>
                      <a:pt x="470973" y="155505"/>
                      <a:pt x="481909" y="157534"/>
                    </a:cubicBezTo>
                    <a:cubicBezTo>
                      <a:pt x="486252" y="157808"/>
                      <a:pt x="489548" y="158686"/>
                      <a:pt x="492845" y="159563"/>
                    </a:cubicBezTo>
                    <a:cubicBezTo>
                      <a:pt x="492845" y="159563"/>
                      <a:pt x="492845" y="159563"/>
                      <a:pt x="498836" y="160276"/>
                    </a:cubicBezTo>
                    <a:cubicBezTo>
                      <a:pt x="498836" y="160276"/>
                      <a:pt x="498836" y="160276"/>
                      <a:pt x="501086" y="161758"/>
                    </a:cubicBezTo>
                    <a:cubicBezTo>
                      <a:pt x="501086" y="161758"/>
                      <a:pt x="501086" y="161758"/>
                      <a:pt x="503780" y="161593"/>
                    </a:cubicBezTo>
                    <a:cubicBezTo>
                      <a:pt x="503780" y="161593"/>
                      <a:pt x="503780" y="161593"/>
                      <a:pt x="515318" y="164665"/>
                    </a:cubicBezTo>
                    <a:cubicBezTo>
                      <a:pt x="516967" y="165104"/>
                      <a:pt x="518615" y="165543"/>
                      <a:pt x="520263" y="165982"/>
                    </a:cubicBezTo>
                    <a:cubicBezTo>
                      <a:pt x="520263" y="165982"/>
                      <a:pt x="520263" y="165982"/>
                      <a:pt x="525810" y="168342"/>
                    </a:cubicBezTo>
                    <a:cubicBezTo>
                      <a:pt x="525810" y="168342"/>
                      <a:pt x="525810" y="168342"/>
                      <a:pt x="536302" y="172018"/>
                    </a:cubicBezTo>
                    <a:cubicBezTo>
                      <a:pt x="539598" y="172896"/>
                      <a:pt x="543497" y="174817"/>
                      <a:pt x="546794" y="175694"/>
                    </a:cubicBezTo>
                    <a:cubicBezTo>
                      <a:pt x="546794" y="175694"/>
                      <a:pt x="546794" y="175694"/>
                      <a:pt x="552340" y="178054"/>
                    </a:cubicBezTo>
                    <a:cubicBezTo>
                      <a:pt x="552340" y="178054"/>
                      <a:pt x="552340" y="178054"/>
                      <a:pt x="554591" y="179536"/>
                    </a:cubicBezTo>
                    <a:cubicBezTo>
                      <a:pt x="554591" y="179536"/>
                      <a:pt x="554591" y="179536"/>
                      <a:pt x="557887" y="180414"/>
                    </a:cubicBezTo>
                    <a:cubicBezTo>
                      <a:pt x="585020" y="191169"/>
                      <a:pt x="610820" y="206865"/>
                      <a:pt x="635130" y="224812"/>
                    </a:cubicBezTo>
                    <a:cubicBezTo>
                      <a:pt x="659440" y="242759"/>
                      <a:pt x="682260" y="262956"/>
                      <a:pt x="701498" y="286613"/>
                    </a:cubicBezTo>
                    <a:cubicBezTo>
                      <a:pt x="706156" y="292266"/>
                      <a:pt x="710815" y="297920"/>
                      <a:pt x="715474" y="303573"/>
                    </a:cubicBezTo>
                    <a:cubicBezTo>
                      <a:pt x="717281" y="306702"/>
                      <a:pt x="720133" y="309226"/>
                      <a:pt x="721939" y="312355"/>
                    </a:cubicBezTo>
                    <a:cubicBezTo>
                      <a:pt x="721939" y="312355"/>
                      <a:pt x="721939" y="312355"/>
                      <a:pt x="729007" y="322180"/>
                    </a:cubicBezTo>
                    <a:cubicBezTo>
                      <a:pt x="730813" y="325309"/>
                      <a:pt x="732620" y="328438"/>
                      <a:pt x="734426" y="331566"/>
                    </a:cubicBezTo>
                    <a:cubicBezTo>
                      <a:pt x="736232" y="334695"/>
                      <a:pt x="738039" y="337823"/>
                      <a:pt x="740447" y="341995"/>
                    </a:cubicBezTo>
                    <a:cubicBezTo>
                      <a:pt x="740447" y="341995"/>
                      <a:pt x="740447" y="341995"/>
                      <a:pt x="745866" y="351381"/>
                    </a:cubicBezTo>
                    <a:cubicBezTo>
                      <a:pt x="745866" y="351381"/>
                      <a:pt x="745866" y="351381"/>
                      <a:pt x="748877" y="356595"/>
                    </a:cubicBezTo>
                    <a:cubicBezTo>
                      <a:pt x="748877" y="356595"/>
                      <a:pt x="748877" y="356595"/>
                      <a:pt x="751887" y="361810"/>
                    </a:cubicBezTo>
                    <a:cubicBezTo>
                      <a:pt x="751887" y="361810"/>
                      <a:pt x="751887" y="361810"/>
                      <a:pt x="756260" y="371800"/>
                    </a:cubicBezTo>
                    <a:cubicBezTo>
                      <a:pt x="758066" y="374929"/>
                      <a:pt x="758827" y="378662"/>
                      <a:pt x="761235" y="382833"/>
                    </a:cubicBezTo>
                    <a:cubicBezTo>
                      <a:pt x="763802" y="389695"/>
                      <a:pt x="766368" y="396556"/>
                      <a:pt x="769537" y="404460"/>
                    </a:cubicBezTo>
                    <a:cubicBezTo>
                      <a:pt x="770139" y="405503"/>
                      <a:pt x="771343" y="407589"/>
                      <a:pt x="770899" y="409236"/>
                    </a:cubicBezTo>
                    <a:cubicBezTo>
                      <a:pt x="770899" y="409236"/>
                      <a:pt x="770899" y="409236"/>
                      <a:pt x="772864" y="415054"/>
                    </a:cubicBezTo>
                    <a:cubicBezTo>
                      <a:pt x="772864" y="415054"/>
                      <a:pt x="772864" y="415054"/>
                      <a:pt x="774828" y="420873"/>
                    </a:cubicBezTo>
                    <a:cubicBezTo>
                      <a:pt x="774828" y="420873"/>
                      <a:pt x="774828" y="420873"/>
                      <a:pt x="776033" y="422959"/>
                    </a:cubicBezTo>
                    <a:cubicBezTo>
                      <a:pt x="776033" y="422959"/>
                      <a:pt x="776033" y="422959"/>
                      <a:pt x="776190" y="425648"/>
                    </a:cubicBezTo>
                    <a:cubicBezTo>
                      <a:pt x="777711" y="433114"/>
                      <a:pt x="780880" y="441018"/>
                      <a:pt x="782400" y="448483"/>
                    </a:cubicBezTo>
                    <a:cubicBezTo>
                      <a:pt x="782716" y="453863"/>
                      <a:pt x="784079" y="458638"/>
                      <a:pt x="784997" y="465061"/>
                    </a:cubicBezTo>
                    <a:cubicBezTo>
                      <a:pt x="802068" y="562276"/>
                      <a:pt x="776631" y="663175"/>
                      <a:pt x="714744" y="742012"/>
                    </a:cubicBezTo>
                    <a:cubicBezTo>
                      <a:pt x="712207" y="744867"/>
                      <a:pt x="709227" y="749369"/>
                      <a:pt x="705644" y="752828"/>
                    </a:cubicBezTo>
                    <a:cubicBezTo>
                      <a:pt x="700572" y="758538"/>
                      <a:pt x="695499" y="764247"/>
                      <a:pt x="690427" y="769957"/>
                    </a:cubicBezTo>
                    <a:cubicBezTo>
                      <a:pt x="687890" y="772812"/>
                      <a:pt x="685354" y="775667"/>
                      <a:pt x="682818" y="778522"/>
                    </a:cubicBezTo>
                    <a:cubicBezTo>
                      <a:pt x="682818" y="778522"/>
                      <a:pt x="682818" y="778522"/>
                      <a:pt x="673561" y="786648"/>
                    </a:cubicBezTo>
                    <a:cubicBezTo>
                      <a:pt x="672514" y="787252"/>
                      <a:pt x="671025" y="789502"/>
                      <a:pt x="668932" y="790710"/>
                    </a:cubicBezTo>
                    <a:cubicBezTo>
                      <a:pt x="668932" y="790710"/>
                      <a:pt x="668932" y="790710"/>
                      <a:pt x="665350" y="794169"/>
                    </a:cubicBezTo>
                    <a:cubicBezTo>
                      <a:pt x="665350" y="794169"/>
                      <a:pt x="665350" y="794169"/>
                      <a:pt x="656093" y="802295"/>
                    </a:cubicBezTo>
                    <a:cubicBezTo>
                      <a:pt x="656093" y="802295"/>
                      <a:pt x="656093" y="802295"/>
                      <a:pt x="647279" y="808774"/>
                    </a:cubicBezTo>
                    <a:cubicBezTo>
                      <a:pt x="647279" y="808774"/>
                      <a:pt x="647279" y="808774"/>
                      <a:pt x="642650" y="812836"/>
                    </a:cubicBezTo>
                    <a:cubicBezTo>
                      <a:pt x="640558" y="814044"/>
                      <a:pt x="639512" y="814648"/>
                      <a:pt x="637420" y="815856"/>
                    </a:cubicBezTo>
                    <a:cubicBezTo>
                      <a:pt x="637420" y="815856"/>
                      <a:pt x="637420" y="815856"/>
                      <a:pt x="627561" y="822939"/>
                    </a:cubicBezTo>
                    <a:cubicBezTo>
                      <a:pt x="624422" y="824751"/>
                      <a:pt x="621283" y="826563"/>
                      <a:pt x="618145" y="828375"/>
                    </a:cubicBezTo>
                    <a:cubicBezTo>
                      <a:pt x="611424" y="833646"/>
                      <a:pt x="605148" y="837270"/>
                      <a:pt x="597825" y="841498"/>
                    </a:cubicBezTo>
                    <a:cubicBezTo>
                      <a:pt x="570022" y="856159"/>
                      <a:pt x="539812" y="866648"/>
                      <a:pt x="508842" y="873405"/>
                    </a:cubicBezTo>
                    <a:cubicBezTo>
                      <a:pt x="508842" y="873405"/>
                      <a:pt x="508842" y="873405"/>
                      <a:pt x="502407" y="874339"/>
                    </a:cubicBezTo>
                    <a:cubicBezTo>
                      <a:pt x="499713" y="874504"/>
                      <a:pt x="498666" y="875108"/>
                      <a:pt x="495972" y="875273"/>
                    </a:cubicBezTo>
                    <a:cubicBezTo>
                      <a:pt x="492231" y="876042"/>
                      <a:pt x="488491" y="876811"/>
                      <a:pt x="484751" y="877580"/>
                    </a:cubicBezTo>
                    <a:cubicBezTo>
                      <a:pt x="476667" y="878075"/>
                      <a:pt x="468584" y="878571"/>
                      <a:pt x="460501" y="879066"/>
                    </a:cubicBezTo>
                    <a:cubicBezTo>
                      <a:pt x="452417" y="879561"/>
                      <a:pt x="444334" y="880056"/>
                      <a:pt x="437297" y="879947"/>
                    </a:cubicBezTo>
                    <a:cubicBezTo>
                      <a:pt x="428612" y="879400"/>
                      <a:pt x="420529" y="879895"/>
                      <a:pt x="412889" y="878744"/>
                    </a:cubicBezTo>
                    <a:cubicBezTo>
                      <a:pt x="405250" y="877592"/>
                      <a:pt x="396565" y="877044"/>
                      <a:pt x="388926" y="875893"/>
                    </a:cubicBezTo>
                    <a:cubicBezTo>
                      <a:pt x="381287" y="874741"/>
                      <a:pt x="373647" y="873589"/>
                      <a:pt x="365406" y="871395"/>
                    </a:cubicBezTo>
                    <a:cubicBezTo>
                      <a:pt x="357767" y="870243"/>
                      <a:pt x="350572" y="867445"/>
                      <a:pt x="342331" y="865250"/>
                    </a:cubicBezTo>
                    <a:cubicBezTo>
                      <a:pt x="335135" y="862452"/>
                      <a:pt x="326894" y="860257"/>
                      <a:pt x="319699" y="857458"/>
                    </a:cubicBezTo>
                    <a:cubicBezTo>
                      <a:pt x="312504" y="854660"/>
                      <a:pt x="305309" y="851861"/>
                      <a:pt x="297511" y="848020"/>
                    </a:cubicBezTo>
                    <a:cubicBezTo>
                      <a:pt x="293613" y="846099"/>
                      <a:pt x="291362" y="844617"/>
                      <a:pt x="287463" y="842697"/>
                    </a:cubicBezTo>
                    <a:cubicBezTo>
                      <a:pt x="285213" y="841215"/>
                      <a:pt x="283565" y="840776"/>
                      <a:pt x="281917" y="840337"/>
                    </a:cubicBezTo>
                    <a:cubicBezTo>
                      <a:pt x="281917" y="840337"/>
                      <a:pt x="281917" y="840337"/>
                      <a:pt x="276814" y="836330"/>
                    </a:cubicBezTo>
                    <a:cubicBezTo>
                      <a:pt x="276814" y="836330"/>
                      <a:pt x="276814" y="836330"/>
                      <a:pt x="271267" y="833971"/>
                    </a:cubicBezTo>
                    <a:cubicBezTo>
                      <a:pt x="269619" y="833532"/>
                      <a:pt x="267368" y="832050"/>
                      <a:pt x="266766" y="831007"/>
                    </a:cubicBezTo>
                    <a:cubicBezTo>
                      <a:pt x="266766" y="831007"/>
                      <a:pt x="266766" y="831007"/>
                      <a:pt x="256116" y="824641"/>
                    </a:cubicBezTo>
                    <a:cubicBezTo>
                      <a:pt x="252218" y="822720"/>
                      <a:pt x="249365" y="820196"/>
                      <a:pt x="246513" y="817671"/>
                    </a:cubicBezTo>
                    <a:cubicBezTo>
                      <a:pt x="246513" y="817671"/>
                      <a:pt x="246513" y="817671"/>
                      <a:pt x="241410" y="813665"/>
                    </a:cubicBezTo>
                    <a:cubicBezTo>
                      <a:pt x="241410" y="813665"/>
                      <a:pt x="241410" y="813665"/>
                      <a:pt x="236909" y="810701"/>
                    </a:cubicBezTo>
                    <a:cubicBezTo>
                      <a:pt x="212599" y="792754"/>
                      <a:pt x="191269" y="770305"/>
                      <a:pt x="173680" y="747088"/>
                    </a:cubicBezTo>
                    <a:cubicBezTo>
                      <a:pt x="160908" y="732214"/>
                      <a:pt x="150830" y="717174"/>
                      <a:pt x="141196" y="700487"/>
                    </a:cubicBezTo>
                    <a:cubicBezTo>
                      <a:pt x="103864" y="635828"/>
                      <a:pt x="89864" y="563260"/>
                      <a:pt x="96088" y="494312"/>
                    </a:cubicBezTo>
                    <a:cubicBezTo>
                      <a:pt x="96088" y="494312"/>
                      <a:pt x="95644" y="495959"/>
                      <a:pt x="95644" y="495959"/>
                    </a:cubicBezTo>
                    <a:cubicBezTo>
                      <a:pt x="94756" y="499252"/>
                      <a:pt x="94914" y="501942"/>
                      <a:pt x="93423" y="504193"/>
                    </a:cubicBezTo>
                    <a:cubicBezTo>
                      <a:pt x="93423" y="504193"/>
                      <a:pt x="93423" y="504193"/>
                      <a:pt x="91805" y="513470"/>
                    </a:cubicBezTo>
                    <a:cubicBezTo>
                      <a:pt x="90474" y="518411"/>
                      <a:pt x="89743" y="524395"/>
                      <a:pt x="89014" y="530378"/>
                    </a:cubicBezTo>
                    <a:cubicBezTo>
                      <a:pt x="89330" y="535758"/>
                      <a:pt x="88600" y="541741"/>
                      <a:pt x="87268" y="546682"/>
                    </a:cubicBezTo>
                    <a:cubicBezTo>
                      <a:pt x="87268" y="546682"/>
                      <a:pt x="87268" y="546682"/>
                      <a:pt x="86696" y="555355"/>
                    </a:cubicBezTo>
                    <a:cubicBezTo>
                      <a:pt x="86854" y="558045"/>
                      <a:pt x="85966" y="561339"/>
                      <a:pt x="86124" y="564029"/>
                    </a:cubicBezTo>
                    <a:cubicBezTo>
                      <a:pt x="85071" y="610524"/>
                      <a:pt x="93749" y="656963"/>
                      <a:pt x="111399" y="699614"/>
                    </a:cubicBezTo>
                    <a:cubicBezTo>
                      <a:pt x="113364" y="705432"/>
                      <a:pt x="116374" y="710647"/>
                      <a:pt x="118339" y="716465"/>
                    </a:cubicBezTo>
                    <a:cubicBezTo>
                      <a:pt x="120747" y="720637"/>
                      <a:pt x="123758" y="725851"/>
                      <a:pt x="125722" y="731670"/>
                    </a:cubicBezTo>
                    <a:cubicBezTo>
                      <a:pt x="128733" y="736884"/>
                      <a:pt x="131743" y="742099"/>
                      <a:pt x="134754" y="747314"/>
                    </a:cubicBezTo>
                    <a:cubicBezTo>
                      <a:pt x="135958" y="749399"/>
                      <a:pt x="137163" y="751485"/>
                      <a:pt x="140015" y="754010"/>
                    </a:cubicBezTo>
                    <a:cubicBezTo>
                      <a:pt x="140015" y="754010"/>
                      <a:pt x="140015" y="754010"/>
                      <a:pt x="144230" y="761310"/>
                    </a:cubicBezTo>
                    <a:cubicBezTo>
                      <a:pt x="157318" y="781564"/>
                      <a:pt x="171897" y="799567"/>
                      <a:pt x="188568" y="816362"/>
                    </a:cubicBezTo>
                    <a:cubicBezTo>
                      <a:pt x="221910" y="849952"/>
                      <a:pt x="261371" y="877229"/>
                      <a:pt x="304700" y="896710"/>
                    </a:cubicBezTo>
                    <a:cubicBezTo>
                      <a:pt x="348029" y="916191"/>
                      <a:pt x="395670" y="926230"/>
                      <a:pt x="442837" y="928199"/>
                    </a:cubicBezTo>
                    <a:cubicBezTo>
                      <a:pt x="490607" y="931211"/>
                      <a:pt x="539392" y="923903"/>
                      <a:pt x="584406" y="907647"/>
                    </a:cubicBezTo>
                    <a:cubicBezTo>
                      <a:pt x="606691" y="900343"/>
                      <a:pt x="628818" y="890349"/>
                      <a:pt x="649741" y="878269"/>
                    </a:cubicBezTo>
                    <a:cubicBezTo>
                      <a:pt x="649741" y="878269"/>
                      <a:pt x="649741" y="878269"/>
                      <a:pt x="665434" y="869209"/>
                    </a:cubicBezTo>
                    <a:cubicBezTo>
                      <a:pt x="665434" y="869209"/>
                      <a:pt x="665434" y="869209"/>
                      <a:pt x="680524" y="859107"/>
                    </a:cubicBezTo>
                    <a:cubicBezTo>
                      <a:pt x="680524" y="859107"/>
                      <a:pt x="680524" y="859107"/>
                      <a:pt x="684708" y="856691"/>
                    </a:cubicBezTo>
                    <a:cubicBezTo>
                      <a:pt x="684708" y="856691"/>
                      <a:pt x="684708" y="856691"/>
                      <a:pt x="688290" y="853232"/>
                    </a:cubicBezTo>
                    <a:cubicBezTo>
                      <a:pt x="688290" y="853232"/>
                      <a:pt x="688290" y="853232"/>
                      <a:pt x="695011" y="847961"/>
                    </a:cubicBezTo>
                    <a:cubicBezTo>
                      <a:pt x="698149" y="846149"/>
                      <a:pt x="700242" y="844941"/>
                      <a:pt x="702779" y="842086"/>
                    </a:cubicBezTo>
                    <a:cubicBezTo>
                      <a:pt x="702779" y="842086"/>
                      <a:pt x="702779" y="842086"/>
                      <a:pt x="709499" y="836815"/>
                    </a:cubicBezTo>
                    <a:cubicBezTo>
                      <a:pt x="709499" y="836815"/>
                      <a:pt x="709499" y="836815"/>
                      <a:pt x="717266" y="830940"/>
                    </a:cubicBezTo>
                    <a:cubicBezTo>
                      <a:pt x="717266" y="830940"/>
                      <a:pt x="717266" y="830940"/>
                      <a:pt x="718313" y="830336"/>
                    </a:cubicBezTo>
                    <a:cubicBezTo>
                      <a:pt x="718313" y="830336"/>
                      <a:pt x="718313" y="830336"/>
                      <a:pt x="719802" y="828086"/>
                    </a:cubicBezTo>
                    <a:cubicBezTo>
                      <a:pt x="719802" y="828086"/>
                      <a:pt x="719802" y="828086"/>
                      <a:pt x="723385" y="824627"/>
                    </a:cubicBezTo>
                    <a:cubicBezTo>
                      <a:pt x="723385" y="824627"/>
                      <a:pt x="723385" y="824627"/>
                      <a:pt x="730106" y="819356"/>
                    </a:cubicBezTo>
                    <a:cubicBezTo>
                      <a:pt x="732643" y="816501"/>
                      <a:pt x="734734" y="815293"/>
                      <a:pt x="737271" y="812438"/>
                    </a:cubicBezTo>
                    <a:cubicBezTo>
                      <a:pt x="737271" y="812438"/>
                      <a:pt x="737271" y="812438"/>
                      <a:pt x="749508" y="799811"/>
                    </a:cubicBezTo>
                    <a:cubicBezTo>
                      <a:pt x="749508" y="799811"/>
                      <a:pt x="749508" y="799811"/>
                      <a:pt x="762190" y="785536"/>
                    </a:cubicBezTo>
                    <a:cubicBezTo>
                      <a:pt x="778454" y="767803"/>
                      <a:pt x="792467" y="748588"/>
                      <a:pt x="805277" y="727287"/>
                    </a:cubicBezTo>
                    <a:cubicBezTo>
                      <a:pt x="818086" y="705987"/>
                      <a:pt x="829247" y="684247"/>
                      <a:pt x="837112" y="661629"/>
                    </a:cubicBezTo>
                    <a:cubicBezTo>
                      <a:pt x="846625" y="639451"/>
                      <a:pt x="853887" y="615790"/>
                      <a:pt x="859501" y="591691"/>
                    </a:cubicBezTo>
                    <a:cubicBezTo>
                      <a:pt x="860962" y="579724"/>
                      <a:pt x="863468" y="567153"/>
                      <a:pt x="864927" y="555185"/>
                    </a:cubicBezTo>
                    <a:cubicBezTo>
                      <a:pt x="864927" y="555185"/>
                      <a:pt x="864927" y="555185"/>
                      <a:pt x="867117" y="537235"/>
                    </a:cubicBezTo>
                    <a:cubicBezTo>
                      <a:pt x="867117" y="537235"/>
                      <a:pt x="867117" y="537235"/>
                      <a:pt x="867659" y="518845"/>
                    </a:cubicBezTo>
                    <a:cubicBezTo>
                      <a:pt x="868930" y="494472"/>
                      <a:pt x="867508" y="470264"/>
                      <a:pt x="864436" y="445617"/>
                    </a:cubicBezTo>
                    <a:cubicBezTo>
                      <a:pt x="861365" y="420970"/>
                      <a:pt x="857248" y="396927"/>
                      <a:pt x="849390" y="373653"/>
                    </a:cubicBezTo>
                    <a:cubicBezTo>
                      <a:pt x="841533" y="350379"/>
                      <a:pt x="832628" y="327709"/>
                      <a:pt x="821030" y="305204"/>
                    </a:cubicBezTo>
                    <a:cubicBezTo>
                      <a:pt x="821030" y="305204"/>
                      <a:pt x="821030" y="305204"/>
                      <a:pt x="813045" y="288957"/>
                    </a:cubicBezTo>
                    <a:cubicBezTo>
                      <a:pt x="813045" y="288957"/>
                      <a:pt x="813045" y="288957"/>
                      <a:pt x="803411" y="272270"/>
                    </a:cubicBezTo>
                    <a:cubicBezTo>
                      <a:pt x="803411" y="272270"/>
                      <a:pt x="803411" y="272270"/>
                      <a:pt x="801002" y="268098"/>
                    </a:cubicBezTo>
                    <a:cubicBezTo>
                      <a:pt x="800400" y="267055"/>
                      <a:pt x="799798" y="266013"/>
                      <a:pt x="799196" y="264970"/>
                    </a:cubicBezTo>
                    <a:cubicBezTo>
                      <a:pt x="799196" y="264970"/>
                      <a:pt x="799196" y="264970"/>
                      <a:pt x="793333" y="257230"/>
                    </a:cubicBezTo>
                    <a:cubicBezTo>
                      <a:pt x="793333" y="257230"/>
                      <a:pt x="793333" y="257230"/>
                      <a:pt x="788516" y="248887"/>
                    </a:cubicBezTo>
                    <a:cubicBezTo>
                      <a:pt x="787914" y="247844"/>
                      <a:pt x="786265" y="247406"/>
                      <a:pt x="785061" y="245320"/>
                    </a:cubicBezTo>
                    <a:cubicBezTo>
                      <a:pt x="785061" y="245320"/>
                      <a:pt x="785061" y="245320"/>
                      <a:pt x="782653" y="241148"/>
                    </a:cubicBezTo>
                    <a:cubicBezTo>
                      <a:pt x="782653" y="241148"/>
                      <a:pt x="782653" y="241148"/>
                      <a:pt x="771529" y="226713"/>
                    </a:cubicBezTo>
                    <a:cubicBezTo>
                      <a:pt x="767472" y="222102"/>
                      <a:pt x="763415" y="217492"/>
                      <a:pt x="760404" y="212277"/>
                    </a:cubicBezTo>
                    <a:cubicBezTo>
                      <a:pt x="760404" y="212277"/>
                      <a:pt x="760404" y="212277"/>
                      <a:pt x="756950" y="208710"/>
                    </a:cubicBezTo>
                    <a:cubicBezTo>
                      <a:pt x="756950" y="208710"/>
                      <a:pt x="756950" y="208710"/>
                      <a:pt x="755746" y="206624"/>
                    </a:cubicBezTo>
                    <a:cubicBezTo>
                      <a:pt x="755746" y="206624"/>
                      <a:pt x="755746" y="206624"/>
                      <a:pt x="753495" y="205142"/>
                    </a:cubicBezTo>
                    <a:cubicBezTo>
                      <a:pt x="753495" y="205142"/>
                      <a:pt x="753495" y="205142"/>
                      <a:pt x="748234" y="198446"/>
                    </a:cubicBezTo>
                    <a:cubicBezTo>
                      <a:pt x="743132" y="194439"/>
                      <a:pt x="740121" y="189225"/>
                      <a:pt x="735018" y="185218"/>
                    </a:cubicBezTo>
                    <a:cubicBezTo>
                      <a:pt x="735018" y="185218"/>
                      <a:pt x="735018" y="185218"/>
                      <a:pt x="721802" y="171991"/>
                    </a:cubicBezTo>
                    <a:cubicBezTo>
                      <a:pt x="721802" y="171991"/>
                      <a:pt x="721802" y="171991"/>
                      <a:pt x="707539" y="159367"/>
                    </a:cubicBezTo>
                    <a:cubicBezTo>
                      <a:pt x="707539" y="159367"/>
                      <a:pt x="707539" y="159367"/>
                      <a:pt x="704085" y="155799"/>
                    </a:cubicBezTo>
                    <a:cubicBezTo>
                      <a:pt x="703482" y="154757"/>
                      <a:pt x="701834" y="154318"/>
                      <a:pt x="701232" y="153275"/>
                    </a:cubicBezTo>
                    <a:cubicBezTo>
                      <a:pt x="701232" y="153275"/>
                      <a:pt x="701232" y="153275"/>
                      <a:pt x="693277" y="146743"/>
                    </a:cubicBezTo>
                    <a:cubicBezTo>
                      <a:pt x="693277" y="146743"/>
                      <a:pt x="693277" y="146743"/>
                      <a:pt x="685923" y="141256"/>
                    </a:cubicBezTo>
                    <a:cubicBezTo>
                      <a:pt x="683673" y="139773"/>
                      <a:pt x="680821" y="137249"/>
                      <a:pt x="678570" y="135767"/>
                    </a:cubicBezTo>
                    <a:cubicBezTo>
                      <a:pt x="678570" y="135767"/>
                      <a:pt x="678570" y="135767"/>
                      <a:pt x="671217" y="130278"/>
                    </a:cubicBezTo>
                    <a:cubicBezTo>
                      <a:pt x="668364" y="127754"/>
                      <a:pt x="666114" y="126272"/>
                      <a:pt x="663864" y="124790"/>
                    </a:cubicBezTo>
                    <a:cubicBezTo>
                      <a:pt x="663864" y="124790"/>
                      <a:pt x="663864" y="124790"/>
                      <a:pt x="648111" y="114418"/>
                    </a:cubicBezTo>
                    <a:cubicBezTo>
                      <a:pt x="646463" y="113979"/>
                      <a:pt x="645861" y="112936"/>
                      <a:pt x="643610" y="111454"/>
                    </a:cubicBezTo>
                    <a:cubicBezTo>
                      <a:pt x="643610" y="111454"/>
                      <a:pt x="643610" y="111454"/>
                      <a:pt x="639712" y="109534"/>
                    </a:cubicBezTo>
                    <a:cubicBezTo>
                      <a:pt x="639712" y="109534"/>
                      <a:pt x="639712" y="109534"/>
                      <a:pt x="631312" y="104649"/>
                    </a:cubicBezTo>
                    <a:cubicBezTo>
                      <a:pt x="631312" y="104649"/>
                      <a:pt x="631312" y="104649"/>
                      <a:pt x="627413" y="102728"/>
                    </a:cubicBezTo>
                    <a:cubicBezTo>
                      <a:pt x="627413" y="102728"/>
                      <a:pt x="627413" y="102728"/>
                      <a:pt x="625163" y="101246"/>
                    </a:cubicBezTo>
                    <a:cubicBezTo>
                      <a:pt x="625163" y="101246"/>
                      <a:pt x="625163" y="101246"/>
                      <a:pt x="623515" y="100808"/>
                    </a:cubicBezTo>
                    <a:cubicBezTo>
                      <a:pt x="623515" y="100808"/>
                      <a:pt x="623515" y="100808"/>
                      <a:pt x="615115" y="95923"/>
                    </a:cubicBezTo>
                    <a:cubicBezTo>
                      <a:pt x="610615" y="92960"/>
                      <a:pt x="604466" y="89557"/>
                      <a:pt x="598919" y="87197"/>
                    </a:cubicBezTo>
                    <a:cubicBezTo>
                      <a:pt x="593372" y="84838"/>
                      <a:pt x="587223" y="81435"/>
                      <a:pt x="581676" y="79076"/>
                    </a:cubicBezTo>
                    <a:cubicBezTo>
                      <a:pt x="581676" y="79076"/>
                      <a:pt x="581676" y="79076"/>
                      <a:pt x="565035" y="71997"/>
                    </a:cubicBezTo>
                    <a:cubicBezTo>
                      <a:pt x="561739" y="71119"/>
                      <a:pt x="558442" y="70241"/>
                      <a:pt x="556192" y="68759"/>
                    </a:cubicBezTo>
                    <a:cubicBezTo>
                      <a:pt x="556192" y="68759"/>
                      <a:pt x="556192" y="68759"/>
                      <a:pt x="547348" y="65522"/>
                    </a:cubicBezTo>
                    <a:cubicBezTo>
                      <a:pt x="544052" y="64644"/>
                      <a:pt x="540756" y="63766"/>
                      <a:pt x="537459" y="62889"/>
                    </a:cubicBezTo>
                    <a:cubicBezTo>
                      <a:pt x="537459" y="62889"/>
                      <a:pt x="537459" y="62889"/>
                      <a:pt x="528615" y="59651"/>
                    </a:cubicBezTo>
                    <a:cubicBezTo>
                      <a:pt x="528615" y="59651"/>
                      <a:pt x="528615" y="59651"/>
                      <a:pt x="520374" y="57457"/>
                    </a:cubicBezTo>
                    <a:cubicBezTo>
                      <a:pt x="518726" y="57018"/>
                      <a:pt x="517078" y="56578"/>
                      <a:pt x="515430" y="56140"/>
                    </a:cubicBezTo>
                    <a:cubicBezTo>
                      <a:pt x="515430" y="56140"/>
                      <a:pt x="515430" y="56140"/>
                      <a:pt x="510485" y="54823"/>
                    </a:cubicBezTo>
                    <a:cubicBezTo>
                      <a:pt x="510485" y="54823"/>
                      <a:pt x="510485" y="54823"/>
                      <a:pt x="492354" y="49995"/>
                    </a:cubicBezTo>
                    <a:cubicBezTo>
                      <a:pt x="492354" y="49995"/>
                      <a:pt x="492354" y="49995"/>
                      <a:pt x="474825" y="46210"/>
                    </a:cubicBezTo>
                    <a:cubicBezTo>
                      <a:pt x="449657" y="41273"/>
                      <a:pt x="424648" y="39026"/>
                      <a:pt x="399194" y="38426"/>
                    </a:cubicBezTo>
                    <a:cubicBezTo>
                      <a:pt x="374785" y="37222"/>
                      <a:pt x="348888" y="38269"/>
                      <a:pt x="324194" y="41402"/>
                    </a:cubicBezTo>
                    <a:cubicBezTo>
                      <a:pt x="324194" y="41402"/>
                      <a:pt x="324194" y="41402"/>
                      <a:pt x="304889" y="44204"/>
                    </a:cubicBezTo>
                    <a:cubicBezTo>
                      <a:pt x="302195" y="44369"/>
                      <a:pt x="299501" y="44534"/>
                      <a:pt x="295760" y="45303"/>
                    </a:cubicBezTo>
                    <a:cubicBezTo>
                      <a:pt x="295760" y="45303"/>
                      <a:pt x="295760" y="45303"/>
                      <a:pt x="286631" y="46402"/>
                    </a:cubicBezTo>
                    <a:cubicBezTo>
                      <a:pt x="283492" y="48214"/>
                      <a:pt x="280798" y="48379"/>
                      <a:pt x="277057" y="49148"/>
                    </a:cubicBezTo>
                    <a:cubicBezTo>
                      <a:pt x="277057" y="49148"/>
                      <a:pt x="277057" y="49148"/>
                      <a:pt x="268530" y="51291"/>
                    </a:cubicBezTo>
                    <a:cubicBezTo>
                      <a:pt x="268530" y="51291"/>
                      <a:pt x="268530" y="51291"/>
                      <a:pt x="258354" y="52994"/>
                    </a:cubicBezTo>
                    <a:cubicBezTo>
                      <a:pt x="257308" y="53598"/>
                      <a:pt x="256262" y="54202"/>
                      <a:pt x="254614" y="53763"/>
                    </a:cubicBezTo>
                    <a:cubicBezTo>
                      <a:pt x="254614" y="53763"/>
                      <a:pt x="254614" y="53763"/>
                      <a:pt x="249827" y="55136"/>
                    </a:cubicBezTo>
                    <a:cubicBezTo>
                      <a:pt x="249827" y="55136"/>
                      <a:pt x="249827" y="55136"/>
                      <a:pt x="231282" y="61671"/>
                    </a:cubicBezTo>
                    <a:cubicBezTo>
                      <a:pt x="225450" y="63648"/>
                      <a:pt x="219617" y="65625"/>
                      <a:pt x="213784" y="67602"/>
                    </a:cubicBezTo>
                    <a:cubicBezTo>
                      <a:pt x="207951" y="69579"/>
                      <a:pt x="202118" y="71556"/>
                      <a:pt x="196286" y="73534"/>
                    </a:cubicBezTo>
                    <a:cubicBezTo>
                      <a:pt x="190009" y="77158"/>
                      <a:pt x="184176" y="79135"/>
                      <a:pt x="178343" y="81111"/>
                    </a:cubicBezTo>
                    <a:cubicBezTo>
                      <a:pt x="173112" y="84132"/>
                      <a:pt x="167280" y="86109"/>
                      <a:pt x="162493" y="87482"/>
                    </a:cubicBezTo>
                    <a:cubicBezTo>
                      <a:pt x="160401" y="88690"/>
                      <a:pt x="159355" y="89294"/>
                      <a:pt x="157706" y="88855"/>
                    </a:cubicBezTo>
                    <a:cubicBezTo>
                      <a:pt x="156660" y="89459"/>
                      <a:pt x="155614" y="90063"/>
                      <a:pt x="154568" y="90667"/>
                    </a:cubicBezTo>
                    <a:cubicBezTo>
                      <a:pt x="151873" y="90832"/>
                      <a:pt x="149781" y="92040"/>
                      <a:pt x="148133" y="91601"/>
                    </a:cubicBezTo>
                    <a:cubicBezTo>
                      <a:pt x="139003" y="92700"/>
                      <a:pt x="133013" y="91987"/>
                      <a:pt x="130604" y="87815"/>
                    </a:cubicBezTo>
                    <a:cubicBezTo>
                      <a:pt x="128798" y="84687"/>
                      <a:pt x="130574" y="78100"/>
                      <a:pt x="136693" y="71786"/>
                    </a:cubicBezTo>
                    <a:cubicBezTo>
                      <a:pt x="138785" y="70578"/>
                      <a:pt x="140275" y="68327"/>
                      <a:pt x="142367" y="67119"/>
                    </a:cubicBezTo>
                    <a:cubicBezTo>
                      <a:pt x="142811" y="65472"/>
                      <a:pt x="143857" y="64868"/>
                      <a:pt x="144904" y="64264"/>
                    </a:cubicBezTo>
                    <a:cubicBezTo>
                      <a:pt x="145950" y="63660"/>
                      <a:pt x="148042" y="62452"/>
                      <a:pt x="149088" y="61848"/>
                    </a:cubicBezTo>
                    <a:cubicBezTo>
                      <a:pt x="153717" y="57785"/>
                      <a:pt x="158947" y="54765"/>
                      <a:pt x="164781" y="52788"/>
                    </a:cubicBezTo>
                    <a:cubicBezTo>
                      <a:pt x="171057" y="49165"/>
                      <a:pt x="176890" y="47187"/>
                      <a:pt x="183167" y="43563"/>
                    </a:cubicBezTo>
                    <a:cubicBezTo>
                      <a:pt x="190046" y="40982"/>
                      <a:pt x="195879" y="39005"/>
                      <a:pt x="202758" y="36424"/>
                    </a:cubicBezTo>
                    <a:cubicBezTo>
                      <a:pt x="208591" y="34447"/>
                      <a:pt x="215469" y="31866"/>
                      <a:pt x="221302" y="29889"/>
                    </a:cubicBezTo>
                    <a:cubicBezTo>
                      <a:pt x="221302" y="29889"/>
                      <a:pt x="221302" y="29889"/>
                      <a:pt x="239847" y="23354"/>
                    </a:cubicBezTo>
                    <a:cubicBezTo>
                      <a:pt x="239847" y="23354"/>
                      <a:pt x="239847" y="23354"/>
                      <a:pt x="245680" y="21377"/>
                    </a:cubicBezTo>
                    <a:cubicBezTo>
                      <a:pt x="245680" y="21377"/>
                      <a:pt x="245680" y="21377"/>
                      <a:pt x="250467" y="20003"/>
                    </a:cubicBezTo>
                    <a:cubicBezTo>
                      <a:pt x="250467" y="20003"/>
                      <a:pt x="250467" y="20003"/>
                      <a:pt x="260040" y="17258"/>
                    </a:cubicBezTo>
                    <a:cubicBezTo>
                      <a:pt x="260040" y="17258"/>
                      <a:pt x="260040" y="17258"/>
                      <a:pt x="269613" y="14511"/>
                    </a:cubicBezTo>
                    <a:cubicBezTo>
                      <a:pt x="272308" y="14346"/>
                      <a:pt x="276048" y="13577"/>
                      <a:pt x="279789" y="12808"/>
                    </a:cubicBezTo>
                    <a:cubicBezTo>
                      <a:pt x="279789" y="12808"/>
                      <a:pt x="279789" y="12808"/>
                      <a:pt x="289964" y="11105"/>
                    </a:cubicBezTo>
                    <a:cubicBezTo>
                      <a:pt x="292659" y="10940"/>
                      <a:pt x="295797" y="9128"/>
                      <a:pt x="299538" y="8359"/>
                    </a:cubicBezTo>
                    <a:cubicBezTo>
                      <a:pt x="299538" y="8359"/>
                      <a:pt x="299538" y="8359"/>
                      <a:pt x="318842" y="5556"/>
                    </a:cubicBezTo>
                    <a:cubicBezTo>
                      <a:pt x="346230" y="2259"/>
                      <a:pt x="373175" y="608"/>
                      <a:pt x="400721" y="0"/>
                    </a:cubicBezTo>
                    <a:close/>
                  </a:path>
                </a:pathLst>
              </a:custGeom>
              <a:grpFill/>
              <a:ln w="12677"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457200" eaLnBrk="1" fontAlgn="auto" latinLnBrk="0" hangingPunct="1">
                  <a:lnSpc>
                    <a:spcPct val="100000"/>
                  </a:lnSpc>
                  <a:spcBef>
                    <a:spcPct val="0"/>
                  </a:spcBef>
                  <a:spcAft>
                    <a:spcPct val="0"/>
                  </a:spcAft>
                  <a:buClrTx/>
                  <a:buSzTx/>
                  <a:buFontTx/>
                  <a:buNone/>
                  <a:defRPr/>
                </a:pPr>
                <a:endParaRPr kumimoji="0" lang="en-ID" sz="1600" b="0" i="0" u="none" strike="noStrike" kern="0" cap="none" spc="0" normalizeH="0" baseline="0" noProof="0">
                  <a:ln>
                    <a:noFill/>
                  </a:ln>
                  <a:solidFill>
                    <a:srgbClr val="000000"/>
                  </a:solidFill>
                  <a:effectLst/>
                  <a:uLnTx/>
                  <a:uFillTx/>
                  <a:latin typeface="+mn-ea"/>
                </a:endParaRPr>
              </a:p>
            </p:txBody>
          </p:sp>
          <p:sp>
            <p:nvSpPr>
              <p:cNvPr id="9" name="Freeform 46"/>
              <p:cNvSpPr/>
              <p:nvPr>
                <p:custDataLst>
                  <p:tags r:id="rId4"/>
                </p:custDataLst>
              </p:nvPr>
            </p:nvSpPr>
            <p:spPr>
              <a:xfrm rot="5400000">
                <a:off x="1639313" y="2129872"/>
                <a:ext cx="1415884" cy="1415884"/>
              </a:xfrm>
              <a:custGeom>
                <a:avLst/>
                <a:gdLst>
                  <a:gd name="connsiteX0" fmla="*/ 42218 w 928744"/>
                  <a:gd name="connsiteY0" fmla="*/ 464372 h 928744"/>
                  <a:gd name="connsiteX1" fmla="*/ 464372 w 928744"/>
                  <a:gd name="connsiteY1" fmla="*/ 42218 h 928744"/>
                  <a:gd name="connsiteX2" fmla="*/ 886526 w 928744"/>
                  <a:gd name="connsiteY2" fmla="*/ 464372 h 928744"/>
                  <a:gd name="connsiteX3" fmla="*/ 464372 w 928744"/>
                  <a:gd name="connsiteY3" fmla="*/ 886526 h 928744"/>
                  <a:gd name="connsiteX4" fmla="*/ 42218 w 928744"/>
                  <a:gd name="connsiteY4" fmla="*/ 464372 h 928744"/>
                  <a:gd name="connsiteX5" fmla="*/ 38023 w 928744"/>
                  <a:gd name="connsiteY5" fmla="*/ 617158 h 928744"/>
                  <a:gd name="connsiteX6" fmla="*/ 46684 w 928744"/>
                  <a:gd name="connsiteY6" fmla="*/ 640822 h 928744"/>
                  <a:gd name="connsiteX7" fmla="*/ 464372 w 928744"/>
                  <a:gd name="connsiteY7" fmla="*/ 917684 h 928744"/>
                  <a:gd name="connsiteX8" fmla="*/ 882061 w 928744"/>
                  <a:gd name="connsiteY8" fmla="*/ 640822 h 928744"/>
                  <a:gd name="connsiteX9" fmla="*/ 890722 w 928744"/>
                  <a:gd name="connsiteY9" fmla="*/ 617158 h 928744"/>
                  <a:gd name="connsiteX10" fmla="*/ 884151 w 928744"/>
                  <a:gd name="connsiteY10" fmla="*/ 617158 h 928744"/>
                  <a:gd name="connsiteX11" fmla="*/ 876370 w 928744"/>
                  <a:gd name="connsiteY11" fmla="*/ 638417 h 928744"/>
                  <a:gd name="connsiteX12" fmla="*/ 464372 w 928744"/>
                  <a:gd name="connsiteY12" fmla="*/ 911507 h 928744"/>
                  <a:gd name="connsiteX13" fmla="*/ 52375 w 928744"/>
                  <a:gd name="connsiteY13" fmla="*/ 638417 h 928744"/>
                  <a:gd name="connsiteX14" fmla="*/ 44594 w 928744"/>
                  <a:gd name="connsiteY14" fmla="*/ 617158 h 928744"/>
                  <a:gd name="connsiteX15" fmla="*/ 33303 w 928744"/>
                  <a:gd name="connsiteY15" fmla="*/ 324482 h 928744"/>
                  <a:gd name="connsiteX16" fmla="*/ 39874 w 928744"/>
                  <a:gd name="connsiteY16" fmla="*/ 324482 h 928744"/>
                  <a:gd name="connsiteX17" fmla="*/ 52375 w 928744"/>
                  <a:gd name="connsiteY17" fmla="*/ 290327 h 928744"/>
                  <a:gd name="connsiteX18" fmla="*/ 464372 w 928744"/>
                  <a:gd name="connsiteY18" fmla="*/ 17237 h 928744"/>
                  <a:gd name="connsiteX19" fmla="*/ 876370 w 928744"/>
                  <a:gd name="connsiteY19" fmla="*/ 290327 h 928744"/>
                  <a:gd name="connsiteX20" fmla="*/ 888871 w 928744"/>
                  <a:gd name="connsiteY20" fmla="*/ 324482 h 928744"/>
                  <a:gd name="connsiteX21" fmla="*/ 895442 w 928744"/>
                  <a:gd name="connsiteY21" fmla="*/ 324482 h 928744"/>
                  <a:gd name="connsiteX22" fmla="*/ 882061 w 928744"/>
                  <a:gd name="connsiteY22" fmla="*/ 287923 h 928744"/>
                  <a:gd name="connsiteX23" fmla="*/ 464372 w 928744"/>
                  <a:gd name="connsiteY23" fmla="*/ 11060 h 928744"/>
                  <a:gd name="connsiteX24" fmla="*/ 46684 w 928744"/>
                  <a:gd name="connsiteY24" fmla="*/ 287923 h 928744"/>
                  <a:gd name="connsiteX25" fmla="*/ 24732 w 928744"/>
                  <a:gd name="connsiteY25" fmla="*/ 464372 h 928744"/>
                  <a:gd name="connsiteX26" fmla="*/ 464372 w 928744"/>
                  <a:gd name="connsiteY26" fmla="*/ 904012 h 928744"/>
                  <a:gd name="connsiteX27" fmla="*/ 904012 w 928744"/>
                  <a:gd name="connsiteY27" fmla="*/ 464372 h 928744"/>
                  <a:gd name="connsiteX28" fmla="*/ 464372 w 928744"/>
                  <a:gd name="connsiteY28" fmla="*/ 24732 h 928744"/>
                  <a:gd name="connsiteX29" fmla="*/ 24732 w 928744"/>
                  <a:gd name="connsiteY29" fmla="*/ 464372 h 928744"/>
                  <a:gd name="connsiteX30" fmla="*/ 0 w 928744"/>
                  <a:gd name="connsiteY30" fmla="*/ 464372 h 928744"/>
                  <a:gd name="connsiteX31" fmla="*/ 464372 w 928744"/>
                  <a:gd name="connsiteY31" fmla="*/ 0 h 928744"/>
                  <a:gd name="connsiteX32" fmla="*/ 928744 w 928744"/>
                  <a:gd name="connsiteY32" fmla="*/ 464372 h 928744"/>
                  <a:gd name="connsiteX33" fmla="*/ 464372 w 928744"/>
                  <a:gd name="connsiteY33" fmla="*/ 928744 h 928744"/>
                  <a:gd name="connsiteX34" fmla="*/ 0 w 928744"/>
                  <a:gd name="connsiteY34" fmla="*/ 464372 h 92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8744" h="928744">
                    <a:moveTo>
                      <a:pt x="42218" y="464372"/>
                    </a:moveTo>
                    <a:cubicBezTo>
                      <a:pt x="42218" y="231223"/>
                      <a:pt x="231223" y="42218"/>
                      <a:pt x="464372" y="42218"/>
                    </a:cubicBezTo>
                    <a:cubicBezTo>
                      <a:pt x="697522" y="42218"/>
                      <a:pt x="886526" y="231223"/>
                      <a:pt x="886526" y="464372"/>
                    </a:cubicBezTo>
                    <a:cubicBezTo>
                      <a:pt x="886526" y="697522"/>
                      <a:pt x="697521" y="886526"/>
                      <a:pt x="464372" y="886526"/>
                    </a:cubicBezTo>
                    <a:cubicBezTo>
                      <a:pt x="231223" y="886526"/>
                      <a:pt x="42218" y="697522"/>
                      <a:pt x="42218" y="464372"/>
                    </a:cubicBezTo>
                    <a:close/>
                    <a:moveTo>
                      <a:pt x="38023" y="617158"/>
                    </a:moveTo>
                    <a:lnTo>
                      <a:pt x="46684" y="640822"/>
                    </a:lnTo>
                    <a:cubicBezTo>
                      <a:pt x="115500" y="803522"/>
                      <a:pt x="276604" y="917684"/>
                      <a:pt x="464372" y="917684"/>
                    </a:cubicBezTo>
                    <a:cubicBezTo>
                      <a:pt x="652140" y="917684"/>
                      <a:pt x="813244" y="803522"/>
                      <a:pt x="882061" y="640822"/>
                    </a:cubicBezTo>
                    <a:lnTo>
                      <a:pt x="890722" y="617158"/>
                    </a:lnTo>
                    <a:lnTo>
                      <a:pt x="884151" y="617158"/>
                    </a:lnTo>
                    <a:lnTo>
                      <a:pt x="876370" y="638417"/>
                    </a:lnTo>
                    <a:cubicBezTo>
                      <a:pt x="808491" y="798901"/>
                      <a:pt x="649582" y="911507"/>
                      <a:pt x="464372" y="911507"/>
                    </a:cubicBezTo>
                    <a:cubicBezTo>
                      <a:pt x="279163" y="911507"/>
                      <a:pt x="120254" y="798901"/>
                      <a:pt x="52375" y="638417"/>
                    </a:cubicBezTo>
                    <a:lnTo>
                      <a:pt x="44594" y="617158"/>
                    </a:lnTo>
                    <a:close/>
                    <a:moveTo>
                      <a:pt x="33303" y="324482"/>
                    </a:moveTo>
                    <a:lnTo>
                      <a:pt x="39874" y="324482"/>
                    </a:lnTo>
                    <a:lnTo>
                      <a:pt x="52375" y="290327"/>
                    </a:lnTo>
                    <a:cubicBezTo>
                      <a:pt x="120254" y="129843"/>
                      <a:pt x="279163" y="17237"/>
                      <a:pt x="464372" y="17237"/>
                    </a:cubicBezTo>
                    <a:cubicBezTo>
                      <a:pt x="649582" y="17237"/>
                      <a:pt x="808491" y="129843"/>
                      <a:pt x="876370" y="290327"/>
                    </a:cubicBezTo>
                    <a:lnTo>
                      <a:pt x="888871" y="324482"/>
                    </a:lnTo>
                    <a:lnTo>
                      <a:pt x="895442" y="324482"/>
                    </a:lnTo>
                    <a:lnTo>
                      <a:pt x="882061" y="287923"/>
                    </a:lnTo>
                    <a:cubicBezTo>
                      <a:pt x="813245" y="125222"/>
                      <a:pt x="652140" y="11060"/>
                      <a:pt x="464372" y="11060"/>
                    </a:cubicBezTo>
                    <a:cubicBezTo>
                      <a:pt x="276604" y="11060"/>
                      <a:pt x="115500" y="125222"/>
                      <a:pt x="46684" y="287923"/>
                    </a:cubicBezTo>
                    <a:close/>
                    <a:moveTo>
                      <a:pt x="24732" y="464372"/>
                    </a:moveTo>
                    <a:cubicBezTo>
                      <a:pt x="24732" y="707179"/>
                      <a:pt x="221566" y="904012"/>
                      <a:pt x="464372" y="904012"/>
                    </a:cubicBezTo>
                    <a:cubicBezTo>
                      <a:pt x="707178" y="904012"/>
                      <a:pt x="904012" y="707179"/>
                      <a:pt x="904012" y="464372"/>
                    </a:cubicBezTo>
                    <a:cubicBezTo>
                      <a:pt x="904012" y="221566"/>
                      <a:pt x="707179" y="24732"/>
                      <a:pt x="464372" y="24732"/>
                    </a:cubicBezTo>
                    <a:cubicBezTo>
                      <a:pt x="221566" y="24732"/>
                      <a:pt x="24732" y="221566"/>
                      <a:pt x="24732" y="464372"/>
                    </a:cubicBezTo>
                    <a:close/>
                    <a:moveTo>
                      <a:pt x="0" y="464372"/>
                    </a:moveTo>
                    <a:cubicBezTo>
                      <a:pt x="0" y="207906"/>
                      <a:pt x="207906" y="0"/>
                      <a:pt x="464372" y="0"/>
                    </a:cubicBezTo>
                    <a:cubicBezTo>
                      <a:pt x="720838" y="0"/>
                      <a:pt x="928744" y="207906"/>
                      <a:pt x="928744" y="464372"/>
                    </a:cubicBezTo>
                    <a:cubicBezTo>
                      <a:pt x="928744" y="720838"/>
                      <a:pt x="720838" y="928744"/>
                      <a:pt x="464372" y="928744"/>
                    </a:cubicBezTo>
                    <a:cubicBezTo>
                      <a:pt x="207906" y="928744"/>
                      <a:pt x="0" y="720838"/>
                      <a:pt x="0" y="464372"/>
                    </a:cubicBezTo>
                    <a:close/>
                  </a:path>
                </a:pathLst>
              </a:custGeom>
              <a:grpFill/>
              <a:ln w="12677"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4572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000000"/>
                  </a:solidFill>
                  <a:effectLst/>
                  <a:uLnTx/>
                  <a:uFillTx/>
                  <a:latin typeface="+mn-ea"/>
                </a:endParaRPr>
              </a:p>
            </p:txBody>
          </p:sp>
        </p:grpSp>
        <p:sp>
          <p:nvSpPr>
            <p:cNvPr id="10" name="TextBox 38"/>
            <p:cNvSpPr txBox="1"/>
            <p:nvPr>
              <p:custDataLst>
                <p:tags r:id="rId5"/>
              </p:custDataLst>
            </p:nvPr>
          </p:nvSpPr>
          <p:spPr>
            <a:xfrm>
              <a:off x="1831924" y="2563576"/>
              <a:ext cx="711649" cy="640792"/>
            </a:xfrm>
            <a:prstGeom prst="rect">
              <a:avLst/>
            </a:prstGeom>
            <a:noFill/>
          </p:spPr>
          <p:txBody>
            <a:bodyPr wrap="none" rtlCol="0">
              <a:spAutoFit/>
            </a:bodyPr>
            <a:lstStyle/>
            <a:p>
              <a:pPr algn="ctr" defTabSz="457200"/>
              <a:r>
                <a:rPr lang="en-ID" sz="2000" b="1">
                  <a:solidFill>
                    <a:srgbClr val="FFFFFF"/>
                  </a:solidFill>
                  <a:latin typeface="+mn-ea"/>
                </a:rPr>
                <a:t>01</a:t>
              </a:r>
              <a:endParaRPr lang="en-ID" sz="2000" b="1">
                <a:solidFill>
                  <a:srgbClr val="FFFFFF"/>
                </a:solidFill>
                <a:latin typeface="+mn-ea"/>
              </a:endParaRPr>
            </a:p>
          </p:txBody>
        </p:sp>
      </p:grpSp>
      <p:sp>
        <p:nvSpPr>
          <p:cNvPr id="13" name="文本框 12"/>
          <p:cNvSpPr txBox="1"/>
          <p:nvPr>
            <p:custDataLst>
              <p:tags r:id="rId6"/>
            </p:custDataLst>
          </p:nvPr>
        </p:nvSpPr>
        <p:spPr>
          <a:xfrm>
            <a:off x="6504854" y="1709237"/>
            <a:ext cx="4887824" cy="1383665"/>
          </a:xfrm>
          <a:prstGeom prst="rect">
            <a:avLst/>
          </a:prstGeom>
          <a:noFill/>
        </p:spPr>
        <p:txBody>
          <a:bodyPr wrap="square" rtlCol="0">
            <a:spAutoFit/>
          </a:bodyPr>
          <a:lstStyle/>
          <a:p>
            <a:pPr>
              <a:lnSpc>
                <a:spcPct val="150000"/>
              </a:lnSpc>
            </a:pPr>
            <a:r>
              <a:rPr lang="zh-CN" altLang="en-US" sz="2800" b="1" smtClean="0">
                <a:latin typeface="华文行楷" panose="02010800040101010101" pitchFamily="2" charset="-122"/>
                <a:ea typeface="华文行楷" panose="02010800040101010101" pitchFamily="2" charset="-122"/>
                <a:cs typeface="+mn-ea"/>
                <a:sym typeface="+mn-lt"/>
              </a:rPr>
              <a:t>子议题一：比较不同社会形态的异同</a:t>
            </a:r>
            <a:endParaRPr lang="zh-CN" altLang="en-US" sz="2800" b="1">
              <a:latin typeface="华文行楷" panose="02010800040101010101" pitchFamily="2" charset="-122"/>
              <a:ea typeface="华文行楷" panose="02010800040101010101" pitchFamily="2" charset="-122"/>
              <a:cs typeface="+mn-ea"/>
              <a:sym typeface="+mn-lt"/>
            </a:endParaRPr>
          </a:p>
        </p:txBody>
      </p:sp>
      <p:grpSp>
        <p:nvGrpSpPr>
          <p:cNvPr id="59" name="组合 58"/>
          <p:cNvGrpSpPr/>
          <p:nvPr>
            <p:custDataLst>
              <p:tags r:id="rId7"/>
            </p:custDataLst>
          </p:nvPr>
        </p:nvGrpSpPr>
        <p:grpSpPr>
          <a:xfrm>
            <a:off x="4758612" y="2929812"/>
            <a:ext cx="1117275" cy="1073021"/>
            <a:chOff x="1707738" y="2208434"/>
            <a:chExt cx="1097667" cy="1179276"/>
          </a:xfrm>
          <a:solidFill>
            <a:srgbClr val="81BDA4"/>
          </a:solidFill>
        </p:grpSpPr>
        <p:grpSp>
          <p:nvGrpSpPr>
            <p:cNvPr id="60" name="组合 59"/>
            <p:cNvGrpSpPr/>
            <p:nvPr>
              <p:custDataLst>
                <p:tags r:id="rId8"/>
              </p:custDataLst>
            </p:nvPr>
          </p:nvGrpSpPr>
          <p:grpSpPr>
            <a:xfrm>
              <a:off x="1707738" y="2208434"/>
              <a:ext cx="1097667" cy="1179276"/>
              <a:chOff x="1639313" y="1862200"/>
              <a:chExt cx="1651538" cy="1774326"/>
            </a:xfrm>
            <a:grpFill/>
          </p:grpSpPr>
          <p:sp>
            <p:nvSpPr>
              <p:cNvPr id="62" name="Freeform 30"/>
              <p:cNvSpPr/>
              <p:nvPr>
                <p:custDataLst>
                  <p:tags r:id="rId9"/>
                </p:custDataLst>
              </p:nvPr>
            </p:nvSpPr>
            <p:spPr>
              <a:xfrm>
                <a:off x="1651713" y="1862200"/>
                <a:ext cx="1639138" cy="1774326"/>
              </a:xfrm>
              <a:custGeom>
                <a:avLst/>
                <a:gdLst>
                  <a:gd name="connsiteX0" fmla="*/ 429696 w 923956"/>
                  <a:gd name="connsiteY0" fmla="*/ 277495 h 1000165"/>
                  <a:gd name="connsiteX1" fmla="*/ 348863 w 923956"/>
                  <a:gd name="connsiteY1" fmla="*/ 292154 h 1000165"/>
                  <a:gd name="connsiteX2" fmla="*/ 311476 w 923956"/>
                  <a:gd name="connsiteY2" fmla="*/ 309565 h 1000165"/>
                  <a:gd name="connsiteX3" fmla="*/ 302660 w 923956"/>
                  <a:gd name="connsiteY3" fmla="*/ 316046 h 1000165"/>
                  <a:gd name="connsiteX4" fmla="*/ 294891 w 923956"/>
                  <a:gd name="connsiteY4" fmla="*/ 321923 h 1000165"/>
                  <a:gd name="connsiteX5" fmla="*/ 292798 w 923956"/>
                  <a:gd name="connsiteY5" fmla="*/ 323131 h 1000165"/>
                  <a:gd name="connsiteX6" fmla="*/ 290706 w 923956"/>
                  <a:gd name="connsiteY6" fmla="*/ 324340 h 1000165"/>
                  <a:gd name="connsiteX7" fmla="*/ 286076 w 923956"/>
                  <a:gd name="connsiteY7" fmla="*/ 328405 h 1000165"/>
                  <a:gd name="connsiteX8" fmla="*/ 281890 w 923956"/>
                  <a:gd name="connsiteY8" fmla="*/ 330821 h 1000165"/>
                  <a:gd name="connsiteX9" fmla="*/ 278307 w 923956"/>
                  <a:gd name="connsiteY9" fmla="*/ 334282 h 1000165"/>
                  <a:gd name="connsiteX10" fmla="*/ 274724 w 923956"/>
                  <a:gd name="connsiteY10" fmla="*/ 337742 h 1000165"/>
                  <a:gd name="connsiteX11" fmla="*/ 273677 w 923956"/>
                  <a:gd name="connsiteY11" fmla="*/ 338346 h 1000165"/>
                  <a:gd name="connsiteX12" fmla="*/ 273234 w 923956"/>
                  <a:gd name="connsiteY12" fmla="*/ 339994 h 1000165"/>
                  <a:gd name="connsiteX13" fmla="*/ 271141 w 923956"/>
                  <a:gd name="connsiteY13" fmla="*/ 341202 h 1000165"/>
                  <a:gd name="connsiteX14" fmla="*/ 267557 w 923956"/>
                  <a:gd name="connsiteY14" fmla="*/ 344663 h 1000165"/>
                  <a:gd name="connsiteX15" fmla="*/ 263974 w 923956"/>
                  <a:gd name="connsiteY15" fmla="*/ 348124 h 1000165"/>
                  <a:gd name="connsiteX16" fmla="*/ 257410 w 923956"/>
                  <a:gd name="connsiteY16" fmla="*/ 356088 h 1000165"/>
                  <a:gd name="connsiteX17" fmla="*/ 250847 w 923956"/>
                  <a:gd name="connsiteY17" fmla="*/ 364053 h 1000165"/>
                  <a:gd name="connsiteX18" fmla="*/ 226844 w 923956"/>
                  <a:gd name="connsiteY18" fmla="*/ 397395 h 1000165"/>
                  <a:gd name="connsiteX19" fmla="*/ 210642 w 923956"/>
                  <a:gd name="connsiteY19" fmla="*/ 434583 h 1000165"/>
                  <a:gd name="connsiteX20" fmla="*/ 199990 w 923956"/>
                  <a:gd name="connsiteY20" fmla="*/ 474133 h 1000165"/>
                  <a:gd name="connsiteX21" fmla="*/ 197360 w 923956"/>
                  <a:gd name="connsiteY21" fmla="*/ 493744 h 1000165"/>
                  <a:gd name="connsiteX22" fmla="*/ 196346 w 923956"/>
                  <a:gd name="connsiteY22" fmla="*/ 504071 h 1000165"/>
                  <a:gd name="connsiteX23" fmla="*/ 196378 w 923956"/>
                  <a:gd name="connsiteY23" fmla="*/ 513794 h 1000165"/>
                  <a:gd name="connsiteX24" fmla="*/ 199363 w 923956"/>
                  <a:gd name="connsiteY24" fmla="*/ 555213 h 1000165"/>
                  <a:gd name="connsiteX25" fmla="*/ 209229 w 923956"/>
                  <a:gd name="connsiteY25" fmla="*/ 594052 h 1000165"/>
                  <a:gd name="connsiteX26" fmla="*/ 225976 w 923956"/>
                  <a:gd name="connsiteY26" fmla="*/ 630309 h 1000165"/>
                  <a:gd name="connsiteX27" fmla="*/ 231400 w 923956"/>
                  <a:gd name="connsiteY27" fmla="*/ 639703 h 1000165"/>
                  <a:gd name="connsiteX28" fmla="*/ 236221 w 923956"/>
                  <a:gd name="connsiteY28" fmla="*/ 648053 h 1000165"/>
                  <a:gd name="connsiteX29" fmla="*/ 237426 w 923956"/>
                  <a:gd name="connsiteY29" fmla="*/ 650141 h 1000165"/>
                  <a:gd name="connsiteX30" fmla="*/ 238631 w 923956"/>
                  <a:gd name="connsiteY30" fmla="*/ 652228 h 1000165"/>
                  <a:gd name="connsiteX31" fmla="*/ 242088 w 923956"/>
                  <a:gd name="connsiteY31" fmla="*/ 655799 h 1000165"/>
                  <a:gd name="connsiteX32" fmla="*/ 244499 w 923956"/>
                  <a:gd name="connsiteY32" fmla="*/ 659974 h 1000165"/>
                  <a:gd name="connsiteX33" fmla="*/ 245704 w 923956"/>
                  <a:gd name="connsiteY33" fmla="*/ 662062 h 1000165"/>
                  <a:gd name="connsiteX34" fmla="*/ 246909 w 923956"/>
                  <a:gd name="connsiteY34" fmla="*/ 664149 h 1000165"/>
                  <a:gd name="connsiteX35" fmla="*/ 254426 w 923956"/>
                  <a:gd name="connsiteY35" fmla="*/ 672335 h 1000165"/>
                  <a:gd name="connsiteX36" fmla="*/ 260293 w 923956"/>
                  <a:gd name="connsiteY36" fmla="*/ 680081 h 1000165"/>
                  <a:gd name="connsiteX37" fmla="*/ 262545 w 923956"/>
                  <a:gd name="connsiteY37" fmla="*/ 681564 h 1000165"/>
                  <a:gd name="connsiteX38" fmla="*/ 263147 w 923956"/>
                  <a:gd name="connsiteY38" fmla="*/ 682608 h 1000165"/>
                  <a:gd name="connsiteX39" fmla="*/ 263750 w 923956"/>
                  <a:gd name="connsiteY39" fmla="*/ 683652 h 1000165"/>
                  <a:gd name="connsiteX40" fmla="*/ 267207 w 923956"/>
                  <a:gd name="connsiteY40" fmla="*/ 687223 h 1000165"/>
                  <a:gd name="connsiteX41" fmla="*/ 274121 w 923956"/>
                  <a:gd name="connsiteY41" fmla="*/ 694365 h 1000165"/>
                  <a:gd name="connsiteX42" fmla="*/ 282081 w 923956"/>
                  <a:gd name="connsiteY42" fmla="*/ 700902 h 1000165"/>
                  <a:gd name="connsiteX43" fmla="*/ 289439 w 923956"/>
                  <a:gd name="connsiteY43" fmla="*/ 706396 h 1000165"/>
                  <a:gd name="connsiteX44" fmla="*/ 290644 w 923956"/>
                  <a:gd name="connsiteY44" fmla="*/ 708484 h 1000165"/>
                  <a:gd name="connsiteX45" fmla="*/ 292896 w 923956"/>
                  <a:gd name="connsiteY45" fmla="*/ 709967 h 1000165"/>
                  <a:gd name="connsiteX46" fmla="*/ 297399 w 923956"/>
                  <a:gd name="connsiteY46" fmla="*/ 712934 h 1000165"/>
                  <a:gd name="connsiteX47" fmla="*/ 300856 w 923956"/>
                  <a:gd name="connsiteY47" fmla="*/ 716505 h 1000165"/>
                  <a:gd name="connsiteX48" fmla="*/ 305359 w 923956"/>
                  <a:gd name="connsiteY48" fmla="*/ 719472 h 1000165"/>
                  <a:gd name="connsiteX49" fmla="*/ 309260 w 923956"/>
                  <a:gd name="connsiteY49" fmla="*/ 721394 h 1000165"/>
                  <a:gd name="connsiteX50" fmla="*/ 313764 w 923956"/>
                  <a:gd name="connsiteY50" fmla="*/ 724361 h 1000165"/>
                  <a:gd name="connsiteX51" fmla="*/ 322168 w 923956"/>
                  <a:gd name="connsiteY51" fmla="*/ 729251 h 1000165"/>
                  <a:gd name="connsiteX52" fmla="*/ 324420 w 923956"/>
                  <a:gd name="connsiteY52" fmla="*/ 730734 h 1000165"/>
                  <a:gd name="connsiteX53" fmla="*/ 326671 w 923956"/>
                  <a:gd name="connsiteY53" fmla="*/ 732218 h 1000165"/>
                  <a:gd name="connsiteX54" fmla="*/ 331174 w 923956"/>
                  <a:gd name="connsiteY54" fmla="*/ 735185 h 1000165"/>
                  <a:gd name="connsiteX55" fmla="*/ 332824 w 923956"/>
                  <a:gd name="connsiteY55" fmla="*/ 735624 h 1000165"/>
                  <a:gd name="connsiteX56" fmla="*/ 334473 w 923956"/>
                  <a:gd name="connsiteY56" fmla="*/ 736064 h 1000165"/>
                  <a:gd name="connsiteX57" fmla="*/ 335075 w 923956"/>
                  <a:gd name="connsiteY57" fmla="*/ 737108 h 1000165"/>
                  <a:gd name="connsiteX58" fmla="*/ 338976 w 923956"/>
                  <a:gd name="connsiteY58" fmla="*/ 739030 h 1000165"/>
                  <a:gd name="connsiteX59" fmla="*/ 348427 w 923956"/>
                  <a:gd name="connsiteY59" fmla="*/ 743316 h 1000165"/>
                  <a:gd name="connsiteX60" fmla="*/ 357877 w 923956"/>
                  <a:gd name="connsiteY60" fmla="*/ 747602 h 1000165"/>
                  <a:gd name="connsiteX61" fmla="*/ 366725 w 923956"/>
                  <a:gd name="connsiteY61" fmla="*/ 750844 h 1000165"/>
                  <a:gd name="connsiteX62" fmla="*/ 371673 w 923956"/>
                  <a:gd name="connsiteY62" fmla="*/ 752162 h 1000165"/>
                  <a:gd name="connsiteX63" fmla="*/ 376620 w 923956"/>
                  <a:gd name="connsiteY63" fmla="*/ 753481 h 1000165"/>
                  <a:gd name="connsiteX64" fmla="*/ 381567 w 923956"/>
                  <a:gd name="connsiteY64" fmla="*/ 754800 h 1000165"/>
                  <a:gd name="connsiteX65" fmla="*/ 385467 w 923956"/>
                  <a:gd name="connsiteY65" fmla="*/ 756723 h 1000165"/>
                  <a:gd name="connsiteX66" fmla="*/ 390415 w 923956"/>
                  <a:gd name="connsiteY66" fmla="*/ 758042 h 1000165"/>
                  <a:gd name="connsiteX67" fmla="*/ 393713 w 923956"/>
                  <a:gd name="connsiteY67" fmla="*/ 758921 h 1000165"/>
                  <a:gd name="connsiteX68" fmla="*/ 395362 w 923956"/>
                  <a:gd name="connsiteY68" fmla="*/ 759361 h 1000165"/>
                  <a:gd name="connsiteX69" fmla="*/ 405256 w 923956"/>
                  <a:gd name="connsiteY69" fmla="*/ 761998 h 1000165"/>
                  <a:gd name="connsiteX70" fmla="*/ 415595 w 923956"/>
                  <a:gd name="connsiteY70" fmla="*/ 762988 h 1000165"/>
                  <a:gd name="connsiteX71" fmla="*/ 455299 w 923956"/>
                  <a:gd name="connsiteY71" fmla="*/ 766507 h 1000165"/>
                  <a:gd name="connsiteX72" fmla="*/ 494082 w 923956"/>
                  <a:gd name="connsiteY72" fmla="*/ 763599 h 1000165"/>
                  <a:gd name="connsiteX73" fmla="*/ 504262 w 923956"/>
                  <a:gd name="connsiteY73" fmla="*/ 761897 h 1000165"/>
                  <a:gd name="connsiteX74" fmla="*/ 509050 w 923956"/>
                  <a:gd name="connsiteY74" fmla="*/ 760524 h 1000165"/>
                  <a:gd name="connsiteX75" fmla="*/ 513839 w 923956"/>
                  <a:gd name="connsiteY75" fmla="*/ 759152 h 1000165"/>
                  <a:gd name="connsiteX76" fmla="*/ 518627 w 923956"/>
                  <a:gd name="connsiteY76" fmla="*/ 757779 h 1000165"/>
                  <a:gd name="connsiteX77" fmla="*/ 523415 w 923956"/>
                  <a:gd name="connsiteY77" fmla="*/ 756405 h 1000165"/>
                  <a:gd name="connsiteX78" fmla="*/ 528204 w 923956"/>
                  <a:gd name="connsiteY78" fmla="*/ 755032 h 1000165"/>
                  <a:gd name="connsiteX79" fmla="*/ 530899 w 923956"/>
                  <a:gd name="connsiteY79" fmla="*/ 754868 h 1000165"/>
                  <a:gd name="connsiteX80" fmla="*/ 532992 w 923956"/>
                  <a:gd name="connsiteY80" fmla="*/ 753660 h 1000165"/>
                  <a:gd name="connsiteX81" fmla="*/ 595176 w 923956"/>
                  <a:gd name="connsiteY81" fmla="*/ 716366 h 1000165"/>
                  <a:gd name="connsiteX82" fmla="*/ 455233 w 923956"/>
                  <a:gd name="connsiteY82" fmla="*/ 747061 h 1000165"/>
                  <a:gd name="connsiteX83" fmla="*/ 418828 w 923956"/>
                  <a:gd name="connsiteY83" fmla="*/ 744421 h 1000165"/>
                  <a:gd name="connsiteX84" fmla="*/ 409536 w 923956"/>
                  <a:gd name="connsiteY84" fmla="*/ 742827 h 1000165"/>
                  <a:gd name="connsiteX85" fmla="*/ 400688 w 923956"/>
                  <a:gd name="connsiteY85" fmla="*/ 739585 h 1000165"/>
                  <a:gd name="connsiteX86" fmla="*/ 397992 w 923956"/>
                  <a:gd name="connsiteY86" fmla="*/ 739750 h 1000165"/>
                  <a:gd name="connsiteX87" fmla="*/ 396343 w 923956"/>
                  <a:gd name="connsiteY87" fmla="*/ 739310 h 1000165"/>
                  <a:gd name="connsiteX88" fmla="*/ 391396 w 923956"/>
                  <a:gd name="connsiteY88" fmla="*/ 737992 h 1000165"/>
                  <a:gd name="connsiteX89" fmla="*/ 387495 w 923956"/>
                  <a:gd name="connsiteY89" fmla="*/ 736068 h 1000165"/>
                  <a:gd name="connsiteX90" fmla="*/ 382548 w 923956"/>
                  <a:gd name="connsiteY90" fmla="*/ 734750 h 1000165"/>
                  <a:gd name="connsiteX91" fmla="*/ 378647 w 923956"/>
                  <a:gd name="connsiteY91" fmla="*/ 732827 h 1000165"/>
                  <a:gd name="connsiteX92" fmla="*/ 373700 w 923956"/>
                  <a:gd name="connsiteY92" fmla="*/ 731508 h 1000165"/>
                  <a:gd name="connsiteX93" fmla="*/ 365899 w 923956"/>
                  <a:gd name="connsiteY93" fmla="*/ 727662 h 1000165"/>
                  <a:gd name="connsiteX94" fmla="*/ 357051 w 923956"/>
                  <a:gd name="connsiteY94" fmla="*/ 724420 h 1000165"/>
                  <a:gd name="connsiteX95" fmla="*/ 349249 w 923956"/>
                  <a:gd name="connsiteY95" fmla="*/ 720574 h 1000165"/>
                  <a:gd name="connsiteX96" fmla="*/ 345348 w 923956"/>
                  <a:gd name="connsiteY96" fmla="*/ 718651 h 1000165"/>
                  <a:gd name="connsiteX97" fmla="*/ 343699 w 923956"/>
                  <a:gd name="connsiteY97" fmla="*/ 718212 h 1000165"/>
                  <a:gd name="connsiteX98" fmla="*/ 343097 w 923956"/>
                  <a:gd name="connsiteY98" fmla="*/ 717168 h 1000165"/>
                  <a:gd name="connsiteX99" fmla="*/ 340845 w 923956"/>
                  <a:gd name="connsiteY99" fmla="*/ 715684 h 1000165"/>
                  <a:gd name="connsiteX100" fmla="*/ 336945 w 923956"/>
                  <a:gd name="connsiteY100" fmla="*/ 713761 h 1000165"/>
                  <a:gd name="connsiteX101" fmla="*/ 335295 w 923956"/>
                  <a:gd name="connsiteY101" fmla="*/ 713322 h 1000165"/>
                  <a:gd name="connsiteX102" fmla="*/ 333044 w 923956"/>
                  <a:gd name="connsiteY102" fmla="*/ 711838 h 1000165"/>
                  <a:gd name="connsiteX103" fmla="*/ 325686 w 923956"/>
                  <a:gd name="connsiteY103" fmla="*/ 706344 h 1000165"/>
                  <a:gd name="connsiteX104" fmla="*/ 321785 w 923956"/>
                  <a:gd name="connsiteY104" fmla="*/ 704421 h 1000165"/>
                  <a:gd name="connsiteX105" fmla="*/ 318328 w 923956"/>
                  <a:gd name="connsiteY105" fmla="*/ 700851 h 1000165"/>
                  <a:gd name="connsiteX106" fmla="*/ 314427 w 923956"/>
                  <a:gd name="connsiteY106" fmla="*/ 698928 h 1000165"/>
                  <a:gd name="connsiteX107" fmla="*/ 310970 w 923956"/>
                  <a:gd name="connsiteY107" fmla="*/ 695357 h 1000165"/>
                  <a:gd name="connsiteX108" fmla="*/ 307069 w 923956"/>
                  <a:gd name="connsiteY108" fmla="*/ 693434 h 1000165"/>
                  <a:gd name="connsiteX109" fmla="*/ 305864 w 923956"/>
                  <a:gd name="connsiteY109" fmla="*/ 691346 h 1000165"/>
                  <a:gd name="connsiteX110" fmla="*/ 303613 w 923956"/>
                  <a:gd name="connsiteY110" fmla="*/ 689862 h 1000165"/>
                  <a:gd name="connsiteX111" fmla="*/ 297302 w 923956"/>
                  <a:gd name="connsiteY111" fmla="*/ 683765 h 1000165"/>
                  <a:gd name="connsiteX112" fmla="*/ 290990 w 923956"/>
                  <a:gd name="connsiteY112" fmla="*/ 677667 h 1000165"/>
                  <a:gd name="connsiteX113" fmla="*/ 284076 w 923956"/>
                  <a:gd name="connsiteY113" fmla="*/ 670525 h 1000165"/>
                  <a:gd name="connsiteX114" fmla="*/ 281222 w 923956"/>
                  <a:gd name="connsiteY114" fmla="*/ 667998 h 1000165"/>
                  <a:gd name="connsiteX115" fmla="*/ 280619 w 923956"/>
                  <a:gd name="connsiteY115" fmla="*/ 666954 h 1000165"/>
                  <a:gd name="connsiteX116" fmla="*/ 280017 w 923956"/>
                  <a:gd name="connsiteY116" fmla="*/ 665910 h 1000165"/>
                  <a:gd name="connsiteX117" fmla="*/ 277765 w 923956"/>
                  <a:gd name="connsiteY117" fmla="*/ 664427 h 1000165"/>
                  <a:gd name="connsiteX118" fmla="*/ 271898 w 923956"/>
                  <a:gd name="connsiteY118" fmla="*/ 656680 h 1000165"/>
                  <a:gd name="connsiteX119" fmla="*/ 266633 w 923956"/>
                  <a:gd name="connsiteY119" fmla="*/ 649979 h 1000165"/>
                  <a:gd name="connsiteX120" fmla="*/ 265428 w 923956"/>
                  <a:gd name="connsiteY120" fmla="*/ 647891 h 1000165"/>
                  <a:gd name="connsiteX121" fmla="*/ 264222 w 923956"/>
                  <a:gd name="connsiteY121" fmla="*/ 645803 h 1000165"/>
                  <a:gd name="connsiteX122" fmla="*/ 260765 w 923956"/>
                  <a:gd name="connsiteY122" fmla="*/ 642232 h 1000165"/>
                  <a:gd name="connsiteX123" fmla="*/ 258957 w 923956"/>
                  <a:gd name="connsiteY123" fmla="*/ 639101 h 1000165"/>
                  <a:gd name="connsiteX124" fmla="*/ 257752 w 923956"/>
                  <a:gd name="connsiteY124" fmla="*/ 637013 h 1000165"/>
                  <a:gd name="connsiteX125" fmla="*/ 256547 w 923956"/>
                  <a:gd name="connsiteY125" fmla="*/ 634926 h 1000165"/>
                  <a:gd name="connsiteX126" fmla="*/ 251726 w 923956"/>
                  <a:gd name="connsiteY126" fmla="*/ 626576 h 1000165"/>
                  <a:gd name="connsiteX127" fmla="*/ 247507 w 923956"/>
                  <a:gd name="connsiteY127" fmla="*/ 619269 h 1000165"/>
                  <a:gd name="connsiteX128" fmla="*/ 233615 w 923956"/>
                  <a:gd name="connsiteY128" fmla="*/ 585540 h 1000165"/>
                  <a:gd name="connsiteX129" fmla="*/ 226159 w 923956"/>
                  <a:gd name="connsiteY129" fmla="*/ 550876 h 1000165"/>
                  <a:gd name="connsiteX130" fmla="*/ 223492 w 923956"/>
                  <a:gd name="connsiteY130" fmla="*/ 514840 h 1000165"/>
                  <a:gd name="connsiteX131" fmla="*/ 224062 w 923956"/>
                  <a:gd name="connsiteY131" fmla="*/ 506161 h 1000165"/>
                  <a:gd name="connsiteX132" fmla="*/ 224633 w 923956"/>
                  <a:gd name="connsiteY132" fmla="*/ 497482 h 1000165"/>
                  <a:gd name="connsiteX133" fmla="*/ 227866 w 923956"/>
                  <a:gd name="connsiteY133" fmla="*/ 478915 h 1000165"/>
                  <a:gd name="connsiteX134" fmla="*/ 237186 w 923956"/>
                  <a:gd name="connsiteY134" fmla="*/ 444308 h 1000165"/>
                  <a:gd name="connsiteX135" fmla="*/ 253705 w 923956"/>
                  <a:gd name="connsiteY135" fmla="*/ 412503 h 1000165"/>
                  <a:gd name="connsiteX136" fmla="*/ 273681 w 923956"/>
                  <a:gd name="connsiteY136" fmla="*/ 384270 h 1000165"/>
                  <a:gd name="connsiteX137" fmla="*/ 279198 w 923956"/>
                  <a:gd name="connsiteY137" fmla="*/ 376910 h 1000165"/>
                  <a:gd name="connsiteX138" fmla="*/ 286365 w 923956"/>
                  <a:gd name="connsiteY138" fmla="*/ 369988 h 1000165"/>
                  <a:gd name="connsiteX139" fmla="*/ 288902 w 923956"/>
                  <a:gd name="connsiteY139" fmla="*/ 367132 h 1000165"/>
                  <a:gd name="connsiteX140" fmla="*/ 292485 w 923956"/>
                  <a:gd name="connsiteY140" fmla="*/ 363671 h 1000165"/>
                  <a:gd name="connsiteX141" fmla="*/ 294577 w 923956"/>
                  <a:gd name="connsiteY141" fmla="*/ 362463 h 1000165"/>
                  <a:gd name="connsiteX142" fmla="*/ 295624 w 923956"/>
                  <a:gd name="connsiteY142" fmla="*/ 361859 h 1000165"/>
                  <a:gd name="connsiteX143" fmla="*/ 299207 w 923956"/>
                  <a:gd name="connsiteY143" fmla="*/ 358399 h 1000165"/>
                  <a:gd name="connsiteX144" fmla="*/ 302790 w 923956"/>
                  <a:gd name="connsiteY144" fmla="*/ 354938 h 1000165"/>
                  <a:gd name="connsiteX145" fmla="*/ 305930 w 923956"/>
                  <a:gd name="connsiteY145" fmla="*/ 353126 h 1000165"/>
                  <a:gd name="connsiteX146" fmla="*/ 309513 w 923956"/>
                  <a:gd name="connsiteY146" fmla="*/ 349666 h 1000165"/>
                  <a:gd name="connsiteX147" fmla="*/ 311606 w 923956"/>
                  <a:gd name="connsiteY147" fmla="*/ 348457 h 1000165"/>
                  <a:gd name="connsiteX148" fmla="*/ 313699 w 923956"/>
                  <a:gd name="connsiteY148" fmla="*/ 347249 h 1000165"/>
                  <a:gd name="connsiteX149" fmla="*/ 321024 w 923956"/>
                  <a:gd name="connsiteY149" fmla="*/ 343020 h 1000165"/>
                  <a:gd name="connsiteX150" fmla="*/ 327747 w 923956"/>
                  <a:gd name="connsiteY150" fmla="*/ 337747 h 1000165"/>
                  <a:gd name="connsiteX151" fmla="*/ 359901 w 923956"/>
                  <a:gd name="connsiteY151" fmla="*/ 323357 h 1000165"/>
                  <a:gd name="connsiteX152" fmla="*/ 429064 w 923956"/>
                  <a:gd name="connsiteY152" fmla="*/ 312651 h 1000165"/>
                  <a:gd name="connsiteX153" fmla="*/ 497564 w 923956"/>
                  <a:gd name="connsiteY153" fmla="*/ 327379 h 1000165"/>
                  <a:gd name="connsiteX154" fmla="*/ 554459 w 923956"/>
                  <a:gd name="connsiteY154" fmla="*/ 365508 h 1000165"/>
                  <a:gd name="connsiteX155" fmla="*/ 575518 w 923956"/>
                  <a:gd name="connsiteY155" fmla="*/ 392317 h 1000165"/>
                  <a:gd name="connsiteX156" fmla="*/ 578975 w 923956"/>
                  <a:gd name="connsiteY156" fmla="*/ 395888 h 1000165"/>
                  <a:gd name="connsiteX157" fmla="*/ 581386 w 923956"/>
                  <a:gd name="connsiteY157" fmla="*/ 400063 h 1000165"/>
                  <a:gd name="connsiteX158" fmla="*/ 585604 w 923956"/>
                  <a:gd name="connsiteY158" fmla="*/ 407369 h 1000165"/>
                  <a:gd name="connsiteX159" fmla="*/ 588776 w 923956"/>
                  <a:gd name="connsiteY159" fmla="*/ 415280 h 1000165"/>
                  <a:gd name="connsiteX160" fmla="*/ 592994 w 923956"/>
                  <a:gd name="connsiteY160" fmla="*/ 422586 h 1000165"/>
                  <a:gd name="connsiteX161" fmla="*/ 606097 w 923956"/>
                  <a:gd name="connsiteY161" fmla="*/ 488781 h 1000165"/>
                  <a:gd name="connsiteX162" fmla="*/ 605812 w 923956"/>
                  <a:gd name="connsiteY162" fmla="*/ 493121 h 1000165"/>
                  <a:gd name="connsiteX163" fmla="*/ 604924 w 923956"/>
                  <a:gd name="connsiteY163" fmla="*/ 496416 h 1000165"/>
                  <a:gd name="connsiteX164" fmla="*/ 604355 w 923956"/>
                  <a:gd name="connsiteY164" fmla="*/ 505096 h 1000165"/>
                  <a:gd name="connsiteX165" fmla="*/ 602738 w 923956"/>
                  <a:gd name="connsiteY165" fmla="*/ 514379 h 1000165"/>
                  <a:gd name="connsiteX166" fmla="*/ 601850 w 923956"/>
                  <a:gd name="connsiteY166" fmla="*/ 517675 h 1000165"/>
                  <a:gd name="connsiteX167" fmla="*/ 601565 w 923956"/>
                  <a:gd name="connsiteY167" fmla="*/ 522015 h 1000165"/>
                  <a:gd name="connsiteX168" fmla="*/ 601121 w 923956"/>
                  <a:gd name="connsiteY168" fmla="*/ 523663 h 1000165"/>
                  <a:gd name="connsiteX169" fmla="*/ 577867 w 923956"/>
                  <a:gd name="connsiteY169" fmla="*/ 422969 h 1000165"/>
                  <a:gd name="connsiteX170" fmla="*/ 561914 w 923956"/>
                  <a:gd name="connsiteY170" fmla="*/ 400171 h 1000165"/>
                  <a:gd name="connsiteX171" fmla="*/ 531404 w 923956"/>
                  <a:gd name="connsiteY171" fmla="*/ 369076 h 1000165"/>
                  <a:gd name="connsiteX172" fmla="*/ 528550 w 923956"/>
                  <a:gd name="connsiteY172" fmla="*/ 366549 h 1000165"/>
                  <a:gd name="connsiteX173" fmla="*/ 526298 w 923956"/>
                  <a:gd name="connsiteY173" fmla="*/ 365065 h 1000165"/>
                  <a:gd name="connsiteX174" fmla="*/ 520749 w 923956"/>
                  <a:gd name="connsiteY174" fmla="*/ 362703 h 1000165"/>
                  <a:gd name="connsiteX175" fmla="*/ 516245 w 923956"/>
                  <a:gd name="connsiteY175" fmla="*/ 359737 h 1000165"/>
                  <a:gd name="connsiteX176" fmla="*/ 513391 w 923956"/>
                  <a:gd name="connsiteY176" fmla="*/ 357209 h 1000165"/>
                  <a:gd name="connsiteX177" fmla="*/ 511139 w 923956"/>
                  <a:gd name="connsiteY177" fmla="*/ 355726 h 1000165"/>
                  <a:gd name="connsiteX178" fmla="*/ 507841 w 923956"/>
                  <a:gd name="connsiteY178" fmla="*/ 354846 h 1000165"/>
                  <a:gd name="connsiteX179" fmla="*/ 505589 w 923956"/>
                  <a:gd name="connsiteY179" fmla="*/ 353363 h 1000165"/>
                  <a:gd name="connsiteX180" fmla="*/ 500040 w 923956"/>
                  <a:gd name="connsiteY180" fmla="*/ 351000 h 1000165"/>
                  <a:gd name="connsiteX181" fmla="*/ 488940 w 923956"/>
                  <a:gd name="connsiteY181" fmla="*/ 346275 h 1000165"/>
                  <a:gd name="connsiteX182" fmla="*/ 478443 w 923956"/>
                  <a:gd name="connsiteY182" fmla="*/ 342594 h 1000165"/>
                  <a:gd name="connsiteX183" fmla="*/ 466900 w 923956"/>
                  <a:gd name="connsiteY183" fmla="*/ 339517 h 1000165"/>
                  <a:gd name="connsiteX184" fmla="*/ 455959 w 923956"/>
                  <a:gd name="connsiteY184" fmla="*/ 337483 h 1000165"/>
                  <a:gd name="connsiteX185" fmla="*/ 443971 w 923956"/>
                  <a:gd name="connsiteY185" fmla="*/ 336054 h 1000165"/>
                  <a:gd name="connsiteX186" fmla="*/ 432587 w 923956"/>
                  <a:gd name="connsiteY186" fmla="*/ 335668 h 1000165"/>
                  <a:gd name="connsiteX187" fmla="*/ 420758 w 923956"/>
                  <a:gd name="connsiteY187" fmla="*/ 336931 h 1000165"/>
                  <a:gd name="connsiteX188" fmla="*/ 408930 w 923956"/>
                  <a:gd name="connsiteY188" fmla="*/ 338193 h 1000165"/>
                  <a:gd name="connsiteX189" fmla="*/ 403538 w 923956"/>
                  <a:gd name="connsiteY189" fmla="*/ 338522 h 1000165"/>
                  <a:gd name="connsiteX190" fmla="*/ 400843 w 923956"/>
                  <a:gd name="connsiteY190" fmla="*/ 338687 h 1000165"/>
                  <a:gd name="connsiteX191" fmla="*/ 397101 w 923956"/>
                  <a:gd name="connsiteY191" fmla="*/ 339456 h 1000165"/>
                  <a:gd name="connsiteX192" fmla="*/ 353720 w 923956"/>
                  <a:gd name="connsiteY192" fmla="*/ 356151 h 1000165"/>
                  <a:gd name="connsiteX193" fmla="*/ 344302 w 923956"/>
                  <a:gd name="connsiteY193" fmla="*/ 361589 h 1000165"/>
                  <a:gd name="connsiteX194" fmla="*/ 339070 w 923956"/>
                  <a:gd name="connsiteY194" fmla="*/ 364609 h 1000165"/>
                  <a:gd name="connsiteX195" fmla="*/ 334440 w 923956"/>
                  <a:gd name="connsiteY195" fmla="*/ 368674 h 1000165"/>
                  <a:gd name="connsiteX196" fmla="*/ 332347 w 923956"/>
                  <a:gd name="connsiteY196" fmla="*/ 369882 h 1000165"/>
                  <a:gd name="connsiteX197" fmla="*/ 330255 w 923956"/>
                  <a:gd name="connsiteY197" fmla="*/ 371091 h 1000165"/>
                  <a:gd name="connsiteX198" fmla="*/ 325625 w 923956"/>
                  <a:gd name="connsiteY198" fmla="*/ 375155 h 1000165"/>
                  <a:gd name="connsiteX199" fmla="*/ 320995 w 923956"/>
                  <a:gd name="connsiteY199" fmla="*/ 379220 h 1000165"/>
                  <a:gd name="connsiteX200" fmla="*/ 318902 w 923956"/>
                  <a:gd name="connsiteY200" fmla="*/ 380428 h 1000165"/>
                  <a:gd name="connsiteX201" fmla="*/ 317412 w 923956"/>
                  <a:gd name="connsiteY201" fmla="*/ 382681 h 1000165"/>
                  <a:gd name="connsiteX202" fmla="*/ 312782 w 923956"/>
                  <a:gd name="connsiteY202" fmla="*/ 386745 h 1000165"/>
                  <a:gd name="connsiteX203" fmla="*/ 309200 w 923956"/>
                  <a:gd name="connsiteY203" fmla="*/ 390205 h 1000165"/>
                  <a:gd name="connsiteX204" fmla="*/ 302192 w 923956"/>
                  <a:gd name="connsiteY204" fmla="*/ 399818 h 1000165"/>
                  <a:gd name="connsiteX205" fmla="*/ 297118 w 923956"/>
                  <a:gd name="connsiteY205" fmla="*/ 405531 h 1000165"/>
                  <a:gd name="connsiteX206" fmla="*/ 265069 w 923956"/>
                  <a:gd name="connsiteY206" fmla="*/ 540937 h 1000165"/>
                  <a:gd name="connsiteX207" fmla="*/ 265545 w 923956"/>
                  <a:gd name="connsiteY207" fmla="*/ 549012 h 1000165"/>
                  <a:gd name="connsiteX208" fmla="*/ 268876 w 923956"/>
                  <a:gd name="connsiteY208" fmla="*/ 559614 h 1000165"/>
                  <a:gd name="connsiteX209" fmla="*/ 269479 w 923956"/>
                  <a:gd name="connsiteY209" fmla="*/ 560658 h 1000165"/>
                  <a:gd name="connsiteX210" fmla="*/ 269035 w 923956"/>
                  <a:gd name="connsiteY210" fmla="*/ 562306 h 1000165"/>
                  <a:gd name="connsiteX211" fmla="*/ 270843 w 923956"/>
                  <a:gd name="connsiteY211" fmla="*/ 565437 h 1000165"/>
                  <a:gd name="connsiteX212" fmla="*/ 271002 w 923956"/>
                  <a:gd name="connsiteY212" fmla="*/ 568129 h 1000165"/>
                  <a:gd name="connsiteX213" fmla="*/ 272207 w 923956"/>
                  <a:gd name="connsiteY213" fmla="*/ 570216 h 1000165"/>
                  <a:gd name="connsiteX214" fmla="*/ 277187 w 923956"/>
                  <a:gd name="connsiteY214" fmla="*/ 581259 h 1000165"/>
                  <a:gd name="connsiteX215" fmla="*/ 278551 w 923956"/>
                  <a:gd name="connsiteY215" fmla="*/ 586038 h 1000165"/>
                  <a:gd name="connsiteX216" fmla="*/ 281564 w 923956"/>
                  <a:gd name="connsiteY216" fmla="*/ 591256 h 1000165"/>
                  <a:gd name="connsiteX217" fmla="*/ 282769 w 923956"/>
                  <a:gd name="connsiteY217" fmla="*/ 593344 h 1000165"/>
                  <a:gd name="connsiteX218" fmla="*/ 283974 w 923956"/>
                  <a:gd name="connsiteY218" fmla="*/ 595432 h 1000165"/>
                  <a:gd name="connsiteX219" fmla="*/ 286988 w 923956"/>
                  <a:gd name="connsiteY219" fmla="*/ 600651 h 1000165"/>
                  <a:gd name="connsiteX220" fmla="*/ 290001 w 923956"/>
                  <a:gd name="connsiteY220" fmla="*/ 605870 h 1000165"/>
                  <a:gd name="connsiteX221" fmla="*/ 292411 w 923956"/>
                  <a:gd name="connsiteY221" fmla="*/ 610045 h 1000165"/>
                  <a:gd name="connsiteX222" fmla="*/ 296470 w 923956"/>
                  <a:gd name="connsiteY222" fmla="*/ 614659 h 1000165"/>
                  <a:gd name="connsiteX223" fmla="*/ 298881 w 923956"/>
                  <a:gd name="connsiteY223" fmla="*/ 618834 h 1000165"/>
                  <a:gd name="connsiteX224" fmla="*/ 306398 w 923956"/>
                  <a:gd name="connsiteY224" fmla="*/ 627020 h 1000165"/>
                  <a:gd name="connsiteX225" fmla="*/ 339001 w 923956"/>
                  <a:gd name="connsiteY225" fmla="*/ 656906 h 1000165"/>
                  <a:gd name="connsiteX226" fmla="*/ 377120 w 923956"/>
                  <a:gd name="connsiteY226" fmla="*/ 679432 h 1000165"/>
                  <a:gd name="connsiteX227" fmla="*/ 378770 w 923956"/>
                  <a:gd name="connsiteY227" fmla="*/ 679871 h 1000165"/>
                  <a:gd name="connsiteX228" fmla="*/ 379816 w 923956"/>
                  <a:gd name="connsiteY228" fmla="*/ 679267 h 1000165"/>
                  <a:gd name="connsiteX229" fmla="*/ 382068 w 923956"/>
                  <a:gd name="connsiteY229" fmla="*/ 680751 h 1000165"/>
                  <a:gd name="connsiteX230" fmla="*/ 387618 w 923956"/>
                  <a:gd name="connsiteY230" fmla="*/ 683113 h 1000165"/>
                  <a:gd name="connsiteX231" fmla="*/ 392565 w 923956"/>
                  <a:gd name="connsiteY231" fmla="*/ 684432 h 1000165"/>
                  <a:gd name="connsiteX232" fmla="*/ 395863 w 923956"/>
                  <a:gd name="connsiteY232" fmla="*/ 685312 h 1000165"/>
                  <a:gd name="connsiteX233" fmla="*/ 397512 w 923956"/>
                  <a:gd name="connsiteY233" fmla="*/ 685751 h 1000165"/>
                  <a:gd name="connsiteX234" fmla="*/ 403062 w 923956"/>
                  <a:gd name="connsiteY234" fmla="*/ 688113 h 1000165"/>
                  <a:gd name="connsiteX235" fmla="*/ 404108 w 923956"/>
                  <a:gd name="connsiteY235" fmla="*/ 687509 h 1000165"/>
                  <a:gd name="connsiteX236" fmla="*/ 405757 w 923956"/>
                  <a:gd name="connsiteY236" fmla="*/ 687949 h 1000165"/>
                  <a:gd name="connsiteX237" fmla="*/ 409055 w 923956"/>
                  <a:gd name="connsiteY237" fmla="*/ 688828 h 1000165"/>
                  <a:gd name="connsiteX238" fmla="*/ 414003 w 923956"/>
                  <a:gd name="connsiteY238" fmla="*/ 690147 h 1000165"/>
                  <a:gd name="connsiteX239" fmla="*/ 419996 w 923956"/>
                  <a:gd name="connsiteY239" fmla="*/ 690862 h 1000165"/>
                  <a:gd name="connsiteX240" fmla="*/ 421646 w 923956"/>
                  <a:gd name="connsiteY240" fmla="*/ 691301 h 1000165"/>
                  <a:gd name="connsiteX241" fmla="*/ 424944 w 923956"/>
                  <a:gd name="connsiteY241" fmla="*/ 692181 h 1000165"/>
                  <a:gd name="connsiteX242" fmla="*/ 430335 w 923956"/>
                  <a:gd name="connsiteY242" fmla="*/ 691852 h 1000165"/>
                  <a:gd name="connsiteX243" fmla="*/ 433633 w 923956"/>
                  <a:gd name="connsiteY243" fmla="*/ 692731 h 1000165"/>
                  <a:gd name="connsiteX244" fmla="*/ 436328 w 923956"/>
                  <a:gd name="connsiteY244" fmla="*/ 692566 h 1000165"/>
                  <a:gd name="connsiteX245" fmla="*/ 440673 w 923956"/>
                  <a:gd name="connsiteY245" fmla="*/ 692841 h 1000165"/>
                  <a:gd name="connsiteX246" fmla="*/ 462840 w 923956"/>
                  <a:gd name="connsiteY246" fmla="*/ 692568 h 1000165"/>
                  <a:gd name="connsiteX247" fmla="*/ 505650 w 923956"/>
                  <a:gd name="connsiteY247" fmla="*/ 684552 h 1000165"/>
                  <a:gd name="connsiteX248" fmla="*/ 545733 w 923956"/>
                  <a:gd name="connsiteY248" fmla="*/ 666977 h 1000165"/>
                  <a:gd name="connsiteX249" fmla="*/ 580994 w 923956"/>
                  <a:gd name="connsiteY249" fmla="*/ 641052 h 1000165"/>
                  <a:gd name="connsiteX250" fmla="*/ 630491 w 923956"/>
                  <a:gd name="connsiteY250" fmla="*/ 572116 h 1000165"/>
                  <a:gd name="connsiteX251" fmla="*/ 643236 w 923956"/>
                  <a:gd name="connsiteY251" fmla="*/ 531357 h 1000165"/>
                  <a:gd name="connsiteX252" fmla="*/ 644567 w 923956"/>
                  <a:gd name="connsiteY252" fmla="*/ 526413 h 1000165"/>
                  <a:gd name="connsiteX253" fmla="*/ 645296 w 923956"/>
                  <a:gd name="connsiteY253" fmla="*/ 520425 h 1000165"/>
                  <a:gd name="connsiteX254" fmla="*/ 646310 w 923956"/>
                  <a:gd name="connsiteY254" fmla="*/ 510098 h 1000165"/>
                  <a:gd name="connsiteX255" fmla="*/ 647324 w 923956"/>
                  <a:gd name="connsiteY255" fmla="*/ 499771 h 1000165"/>
                  <a:gd name="connsiteX256" fmla="*/ 647006 w 923956"/>
                  <a:gd name="connsiteY256" fmla="*/ 494388 h 1000165"/>
                  <a:gd name="connsiteX257" fmla="*/ 647735 w 923956"/>
                  <a:gd name="connsiteY257" fmla="*/ 488400 h 1000165"/>
                  <a:gd name="connsiteX258" fmla="*/ 629335 w 923956"/>
                  <a:gd name="connsiteY258" fmla="*/ 405780 h 1000165"/>
                  <a:gd name="connsiteX259" fmla="*/ 625560 w 923956"/>
                  <a:gd name="connsiteY259" fmla="*/ 396825 h 1000165"/>
                  <a:gd name="connsiteX260" fmla="*/ 620137 w 923956"/>
                  <a:gd name="connsiteY260" fmla="*/ 387432 h 1000165"/>
                  <a:gd name="connsiteX261" fmla="*/ 614713 w 923956"/>
                  <a:gd name="connsiteY261" fmla="*/ 378038 h 1000165"/>
                  <a:gd name="connsiteX262" fmla="*/ 611256 w 923956"/>
                  <a:gd name="connsiteY262" fmla="*/ 374467 h 1000165"/>
                  <a:gd name="connsiteX263" fmla="*/ 608243 w 923956"/>
                  <a:gd name="connsiteY263" fmla="*/ 369248 h 1000165"/>
                  <a:gd name="connsiteX264" fmla="*/ 580429 w 923956"/>
                  <a:gd name="connsiteY264" fmla="*/ 337989 h 1000165"/>
                  <a:gd name="connsiteX265" fmla="*/ 511229 w 923956"/>
                  <a:gd name="connsiteY265" fmla="*/ 293047 h 1000165"/>
                  <a:gd name="connsiteX266" fmla="*/ 429696 w 923956"/>
                  <a:gd name="connsiteY266" fmla="*/ 277495 h 1000165"/>
                  <a:gd name="connsiteX267" fmla="*/ 400721 w 923956"/>
                  <a:gd name="connsiteY267" fmla="*/ 0 h 1000165"/>
                  <a:gd name="connsiteX268" fmla="*/ 481741 w 923956"/>
                  <a:gd name="connsiteY268" fmla="*/ 7454 h 1000165"/>
                  <a:gd name="connsiteX269" fmla="*/ 500918 w 923956"/>
                  <a:gd name="connsiteY269" fmla="*/ 11678 h 1000165"/>
                  <a:gd name="connsiteX270" fmla="*/ 521141 w 923956"/>
                  <a:gd name="connsiteY270" fmla="*/ 15298 h 1000165"/>
                  <a:gd name="connsiteX271" fmla="*/ 526086 w 923956"/>
                  <a:gd name="connsiteY271" fmla="*/ 16614 h 1000165"/>
                  <a:gd name="connsiteX272" fmla="*/ 531031 w 923956"/>
                  <a:gd name="connsiteY272" fmla="*/ 17931 h 1000165"/>
                  <a:gd name="connsiteX273" fmla="*/ 540921 w 923956"/>
                  <a:gd name="connsiteY273" fmla="*/ 20565 h 1000165"/>
                  <a:gd name="connsiteX274" fmla="*/ 550810 w 923956"/>
                  <a:gd name="connsiteY274" fmla="*/ 23198 h 1000165"/>
                  <a:gd name="connsiteX275" fmla="*/ 559653 w 923956"/>
                  <a:gd name="connsiteY275" fmla="*/ 26436 h 1000165"/>
                  <a:gd name="connsiteX276" fmla="*/ 570145 w 923956"/>
                  <a:gd name="connsiteY276" fmla="*/ 30112 h 1000165"/>
                  <a:gd name="connsiteX277" fmla="*/ 578988 w 923956"/>
                  <a:gd name="connsiteY277" fmla="*/ 33349 h 1000165"/>
                  <a:gd name="connsiteX278" fmla="*/ 598323 w 923956"/>
                  <a:gd name="connsiteY278" fmla="*/ 40263 h 1000165"/>
                  <a:gd name="connsiteX279" fmla="*/ 617214 w 923956"/>
                  <a:gd name="connsiteY279" fmla="*/ 48824 h 1000165"/>
                  <a:gd name="connsiteX280" fmla="*/ 635060 w 923956"/>
                  <a:gd name="connsiteY280" fmla="*/ 57988 h 1000165"/>
                  <a:gd name="connsiteX281" fmla="*/ 644505 w 923956"/>
                  <a:gd name="connsiteY281" fmla="*/ 62269 h 1000165"/>
                  <a:gd name="connsiteX282" fmla="*/ 646756 w 923956"/>
                  <a:gd name="connsiteY282" fmla="*/ 63751 h 1000165"/>
                  <a:gd name="connsiteX283" fmla="*/ 648404 w 923956"/>
                  <a:gd name="connsiteY283" fmla="*/ 64189 h 1000165"/>
                  <a:gd name="connsiteX284" fmla="*/ 652904 w 923956"/>
                  <a:gd name="connsiteY284" fmla="*/ 67153 h 1000165"/>
                  <a:gd name="connsiteX285" fmla="*/ 662350 w 923956"/>
                  <a:gd name="connsiteY285" fmla="*/ 71433 h 1000165"/>
                  <a:gd name="connsiteX286" fmla="*/ 666851 w 923956"/>
                  <a:gd name="connsiteY286" fmla="*/ 74397 h 1000165"/>
                  <a:gd name="connsiteX287" fmla="*/ 671352 w 923956"/>
                  <a:gd name="connsiteY287" fmla="*/ 77361 h 1000165"/>
                  <a:gd name="connsiteX288" fmla="*/ 688753 w 923956"/>
                  <a:gd name="connsiteY288" fmla="*/ 88172 h 1000165"/>
                  <a:gd name="connsiteX289" fmla="*/ 696106 w 923956"/>
                  <a:gd name="connsiteY289" fmla="*/ 93660 h 1000165"/>
                  <a:gd name="connsiteX290" fmla="*/ 705108 w 923956"/>
                  <a:gd name="connsiteY290" fmla="*/ 99588 h 1000165"/>
                  <a:gd name="connsiteX291" fmla="*/ 714109 w 923956"/>
                  <a:gd name="connsiteY291" fmla="*/ 105515 h 1000165"/>
                  <a:gd name="connsiteX292" fmla="*/ 721462 w 923956"/>
                  <a:gd name="connsiteY292" fmla="*/ 111003 h 1000165"/>
                  <a:gd name="connsiteX293" fmla="*/ 729418 w 923956"/>
                  <a:gd name="connsiteY293" fmla="*/ 117535 h 1000165"/>
                  <a:gd name="connsiteX294" fmla="*/ 732872 w 923956"/>
                  <a:gd name="connsiteY294" fmla="*/ 121102 h 1000165"/>
                  <a:gd name="connsiteX295" fmla="*/ 737373 w 923956"/>
                  <a:gd name="connsiteY295" fmla="*/ 124066 h 1000165"/>
                  <a:gd name="connsiteX296" fmla="*/ 752237 w 923956"/>
                  <a:gd name="connsiteY296" fmla="*/ 137732 h 1000165"/>
                  <a:gd name="connsiteX297" fmla="*/ 767704 w 923956"/>
                  <a:gd name="connsiteY297" fmla="*/ 152442 h 1000165"/>
                  <a:gd name="connsiteX298" fmla="*/ 782569 w 923956"/>
                  <a:gd name="connsiteY298" fmla="*/ 166108 h 1000165"/>
                  <a:gd name="connsiteX299" fmla="*/ 789478 w 923956"/>
                  <a:gd name="connsiteY299" fmla="*/ 173243 h 1000165"/>
                  <a:gd name="connsiteX300" fmla="*/ 790682 w 923956"/>
                  <a:gd name="connsiteY300" fmla="*/ 175329 h 1000165"/>
                  <a:gd name="connsiteX301" fmla="*/ 791886 w 923956"/>
                  <a:gd name="connsiteY301" fmla="*/ 177415 h 1000165"/>
                  <a:gd name="connsiteX302" fmla="*/ 795341 w 923956"/>
                  <a:gd name="connsiteY302" fmla="*/ 180983 h 1000165"/>
                  <a:gd name="connsiteX303" fmla="*/ 808715 w 923956"/>
                  <a:gd name="connsiteY303" fmla="*/ 196900 h 1000165"/>
                  <a:gd name="connsiteX304" fmla="*/ 822090 w 923956"/>
                  <a:gd name="connsiteY304" fmla="*/ 212817 h 1000165"/>
                  <a:gd name="connsiteX305" fmla="*/ 824498 w 923956"/>
                  <a:gd name="connsiteY305" fmla="*/ 216989 h 1000165"/>
                  <a:gd name="connsiteX306" fmla="*/ 827953 w 923956"/>
                  <a:gd name="connsiteY306" fmla="*/ 220557 h 1000165"/>
                  <a:gd name="connsiteX307" fmla="*/ 833372 w 923956"/>
                  <a:gd name="connsiteY307" fmla="*/ 229942 h 1000165"/>
                  <a:gd name="connsiteX308" fmla="*/ 839235 w 923956"/>
                  <a:gd name="connsiteY308" fmla="*/ 237681 h 1000165"/>
                  <a:gd name="connsiteX309" fmla="*/ 842245 w 923956"/>
                  <a:gd name="connsiteY309" fmla="*/ 242896 h 1000165"/>
                  <a:gd name="connsiteX310" fmla="*/ 845700 w 923956"/>
                  <a:gd name="connsiteY310" fmla="*/ 246463 h 1000165"/>
                  <a:gd name="connsiteX311" fmla="*/ 855936 w 923956"/>
                  <a:gd name="connsiteY311" fmla="*/ 264193 h 1000165"/>
                  <a:gd name="connsiteX312" fmla="*/ 866172 w 923956"/>
                  <a:gd name="connsiteY312" fmla="*/ 281922 h 1000165"/>
                  <a:gd name="connsiteX313" fmla="*/ 898747 w 923956"/>
                  <a:gd name="connsiteY313" fmla="*/ 357671 h 1000165"/>
                  <a:gd name="connsiteX314" fmla="*/ 918611 w 923956"/>
                  <a:gd name="connsiteY314" fmla="*/ 437979 h 1000165"/>
                  <a:gd name="connsiteX315" fmla="*/ 923956 w 923956"/>
                  <a:gd name="connsiteY315" fmla="*/ 519715 h 1000165"/>
                  <a:gd name="connsiteX316" fmla="*/ 922526 w 923956"/>
                  <a:gd name="connsiteY316" fmla="*/ 541398 h 1000165"/>
                  <a:gd name="connsiteX317" fmla="*/ 921540 w 923956"/>
                  <a:gd name="connsiteY317" fmla="*/ 561435 h 1000165"/>
                  <a:gd name="connsiteX318" fmla="*/ 914782 w 923956"/>
                  <a:gd name="connsiteY318" fmla="*/ 602881 h 1000165"/>
                  <a:gd name="connsiteX319" fmla="*/ 892423 w 923956"/>
                  <a:gd name="connsiteY319" fmla="*/ 682536 h 1000165"/>
                  <a:gd name="connsiteX320" fmla="*/ 857924 w 923956"/>
                  <a:gd name="connsiteY320" fmla="*/ 758075 h 1000165"/>
                  <a:gd name="connsiteX321" fmla="*/ 809478 w 923956"/>
                  <a:gd name="connsiteY321" fmla="*/ 826371 h 1000165"/>
                  <a:gd name="connsiteX322" fmla="*/ 796352 w 923956"/>
                  <a:gd name="connsiteY322" fmla="*/ 842292 h 1000165"/>
                  <a:gd name="connsiteX323" fmla="*/ 781579 w 923956"/>
                  <a:gd name="connsiteY323" fmla="*/ 857774 h 1000165"/>
                  <a:gd name="connsiteX324" fmla="*/ 774414 w 923956"/>
                  <a:gd name="connsiteY324" fmla="*/ 864692 h 1000165"/>
                  <a:gd name="connsiteX325" fmla="*/ 766203 w 923956"/>
                  <a:gd name="connsiteY325" fmla="*/ 872214 h 1000165"/>
                  <a:gd name="connsiteX326" fmla="*/ 762620 w 923956"/>
                  <a:gd name="connsiteY326" fmla="*/ 875673 h 1000165"/>
                  <a:gd name="connsiteX327" fmla="*/ 761130 w 923956"/>
                  <a:gd name="connsiteY327" fmla="*/ 877924 h 1000165"/>
                  <a:gd name="connsiteX328" fmla="*/ 759038 w 923956"/>
                  <a:gd name="connsiteY328" fmla="*/ 879131 h 1000165"/>
                  <a:gd name="connsiteX329" fmla="*/ 750827 w 923956"/>
                  <a:gd name="connsiteY329" fmla="*/ 886653 h 1000165"/>
                  <a:gd name="connsiteX330" fmla="*/ 743060 w 923956"/>
                  <a:gd name="connsiteY330" fmla="*/ 892528 h 1000165"/>
                  <a:gd name="connsiteX331" fmla="*/ 734849 w 923956"/>
                  <a:gd name="connsiteY331" fmla="*/ 900050 h 1000165"/>
                  <a:gd name="connsiteX332" fmla="*/ 727082 w 923956"/>
                  <a:gd name="connsiteY332" fmla="*/ 905925 h 1000165"/>
                  <a:gd name="connsiteX333" fmla="*/ 721851 w 923956"/>
                  <a:gd name="connsiteY333" fmla="*/ 908945 h 1000165"/>
                  <a:gd name="connsiteX334" fmla="*/ 718269 w 923956"/>
                  <a:gd name="connsiteY334" fmla="*/ 912403 h 1000165"/>
                  <a:gd name="connsiteX335" fmla="*/ 701086 w 923956"/>
                  <a:gd name="connsiteY335" fmla="*/ 923714 h 1000165"/>
                  <a:gd name="connsiteX336" fmla="*/ 682858 w 923956"/>
                  <a:gd name="connsiteY336" fmla="*/ 935629 h 1000165"/>
                  <a:gd name="connsiteX337" fmla="*/ 607663 w 923956"/>
                  <a:gd name="connsiteY337" fmla="*/ 972090 h 1000165"/>
                  <a:gd name="connsiteX338" fmla="*/ 441115 w 923956"/>
                  <a:gd name="connsiteY338" fmla="*/ 1000110 h 1000165"/>
                  <a:gd name="connsiteX339" fmla="*/ 274671 w 923956"/>
                  <a:gd name="connsiteY339" fmla="*/ 965497 h 1000165"/>
                  <a:gd name="connsiteX340" fmla="*/ 132897 w 923956"/>
                  <a:gd name="connsiteY340" fmla="*/ 872143 h 1000165"/>
                  <a:gd name="connsiteX341" fmla="*/ 77149 w 923956"/>
                  <a:gd name="connsiteY341" fmla="*/ 806991 h 1000165"/>
                  <a:gd name="connsiteX342" fmla="*/ 71286 w 923956"/>
                  <a:gd name="connsiteY342" fmla="*/ 799252 h 1000165"/>
                  <a:gd name="connsiteX343" fmla="*/ 65867 w 923956"/>
                  <a:gd name="connsiteY343" fmla="*/ 789866 h 1000165"/>
                  <a:gd name="connsiteX344" fmla="*/ 55029 w 923956"/>
                  <a:gd name="connsiteY344" fmla="*/ 771094 h 1000165"/>
                  <a:gd name="connsiteX345" fmla="*/ 44191 w 923956"/>
                  <a:gd name="connsiteY345" fmla="*/ 752322 h 1000165"/>
                  <a:gd name="connsiteX346" fmla="*/ 35445 w 923956"/>
                  <a:gd name="connsiteY346" fmla="*/ 732342 h 1000165"/>
                  <a:gd name="connsiteX347" fmla="*/ 633 w 923956"/>
                  <a:gd name="connsiteY347" fmla="*/ 563328 h 1000165"/>
                  <a:gd name="connsiteX348" fmla="*/ 0 w 923956"/>
                  <a:gd name="connsiteY348" fmla="*/ 552569 h 1000165"/>
                  <a:gd name="connsiteX349" fmla="*/ 414 w 923956"/>
                  <a:gd name="connsiteY349" fmla="*/ 541205 h 1000165"/>
                  <a:gd name="connsiteX350" fmla="*/ 3492 w 923956"/>
                  <a:gd name="connsiteY350" fmla="*/ 519961 h 1000165"/>
                  <a:gd name="connsiteX351" fmla="*/ 5968 w 923956"/>
                  <a:gd name="connsiteY351" fmla="*/ 497674 h 1000165"/>
                  <a:gd name="connsiteX352" fmla="*/ 8030 w 923956"/>
                  <a:gd name="connsiteY352" fmla="*/ 486750 h 1000165"/>
                  <a:gd name="connsiteX353" fmla="*/ 10694 w 923956"/>
                  <a:gd name="connsiteY353" fmla="*/ 476868 h 1000165"/>
                  <a:gd name="connsiteX354" fmla="*/ 36636 w 923956"/>
                  <a:gd name="connsiteY354" fmla="*/ 393755 h 1000165"/>
                  <a:gd name="connsiteX355" fmla="*/ 140850 w 923956"/>
                  <a:gd name="connsiteY355" fmla="*/ 252936 h 1000165"/>
                  <a:gd name="connsiteX356" fmla="*/ 211356 w 923956"/>
                  <a:gd name="connsiteY356" fmla="*/ 201105 h 1000165"/>
                  <a:gd name="connsiteX357" fmla="*/ 294189 w 923956"/>
                  <a:gd name="connsiteY357" fmla="*/ 165796 h 1000165"/>
                  <a:gd name="connsiteX358" fmla="*/ 381426 w 923956"/>
                  <a:gd name="connsiteY358" fmla="*/ 150193 h 1000165"/>
                  <a:gd name="connsiteX359" fmla="*/ 425740 w 923956"/>
                  <a:gd name="connsiteY359" fmla="*/ 149638 h 1000165"/>
                  <a:gd name="connsiteX360" fmla="*/ 437722 w 923956"/>
                  <a:gd name="connsiteY360" fmla="*/ 151063 h 1000165"/>
                  <a:gd name="connsiteX361" fmla="*/ 443111 w 923956"/>
                  <a:gd name="connsiteY361" fmla="*/ 150733 h 1000165"/>
                  <a:gd name="connsiteX362" fmla="*/ 449102 w 923956"/>
                  <a:gd name="connsiteY362" fmla="*/ 151446 h 1000165"/>
                  <a:gd name="connsiteX363" fmla="*/ 460038 w 923956"/>
                  <a:gd name="connsiteY363" fmla="*/ 153475 h 1000165"/>
                  <a:gd name="connsiteX364" fmla="*/ 466029 w 923956"/>
                  <a:gd name="connsiteY364" fmla="*/ 154188 h 1000165"/>
                  <a:gd name="connsiteX365" fmla="*/ 470973 w 923956"/>
                  <a:gd name="connsiteY365" fmla="*/ 155505 h 1000165"/>
                  <a:gd name="connsiteX366" fmla="*/ 481909 w 923956"/>
                  <a:gd name="connsiteY366" fmla="*/ 157534 h 1000165"/>
                  <a:gd name="connsiteX367" fmla="*/ 492845 w 923956"/>
                  <a:gd name="connsiteY367" fmla="*/ 159563 h 1000165"/>
                  <a:gd name="connsiteX368" fmla="*/ 498836 w 923956"/>
                  <a:gd name="connsiteY368" fmla="*/ 160276 h 1000165"/>
                  <a:gd name="connsiteX369" fmla="*/ 501086 w 923956"/>
                  <a:gd name="connsiteY369" fmla="*/ 161758 h 1000165"/>
                  <a:gd name="connsiteX370" fmla="*/ 503780 w 923956"/>
                  <a:gd name="connsiteY370" fmla="*/ 161593 h 1000165"/>
                  <a:gd name="connsiteX371" fmla="*/ 515318 w 923956"/>
                  <a:gd name="connsiteY371" fmla="*/ 164665 h 1000165"/>
                  <a:gd name="connsiteX372" fmla="*/ 520263 w 923956"/>
                  <a:gd name="connsiteY372" fmla="*/ 165982 h 1000165"/>
                  <a:gd name="connsiteX373" fmla="*/ 525810 w 923956"/>
                  <a:gd name="connsiteY373" fmla="*/ 168342 h 1000165"/>
                  <a:gd name="connsiteX374" fmla="*/ 536302 w 923956"/>
                  <a:gd name="connsiteY374" fmla="*/ 172018 h 1000165"/>
                  <a:gd name="connsiteX375" fmla="*/ 546794 w 923956"/>
                  <a:gd name="connsiteY375" fmla="*/ 175694 h 1000165"/>
                  <a:gd name="connsiteX376" fmla="*/ 552340 w 923956"/>
                  <a:gd name="connsiteY376" fmla="*/ 178054 h 1000165"/>
                  <a:gd name="connsiteX377" fmla="*/ 554591 w 923956"/>
                  <a:gd name="connsiteY377" fmla="*/ 179536 h 1000165"/>
                  <a:gd name="connsiteX378" fmla="*/ 557887 w 923956"/>
                  <a:gd name="connsiteY378" fmla="*/ 180414 h 1000165"/>
                  <a:gd name="connsiteX379" fmla="*/ 635130 w 923956"/>
                  <a:gd name="connsiteY379" fmla="*/ 224812 h 1000165"/>
                  <a:gd name="connsiteX380" fmla="*/ 701498 w 923956"/>
                  <a:gd name="connsiteY380" fmla="*/ 286613 h 1000165"/>
                  <a:gd name="connsiteX381" fmla="*/ 715474 w 923956"/>
                  <a:gd name="connsiteY381" fmla="*/ 303573 h 1000165"/>
                  <a:gd name="connsiteX382" fmla="*/ 721939 w 923956"/>
                  <a:gd name="connsiteY382" fmla="*/ 312355 h 1000165"/>
                  <a:gd name="connsiteX383" fmla="*/ 729007 w 923956"/>
                  <a:gd name="connsiteY383" fmla="*/ 322180 h 1000165"/>
                  <a:gd name="connsiteX384" fmla="*/ 734426 w 923956"/>
                  <a:gd name="connsiteY384" fmla="*/ 331566 h 1000165"/>
                  <a:gd name="connsiteX385" fmla="*/ 740447 w 923956"/>
                  <a:gd name="connsiteY385" fmla="*/ 341995 h 1000165"/>
                  <a:gd name="connsiteX386" fmla="*/ 745866 w 923956"/>
                  <a:gd name="connsiteY386" fmla="*/ 351381 h 1000165"/>
                  <a:gd name="connsiteX387" fmla="*/ 748877 w 923956"/>
                  <a:gd name="connsiteY387" fmla="*/ 356595 h 1000165"/>
                  <a:gd name="connsiteX388" fmla="*/ 751887 w 923956"/>
                  <a:gd name="connsiteY388" fmla="*/ 361810 h 1000165"/>
                  <a:gd name="connsiteX389" fmla="*/ 756260 w 923956"/>
                  <a:gd name="connsiteY389" fmla="*/ 371800 h 1000165"/>
                  <a:gd name="connsiteX390" fmla="*/ 761235 w 923956"/>
                  <a:gd name="connsiteY390" fmla="*/ 382833 h 1000165"/>
                  <a:gd name="connsiteX391" fmla="*/ 769537 w 923956"/>
                  <a:gd name="connsiteY391" fmla="*/ 404460 h 1000165"/>
                  <a:gd name="connsiteX392" fmla="*/ 770899 w 923956"/>
                  <a:gd name="connsiteY392" fmla="*/ 409236 h 1000165"/>
                  <a:gd name="connsiteX393" fmla="*/ 772864 w 923956"/>
                  <a:gd name="connsiteY393" fmla="*/ 415054 h 1000165"/>
                  <a:gd name="connsiteX394" fmla="*/ 774828 w 923956"/>
                  <a:gd name="connsiteY394" fmla="*/ 420873 h 1000165"/>
                  <a:gd name="connsiteX395" fmla="*/ 776033 w 923956"/>
                  <a:gd name="connsiteY395" fmla="*/ 422959 h 1000165"/>
                  <a:gd name="connsiteX396" fmla="*/ 776190 w 923956"/>
                  <a:gd name="connsiteY396" fmla="*/ 425648 h 1000165"/>
                  <a:gd name="connsiteX397" fmla="*/ 782400 w 923956"/>
                  <a:gd name="connsiteY397" fmla="*/ 448483 h 1000165"/>
                  <a:gd name="connsiteX398" fmla="*/ 784997 w 923956"/>
                  <a:gd name="connsiteY398" fmla="*/ 465061 h 1000165"/>
                  <a:gd name="connsiteX399" fmla="*/ 714744 w 923956"/>
                  <a:gd name="connsiteY399" fmla="*/ 742012 h 1000165"/>
                  <a:gd name="connsiteX400" fmla="*/ 705644 w 923956"/>
                  <a:gd name="connsiteY400" fmla="*/ 752828 h 1000165"/>
                  <a:gd name="connsiteX401" fmla="*/ 690427 w 923956"/>
                  <a:gd name="connsiteY401" fmla="*/ 769957 h 1000165"/>
                  <a:gd name="connsiteX402" fmla="*/ 682818 w 923956"/>
                  <a:gd name="connsiteY402" fmla="*/ 778522 h 1000165"/>
                  <a:gd name="connsiteX403" fmla="*/ 673561 w 923956"/>
                  <a:gd name="connsiteY403" fmla="*/ 786648 h 1000165"/>
                  <a:gd name="connsiteX404" fmla="*/ 668932 w 923956"/>
                  <a:gd name="connsiteY404" fmla="*/ 790710 h 1000165"/>
                  <a:gd name="connsiteX405" fmla="*/ 665350 w 923956"/>
                  <a:gd name="connsiteY405" fmla="*/ 794169 h 1000165"/>
                  <a:gd name="connsiteX406" fmla="*/ 656093 w 923956"/>
                  <a:gd name="connsiteY406" fmla="*/ 802295 h 1000165"/>
                  <a:gd name="connsiteX407" fmla="*/ 647279 w 923956"/>
                  <a:gd name="connsiteY407" fmla="*/ 808774 h 1000165"/>
                  <a:gd name="connsiteX408" fmla="*/ 642650 w 923956"/>
                  <a:gd name="connsiteY408" fmla="*/ 812836 h 1000165"/>
                  <a:gd name="connsiteX409" fmla="*/ 637420 w 923956"/>
                  <a:gd name="connsiteY409" fmla="*/ 815856 h 1000165"/>
                  <a:gd name="connsiteX410" fmla="*/ 627561 w 923956"/>
                  <a:gd name="connsiteY410" fmla="*/ 822939 h 1000165"/>
                  <a:gd name="connsiteX411" fmla="*/ 618145 w 923956"/>
                  <a:gd name="connsiteY411" fmla="*/ 828375 h 1000165"/>
                  <a:gd name="connsiteX412" fmla="*/ 597825 w 923956"/>
                  <a:gd name="connsiteY412" fmla="*/ 841498 h 1000165"/>
                  <a:gd name="connsiteX413" fmla="*/ 508842 w 923956"/>
                  <a:gd name="connsiteY413" fmla="*/ 873405 h 1000165"/>
                  <a:gd name="connsiteX414" fmla="*/ 502407 w 923956"/>
                  <a:gd name="connsiteY414" fmla="*/ 874339 h 1000165"/>
                  <a:gd name="connsiteX415" fmla="*/ 495972 w 923956"/>
                  <a:gd name="connsiteY415" fmla="*/ 875273 h 1000165"/>
                  <a:gd name="connsiteX416" fmla="*/ 484751 w 923956"/>
                  <a:gd name="connsiteY416" fmla="*/ 877580 h 1000165"/>
                  <a:gd name="connsiteX417" fmla="*/ 460501 w 923956"/>
                  <a:gd name="connsiteY417" fmla="*/ 879066 h 1000165"/>
                  <a:gd name="connsiteX418" fmla="*/ 437297 w 923956"/>
                  <a:gd name="connsiteY418" fmla="*/ 879947 h 1000165"/>
                  <a:gd name="connsiteX419" fmla="*/ 412889 w 923956"/>
                  <a:gd name="connsiteY419" fmla="*/ 878744 h 1000165"/>
                  <a:gd name="connsiteX420" fmla="*/ 388926 w 923956"/>
                  <a:gd name="connsiteY420" fmla="*/ 875893 h 1000165"/>
                  <a:gd name="connsiteX421" fmla="*/ 365406 w 923956"/>
                  <a:gd name="connsiteY421" fmla="*/ 871395 h 1000165"/>
                  <a:gd name="connsiteX422" fmla="*/ 342331 w 923956"/>
                  <a:gd name="connsiteY422" fmla="*/ 865250 h 1000165"/>
                  <a:gd name="connsiteX423" fmla="*/ 319699 w 923956"/>
                  <a:gd name="connsiteY423" fmla="*/ 857458 h 1000165"/>
                  <a:gd name="connsiteX424" fmla="*/ 297511 w 923956"/>
                  <a:gd name="connsiteY424" fmla="*/ 848020 h 1000165"/>
                  <a:gd name="connsiteX425" fmla="*/ 287463 w 923956"/>
                  <a:gd name="connsiteY425" fmla="*/ 842697 h 1000165"/>
                  <a:gd name="connsiteX426" fmla="*/ 281917 w 923956"/>
                  <a:gd name="connsiteY426" fmla="*/ 840337 h 1000165"/>
                  <a:gd name="connsiteX427" fmla="*/ 276814 w 923956"/>
                  <a:gd name="connsiteY427" fmla="*/ 836330 h 1000165"/>
                  <a:gd name="connsiteX428" fmla="*/ 271267 w 923956"/>
                  <a:gd name="connsiteY428" fmla="*/ 833971 h 1000165"/>
                  <a:gd name="connsiteX429" fmla="*/ 266766 w 923956"/>
                  <a:gd name="connsiteY429" fmla="*/ 831007 h 1000165"/>
                  <a:gd name="connsiteX430" fmla="*/ 256116 w 923956"/>
                  <a:gd name="connsiteY430" fmla="*/ 824641 h 1000165"/>
                  <a:gd name="connsiteX431" fmla="*/ 246513 w 923956"/>
                  <a:gd name="connsiteY431" fmla="*/ 817671 h 1000165"/>
                  <a:gd name="connsiteX432" fmla="*/ 241410 w 923956"/>
                  <a:gd name="connsiteY432" fmla="*/ 813665 h 1000165"/>
                  <a:gd name="connsiteX433" fmla="*/ 236909 w 923956"/>
                  <a:gd name="connsiteY433" fmla="*/ 810701 h 1000165"/>
                  <a:gd name="connsiteX434" fmla="*/ 173680 w 923956"/>
                  <a:gd name="connsiteY434" fmla="*/ 747088 h 1000165"/>
                  <a:gd name="connsiteX435" fmla="*/ 141196 w 923956"/>
                  <a:gd name="connsiteY435" fmla="*/ 700487 h 1000165"/>
                  <a:gd name="connsiteX436" fmla="*/ 96088 w 923956"/>
                  <a:gd name="connsiteY436" fmla="*/ 494312 h 1000165"/>
                  <a:gd name="connsiteX437" fmla="*/ 95644 w 923956"/>
                  <a:gd name="connsiteY437" fmla="*/ 495959 h 1000165"/>
                  <a:gd name="connsiteX438" fmla="*/ 93423 w 923956"/>
                  <a:gd name="connsiteY438" fmla="*/ 504193 h 1000165"/>
                  <a:gd name="connsiteX439" fmla="*/ 91805 w 923956"/>
                  <a:gd name="connsiteY439" fmla="*/ 513470 h 1000165"/>
                  <a:gd name="connsiteX440" fmla="*/ 89014 w 923956"/>
                  <a:gd name="connsiteY440" fmla="*/ 530378 h 1000165"/>
                  <a:gd name="connsiteX441" fmla="*/ 87268 w 923956"/>
                  <a:gd name="connsiteY441" fmla="*/ 546682 h 1000165"/>
                  <a:gd name="connsiteX442" fmla="*/ 86696 w 923956"/>
                  <a:gd name="connsiteY442" fmla="*/ 555355 h 1000165"/>
                  <a:gd name="connsiteX443" fmla="*/ 86124 w 923956"/>
                  <a:gd name="connsiteY443" fmla="*/ 564029 h 1000165"/>
                  <a:gd name="connsiteX444" fmla="*/ 111399 w 923956"/>
                  <a:gd name="connsiteY444" fmla="*/ 699614 h 1000165"/>
                  <a:gd name="connsiteX445" fmla="*/ 118339 w 923956"/>
                  <a:gd name="connsiteY445" fmla="*/ 716465 h 1000165"/>
                  <a:gd name="connsiteX446" fmla="*/ 125722 w 923956"/>
                  <a:gd name="connsiteY446" fmla="*/ 731670 h 1000165"/>
                  <a:gd name="connsiteX447" fmla="*/ 134754 w 923956"/>
                  <a:gd name="connsiteY447" fmla="*/ 747314 h 1000165"/>
                  <a:gd name="connsiteX448" fmla="*/ 140015 w 923956"/>
                  <a:gd name="connsiteY448" fmla="*/ 754010 h 1000165"/>
                  <a:gd name="connsiteX449" fmla="*/ 144230 w 923956"/>
                  <a:gd name="connsiteY449" fmla="*/ 761310 h 1000165"/>
                  <a:gd name="connsiteX450" fmla="*/ 188568 w 923956"/>
                  <a:gd name="connsiteY450" fmla="*/ 816362 h 1000165"/>
                  <a:gd name="connsiteX451" fmla="*/ 304700 w 923956"/>
                  <a:gd name="connsiteY451" fmla="*/ 896710 h 1000165"/>
                  <a:gd name="connsiteX452" fmla="*/ 442837 w 923956"/>
                  <a:gd name="connsiteY452" fmla="*/ 928199 h 1000165"/>
                  <a:gd name="connsiteX453" fmla="*/ 584406 w 923956"/>
                  <a:gd name="connsiteY453" fmla="*/ 907647 h 1000165"/>
                  <a:gd name="connsiteX454" fmla="*/ 649741 w 923956"/>
                  <a:gd name="connsiteY454" fmla="*/ 878269 h 1000165"/>
                  <a:gd name="connsiteX455" fmla="*/ 665434 w 923956"/>
                  <a:gd name="connsiteY455" fmla="*/ 869209 h 1000165"/>
                  <a:gd name="connsiteX456" fmla="*/ 680524 w 923956"/>
                  <a:gd name="connsiteY456" fmla="*/ 859107 h 1000165"/>
                  <a:gd name="connsiteX457" fmla="*/ 684708 w 923956"/>
                  <a:gd name="connsiteY457" fmla="*/ 856691 h 1000165"/>
                  <a:gd name="connsiteX458" fmla="*/ 688290 w 923956"/>
                  <a:gd name="connsiteY458" fmla="*/ 853232 h 1000165"/>
                  <a:gd name="connsiteX459" fmla="*/ 695011 w 923956"/>
                  <a:gd name="connsiteY459" fmla="*/ 847961 h 1000165"/>
                  <a:gd name="connsiteX460" fmla="*/ 702779 w 923956"/>
                  <a:gd name="connsiteY460" fmla="*/ 842086 h 1000165"/>
                  <a:gd name="connsiteX461" fmla="*/ 709499 w 923956"/>
                  <a:gd name="connsiteY461" fmla="*/ 836815 h 1000165"/>
                  <a:gd name="connsiteX462" fmla="*/ 717266 w 923956"/>
                  <a:gd name="connsiteY462" fmla="*/ 830940 h 1000165"/>
                  <a:gd name="connsiteX463" fmla="*/ 718313 w 923956"/>
                  <a:gd name="connsiteY463" fmla="*/ 830336 h 1000165"/>
                  <a:gd name="connsiteX464" fmla="*/ 719802 w 923956"/>
                  <a:gd name="connsiteY464" fmla="*/ 828086 h 1000165"/>
                  <a:gd name="connsiteX465" fmla="*/ 723385 w 923956"/>
                  <a:gd name="connsiteY465" fmla="*/ 824627 h 1000165"/>
                  <a:gd name="connsiteX466" fmla="*/ 730106 w 923956"/>
                  <a:gd name="connsiteY466" fmla="*/ 819356 h 1000165"/>
                  <a:gd name="connsiteX467" fmla="*/ 737271 w 923956"/>
                  <a:gd name="connsiteY467" fmla="*/ 812438 h 1000165"/>
                  <a:gd name="connsiteX468" fmla="*/ 749508 w 923956"/>
                  <a:gd name="connsiteY468" fmla="*/ 799811 h 1000165"/>
                  <a:gd name="connsiteX469" fmla="*/ 762190 w 923956"/>
                  <a:gd name="connsiteY469" fmla="*/ 785536 h 1000165"/>
                  <a:gd name="connsiteX470" fmla="*/ 805277 w 923956"/>
                  <a:gd name="connsiteY470" fmla="*/ 727287 h 1000165"/>
                  <a:gd name="connsiteX471" fmla="*/ 837112 w 923956"/>
                  <a:gd name="connsiteY471" fmla="*/ 661629 h 1000165"/>
                  <a:gd name="connsiteX472" fmla="*/ 859501 w 923956"/>
                  <a:gd name="connsiteY472" fmla="*/ 591691 h 1000165"/>
                  <a:gd name="connsiteX473" fmla="*/ 864927 w 923956"/>
                  <a:gd name="connsiteY473" fmla="*/ 555185 h 1000165"/>
                  <a:gd name="connsiteX474" fmla="*/ 867117 w 923956"/>
                  <a:gd name="connsiteY474" fmla="*/ 537235 h 1000165"/>
                  <a:gd name="connsiteX475" fmla="*/ 867659 w 923956"/>
                  <a:gd name="connsiteY475" fmla="*/ 518845 h 1000165"/>
                  <a:gd name="connsiteX476" fmla="*/ 864436 w 923956"/>
                  <a:gd name="connsiteY476" fmla="*/ 445617 h 1000165"/>
                  <a:gd name="connsiteX477" fmla="*/ 849390 w 923956"/>
                  <a:gd name="connsiteY477" fmla="*/ 373653 h 1000165"/>
                  <a:gd name="connsiteX478" fmla="*/ 821030 w 923956"/>
                  <a:gd name="connsiteY478" fmla="*/ 305204 h 1000165"/>
                  <a:gd name="connsiteX479" fmla="*/ 813045 w 923956"/>
                  <a:gd name="connsiteY479" fmla="*/ 288957 h 1000165"/>
                  <a:gd name="connsiteX480" fmla="*/ 803411 w 923956"/>
                  <a:gd name="connsiteY480" fmla="*/ 272270 h 1000165"/>
                  <a:gd name="connsiteX481" fmla="*/ 801002 w 923956"/>
                  <a:gd name="connsiteY481" fmla="*/ 268098 h 1000165"/>
                  <a:gd name="connsiteX482" fmla="*/ 799196 w 923956"/>
                  <a:gd name="connsiteY482" fmla="*/ 264970 h 1000165"/>
                  <a:gd name="connsiteX483" fmla="*/ 793333 w 923956"/>
                  <a:gd name="connsiteY483" fmla="*/ 257230 h 1000165"/>
                  <a:gd name="connsiteX484" fmla="*/ 788516 w 923956"/>
                  <a:gd name="connsiteY484" fmla="*/ 248887 h 1000165"/>
                  <a:gd name="connsiteX485" fmla="*/ 785061 w 923956"/>
                  <a:gd name="connsiteY485" fmla="*/ 245320 h 1000165"/>
                  <a:gd name="connsiteX486" fmla="*/ 782653 w 923956"/>
                  <a:gd name="connsiteY486" fmla="*/ 241148 h 1000165"/>
                  <a:gd name="connsiteX487" fmla="*/ 771529 w 923956"/>
                  <a:gd name="connsiteY487" fmla="*/ 226713 h 1000165"/>
                  <a:gd name="connsiteX488" fmla="*/ 760404 w 923956"/>
                  <a:gd name="connsiteY488" fmla="*/ 212277 h 1000165"/>
                  <a:gd name="connsiteX489" fmla="*/ 756950 w 923956"/>
                  <a:gd name="connsiteY489" fmla="*/ 208710 h 1000165"/>
                  <a:gd name="connsiteX490" fmla="*/ 755746 w 923956"/>
                  <a:gd name="connsiteY490" fmla="*/ 206624 h 1000165"/>
                  <a:gd name="connsiteX491" fmla="*/ 753495 w 923956"/>
                  <a:gd name="connsiteY491" fmla="*/ 205142 h 1000165"/>
                  <a:gd name="connsiteX492" fmla="*/ 748234 w 923956"/>
                  <a:gd name="connsiteY492" fmla="*/ 198446 h 1000165"/>
                  <a:gd name="connsiteX493" fmla="*/ 735018 w 923956"/>
                  <a:gd name="connsiteY493" fmla="*/ 185218 h 1000165"/>
                  <a:gd name="connsiteX494" fmla="*/ 721802 w 923956"/>
                  <a:gd name="connsiteY494" fmla="*/ 171991 h 1000165"/>
                  <a:gd name="connsiteX495" fmla="*/ 707539 w 923956"/>
                  <a:gd name="connsiteY495" fmla="*/ 159367 h 1000165"/>
                  <a:gd name="connsiteX496" fmla="*/ 704085 w 923956"/>
                  <a:gd name="connsiteY496" fmla="*/ 155799 h 1000165"/>
                  <a:gd name="connsiteX497" fmla="*/ 701232 w 923956"/>
                  <a:gd name="connsiteY497" fmla="*/ 153275 h 1000165"/>
                  <a:gd name="connsiteX498" fmla="*/ 693277 w 923956"/>
                  <a:gd name="connsiteY498" fmla="*/ 146743 h 1000165"/>
                  <a:gd name="connsiteX499" fmla="*/ 685923 w 923956"/>
                  <a:gd name="connsiteY499" fmla="*/ 141256 h 1000165"/>
                  <a:gd name="connsiteX500" fmla="*/ 678570 w 923956"/>
                  <a:gd name="connsiteY500" fmla="*/ 135767 h 1000165"/>
                  <a:gd name="connsiteX501" fmla="*/ 671217 w 923956"/>
                  <a:gd name="connsiteY501" fmla="*/ 130278 h 1000165"/>
                  <a:gd name="connsiteX502" fmla="*/ 663864 w 923956"/>
                  <a:gd name="connsiteY502" fmla="*/ 124790 h 1000165"/>
                  <a:gd name="connsiteX503" fmla="*/ 648111 w 923956"/>
                  <a:gd name="connsiteY503" fmla="*/ 114418 h 1000165"/>
                  <a:gd name="connsiteX504" fmla="*/ 643610 w 923956"/>
                  <a:gd name="connsiteY504" fmla="*/ 111454 h 1000165"/>
                  <a:gd name="connsiteX505" fmla="*/ 639712 w 923956"/>
                  <a:gd name="connsiteY505" fmla="*/ 109534 h 1000165"/>
                  <a:gd name="connsiteX506" fmla="*/ 631312 w 923956"/>
                  <a:gd name="connsiteY506" fmla="*/ 104649 h 1000165"/>
                  <a:gd name="connsiteX507" fmla="*/ 627413 w 923956"/>
                  <a:gd name="connsiteY507" fmla="*/ 102728 h 1000165"/>
                  <a:gd name="connsiteX508" fmla="*/ 625163 w 923956"/>
                  <a:gd name="connsiteY508" fmla="*/ 101246 h 1000165"/>
                  <a:gd name="connsiteX509" fmla="*/ 623515 w 923956"/>
                  <a:gd name="connsiteY509" fmla="*/ 100808 h 1000165"/>
                  <a:gd name="connsiteX510" fmla="*/ 615115 w 923956"/>
                  <a:gd name="connsiteY510" fmla="*/ 95923 h 1000165"/>
                  <a:gd name="connsiteX511" fmla="*/ 598919 w 923956"/>
                  <a:gd name="connsiteY511" fmla="*/ 87197 h 1000165"/>
                  <a:gd name="connsiteX512" fmla="*/ 581676 w 923956"/>
                  <a:gd name="connsiteY512" fmla="*/ 79076 h 1000165"/>
                  <a:gd name="connsiteX513" fmla="*/ 565035 w 923956"/>
                  <a:gd name="connsiteY513" fmla="*/ 71997 h 1000165"/>
                  <a:gd name="connsiteX514" fmla="*/ 556192 w 923956"/>
                  <a:gd name="connsiteY514" fmla="*/ 68759 h 1000165"/>
                  <a:gd name="connsiteX515" fmla="*/ 547348 w 923956"/>
                  <a:gd name="connsiteY515" fmla="*/ 65522 h 1000165"/>
                  <a:gd name="connsiteX516" fmla="*/ 537459 w 923956"/>
                  <a:gd name="connsiteY516" fmla="*/ 62889 h 1000165"/>
                  <a:gd name="connsiteX517" fmla="*/ 528615 w 923956"/>
                  <a:gd name="connsiteY517" fmla="*/ 59651 h 1000165"/>
                  <a:gd name="connsiteX518" fmla="*/ 520374 w 923956"/>
                  <a:gd name="connsiteY518" fmla="*/ 57457 h 1000165"/>
                  <a:gd name="connsiteX519" fmla="*/ 515430 w 923956"/>
                  <a:gd name="connsiteY519" fmla="*/ 56140 h 1000165"/>
                  <a:gd name="connsiteX520" fmla="*/ 510485 w 923956"/>
                  <a:gd name="connsiteY520" fmla="*/ 54823 h 1000165"/>
                  <a:gd name="connsiteX521" fmla="*/ 492354 w 923956"/>
                  <a:gd name="connsiteY521" fmla="*/ 49995 h 1000165"/>
                  <a:gd name="connsiteX522" fmla="*/ 474825 w 923956"/>
                  <a:gd name="connsiteY522" fmla="*/ 46210 h 1000165"/>
                  <a:gd name="connsiteX523" fmla="*/ 399194 w 923956"/>
                  <a:gd name="connsiteY523" fmla="*/ 38426 h 1000165"/>
                  <a:gd name="connsiteX524" fmla="*/ 324194 w 923956"/>
                  <a:gd name="connsiteY524" fmla="*/ 41402 h 1000165"/>
                  <a:gd name="connsiteX525" fmla="*/ 304889 w 923956"/>
                  <a:gd name="connsiteY525" fmla="*/ 44204 h 1000165"/>
                  <a:gd name="connsiteX526" fmla="*/ 295760 w 923956"/>
                  <a:gd name="connsiteY526" fmla="*/ 45303 h 1000165"/>
                  <a:gd name="connsiteX527" fmla="*/ 286631 w 923956"/>
                  <a:gd name="connsiteY527" fmla="*/ 46402 h 1000165"/>
                  <a:gd name="connsiteX528" fmla="*/ 277057 w 923956"/>
                  <a:gd name="connsiteY528" fmla="*/ 49148 h 1000165"/>
                  <a:gd name="connsiteX529" fmla="*/ 268530 w 923956"/>
                  <a:gd name="connsiteY529" fmla="*/ 51291 h 1000165"/>
                  <a:gd name="connsiteX530" fmla="*/ 258354 w 923956"/>
                  <a:gd name="connsiteY530" fmla="*/ 52994 h 1000165"/>
                  <a:gd name="connsiteX531" fmla="*/ 254614 w 923956"/>
                  <a:gd name="connsiteY531" fmla="*/ 53763 h 1000165"/>
                  <a:gd name="connsiteX532" fmla="*/ 249827 w 923956"/>
                  <a:gd name="connsiteY532" fmla="*/ 55136 h 1000165"/>
                  <a:gd name="connsiteX533" fmla="*/ 231282 w 923956"/>
                  <a:gd name="connsiteY533" fmla="*/ 61671 h 1000165"/>
                  <a:gd name="connsiteX534" fmla="*/ 213784 w 923956"/>
                  <a:gd name="connsiteY534" fmla="*/ 67602 h 1000165"/>
                  <a:gd name="connsiteX535" fmla="*/ 196286 w 923956"/>
                  <a:gd name="connsiteY535" fmla="*/ 73534 h 1000165"/>
                  <a:gd name="connsiteX536" fmla="*/ 178343 w 923956"/>
                  <a:gd name="connsiteY536" fmla="*/ 81111 h 1000165"/>
                  <a:gd name="connsiteX537" fmla="*/ 162493 w 923956"/>
                  <a:gd name="connsiteY537" fmla="*/ 87482 h 1000165"/>
                  <a:gd name="connsiteX538" fmla="*/ 157706 w 923956"/>
                  <a:gd name="connsiteY538" fmla="*/ 88855 h 1000165"/>
                  <a:gd name="connsiteX539" fmla="*/ 154568 w 923956"/>
                  <a:gd name="connsiteY539" fmla="*/ 90667 h 1000165"/>
                  <a:gd name="connsiteX540" fmla="*/ 148133 w 923956"/>
                  <a:gd name="connsiteY540" fmla="*/ 91601 h 1000165"/>
                  <a:gd name="connsiteX541" fmla="*/ 130604 w 923956"/>
                  <a:gd name="connsiteY541" fmla="*/ 87815 h 1000165"/>
                  <a:gd name="connsiteX542" fmla="*/ 136693 w 923956"/>
                  <a:gd name="connsiteY542" fmla="*/ 71786 h 1000165"/>
                  <a:gd name="connsiteX543" fmla="*/ 142367 w 923956"/>
                  <a:gd name="connsiteY543" fmla="*/ 67119 h 1000165"/>
                  <a:gd name="connsiteX544" fmla="*/ 144904 w 923956"/>
                  <a:gd name="connsiteY544" fmla="*/ 64264 h 1000165"/>
                  <a:gd name="connsiteX545" fmla="*/ 149088 w 923956"/>
                  <a:gd name="connsiteY545" fmla="*/ 61848 h 1000165"/>
                  <a:gd name="connsiteX546" fmla="*/ 164781 w 923956"/>
                  <a:gd name="connsiteY546" fmla="*/ 52788 h 1000165"/>
                  <a:gd name="connsiteX547" fmla="*/ 183167 w 923956"/>
                  <a:gd name="connsiteY547" fmla="*/ 43563 h 1000165"/>
                  <a:gd name="connsiteX548" fmla="*/ 202758 w 923956"/>
                  <a:gd name="connsiteY548" fmla="*/ 36424 h 1000165"/>
                  <a:gd name="connsiteX549" fmla="*/ 221302 w 923956"/>
                  <a:gd name="connsiteY549" fmla="*/ 29889 h 1000165"/>
                  <a:gd name="connsiteX550" fmla="*/ 239847 w 923956"/>
                  <a:gd name="connsiteY550" fmla="*/ 23354 h 1000165"/>
                  <a:gd name="connsiteX551" fmla="*/ 245680 w 923956"/>
                  <a:gd name="connsiteY551" fmla="*/ 21377 h 1000165"/>
                  <a:gd name="connsiteX552" fmla="*/ 250467 w 923956"/>
                  <a:gd name="connsiteY552" fmla="*/ 20003 h 1000165"/>
                  <a:gd name="connsiteX553" fmla="*/ 260040 w 923956"/>
                  <a:gd name="connsiteY553" fmla="*/ 17258 h 1000165"/>
                  <a:gd name="connsiteX554" fmla="*/ 269613 w 923956"/>
                  <a:gd name="connsiteY554" fmla="*/ 14511 h 1000165"/>
                  <a:gd name="connsiteX555" fmla="*/ 279789 w 923956"/>
                  <a:gd name="connsiteY555" fmla="*/ 12808 h 1000165"/>
                  <a:gd name="connsiteX556" fmla="*/ 289964 w 923956"/>
                  <a:gd name="connsiteY556" fmla="*/ 11105 h 1000165"/>
                  <a:gd name="connsiteX557" fmla="*/ 299538 w 923956"/>
                  <a:gd name="connsiteY557" fmla="*/ 8359 h 1000165"/>
                  <a:gd name="connsiteX558" fmla="*/ 318842 w 923956"/>
                  <a:gd name="connsiteY558" fmla="*/ 5556 h 1000165"/>
                  <a:gd name="connsiteX559" fmla="*/ 400721 w 923956"/>
                  <a:gd name="connsiteY559" fmla="*/ 0 h 100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Lst>
                <a:rect l="l" t="t" r="r" b="b"/>
                <a:pathLst>
                  <a:path w="923955" h="1000165">
                    <a:moveTo>
                      <a:pt x="429696" y="277495"/>
                    </a:moveTo>
                    <a:cubicBezTo>
                      <a:pt x="402581" y="276448"/>
                      <a:pt x="374739" y="281390"/>
                      <a:pt x="348863" y="292154"/>
                    </a:cubicBezTo>
                    <a:cubicBezTo>
                      <a:pt x="336147" y="296713"/>
                      <a:pt x="322986" y="302919"/>
                      <a:pt x="311476" y="309565"/>
                    </a:cubicBezTo>
                    <a:cubicBezTo>
                      <a:pt x="311476" y="309565"/>
                      <a:pt x="311476" y="309565"/>
                      <a:pt x="302660" y="316046"/>
                    </a:cubicBezTo>
                    <a:cubicBezTo>
                      <a:pt x="300567" y="317254"/>
                      <a:pt x="297428" y="319067"/>
                      <a:pt x="294891" y="321923"/>
                    </a:cubicBezTo>
                    <a:cubicBezTo>
                      <a:pt x="294891" y="321923"/>
                      <a:pt x="294891" y="321923"/>
                      <a:pt x="292798" y="323131"/>
                    </a:cubicBezTo>
                    <a:cubicBezTo>
                      <a:pt x="292798" y="323131"/>
                      <a:pt x="292798" y="323131"/>
                      <a:pt x="290706" y="324340"/>
                    </a:cubicBezTo>
                    <a:cubicBezTo>
                      <a:pt x="290706" y="324340"/>
                      <a:pt x="290706" y="324340"/>
                      <a:pt x="286076" y="328405"/>
                    </a:cubicBezTo>
                    <a:cubicBezTo>
                      <a:pt x="285029" y="329009"/>
                      <a:pt x="283983" y="329613"/>
                      <a:pt x="281890" y="330821"/>
                    </a:cubicBezTo>
                    <a:cubicBezTo>
                      <a:pt x="281890" y="330821"/>
                      <a:pt x="281890" y="330821"/>
                      <a:pt x="278307" y="334282"/>
                    </a:cubicBezTo>
                    <a:cubicBezTo>
                      <a:pt x="278307" y="334282"/>
                      <a:pt x="278307" y="334282"/>
                      <a:pt x="274724" y="337742"/>
                    </a:cubicBezTo>
                    <a:cubicBezTo>
                      <a:pt x="274724" y="337742"/>
                      <a:pt x="274724" y="337742"/>
                      <a:pt x="273677" y="338346"/>
                    </a:cubicBezTo>
                    <a:cubicBezTo>
                      <a:pt x="273677" y="338346"/>
                      <a:pt x="273677" y="338346"/>
                      <a:pt x="273234" y="339994"/>
                    </a:cubicBezTo>
                    <a:cubicBezTo>
                      <a:pt x="273234" y="339994"/>
                      <a:pt x="273234" y="339994"/>
                      <a:pt x="271141" y="341202"/>
                    </a:cubicBezTo>
                    <a:cubicBezTo>
                      <a:pt x="271141" y="341202"/>
                      <a:pt x="271141" y="341202"/>
                      <a:pt x="267557" y="344663"/>
                    </a:cubicBezTo>
                    <a:cubicBezTo>
                      <a:pt x="266067" y="346915"/>
                      <a:pt x="265021" y="347519"/>
                      <a:pt x="263974" y="348124"/>
                    </a:cubicBezTo>
                    <a:cubicBezTo>
                      <a:pt x="261437" y="350979"/>
                      <a:pt x="258901" y="353835"/>
                      <a:pt x="257410" y="356088"/>
                    </a:cubicBezTo>
                    <a:cubicBezTo>
                      <a:pt x="257410" y="356088"/>
                      <a:pt x="257410" y="356088"/>
                      <a:pt x="250847" y="364053"/>
                    </a:cubicBezTo>
                    <a:cubicBezTo>
                      <a:pt x="241746" y="374873"/>
                      <a:pt x="234295" y="386134"/>
                      <a:pt x="226844" y="397395"/>
                    </a:cubicBezTo>
                    <a:cubicBezTo>
                      <a:pt x="221041" y="409095"/>
                      <a:pt x="214795" y="422443"/>
                      <a:pt x="210642" y="434583"/>
                    </a:cubicBezTo>
                    <a:cubicBezTo>
                      <a:pt x="205442" y="447326"/>
                      <a:pt x="201892" y="460510"/>
                      <a:pt x="199990" y="474133"/>
                    </a:cubicBezTo>
                    <a:cubicBezTo>
                      <a:pt x="198215" y="480725"/>
                      <a:pt x="198088" y="487756"/>
                      <a:pt x="197360" y="493744"/>
                    </a:cubicBezTo>
                    <a:cubicBezTo>
                      <a:pt x="197360" y="493744"/>
                      <a:pt x="197360" y="493744"/>
                      <a:pt x="196346" y="504071"/>
                    </a:cubicBezTo>
                    <a:cubicBezTo>
                      <a:pt x="196346" y="504071"/>
                      <a:pt x="196346" y="504071"/>
                      <a:pt x="196378" y="513794"/>
                    </a:cubicBezTo>
                    <a:cubicBezTo>
                      <a:pt x="196126" y="527857"/>
                      <a:pt x="196920" y="541315"/>
                      <a:pt x="199363" y="555213"/>
                    </a:cubicBezTo>
                    <a:cubicBezTo>
                      <a:pt x="201203" y="568068"/>
                      <a:pt x="204693" y="581362"/>
                      <a:pt x="209229" y="594052"/>
                    </a:cubicBezTo>
                    <a:cubicBezTo>
                      <a:pt x="213765" y="606741"/>
                      <a:pt x="219347" y="618827"/>
                      <a:pt x="225976" y="630309"/>
                    </a:cubicBezTo>
                    <a:cubicBezTo>
                      <a:pt x="225976" y="630309"/>
                      <a:pt x="225976" y="630309"/>
                      <a:pt x="231400" y="639703"/>
                    </a:cubicBezTo>
                    <a:cubicBezTo>
                      <a:pt x="232605" y="641791"/>
                      <a:pt x="234413" y="644922"/>
                      <a:pt x="236221" y="648053"/>
                    </a:cubicBezTo>
                    <a:cubicBezTo>
                      <a:pt x="236221" y="648053"/>
                      <a:pt x="236221" y="648053"/>
                      <a:pt x="237426" y="650141"/>
                    </a:cubicBezTo>
                    <a:cubicBezTo>
                      <a:pt x="238028" y="651184"/>
                      <a:pt x="238028" y="651184"/>
                      <a:pt x="238631" y="652228"/>
                    </a:cubicBezTo>
                    <a:cubicBezTo>
                      <a:pt x="238631" y="652228"/>
                      <a:pt x="238631" y="652228"/>
                      <a:pt x="242088" y="655799"/>
                    </a:cubicBezTo>
                    <a:cubicBezTo>
                      <a:pt x="242088" y="655799"/>
                      <a:pt x="242088" y="655799"/>
                      <a:pt x="244499" y="659974"/>
                    </a:cubicBezTo>
                    <a:cubicBezTo>
                      <a:pt x="245101" y="661018"/>
                      <a:pt x="245704" y="662062"/>
                      <a:pt x="245704" y="662062"/>
                    </a:cubicBezTo>
                    <a:cubicBezTo>
                      <a:pt x="245704" y="662062"/>
                      <a:pt x="245704" y="662062"/>
                      <a:pt x="246909" y="664149"/>
                    </a:cubicBezTo>
                    <a:cubicBezTo>
                      <a:pt x="246909" y="664149"/>
                      <a:pt x="246909" y="664149"/>
                      <a:pt x="254426" y="672335"/>
                    </a:cubicBezTo>
                    <a:cubicBezTo>
                      <a:pt x="255631" y="674422"/>
                      <a:pt x="258485" y="676950"/>
                      <a:pt x="260293" y="680081"/>
                    </a:cubicBezTo>
                    <a:cubicBezTo>
                      <a:pt x="260293" y="680081"/>
                      <a:pt x="260293" y="680081"/>
                      <a:pt x="262545" y="681564"/>
                    </a:cubicBezTo>
                    <a:cubicBezTo>
                      <a:pt x="262545" y="681564"/>
                      <a:pt x="262545" y="681564"/>
                      <a:pt x="263147" y="682608"/>
                    </a:cubicBezTo>
                    <a:cubicBezTo>
                      <a:pt x="263147" y="682608"/>
                      <a:pt x="263147" y="682608"/>
                      <a:pt x="263750" y="683652"/>
                    </a:cubicBezTo>
                    <a:cubicBezTo>
                      <a:pt x="263750" y="683652"/>
                      <a:pt x="263750" y="683652"/>
                      <a:pt x="267207" y="687223"/>
                    </a:cubicBezTo>
                    <a:cubicBezTo>
                      <a:pt x="269459" y="688706"/>
                      <a:pt x="272313" y="691233"/>
                      <a:pt x="274121" y="694365"/>
                    </a:cubicBezTo>
                    <a:cubicBezTo>
                      <a:pt x="274121" y="694365"/>
                      <a:pt x="274121" y="694365"/>
                      <a:pt x="282081" y="700902"/>
                    </a:cubicBezTo>
                    <a:cubicBezTo>
                      <a:pt x="282081" y="700902"/>
                      <a:pt x="282081" y="700902"/>
                      <a:pt x="289439" y="706396"/>
                    </a:cubicBezTo>
                    <a:cubicBezTo>
                      <a:pt x="289439" y="706396"/>
                      <a:pt x="289439" y="706396"/>
                      <a:pt x="290644" y="708484"/>
                    </a:cubicBezTo>
                    <a:cubicBezTo>
                      <a:pt x="292293" y="708923"/>
                      <a:pt x="292896" y="709967"/>
                      <a:pt x="292896" y="709967"/>
                    </a:cubicBezTo>
                    <a:cubicBezTo>
                      <a:pt x="292896" y="709967"/>
                      <a:pt x="292896" y="709967"/>
                      <a:pt x="297399" y="712934"/>
                    </a:cubicBezTo>
                    <a:cubicBezTo>
                      <a:pt x="297399" y="712934"/>
                      <a:pt x="297399" y="712934"/>
                      <a:pt x="300856" y="716505"/>
                    </a:cubicBezTo>
                    <a:cubicBezTo>
                      <a:pt x="302505" y="716944"/>
                      <a:pt x="304154" y="717384"/>
                      <a:pt x="305359" y="719472"/>
                    </a:cubicBezTo>
                    <a:cubicBezTo>
                      <a:pt x="305359" y="719472"/>
                      <a:pt x="305359" y="719472"/>
                      <a:pt x="309260" y="721394"/>
                    </a:cubicBezTo>
                    <a:cubicBezTo>
                      <a:pt x="311512" y="722878"/>
                      <a:pt x="312115" y="723922"/>
                      <a:pt x="313764" y="724361"/>
                    </a:cubicBezTo>
                    <a:cubicBezTo>
                      <a:pt x="313764" y="724361"/>
                      <a:pt x="313764" y="724361"/>
                      <a:pt x="322168" y="729251"/>
                    </a:cubicBezTo>
                    <a:cubicBezTo>
                      <a:pt x="322770" y="730295"/>
                      <a:pt x="323373" y="731338"/>
                      <a:pt x="324420" y="730734"/>
                    </a:cubicBezTo>
                    <a:cubicBezTo>
                      <a:pt x="324420" y="730734"/>
                      <a:pt x="324420" y="730734"/>
                      <a:pt x="326671" y="732218"/>
                    </a:cubicBezTo>
                    <a:cubicBezTo>
                      <a:pt x="326671" y="732218"/>
                      <a:pt x="326671" y="732218"/>
                      <a:pt x="331174" y="735185"/>
                    </a:cubicBezTo>
                    <a:cubicBezTo>
                      <a:pt x="331174" y="735185"/>
                      <a:pt x="331174" y="735185"/>
                      <a:pt x="332824" y="735624"/>
                    </a:cubicBezTo>
                    <a:cubicBezTo>
                      <a:pt x="332824" y="735624"/>
                      <a:pt x="332824" y="735624"/>
                      <a:pt x="334473" y="736064"/>
                    </a:cubicBezTo>
                    <a:cubicBezTo>
                      <a:pt x="334473" y="736064"/>
                      <a:pt x="334473" y="736064"/>
                      <a:pt x="335075" y="737108"/>
                    </a:cubicBezTo>
                    <a:cubicBezTo>
                      <a:pt x="335075" y="737108"/>
                      <a:pt x="335075" y="737108"/>
                      <a:pt x="338976" y="739030"/>
                    </a:cubicBezTo>
                    <a:cubicBezTo>
                      <a:pt x="342877" y="740954"/>
                      <a:pt x="345128" y="742437"/>
                      <a:pt x="348427" y="743316"/>
                    </a:cubicBezTo>
                    <a:cubicBezTo>
                      <a:pt x="351725" y="744195"/>
                      <a:pt x="354579" y="746722"/>
                      <a:pt x="357877" y="747602"/>
                    </a:cubicBezTo>
                    <a:cubicBezTo>
                      <a:pt x="357877" y="747602"/>
                      <a:pt x="357877" y="747602"/>
                      <a:pt x="366725" y="750844"/>
                    </a:cubicBezTo>
                    <a:cubicBezTo>
                      <a:pt x="368375" y="751283"/>
                      <a:pt x="370023" y="751723"/>
                      <a:pt x="371673" y="752162"/>
                    </a:cubicBezTo>
                    <a:cubicBezTo>
                      <a:pt x="371673" y="752162"/>
                      <a:pt x="371673" y="752162"/>
                      <a:pt x="376620" y="753481"/>
                    </a:cubicBezTo>
                    <a:cubicBezTo>
                      <a:pt x="378269" y="753921"/>
                      <a:pt x="379918" y="754360"/>
                      <a:pt x="381567" y="754800"/>
                    </a:cubicBezTo>
                    <a:cubicBezTo>
                      <a:pt x="381567" y="754800"/>
                      <a:pt x="381567" y="754800"/>
                      <a:pt x="385467" y="756723"/>
                    </a:cubicBezTo>
                    <a:cubicBezTo>
                      <a:pt x="385467" y="756723"/>
                      <a:pt x="385467" y="756723"/>
                      <a:pt x="390415" y="758042"/>
                    </a:cubicBezTo>
                    <a:cubicBezTo>
                      <a:pt x="392064" y="758481"/>
                      <a:pt x="392064" y="758481"/>
                      <a:pt x="393713" y="758921"/>
                    </a:cubicBezTo>
                    <a:cubicBezTo>
                      <a:pt x="393713" y="758921"/>
                      <a:pt x="393713" y="758921"/>
                      <a:pt x="395362" y="759361"/>
                    </a:cubicBezTo>
                    <a:cubicBezTo>
                      <a:pt x="395362" y="759361"/>
                      <a:pt x="395362" y="759361"/>
                      <a:pt x="405256" y="761998"/>
                    </a:cubicBezTo>
                    <a:cubicBezTo>
                      <a:pt x="405256" y="761998"/>
                      <a:pt x="405256" y="761998"/>
                      <a:pt x="415595" y="762988"/>
                    </a:cubicBezTo>
                    <a:cubicBezTo>
                      <a:pt x="428185" y="765461"/>
                      <a:pt x="441218" y="766286"/>
                      <a:pt x="455299" y="766507"/>
                    </a:cubicBezTo>
                    <a:cubicBezTo>
                      <a:pt x="467730" y="766288"/>
                      <a:pt x="481207" y="765466"/>
                      <a:pt x="494082" y="763599"/>
                    </a:cubicBezTo>
                    <a:cubicBezTo>
                      <a:pt x="494082" y="763599"/>
                      <a:pt x="494082" y="763599"/>
                      <a:pt x="504262" y="761897"/>
                    </a:cubicBezTo>
                    <a:cubicBezTo>
                      <a:pt x="505308" y="761293"/>
                      <a:pt x="507401" y="760085"/>
                      <a:pt x="509050" y="760524"/>
                    </a:cubicBezTo>
                    <a:cubicBezTo>
                      <a:pt x="509050" y="760524"/>
                      <a:pt x="509050" y="760524"/>
                      <a:pt x="513839" y="759152"/>
                    </a:cubicBezTo>
                    <a:cubicBezTo>
                      <a:pt x="515488" y="759591"/>
                      <a:pt x="517581" y="758383"/>
                      <a:pt x="518627" y="757779"/>
                    </a:cubicBezTo>
                    <a:cubicBezTo>
                      <a:pt x="518627" y="757779"/>
                      <a:pt x="518627" y="757779"/>
                      <a:pt x="523415" y="756405"/>
                    </a:cubicBezTo>
                    <a:cubicBezTo>
                      <a:pt x="523415" y="756405"/>
                      <a:pt x="523415" y="756405"/>
                      <a:pt x="528204" y="755032"/>
                    </a:cubicBezTo>
                    <a:cubicBezTo>
                      <a:pt x="528204" y="755032"/>
                      <a:pt x="528204" y="755032"/>
                      <a:pt x="530899" y="754868"/>
                    </a:cubicBezTo>
                    <a:cubicBezTo>
                      <a:pt x="530899" y="754868"/>
                      <a:pt x="530899" y="754868"/>
                      <a:pt x="532992" y="753660"/>
                    </a:cubicBezTo>
                    <a:cubicBezTo>
                      <a:pt x="532992" y="753660"/>
                      <a:pt x="575486" y="740260"/>
                      <a:pt x="595176" y="716366"/>
                    </a:cubicBezTo>
                    <a:cubicBezTo>
                      <a:pt x="581573" y="724220"/>
                      <a:pt x="534324" y="748716"/>
                      <a:pt x="455233" y="747061"/>
                    </a:cubicBezTo>
                    <a:cubicBezTo>
                      <a:pt x="442802" y="747279"/>
                      <a:pt x="430815" y="745851"/>
                      <a:pt x="418828" y="744421"/>
                    </a:cubicBezTo>
                    <a:cubicBezTo>
                      <a:pt x="418828" y="744421"/>
                      <a:pt x="418828" y="744421"/>
                      <a:pt x="409536" y="742827"/>
                    </a:cubicBezTo>
                    <a:cubicBezTo>
                      <a:pt x="409536" y="742827"/>
                      <a:pt x="409536" y="742827"/>
                      <a:pt x="400688" y="739585"/>
                    </a:cubicBezTo>
                    <a:cubicBezTo>
                      <a:pt x="400688" y="739585"/>
                      <a:pt x="400688" y="739585"/>
                      <a:pt x="397992" y="739750"/>
                    </a:cubicBezTo>
                    <a:cubicBezTo>
                      <a:pt x="397992" y="739750"/>
                      <a:pt x="396343" y="739310"/>
                      <a:pt x="396343" y="739310"/>
                    </a:cubicBezTo>
                    <a:cubicBezTo>
                      <a:pt x="396343" y="739310"/>
                      <a:pt x="396343" y="739310"/>
                      <a:pt x="391396" y="737992"/>
                    </a:cubicBezTo>
                    <a:cubicBezTo>
                      <a:pt x="391396" y="737992"/>
                      <a:pt x="391396" y="737992"/>
                      <a:pt x="387495" y="736068"/>
                    </a:cubicBezTo>
                    <a:cubicBezTo>
                      <a:pt x="385846" y="735629"/>
                      <a:pt x="384197" y="735189"/>
                      <a:pt x="382548" y="734750"/>
                    </a:cubicBezTo>
                    <a:cubicBezTo>
                      <a:pt x="382548" y="734750"/>
                      <a:pt x="382548" y="734750"/>
                      <a:pt x="378647" y="732827"/>
                    </a:cubicBezTo>
                    <a:cubicBezTo>
                      <a:pt x="376998" y="732387"/>
                      <a:pt x="375349" y="731947"/>
                      <a:pt x="373700" y="731508"/>
                    </a:cubicBezTo>
                    <a:cubicBezTo>
                      <a:pt x="373700" y="731508"/>
                      <a:pt x="373700" y="731508"/>
                      <a:pt x="365899" y="727662"/>
                    </a:cubicBezTo>
                    <a:cubicBezTo>
                      <a:pt x="362601" y="726783"/>
                      <a:pt x="360349" y="725299"/>
                      <a:pt x="357051" y="724420"/>
                    </a:cubicBezTo>
                    <a:cubicBezTo>
                      <a:pt x="354799" y="722937"/>
                      <a:pt x="351501" y="722057"/>
                      <a:pt x="349249" y="720574"/>
                    </a:cubicBezTo>
                    <a:cubicBezTo>
                      <a:pt x="349249" y="720574"/>
                      <a:pt x="349249" y="720574"/>
                      <a:pt x="345348" y="718651"/>
                    </a:cubicBezTo>
                    <a:cubicBezTo>
                      <a:pt x="345348" y="718651"/>
                      <a:pt x="345348" y="718651"/>
                      <a:pt x="343699" y="718212"/>
                    </a:cubicBezTo>
                    <a:cubicBezTo>
                      <a:pt x="343699" y="718212"/>
                      <a:pt x="343699" y="718212"/>
                      <a:pt x="343097" y="717168"/>
                    </a:cubicBezTo>
                    <a:cubicBezTo>
                      <a:pt x="343097" y="717168"/>
                      <a:pt x="343097" y="717168"/>
                      <a:pt x="340845" y="715684"/>
                    </a:cubicBezTo>
                    <a:cubicBezTo>
                      <a:pt x="340845" y="715684"/>
                      <a:pt x="340845" y="715684"/>
                      <a:pt x="336945" y="713761"/>
                    </a:cubicBezTo>
                    <a:cubicBezTo>
                      <a:pt x="336945" y="713761"/>
                      <a:pt x="336945" y="713761"/>
                      <a:pt x="335295" y="713322"/>
                    </a:cubicBezTo>
                    <a:cubicBezTo>
                      <a:pt x="334693" y="712278"/>
                      <a:pt x="334090" y="711234"/>
                      <a:pt x="333044" y="711838"/>
                    </a:cubicBezTo>
                    <a:cubicBezTo>
                      <a:pt x="333044" y="711838"/>
                      <a:pt x="333044" y="711838"/>
                      <a:pt x="325686" y="706344"/>
                    </a:cubicBezTo>
                    <a:cubicBezTo>
                      <a:pt x="324036" y="705905"/>
                      <a:pt x="323434" y="704861"/>
                      <a:pt x="321785" y="704421"/>
                    </a:cubicBezTo>
                    <a:cubicBezTo>
                      <a:pt x="321785" y="704421"/>
                      <a:pt x="321785" y="704421"/>
                      <a:pt x="318328" y="700851"/>
                    </a:cubicBezTo>
                    <a:cubicBezTo>
                      <a:pt x="316679" y="700411"/>
                      <a:pt x="316077" y="699367"/>
                      <a:pt x="314427" y="698928"/>
                    </a:cubicBezTo>
                    <a:cubicBezTo>
                      <a:pt x="314427" y="698928"/>
                      <a:pt x="314427" y="698928"/>
                      <a:pt x="310970" y="695357"/>
                    </a:cubicBezTo>
                    <a:cubicBezTo>
                      <a:pt x="310970" y="695357"/>
                      <a:pt x="310970" y="695357"/>
                      <a:pt x="307069" y="693434"/>
                    </a:cubicBezTo>
                    <a:cubicBezTo>
                      <a:pt x="306467" y="692390"/>
                      <a:pt x="305864" y="691346"/>
                      <a:pt x="305864" y="691346"/>
                    </a:cubicBezTo>
                    <a:cubicBezTo>
                      <a:pt x="305864" y="691346"/>
                      <a:pt x="305864" y="691346"/>
                      <a:pt x="303613" y="689862"/>
                    </a:cubicBezTo>
                    <a:cubicBezTo>
                      <a:pt x="303613" y="689862"/>
                      <a:pt x="303613" y="689862"/>
                      <a:pt x="297302" y="683765"/>
                    </a:cubicBezTo>
                    <a:cubicBezTo>
                      <a:pt x="297302" y="683765"/>
                      <a:pt x="297302" y="683765"/>
                      <a:pt x="290990" y="677667"/>
                    </a:cubicBezTo>
                    <a:cubicBezTo>
                      <a:pt x="288136" y="675139"/>
                      <a:pt x="285884" y="673656"/>
                      <a:pt x="284076" y="670525"/>
                    </a:cubicBezTo>
                    <a:cubicBezTo>
                      <a:pt x="284076" y="670525"/>
                      <a:pt x="284076" y="670525"/>
                      <a:pt x="281222" y="667998"/>
                    </a:cubicBezTo>
                    <a:cubicBezTo>
                      <a:pt x="281222" y="667998"/>
                      <a:pt x="281222" y="667998"/>
                      <a:pt x="280619" y="666954"/>
                    </a:cubicBezTo>
                    <a:cubicBezTo>
                      <a:pt x="280619" y="666954"/>
                      <a:pt x="280619" y="666954"/>
                      <a:pt x="280017" y="665910"/>
                    </a:cubicBezTo>
                    <a:cubicBezTo>
                      <a:pt x="280017" y="665910"/>
                      <a:pt x="280017" y="665910"/>
                      <a:pt x="277765" y="664427"/>
                    </a:cubicBezTo>
                    <a:cubicBezTo>
                      <a:pt x="275957" y="661295"/>
                      <a:pt x="273706" y="659812"/>
                      <a:pt x="271898" y="656680"/>
                    </a:cubicBezTo>
                    <a:cubicBezTo>
                      <a:pt x="271898" y="656680"/>
                      <a:pt x="271898" y="656680"/>
                      <a:pt x="266633" y="649979"/>
                    </a:cubicBezTo>
                    <a:cubicBezTo>
                      <a:pt x="266633" y="649979"/>
                      <a:pt x="266633" y="649979"/>
                      <a:pt x="265428" y="647891"/>
                    </a:cubicBezTo>
                    <a:cubicBezTo>
                      <a:pt x="264825" y="646847"/>
                      <a:pt x="264825" y="646847"/>
                      <a:pt x="264222" y="645803"/>
                    </a:cubicBezTo>
                    <a:cubicBezTo>
                      <a:pt x="264222" y="645803"/>
                      <a:pt x="264222" y="645803"/>
                      <a:pt x="260765" y="642232"/>
                    </a:cubicBezTo>
                    <a:cubicBezTo>
                      <a:pt x="260765" y="642232"/>
                      <a:pt x="260765" y="642232"/>
                      <a:pt x="258957" y="639101"/>
                    </a:cubicBezTo>
                    <a:cubicBezTo>
                      <a:pt x="258355" y="638057"/>
                      <a:pt x="257752" y="637013"/>
                      <a:pt x="257752" y="637013"/>
                    </a:cubicBezTo>
                    <a:cubicBezTo>
                      <a:pt x="257752" y="637013"/>
                      <a:pt x="257752" y="637013"/>
                      <a:pt x="256547" y="634926"/>
                    </a:cubicBezTo>
                    <a:cubicBezTo>
                      <a:pt x="256547" y="634926"/>
                      <a:pt x="256547" y="634926"/>
                      <a:pt x="251726" y="626576"/>
                    </a:cubicBezTo>
                    <a:cubicBezTo>
                      <a:pt x="251726" y="626576"/>
                      <a:pt x="251726" y="626576"/>
                      <a:pt x="247507" y="619269"/>
                    </a:cubicBezTo>
                    <a:cubicBezTo>
                      <a:pt x="241481" y="608832"/>
                      <a:pt x="237548" y="597185"/>
                      <a:pt x="233615" y="585540"/>
                    </a:cubicBezTo>
                    <a:cubicBezTo>
                      <a:pt x="229681" y="573893"/>
                      <a:pt x="227397" y="562687"/>
                      <a:pt x="226159" y="550876"/>
                    </a:cubicBezTo>
                    <a:cubicBezTo>
                      <a:pt x="223272" y="538626"/>
                      <a:pt x="223081" y="526211"/>
                      <a:pt x="223492" y="514840"/>
                    </a:cubicBezTo>
                    <a:cubicBezTo>
                      <a:pt x="223492" y="514840"/>
                      <a:pt x="223492" y="514840"/>
                      <a:pt x="224062" y="506161"/>
                    </a:cubicBezTo>
                    <a:cubicBezTo>
                      <a:pt x="224062" y="506161"/>
                      <a:pt x="224062" y="506161"/>
                      <a:pt x="224633" y="497482"/>
                    </a:cubicBezTo>
                    <a:cubicBezTo>
                      <a:pt x="225361" y="491494"/>
                      <a:pt x="226090" y="485506"/>
                      <a:pt x="227866" y="478915"/>
                    </a:cubicBezTo>
                    <a:cubicBezTo>
                      <a:pt x="229926" y="467983"/>
                      <a:pt x="233033" y="456447"/>
                      <a:pt x="237186" y="444308"/>
                    </a:cubicBezTo>
                    <a:cubicBezTo>
                      <a:pt x="241942" y="433212"/>
                      <a:pt x="247300" y="423160"/>
                      <a:pt x="253705" y="412503"/>
                    </a:cubicBezTo>
                    <a:cubicBezTo>
                      <a:pt x="259063" y="402452"/>
                      <a:pt x="266071" y="392839"/>
                      <a:pt x="273681" y="384270"/>
                    </a:cubicBezTo>
                    <a:cubicBezTo>
                      <a:pt x="273681" y="384270"/>
                      <a:pt x="273681" y="384270"/>
                      <a:pt x="279198" y="376910"/>
                    </a:cubicBezTo>
                    <a:cubicBezTo>
                      <a:pt x="279198" y="376910"/>
                      <a:pt x="279198" y="376910"/>
                      <a:pt x="286365" y="369988"/>
                    </a:cubicBezTo>
                    <a:cubicBezTo>
                      <a:pt x="287411" y="369384"/>
                      <a:pt x="288458" y="368780"/>
                      <a:pt x="288902" y="367132"/>
                    </a:cubicBezTo>
                    <a:cubicBezTo>
                      <a:pt x="288902" y="367132"/>
                      <a:pt x="288902" y="367132"/>
                      <a:pt x="292485" y="363671"/>
                    </a:cubicBezTo>
                    <a:cubicBezTo>
                      <a:pt x="292485" y="363671"/>
                      <a:pt x="292485" y="363671"/>
                      <a:pt x="294577" y="362463"/>
                    </a:cubicBezTo>
                    <a:cubicBezTo>
                      <a:pt x="294577" y="362463"/>
                      <a:pt x="294577" y="362463"/>
                      <a:pt x="295624" y="361859"/>
                    </a:cubicBezTo>
                    <a:cubicBezTo>
                      <a:pt x="295624" y="361859"/>
                      <a:pt x="295624" y="361859"/>
                      <a:pt x="299207" y="358399"/>
                    </a:cubicBezTo>
                    <a:cubicBezTo>
                      <a:pt x="299207" y="358399"/>
                      <a:pt x="299207" y="358399"/>
                      <a:pt x="302790" y="354938"/>
                    </a:cubicBezTo>
                    <a:cubicBezTo>
                      <a:pt x="303837" y="354334"/>
                      <a:pt x="304883" y="353730"/>
                      <a:pt x="305930" y="353126"/>
                    </a:cubicBezTo>
                    <a:cubicBezTo>
                      <a:pt x="305930" y="353126"/>
                      <a:pt x="305930" y="353126"/>
                      <a:pt x="309513" y="349666"/>
                    </a:cubicBezTo>
                    <a:cubicBezTo>
                      <a:pt x="309513" y="349666"/>
                      <a:pt x="309513" y="349666"/>
                      <a:pt x="311606" y="348457"/>
                    </a:cubicBezTo>
                    <a:cubicBezTo>
                      <a:pt x="311606" y="348457"/>
                      <a:pt x="311606" y="348457"/>
                      <a:pt x="313699" y="347249"/>
                    </a:cubicBezTo>
                    <a:cubicBezTo>
                      <a:pt x="313699" y="347249"/>
                      <a:pt x="313699" y="347249"/>
                      <a:pt x="321024" y="343020"/>
                    </a:cubicBezTo>
                    <a:cubicBezTo>
                      <a:pt x="321024" y="343020"/>
                      <a:pt x="321024" y="343020"/>
                      <a:pt x="327747" y="337747"/>
                    </a:cubicBezTo>
                    <a:cubicBezTo>
                      <a:pt x="338211" y="331705"/>
                      <a:pt x="349278" y="326707"/>
                      <a:pt x="359901" y="323357"/>
                    </a:cubicBezTo>
                    <a:cubicBezTo>
                      <a:pt x="381592" y="315009"/>
                      <a:pt x="405693" y="310836"/>
                      <a:pt x="429064" y="312651"/>
                    </a:cubicBezTo>
                    <a:cubicBezTo>
                      <a:pt x="452880" y="312818"/>
                      <a:pt x="475364" y="317929"/>
                      <a:pt x="497564" y="327379"/>
                    </a:cubicBezTo>
                    <a:cubicBezTo>
                      <a:pt x="518114" y="336391"/>
                      <a:pt x="538380" y="349740"/>
                      <a:pt x="554459" y="365508"/>
                    </a:cubicBezTo>
                    <a:cubicBezTo>
                      <a:pt x="561976" y="373693"/>
                      <a:pt x="570095" y="382923"/>
                      <a:pt x="575518" y="392317"/>
                    </a:cubicBezTo>
                    <a:cubicBezTo>
                      <a:pt x="575518" y="392317"/>
                      <a:pt x="575518" y="392317"/>
                      <a:pt x="578975" y="395888"/>
                    </a:cubicBezTo>
                    <a:cubicBezTo>
                      <a:pt x="579577" y="396931"/>
                      <a:pt x="580180" y="397975"/>
                      <a:pt x="581386" y="400063"/>
                    </a:cubicBezTo>
                    <a:cubicBezTo>
                      <a:pt x="582591" y="402150"/>
                      <a:pt x="583796" y="404238"/>
                      <a:pt x="585604" y="407369"/>
                    </a:cubicBezTo>
                    <a:cubicBezTo>
                      <a:pt x="586809" y="409457"/>
                      <a:pt x="588014" y="411544"/>
                      <a:pt x="588776" y="415280"/>
                    </a:cubicBezTo>
                    <a:cubicBezTo>
                      <a:pt x="589981" y="417367"/>
                      <a:pt x="591186" y="419454"/>
                      <a:pt x="592994" y="422586"/>
                    </a:cubicBezTo>
                    <a:cubicBezTo>
                      <a:pt x="600702" y="443186"/>
                      <a:pt x="605873" y="466643"/>
                      <a:pt x="606097" y="488781"/>
                    </a:cubicBezTo>
                    <a:cubicBezTo>
                      <a:pt x="605653" y="490429"/>
                      <a:pt x="605209" y="492077"/>
                      <a:pt x="605812" y="493121"/>
                    </a:cubicBezTo>
                    <a:cubicBezTo>
                      <a:pt x="605812" y="493121"/>
                      <a:pt x="605812" y="493121"/>
                      <a:pt x="604924" y="496416"/>
                    </a:cubicBezTo>
                    <a:cubicBezTo>
                      <a:pt x="604037" y="499712"/>
                      <a:pt x="604196" y="502404"/>
                      <a:pt x="604355" y="505096"/>
                    </a:cubicBezTo>
                    <a:cubicBezTo>
                      <a:pt x="603467" y="508392"/>
                      <a:pt x="603626" y="511084"/>
                      <a:pt x="602738" y="514379"/>
                    </a:cubicBezTo>
                    <a:cubicBezTo>
                      <a:pt x="602738" y="514379"/>
                      <a:pt x="602738" y="514379"/>
                      <a:pt x="601850" y="517675"/>
                    </a:cubicBezTo>
                    <a:cubicBezTo>
                      <a:pt x="601406" y="519323"/>
                      <a:pt x="602009" y="520367"/>
                      <a:pt x="601565" y="522015"/>
                    </a:cubicBezTo>
                    <a:cubicBezTo>
                      <a:pt x="600519" y="522619"/>
                      <a:pt x="600519" y="522619"/>
                      <a:pt x="601121" y="523663"/>
                    </a:cubicBezTo>
                    <a:cubicBezTo>
                      <a:pt x="603402" y="488945"/>
                      <a:pt x="596993" y="453678"/>
                      <a:pt x="577867" y="422969"/>
                    </a:cubicBezTo>
                    <a:cubicBezTo>
                      <a:pt x="573046" y="414619"/>
                      <a:pt x="567179" y="406873"/>
                      <a:pt x="561914" y="400171"/>
                    </a:cubicBezTo>
                    <a:cubicBezTo>
                      <a:pt x="553636" y="388249"/>
                      <a:pt x="542219" y="378141"/>
                      <a:pt x="531404" y="369076"/>
                    </a:cubicBezTo>
                    <a:cubicBezTo>
                      <a:pt x="531404" y="369076"/>
                      <a:pt x="531404" y="369076"/>
                      <a:pt x="528550" y="366549"/>
                    </a:cubicBezTo>
                    <a:cubicBezTo>
                      <a:pt x="528550" y="366549"/>
                      <a:pt x="528550" y="366549"/>
                      <a:pt x="526298" y="365065"/>
                    </a:cubicBezTo>
                    <a:cubicBezTo>
                      <a:pt x="524650" y="364626"/>
                      <a:pt x="522398" y="363143"/>
                      <a:pt x="520749" y="362703"/>
                    </a:cubicBezTo>
                    <a:cubicBezTo>
                      <a:pt x="520749" y="362703"/>
                      <a:pt x="520749" y="362703"/>
                      <a:pt x="516245" y="359737"/>
                    </a:cubicBezTo>
                    <a:cubicBezTo>
                      <a:pt x="515643" y="358693"/>
                      <a:pt x="513994" y="358253"/>
                      <a:pt x="513391" y="357209"/>
                    </a:cubicBezTo>
                    <a:cubicBezTo>
                      <a:pt x="513391" y="357209"/>
                      <a:pt x="513391" y="357209"/>
                      <a:pt x="511139" y="355726"/>
                    </a:cubicBezTo>
                    <a:cubicBezTo>
                      <a:pt x="511139" y="355726"/>
                      <a:pt x="511139" y="355726"/>
                      <a:pt x="507841" y="354846"/>
                    </a:cubicBezTo>
                    <a:cubicBezTo>
                      <a:pt x="507841" y="354846"/>
                      <a:pt x="507238" y="353803"/>
                      <a:pt x="505589" y="353363"/>
                    </a:cubicBezTo>
                    <a:cubicBezTo>
                      <a:pt x="503940" y="352923"/>
                      <a:pt x="502291" y="352484"/>
                      <a:pt x="500040" y="351000"/>
                    </a:cubicBezTo>
                    <a:cubicBezTo>
                      <a:pt x="496742" y="350121"/>
                      <a:pt x="493887" y="347594"/>
                      <a:pt x="488940" y="346275"/>
                    </a:cubicBezTo>
                    <a:cubicBezTo>
                      <a:pt x="485642" y="345396"/>
                      <a:pt x="482344" y="344517"/>
                      <a:pt x="478443" y="342594"/>
                    </a:cubicBezTo>
                    <a:cubicBezTo>
                      <a:pt x="475145" y="341714"/>
                      <a:pt x="471847" y="340835"/>
                      <a:pt x="466900" y="339517"/>
                    </a:cubicBezTo>
                    <a:cubicBezTo>
                      <a:pt x="463602" y="338638"/>
                      <a:pt x="459257" y="338363"/>
                      <a:pt x="455959" y="337483"/>
                    </a:cubicBezTo>
                    <a:cubicBezTo>
                      <a:pt x="451614" y="337208"/>
                      <a:pt x="448316" y="336329"/>
                      <a:pt x="443971" y="336054"/>
                    </a:cubicBezTo>
                    <a:cubicBezTo>
                      <a:pt x="440229" y="336822"/>
                      <a:pt x="435885" y="336547"/>
                      <a:pt x="432587" y="335668"/>
                    </a:cubicBezTo>
                    <a:cubicBezTo>
                      <a:pt x="428844" y="336437"/>
                      <a:pt x="424500" y="336162"/>
                      <a:pt x="420758" y="336931"/>
                    </a:cubicBezTo>
                    <a:cubicBezTo>
                      <a:pt x="416414" y="336656"/>
                      <a:pt x="412671" y="337425"/>
                      <a:pt x="408930" y="338193"/>
                    </a:cubicBezTo>
                    <a:cubicBezTo>
                      <a:pt x="407280" y="337754"/>
                      <a:pt x="405188" y="338962"/>
                      <a:pt x="403538" y="338522"/>
                    </a:cubicBezTo>
                    <a:cubicBezTo>
                      <a:pt x="402492" y="339127"/>
                      <a:pt x="400843" y="338687"/>
                      <a:pt x="400843" y="338687"/>
                    </a:cubicBezTo>
                    <a:cubicBezTo>
                      <a:pt x="400843" y="338687"/>
                      <a:pt x="400843" y="338687"/>
                      <a:pt x="397101" y="339456"/>
                    </a:cubicBezTo>
                    <a:cubicBezTo>
                      <a:pt x="382133" y="342530"/>
                      <a:pt x="367324" y="348297"/>
                      <a:pt x="353720" y="356151"/>
                    </a:cubicBezTo>
                    <a:cubicBezTo>
                      <a:pt x="350581" y="357964"/>
                      <a:pt x="347441" y="359776"/>
                      <a:pt x="344302" y="361589"/>
                    </a:cubicBezTo>
                    <a:cubicBezTo>
                      <a:pt x="342209" y="362797"/>
                      <a:pt x="341163" y="363401"/>
                      <a:pt x="339070" y="364609"/>
                    </a:cubicBezTo>
                    <a:cubicBezTo>
                      <a:pt x="339070" y="364609"/>
                      <a:pt x="339070" y="364609"/>
                      <a:pt x="334440" y="368674"/>
                    </a:cubicBezTo>
                    <a:cubicBezTo>
                      <a:pt x="333394" y="369279"/>
                      <a:pt x="333394" y="369279"/>
                      <a:pt x="332347" y="369882"/>
                    </a:cubicBezTo>
                    <a:cubicBezTo>
                      <a:pt x="332347" y="369882"/>
                      <a:pt x="332347" y="369882"/>
                      <a:pt x="330255" y="371091"/>
                    </a:cubicBezTo>
                    <a:cubicBezTo>
                      <a:pt x="330255" y="371091"/>
                      <a:pt x="330255" y="371091"/>
                      <a:pt x="325625" y="375155"/>
                    </a:cubicBezTo>
                    <a:cubicBezTo>
                      <a:pt x="325625" y="375155"/>
                      <a:pt x="325625" y="375155"/>
                      <a:pt x="320995" y="379220"/>
                    </a:cubicBezTo>
                    <a:cubicBezTo>
                      <a:pt x="320995" y="379220"/>
                      <a:pt x="320995" y="379220"/>
                      <a:pt x="318902" y="380428"/>
                    </a:cubicBezTo>
                    <a:cubicBezTo>
                      <a:pt x="318458" y="382076"/>
                      <a:pt x="317412" y="382681"/>
                      <a:pt x="317412" y="382681"/>
                    </a:cubicBezTo>
                    <a:cubicBezTo>
                      <a:pt x="317412" y="382681"/>
                      <a:pt x="317412" y="382681"/>
                      <a:pt x="312782" y="386745"/>
                    </a:cubicBezTo>
                    <a:cubicBezTo>
                      <a:pt x="312339" y="388393"/>
                      <a:pt x="310246" y="389601"/>
                      <a:pt x="309200" y="390205"/>
                    </a:cubicBezTo>
                    <a:cubicBezTo>
                      <a:pt x="305616" y="393666"/>
                      <a:pt x="304126" y="395918"/>
                      <a:pt x="302192" y="399818"/>
                    </a:cubicBezTo>
                    <a:cubicBezTo>
                      <a:pt x="300099" y="401027"/>
                      <a:pt x="298608" y="403279"/>
                      <a:pt x="297118" y="405531"/>
                    </a:cubicBezTo>
                    <a:cubicBezTo>
                      <a:pt x="267439" y="443541"/>
                      <a:pt x="255773" y="493419"/>
                      <a:pt x="265069" y="540937"/>
                    </a:cubicBezTo>
                    <a:cubicBezTo>
                      <a:pt x="265228" y="543628"/>
                      <a:pt x="265387" y="546320"/>
                      <a:pt x="265545" y="549012"/>
                    </a:cubicBezTo>
                    <a:cubicBezTo>
                      <a:pt x="266307" y="552747"/>
                      <a:pt x="268115" y="555879"/>
                      <a:pt x="268876" y="559614"/>
                    </a:cubicBezTo>
                    <a:cubicBezTo>
                      <a:pt x="268876" y="559614"/>
                      <a:pt x="268876" y="559614"/>
                      <a:pt x="269479" y="560658"/>
                    </a:cubicBezTo>
                    <a:cubicBezTo>
                      <a:pt x="269479" y="560658"/>
                      <a:pt x="269479" y="560658"/>
                      <a:pt x="269035" y="562306"/>
                    </a:cubicBezTo>
                    <a:cubicBezTo>
                      <a:pt x="269035" y="562306"/>
                      <a:pt x="269035" y="562306"/>
                      <a:pt x="270843" y="565437"/>
                    </a:cubicBezTo>
                    <a:cubicBezTo>
                      <a:pt x="270843" y="565437"/>
                      <a:pt x="270843" y="565437"/>
                      <a:pt x="271002" y="568129"/>
                    </a:cubicBezTo>
                    <a:cubicBezTo>
                      <a:pt x="271604" y="569173"/>
                      <a:pt x="271604" y="569173"/>
                      <a:pt x="272207" y="570216"/>
                    </a:cubicBezTo>
                    <a:cubicBezTo>
                      <a:pt x="272968" y="573952"/>
                      <a:pt x="274776" y="577084"/>
                      <a:pt x="277187" y="581259"/>
                    </a:cubicBezTo>
                    <a:cubicBezTo>
                      <a:pt x="276743" y="582907"/>
                      <a:pt x="277948" y="584994"/>
                      <a:pt x="278551" y="586038"/>
                    </a:cubicBezTo>
                    <a:cubicBezTo>
                      <a:pt x="278551" y="586038"/>
                      <a:pt x="278551" y="586038"/>
                      <a:pt x="281564" y="591256"/>
                    </a:cubicBezTo>
                    <a:cubicBezTo>
                      <a:pt x="281564" y="591256"/>
                      <a:pt x="281564" y="591256"/>
                      <a:pt x="282769" y="593344"/>
                    </a:cubicBezTo>
                    <a:cubicBezTo>
                      <a:pt x="282769" y="593344"/>
                      <a:pt x="282769" y="593344"/>
                      <a:pt x="283974" y="595432"/>
                    </a:cubicBezTo>
                    <a:cubicBezTo>
                      <a:pt x="283974" y="595432"/>
                      <a:pt x="283974" y="595432"/>
                      <a:pt x="286988" y="600651"/>
                    </a:cubicBezTo>
                    <a:cubicBezTo>
                      <a:pt x="288193" y="602738"/>
                      <a:pt x="288795" y="603782"/>
                      <a:pt x="290001" y="605870"/>
                    </a:cubicBezTo>
                    <a:cubicBezTo>
                      <a:pt x="290604" y="606913"/>
                      <a:pt x="291809" y="609001"/>
                      <a:pt x="292411" y="610045"/>
                    </a:cubicBezTo>
                    <a:cubicBezTo>
                      <a:pt x="292411" y="610045"/>
                      <a:pt x="292411" y="610045"/>
                      <a:pt x="296470" y="614659"/>
                    </a:cubicBezTo>
                    <a:cubicBezTo>
                      <a:pt x="297073" y="615703"/>
                      <a:pt x="298279" y="617791"/>
                      <a:pt x="298881" y="618834"/>
                    </a:cubicBezTo>
                    <a:cubicBezTo>
                      <a:pt x="300689" y="621966"/>
                      <a:pt x="303543" y="624493"/>
                      <a:pt x="306398" y="627020"/>
                    </a:cubicBezTo>
                    <a:cubicBezTo>
                      <a:pt x="315722" y="638337"/>
                      <a:pt x="327139" y="648445"/>
                      <a:pt x="339001" y="656906"/>
                    </a:cubicBezTo>
                    <a:cubicBezTo>
                      <a:pt x="350862" y="665367"/>
                      <a:pt x="363769" y="673224"/>
                      <a:pt x="377120" y="679432"/>
                    </a:cubicBezTo>
                    <a:cubicBezTo>
                      <a:pt x="377120" y="679432"/>
                      <a:pt x="377120" y="679432"/>
                      <a:pt x="378770" y="679871"/>
                    </a:cubicBezTo>
                    <a:cubicBezTo>
                      <a:pt x="378770" y="679871"/>
                      <a:pt x="378770" y="679871"/>
                      <a:pt x="379816" y="679267"/>
                    </a:cubicBezTo>
                    <a:cubicBezTo>
                      <a:pt x="379816" y="679267"/>
                      <a:pt x="379816" y="679267"/>
                      <a:pt x="382068" y="680751"/>
                    </a:cubicBezTo>
                    <a:cubicBezTo>
                      <a:pt x="383717" y="681190"/>
                      <a:pt x="385968" y="682674"/>
                      <a:pt x="387618" y="683113"/>
                    </a:cubicBezTo>
                    <a:cubicBezTo>
                      <a:pt x="387618" y="683113"/>
                      <a:pt x="387618" y="683113"/>
                      <a:pt x="392565" y="684432"/>
                    </a:cubicBezTo>
                    <a:cubicBezTo>
                      <a:pt x="392565" y="684432"/>
                      <a:pt x="392565" y="684432"/>
                      <a:pt x="395863" y="685312"/>
                    </a:cubicBezTo>
                    <a:cubicBezTo>
                      <a:pt x="395863" y="685312"/>
                      <a:pt x="397512" y="685751"/>
                      <a:pt x="397512" y="685751"/>
                    </a:cubicBezTo>
                    <a:cubicBezTo>
                      <a:pt x="397512" y="685751"/>
                      <a:pt x="397512" y="685751"/>
                      <a:pt x="403062" y="688113"/>
                    </a:cubicBezTo>
                    <a:cubicBezTo>
                      <a:pt x="403062" y="688113"/>
                      <a:pt x="403062" y="688113"/>
                      <a:pt x="404108" y="687509"/>
                    </a:cubicBezTo>
                    <a:cubicBezTo>
                      <a:pt x="404108" y="687509"/>
                      <a:pt x="404108" y="687509"/>
                      <a:pt x="405757" y="687949"/>
                    </a:cubicBezTo>
                    <a:cubicBezTo>
                      <a:pt x="405757" y="687949"/>
                      <a:pt x="405757" y="687949"/>
                      <a:pt x="409055" y="688828"/>
                    </a:cubicBezTo>
                    <a:cubicBezTo>
                      <a:pt x="410705" y="689268"/>
                      <a:pt x="412353" y="689707"/>
                      <a:pt x="414003" y="690147"/>
                    </a:cubicBezTo>
                    <a:cubicBezTo>
                      <a:pt x="414003" y="690147"/>
                      <a:pt x="414003" y="690147"/>
                      <a:pt x="419996" y="690862"/>
                    </a:cubicBezTo>
                    <a:cubicBezTo>
                      <a:pt x="419996" y="690862"/>
                      <a:pt x="419996" y="690862"/>
                      <a:pt x="421646" y="691301"/>
                    </a:cubicBezTo>
                    <a:cubicBezTo>
                      <a:pt x="423294" y="691741"/>
                      <a:pt x="424341" y="691137"/>
                      <a:pt x="424944" y="692181"/>
                    </a:cubicBezTo>
                    <a:cubicBezTo>
                      <a:pt x="424944" y="692181"/>
                      <a:pt x="424944" y="692181"/>
                      <a:pt x="430335" y="691852"/>
                    </a:cubicBezTo>
                    <a:cubicBezTo>
                      <a:pt x="430937" y="692895"/>
                      <a:pt x="431983" y="692291"/>
                      <a:pt x="433633" y="692731"/>
                    </a:cubicBezTo>
                    <a:cubicBezTo>
                      <a:pt x="433633" y="692731"/>
                      <a:pt x="433633" y="692731"/>
                      <a:pt x="436328" y="692566"/>
                    </a:cubicBezTo>
                    <a:cubicBezTo>
                      <a:pt x="437978" y="693006"/>
                      <a:pt x="439626" y="693445"/>
                      <a:pt x="440673" y="692841"/>
                    </a:cubicBezTo>
                    <a:cubicBezTo>
                      <a:pt x="448316" y="693995"/>
                      <a:pt x="456402" y="693502"/>
                      <a:pt x="462840" y="692568"/>
                    </a:cubicBezTo>
                    <a:cubicBezTo>
                      <a:pt x="477966" y="692185"/>
                      <a:pt x="492934" y="689110"/>
                      <a:pt x="505650" y="684552"/>
                    </a:cubicBezTo>
                    <a:cubicBezTo>
                      <a:pt x="520016" y="680433"/>
                      <a:pt x="533175" y="674227"/>
                      <a:pt x="545733" y="666977"/>
                    </a:cubicBezTo>
                    <a:cubicBezTo>
                      <a:pt x="558290" y="659727"/>
                      <a:pt x="570245" y="651433"/>
                      <a:pt x="580994" y="641052"/>
                    </a:cubicBezTo>
                    <a:cubicBezTo>
                      <a:pt x="602050" y="621938"/>
                      <a:pt x="619045" y="598208"/>
                      <a:pt x="630491" y="572116"/>
                    </a:cubicBezTo>
                    <a:cubicBezTo>
                      <a:pt x="636737" y="558768"/>
                      <a:pt x="640288" y="545584"/>
                      <a:pt x="643236" y="531357"/>
                    </a:cubicBezTo>
                    <a:cubicBezTo>
                      <a:pt x="643680" y="529709"/>
                      <a:pt x="644124" y="528061"/>
                      <a:pt x="644567" y="526413"/>
                    </a:cubicBezTo>
                    <a:cubicBezTo>
                      <a:pt x="644567" y="526413"/>
                      <a:pt x="644567" y="526413"/>
                      <a:pt x="645296" y="520425"/>
                    </a:cubicBezTo>
                    <a:cubicBezTo>
                      <a:pt x="646184" y="517130"/>
                      <a:pt x="645423" y="513394"/>
                      <a:pt x="646310" y="510098"/>
                    </a:cubicBezTo>
                    <a:cubicBezTo>
                      <a:pt x="647198" y="506803"/>
                      <a:pt x="647483" y="502463"/>
                      <a:pt x="647324" y="499771"/>
                    </a:cubicBezTo>
                    <a:cubicBezTo>
                      <a:pt x="647324" y="499771"/>
                      <a:pt x="647324" y="499771"/>
                      <a:pt x="647006" y="494388"/>
                    </a:cubicBezTo>
                    <a:cubicBezTo>
                      <a:pt x="647450" y="492740"/>
                      <a:pt x="647291" y="490048"/>
                      <a:pt x="647735" y="488400"/>
                    </a:cubicBezTo>
                    <a:cubicBezTo>
                      <a:pt x="647194" y="460879"/>
                      <a:pt x="641705" y="432039"/>
                      <a:pt x="629335" y="405780"/>
                    </a:cubicBezTo>
                    <a:cubicBezTo>
                      <a:pt x="628130" y="403692"/>
                      <a:pt x="626322" y="400561"/>
                      <a:pt x="625560" y="396825"/>
                    </a:cubicBezTo>
                    <a:cubicBezTo>
                      <a:pt x="623752" y="393694"/>
                      <a:pt x="621945" y="390563"/>
                      <a:pt x="620137" y="387432"/>
                    </a:cubicBezTo>
                    <a:cubicBezTo>
                      <a:pt x="618329" y="384300"/>
                      <a:pt x="616521" y="381169"/>
                      <a:pt x="614713" y="378038"/>
                    </a:cubicBezTo>
                    <a:cubicBezTo>
                      <a:pt x="613064" y="377598"/>
                      <a:pt x="611859" y="375510"/>
                      <a:pt x="611256" y="374467"/>
                    </a:cubicBezTo>
                    <a:cubicBezTo>
                      <a:pt x="611256" y="374467"/>
                      <a:pt x="611256" y="374467"/>
                      <a:pt x="608243" y="369248"/>
                    </a:cubicBezTo>
                    <a:cubicBezTo>
                      <a:pt x="600568" y="358371"/>
                      <a:pt x="591846" y="348097"/>
                      <a:pt x="580429" y="337989"/>
                    </a:cubicBezTo>
                    <a:cubicBezTo>
                      <a:pt x="560892" y="318650"/>
                      <a:pt x="536726" y="303377"/>
                      <a:pt x="511229" y="293047"/>
                    </a:cubicBezTo>
                    <a:cubicBezTo>
                      <a:pt x="485731" y="282718"/>
                      <a:pt x="457856" y="277937"/>
                      <a:pt x="429696" y="277495"/>
                    </a:cubicBezTo>
                    <a:close/>
                    <a:moveTo>
                      <a:pt x="400721" y="0"/>
                    </a:moveTo>
                    <a:cubicBezTo>
                      <a:pt x="427823" y="1039"/>
                      <a:pt x="454481" y="3725"/>
                      <a:pt x="481741" y="7454"/>
                    </a:cubicBezTo>
                    <a:cubicBezTo>
                      <a:pt x="481741" y="7454"/>
                      <a:pt x="481741" y="7454"/>
                      <a:pt x="500918" y="11678"/>
                    </a:cubicBezTo>
                    <a:cubicBezTo>
                      <a:pt x="500918" y="11678"/>
                      <a:pt x="500918" y="11678"/>
                      <a:pt x="521141" y="15298"/>
                    </a:cubicBezTo>
                    <a:cubicBezTo>
                      <a:pt x="521141" y="15298"/>
                      <a:pt x="521141" y="15298"/>
                      <a:pt x="526086" y="16614"/>
                    </a:cubicBezTo>
                    <a:cubicBezTo>
                      <a:pt x="527734" y="17053"/>
                      <a:pt x="529383" y="17492"/>
                      <a:pt x="531031" y="17931"/>
                    </a:cubicBezTo>
                    <a:cubicBezTo>
                      <a:pt x="531031" y="17931"/>
                      <a:pt x="531031" y="17931"/>
                      <a:pt x="540921" y="20565"/>
                    </a:cubicBezTo>
                    <a:cubicBezTo>
                      <a:pt x="540921" y="20565"/>
                      <a:pt x="540921" y="20565"/>
                      <a:pt x="550810" y="23198"/>
                    </a:cubicBezTo>
                    <a:cubicBezTo>
                      <a:pt x="553060" y="24680"/>
                      <a:pt x="556357" y="25558"/>
                      <a:pt x="559653" y="26436"/>
                    </a:cubicBezTo>
                    <a:cubicBezTo>
                      <a:pt x="559653" y="26436"/>
                      <a:pt x="559653" y="26436"/>
                      <a:pt x="570145" y="30112"/>
                    </a:cubicBezTo>
                    <a:cubicBezTo>
                      <a:pt x="573442" y="30990"/>
                      <a:pt x="576738" y="31867"/>
                      <a:pt x="578988" y="33349"/>
                    </a:cubicBezTo>
                    <a:cubicBezTo>
                      <a:pt x="578988" y="33349"/>
                      <a:pt x="578988" y="33349"/>
                      <a:pt x="598323" y="40263"/>
                    </a:cubicBezTo>
                    <a:cubicBezTo>
                      <a:pt x="604473" y="43665"/>
                      <a:pt x="610019" y="46025"/>
                      <a:pt x="617214" y="48824"/>
                    </a:cubicBezTo>
                    <a:cubicBezTo>
                      <a:pt x="622762" y="51183"/>
                      <a:pt x="628910" y="54586"/>
                      <a:pt x="635060" y="57988"/>
                    </a:cubicBezTo>
                    <a:cubicBezTo>
                      <a:pt x="635060" y="57988"/>
                      <a:pt x="635060" y="57988"/>
                      <a:pt x="644505" y="62269"/>
                    </a:cubicBezTo>
                    <a:cubicBezTo>
                      <a:pt x="644505" y="62269"/>
                      <a:pt x="644505" y="62269"/>
                      <a:pt x="646756" y="63751"/>
                    </a:cubicBezTo>
                    <a:cubicBezTo>
                      <a:pt x="646756" y="63751"/>
                      <a:pt x="646756" y="63751"/>
                      <a:pt x="648404" y="64189"/>
                    </a:cubicBezTo>
                    <a:cubicBezTo>
                      <a:pt x="648404" y="64189"/>
                      <a:pt x="648404" y="64189"/>
                      <a:pt x="652904" y="67153"/>
                    </a:cubicBezTo>
                    <a:cubicBezTo>
                      <a:pt x="652904" y="67153"/>
                      <a:pt x="652904" y="67153"/>
                      <a:pt x="662350" y="71433"/>
                    </a:cubicBezTo>
                    <a:cubicBezTo>
                      <a:pt x="662350" y="71433"/>
                      <a:pt x="662350" y="71433"/>
                      <a:pt x="666851" y="74397"/>
                    </a:cubicBezTo>
                    <a:cubicBezTo>
                      <a:pt x="667453" y="75440"/>
                      <a:pt x="669101" y="75879"/>
                      <a:pt x="671352" y="77361"/>
                    </a:cubicBezTo>
                    <a:cubicBezTo>
                      <a:pt x="671352" y="77361"/>
                      <a:pt x="671352" y="77361"/>
                      <a:pt x="688753" y="88172"/>
                    </a:cubicBezTo>
                    <a:cubicBezTo>
                      <a:pt x="691003" y="89654"/>
                      <a:pt x="693856" y="92179"/>
                      <a:pt x="696106" y="93660"/>
                    </a:cubicBezTo>
                    <a:cubicBezTo>
                      <a:pt x="696106" y="93660"/>
                      <a:pt x="696106" y="93660"/>
                      <a:pt x="705108" y="99588"/>
                    </a:cubicBezTo>
                    <a:cubicBezTo>
                      <a:pt x="707960" y="102113"/>
                      <a:pt x="710210" y="103594"/>
                      <a:pt x="714109" y="105515"/>
                    </a:cubicBezTo>
                    <a:cubicBezTo>
                      <a:pt x="714109" y="105515"/>
                      <a:pt x="714109" y="105515"/>
                      <a:pt x="721462" y="111003"/>
                    </a:cubicBezTo>
                    <a:cubicBezTo>
                      <a:pt x="721462" y="111003"/>
                      <a:pt x="721462" y="111003"/>
                      <a:pt x="729418" y="117535"/>
                    </a:cubicBezTo>
                    <a:cubicBezTo>
                      <a:pt x="730622" y="119620"/>
                      <a:pt x="732270" y="120059"/>
                      <a:pt x="732872" y="121102"/>
                    </a:cubicBezTo>
                    <a:cubicBezTo>
                      <a:pt x="732872" y="121102"/>
                      <a:pt x="732872" y="121102"/>
                      <a:pt x="737373" y="124066"/>
                    </a:cubicBezTo>
                    <a:cubicBezTo>
                      <a:pt x="737373" y="124066"/>
                      <a:pt x="737373" y="124066"/>
                      <a:pt x="752237" y="137732"/>
                    </a:cubicBezTo>
                    <a:cubicBezTo>
                      <a:pt x="752237" y="137732"/>
                      <a:pt x="752237" y="137732"/>
                      <a:pt x="767704" y="152442"/>
                    </a:cubicBezTo>
                    <a:cubicBezTo>
                      <a:pt x="772807" y="156448"/>
                      <a:pt x="776864" y="161059"/>
                      <a:pt x="782569" y="166108"/>
                    </a:cubicBezTo>
                    <a:cubicBezTo>
                      <a:pt x="782569" y="166108"/>
                      <a:pt x="782569" y="166108"/>
                      <a:pt x="789478" y="173243"/>
                    </a:cubicBezTo>
                    <a:cubicBezTo>
                      <a:pt x="789478" y="173243"/>
                      <a:pt x="789478" y="173243"/>
                      <a:pt x="790682" y="175329"/>
                    </a:cubicBezTo>
                    <a:cubicBezTo>
                      <a:pt x="790682" y="175329"/>
                      <a:pt x="790682" y="175329"/>
                      <a:pt x="791886" y="177415"/>
                    </a:cubicBezTo>
                    <a:cubicBezTo>
                      <a:pt x="791886" y="177415"/>
                      <a:pt x="791886" y="177415"/>
                      <a:pt x="795341" y="180983"/>
                    </a:cubicBezTo>
                    <a:cubicBezTo>
                      <a:pt x="800000" y="186636"/>
                      <a:pt x="804658" y="192289"/>
                      <a:pt x="808715" y="196900"/>
                    </a:cubicBezTo>
                    <a:cubicBezTo>
                      <a:pt x="808715" y="196900"/>
                      <a:pt x="808715" y="196900"/>
                      <a:pt x="822090" y="212817"/>
                    </a:cubicBezTo>
                    <a:cubicBezTo>
                      <a:pt x="822090" y="212817"/>
                      <a:pt x="822090" y="212817"/>
                      <a:pt x="824498" y="216989"/>
                    </a:cubicBezTo>
                    <a:cubicBezTo>
                      <a:pt x="825703" y="219074"/>
                      <a:pt x="827351" y="219513"/>
                      <a:pt x="827953" y="220557"/>
                    </a:cubicBezTo>
                    <a:cubicBezTo>
                      <a:pt x="827953" y="220557"/>
                      <a:pt x="827953" y="220557"/>
                      <a:pt x="833372" y="229942"/>
                    </a:cubicBezTo>
                    <a:cubicBezTo>
                      <a:pt x="833372" y="229942"/>
                      <a:pt x="833372" y="229942"/>
                      <a:pt x="839235" y="237681"/>
                    </a:cubicBezTo>
                    <a:cubicBezTo>
                      <a:pt x="840439" y="239768"/>
                      <a:pt x="841042" y="240810"/>
                      <a:pt x="842245" y="242896"/>
                    </a:cubicBezTo>
                    <a:cubicBezTo>
                      <a:pt x="842245" y="242896"/>
                      <a:pt x="842245" y="242896"/>
                      <a:pt x="845700" y="246463"/>
                    </a:cubicBezTo>
                    <a:cubicBezTo>
                      <a:pt x="848711" y="251678"/>
                      <a:pt x="852324" y="257935"/>
                      <a:pt x="855936" y="264193"/>
                    </a:cubicBezTo>
                    <a:cubicBezTo>
                      <a:pt x="855936" y="264193"/>
                      <a:pt x="855936" y="264193"/>
                      <a:pt x="866172" y="281922"/>
                    </a:cubicBezTo>
                    <a:cubicBezTo>
                      <a:pt x="878975" y="306513"/>
                      <a:pt x="889083" y="331269"/>
                      <a:pt x="898747" y="357671"/>
                    </a:cubicBezTo>
                    <a:cubicBezTo>
                      <a:pt x="907809" y="383031"/>
                      <a:pt x="913733" y="410203"/>
                      <a:pt x="918611" y="437979"/>
                    </a:cubicBezTo>
                    <a:cubicBezTo>
                      <a:pt x="921840" y="465315"/>
                      <a:pt x="923421" y="492213"/>
                      <a:pt x="923956" y="519715"/>
                    </a:cubicBezTo>
                    <a:cubicBezTo>
                      <a:pt x="923956" y="519715"/>
                      <a:pt x="923956" y="519715"/>
                      <a:pt x="922526" y="541398"/>
                    </a:cubicBezTo>
                    <a:cubicBezTo>
                      <a:pt x="922526" y="541398"/>
                      <a:pt x="922526" y="541398"/>
                      <a:pt x="921540" y="561435"/>
                    </a:cubicBezTo>
                    <a:cubicBezTo>
                      <a:pt x="919636" y="575049"/>
                      <a:pt x="917732" y="588663"/>
                      <a:pt x="914782" y="602881"/>
                    </a:cubicBezTo>
                    <a:cubicBezTo>
                      <a:pt x="909326" y="629670"/>
                      <a:pt x="902824" y="657063"/>
                      <a:pt x="892423" y="682536"/>
                    </a:cubicBezTo>
                    <a:cubicBezTo>
                      <a:pt x="883670" y="708447"/>
                      <a:pt x="871621" y="733481"/>
                      <a:pt x="857924" y="758075"/>
                    </a:cubicBezTo>
                    <a:cubicBezTo>
                      <a:pt x="843624" y="781627"/>
                      <a:pt x="827676" y="804740"/>
                      <a:pt x="809478" y="826371"/>
                    </a:cubicBezTo>
                    <a:cubicBezTo>
                      <a:pt x="809478" y="826371"/>
                      <a:pt x="809478" y="826371"/>
                      <a:pt x="796352" y="842292"/>
                    </a:cubicBezTo>
                    <a:cubicBezTo>
                      <a:pt x="791280" y="848002"/>
                      <a:pt x="786651" y="852065"/>
                      <a:pt x="781579" y="857774"/>
                    </a:cubicBezTo>
                    <a:cubicBezTo>
                      <a:pt x="779043" y="860629"/>
                      <a:pt x="777552" y="862880"/>
                      <a:pt x="774414" y="864692"/>
                    </a:cubicBezTo>
                    <a:cubicBezTo>
                      <a:pt x="774414" y="864692"/>
                      <a:pt x="774414" y="864692"/>
                      <a:pt x="766203" y="872214"/>
                    </a:cubicBezTo>
                    <a:cubicBezTo>
                      <a:pt x="766203" y="872214"/>
                      <a:pt x="766203" y="872214"/>
                      <a:pt x="762620" y="875673"/>
                    </a:cubicBezTo>
                    <a:cubicBezTo>
                      <a:pt x="762620" y="875673"/>
                      <a:pt x="762620" y="875673"/>
                      <a:pt x="761130" y="877924"/>
                    </a:cubicBezTo>
                    <a:cubicBezTo>
                      <a:pt x="761130" y="877924"/>
                      <a:pt x="761130" y="877924"/>
                      <a:pt x="759038" y="879131"/>
                    </a:cubicBezTo>
                    <a:cubicBezTo>
                      <a:pt x="759038" y="879131"/>
                      <a:pt x="759038" y="879131"/>
                      <a:pt x="750827" y="886653"/>
                    </a:cubicBezTo>
                    <a:cubicBezTo>
                      <a:pt x="750827" y="886653"/>
                      <a:pt x="750827" y="886653"/>
                      <a:pt x="743060" y="892528"/>
                    </a:cubicBezTo>
                    <a:cubicBezTo>
                      <a:pt x="740524" y="895383"/>
                      <a:pt x="737385" y="897195"/>
                      <a:pt x="734849" y="900050"/>
                    </a:cubicBezTo>
                    <a:cubicBezTo>
                      <a:pt x="734849" y="900050"/>
                      <a:pt x="734849" y="900050"/>
                      <a:pt x="727082" y="905925"/>
                    </a:cubicBezTo>
                    <a:cubicBezTo>
                      <a:pt x="727082" y="905925"/>
                      <a:pt x="727082" y="905925"/>
                      <a:pt x="721851" y="908945"/>
                    </a:cubicBezTo>
                    <a:cubicBezTo>
                      <a:pt x="721851" y="908945"/>
                      <a:pt x="721851" y="908945"/>
                      <a:pt x="718269" y="912403"/>
                    </a:cubicBezTo>
                    <a:cubicBezTo>
                      <a:pt x="711992" y="916027"/>
                      <a:pt x="707363" y="920090"/>
                      <a:pt x="701086" y="923714"/>
                    </a:cubicBezTo>
                    <a:cubicBezTo>
                      <a:pt x="701086" y="923714"/>
                      <a:pt x="701086" y="923714"/>
                      <a:pt x="682858" y="935629"/>
                    </a:cubicBezTo>
                    <a:cubicBezTo>
                      <a:pt x="658797" y="949520"/>
                      <a:pt x="634133" y="962369"/>
                      <a:pt x="607663" y="972090"/>
                    </a:cubicBezTo>
                    <a:cubicBezTo>
                      <a:pt x="554724" y="991530"/>
                      <a:pt x="497411" y="1000980"/>
                      <a:pt x="441115" y="1000110"/>
                    </a:cubicBezTo>
                    <a:cubicBezTo>
                      <a:pt x="383773" y="999844"/>
                      <a:pt x="327890" y="987611"/>
                      <a:pt x="274671" y="965497"/>
                    </a:cubicBezTo>
                    <a:cubicBezTo>
                      <a:pt x="222054" y="944425"/>
                      <a:pt x="174195" y="912264"/>
                      <a:pt x="132897" y="872143"/>
                    </a:cubicBezTo>
                    <a:cubicBezTo>
                      <a:pt x="112772" y="851780"/>
                      <a:pt x="93692" y="830813"/>
                      <a:pt x="77149" y="806991"/>
                    </a:cubicBezTo>
                    <a:cubicBezTo>
                      <a:pt x="77149" y="806991"/>
                      <a:pt x="77149" y="806991"/>
                      <a:pt x="71286" y="799252"/>
                    </a:cubicBezTo>
                    <a:cubicBezTo>
                      <a:pt x="69480" y="796124"/>
                      <a:pt x="67673" y="792995"/>
                      <a:pt x="65867" y="789866"/>
                    </a:cubicBezTo>
                    <a:cubicBezTo>
                      <a:pt x="62254" y="783609"/>
                      <a:pt x="58641" y="777352"/>
                      <a:pt x="55029" y="771094"/>
                    </a:cubicBezTo>
                    <a:cubicBezTo>
                      <a:pt x="51416" y="764837"/>
                      <a:pt x="47803" y="758580"/>
                      <a:pt x="44191" y="752322"/>
                    </a:cubicBezTo>
                    <a:cubicBezTo>
                      <a:pt x="41624" y="745461"/>
                      <a:pt x="38011" y="739203"/>
                      <a:pt x="35445" y="732342"/>
                    </a:cubicBezTo>
                    <a:cubicBezTo>
                      <a:pt x="11774" y="679263"/>
                      <a:pt x="-834" y="621187"/>
                      <a:pt x="633" y="563328"/>
                    </a:cubicBezTo>
                    <a:cubicBezTo>
                      <a:pt x="-127" y="559595"/>
                      <a:pt x="761" y="556301"/>
                      <a:pt x="0" y="552569"/>
                    </a:cubicBezTo>
                    <a:cubicBezTo>
                      <a:pt x="0" y="552569"/>
                      <a:pt x="0" y="552569"/>
                      <a:pt x="414" y="541205"/>
                    </a:cubicBezTo>
                    <a:cubicBezTo>
                      <a:pt x="1588" y="533575"/>
                      <a:pt x="2318" y="527592"/>
                      <a:pt x="3492" y="519961"/>
                    </a:cubicBezTo>
                    <a:cubicBezTo>
                      <a:pt x="3620" y="512935"/>
                      <a:pt x="4794" y="505304"/>
                      <a:pt x="5968" y="497674"/>
                    </a:cubicBezTo>
                    <a:cubicBezTo>
                      <a:pt x="5968" y="497674"/>
                      <a:pt x="5968" y="497674"/>
                      <a:pt x="8030" y="486750"/>
                    </a:cubicBezTo>
                    <a:cubicBezTo>
                      <a:pt x="7872" y="484060"/>
                      <a:pt x="8760" y="480766"/>
                      <a:pt x="10694" y="476868"/>
                    </a:cubicBezTo>
                    <a:cubicBezTo>
                      <a:pt x="16594" y="448432"/>
                      <a:pt x="25189" y="419831"/>
                      <a:pt x="36636" y="393755"/>
                    </a:cubicBezTo>
                    <a:cubicBezTo>
                      <a:pt x="61623" y="340394"/>
                      <a:pt x="96656" y="292356"/>
                      <a:pt x="140850" y="252936"/>
                    </a:cubicBezTo>
                    <a:cubicBezTo>
                      <a:pt x="161901" y="233829"/>
                      <a:pt x="186248" y="215601"/>
                      <a:pt x="211356" y="201105"/>
                    </a:cubicBezTo>
                    <a:cubicBezTo>
                      <a:pt x="237509" y="186006"/>
                      <a:pt x="264423" y="174639"/>
                      <a:pt x="294189" y="165796"/>
                    </a:cubicBezTo>
                    <a:cubicBezTo>
                      <a:pt x="322307" y="156515"/>
                      <a:pt x="351787" y="152009"/>
                      <a:pt x="381426" y="150193"/>
                    </a:cubicBezTo>
                    <a:cubicBezTo>
                      <a:pt x="395944" y="148764"/>
                      <a:pt x="411666" y="149420"/>
                      <a:pt x="425740" y="149638"/>
                    </a:cubicBezTo>
                    <a:cubicBezTo>
                      <a:pt x="430083" y="149911"/>
                      <a:pt x="434426" y="150185"/>
                      <a:pt x="437722" y="151063"/>
                    </a:cubicBezTo>
                    <a:cubicBezTo>
                      <a:pt x="437722" y="151063"/>
                      <a:pt x="437722" y="151063"/>
                      <a:pt x="443111" y="150733"/>
                    </a:cubicBezTo>
                    <a:cubicBezTo>
                      <a:pt x="444759" y="151172"/>
                      <a:pt x="447454" y="151007"/>
                      <a:pt x="449102" y="151446"/>
                    </a:cubicBezTo>
                    <a:cubicBezTo>
                      <a:pt x="449102" y="151446"/>
                      <a:pt x="449102" y="151446"/>
                      <a:pt x="460038" y="153475"/>
                    </a:cubicBezTo>
                    <a:cubicBezTo>
                      <a:pt x="461686" y="153914"/>
                      <a:pt x="464380" y="153749"/>
                      <a:pt x="466029" y="154188"/>
                    </a:cubicBezTo>
                    <a:cubicBezTo>
                      <a:pt x="466029" y="154188"/>
                      <a:pt x="466029" y="154188"/>
                      <a:pt x="470973" y="155505"/>
                    </a:cubicBezTo>
                    <a:cubicBezTo>
                      <a:pt x="470973" y="155505"/>
                      <a:pt x="470973" y="155505"/>
                      <a:pt x="481909" y="157534"/>
                    </a:cubicBezTo>
                    <a:cubicBezTo>
                      <a:pt x="486252" y="157808"/>
                      <a:pt x="489548" y="158686"/>
                      <a:pt x="492845" y="159563"/>
                    </a:cubicBezTo>
                    <a:cubicBezTo>
                      <a:pt x="492845" y="159563"/>
                      <a:pt x="492845" y="159563"/>
                      <a:pt x="498836" y="160276"/>
                    </a:cubicBezTo>
                    <a:cubicBezTo>
                      <a:pt x="498836" y="160276"/>
                      <a:pt x="498836" y="160276"/>
                      <a:pt x="501086" y="161758"/>
                    </a:cubicBezTo>
                    <a:cubicBezTo>
                      <a:pt x="501086" y="161758"/>
                      <a:pt x="501086" y="161758"/>
                      <a:pt x="503780" y="161593"/>
                    </a:cubicBezTo>
                    <a:cubicBezTo>
                      <a:pt x="503780" y="161593"/>
                      <a:pt x="503780" y="161593"/>
                      <a:pt x="515318" y="164665"/>
                    </a:cubicBezTo>
                    <a:cubicBezTo>
                      <a:pt x="516967" y="165104"/>
                      <a:pt x="518615" y="165543"/>
                      <a:pt x="520263" y="165982"/>
                    </a:cubicBezTo>
                    <a:cubicBezTo>
                      <a:pt x="520263" y="165982"/>
                      <a:pt x="520263" y="165982"/>
                      <a:pt x="525810" y="168342"/>
                    </a:cubicBezTo>
                    <a:cubicBezTo>
                      <a:pt x="525810" y="168342"/>
                      <a:pt x="525810" y="168342"/>
                      <a:pt x="536302" y="172018"/>
                    </a:cubicBezTo>
                    <a:cubicBezTo>
                      <a:pt x="539598" y="172896"/>
                      <a:pt x="543497" y="174817"/>
                      <a:pt x="546794" y="175694"/>
                    </a:cubicBezTo>
                    <a:cubicBezTo>
                      <a:pt x="546794" y="175694"/>
                      <a:pt x="546794" y="175694"/>
                      <a:pt x="552340" y="178054"/>
                    </a:cubicBezTo>
                    <a:cubicBezTo>
                      <a:pt x="552340" y="178054"/>
                      <a:pt x="552340" y="178054"/>
                      <a:pt x="554591" y="179536"/>
                    </a:cubicBezTo>
                    <a:cubicBezTo>
                      <a:pt x="554591" y="179536"/>
                      <a:pt x="554591" y="179536"/>
                      <a:pt x="557887" y="180414"/>
                    </a:cubicBezTo>
                    <a:cubicBezTo>
                      <a:pt x="585020" y="191169"/>
                      <a:pt x="610820" y="206865"/>
                      <a:pt x="635130" y="224812"/>
                    </a:cubicBezTo>
                    <a:cubicBezTo>
                      <a:pt x="659440" y="242759"/>
                      <a:pt x="682260" y="262956"/>
                      <a:pt x="701498" y="286613"/>
                    </a:cubicBezTo>
                    <a:cubicBezTo>
                      <a:pt x="706156" y="292266"/>
                      <a:pt x="710815" y="297920"/>
                      <a:pt x="715474" y="303573"/>
                    </a:cubicBezTo>
                    <a:cubicBezTo>
                      <a:pt x="717281" y="306702"/>
                      <a:pt x="720133" y="309226"/>
                      <a:pt x="721939" y="312355"/>
                    </a:cubicBezTo>
                    <a:cubicBezTo>
                      <a:pt x="721939" y="312355"/>
                      <a:pt x="721939" y="312355"/>
                      <a:pt x="729007" y="322180"/>
                    </a:cubicBezTo>
                    <a:cubicBezTo>
                      <a:pt x="730813" y="325309"/>
                      <a:pt x="732620" y="328438"/>
                      <a:pt x="734426" y="331566"/>
                    </a:cubicBezTo>
                    <a:cubicBezTo>
                      <a:pt x="736232" y="334695"/>
                      <a:pt x="738039" y="337823"/>
                      <a:pt x="740447" y="341995"/>
                    </a:cubicBezTo>
                    <a:cubicBezTo>
                      <a:pt x="740447" y="341995"/>
                      <a:pt x="740447" y="341995"/>
                      <a:pt x="745866" y="351381"/>
                    </a:cubicBezTo>
                    <a:cubicBezTo>
                      <a:pt x="745866" y="351381"/>
                      <a:pt x="745866" y="351381"/>
                      <a:pt x="748877" y="356595"/>
                    </a:cubicBezTo>
                    <a:cubicBezTo>
                      <a:pt x="748877" y="356595"/>
                      <a:pt x="748877" y="356595"/>
                      <a:pt x="751887" y="361810"/>
                    </a:cubicBezTo>
                    <a:cubicBezTo>
                      <a:pt x="751887" y="361810"/>
                      <a:pt x="751887" y="361810"/>
                      <a:pt x="756260" y="371800"/>
                    </a:cubicBezTo>
                    <a:cubicBezTo>
                      <a:pt x="758066" y="374929"/>
                      <a:pt x="758827" y="378662"/>
                      <a:pt x="761235" y="382833"/>
                    </a:cubicBezTo>
                    <a:cubicBezTo>
                      <a:pt x="763802" y="389695"/>
                      <a:pt x="766368" y="396556"/>
                      <a:pt x="769537" y="404460"/>
                    </a:cubicBezTo>
                    <a:cubicBezTo>
                      <a:pt x="770139" y="405503"/>
                      <a:pt x="771343" y="407589"/>
                      <a:pt x="770899" y="409236"/>
                    </a:cubicBezTo>
                    <a:cubicBezTo>
                      <a:pt x="770899" y="409236"/>
                      <a:pt x="770899" y="409236"/>
                      <a:pt x="772864" y="415054"/>
                    </a:cubicBezTo>
                    <a:cubicBezTo>
                      <a:pt x="772864" y="415054"/>
                      <a:pt x="772864" y="415054"/>
                      <a:pt x="774828" y="420873"/>
                    </a:cubicBezTo>
                    <a:cubicBezTo>
                      <a:pt x="774828" y="420873"/>
                      <a:pt x="774828" y="420873"/>
                      <a:pt x="776033" y="422959"/>
                    </a:cubicBezTo>
                    <a:cubicBezTo>
                      <a:pt x="776033" y="422959"/>
                      <a:pt x="776033" y="422959"/>
                      <a:pt x="776190" y="425648"/>
                    </a:cubicBezTo>
                    <a:cubicBezTo>
                      <a:pt x="777711" y="433114"/>
                      <a:pt x="780880" y="441018"/>
                      <a:pt x="782400" y="448483"/>
                    </a:cubicBezTo>
                    <a:cubicBezTo>
                      <a:pt x="782716" y="453863"/>
                      <a:pt x="784079" y="458638"/>
                      <a:pt x="784997" y="465061"/>
                    </a:cubicBezTo>
                    <a:cubicBezTo>
                      <a:pt x="802068" y="562276"/>
                      <a:pt x="776631" y="663175"/>
                      <a:pt x="714744" y="742012"/>
                    </a:cubicBezTo>
                    <a:cubicBezTo>
                      <a:pt x="712207" y="744867"/>
                      <a:pt x="709227" y="749369"/>
                      <a:pt x="705644" y="752828"/>
                    </a:cubicBezTo>
                    <a:cubicBezTo>
                      <a:pt x="700572" y="758538"/>
                      <a:pt x="695499" y="764247"/>
                      <a:pt x="690427" y="769957"/>
                    </a:cubicBezTo>
                    <a:cubicBezTo>
                      <a:pt x="687890" y="772812"/>
                      <a:pt x="685354" y="775667"/>
                      <a:pt x="682818" y="778522"/>
                    </a:cubicBezTo>
                    <a:cubicBezTo>
                      <a:pt x="682818" y="778522"/>
                      <a:pt x="682818" y="778522"/>
                      <a:pt x="673561" y="786648"/>
                    </a:cubicBezTo>
                    <a:cubicBezTo>
                      <a:pt x="672514" y="787252"/>
                      <a:pt x="671025" y="789502"/>
                      <a:pt x="668932" y="790710"/>
                    </a:cubicBezTo>
                    <a:cubicBezTo>
                      <a:pt x="668932" y="790710"/>
                      <a:pt x="668932" y="790710"/>
                      <a:pt x="665350" y="794169"/>
                    </a:cubicBezTo>
                    <a:cubicBezTo>
                      <a:pt x="665350" y="794169"/>
                      <a:pt x="665350" y="794169"/>
                      <a:pt x="656093" y="802295"/>
                    </a:cubicBezTo>
                    <a:cubicBezTo>
                      <a:pt x="656093" y="802295"/>
                      <a:pt x="656093" y="802295"/>
                      <a:pt x="647279" y="808774"/>
                    </a:cubicBezTo>
                    <a:cubicBezTo>
                      <a:pt x="647279" y="808774"/>
                      <a:pt x="647279" y="808774"/>
                      <a:pt x="642650" y="812836"/>
                    </a:cubicBezTo>
                    <a:cubicBezTo>
                      <a:pt x="640558" y="814044"/>
                      <a:pt x="639512" y="814648"/>
                      <a:pt x="637420" y="815856"/>
                    </a:cubicBezTo>
                    <a:cubicBezTo>
                      <a:pt x="637420" y="815856"/>
                      <a:pt x="637420" y="815856"/>
                      <a:pt x="627561" y="822939"/>
                    </a:cubicBezTo>
                    <a:cubicBezTo>
                      <a:pt x="624422" y="824751"/>
                      <a:pt x="621283" y="826563"/>
                      <a:pt x="618145" y="828375"/>
                    </a:cubicBezTo>
                    <a:cubicBezTo>
                      <a:pt x="611424" y="833646"/>
                      <a:pt x="605148" y="837270"/>
                      <a:pt x="597825" y="841498"/>
                    </a:cubicBezTo>
                    <a:cubicBezTo>
                      <a:pt x="570022" y="856159"/>
                      <a:pt x="539812" y="866648"/>
                      <a:pt x="508842" y="873405"/>
                    </a:cubicBezTo>
                    <a:cubicBezTo>
                      <a:pt x="508842" y="873405"/>
                      <a:pt x="508842" y="873405"/>
                      <a:pt x="502407" y="874339"/>
                    </a:cubicBezTo>
                    <a:cubicBezTo>
                      <a:pt x="499713" y="874504"/>
                      <a:pt x="498666" y="875108"/>
                      <a:pt x="495972" y="875273"/>
                    </a:cubicBezTo>
                    <a:cubicBezTo>
                      <a:pt x="492231" y="876042"/>
                      <a:pt x="488491" y="876811"/>
                      <a:pt x="484751" y="877580"/>
                    </a:cubicBezTo>
                    <a:cubicBezTo>
                      <a:pt x="476667" y="878075"/>
                      <a:pt x="468584" y="878571"/>
                      <a:pt x="460501" y="879066"/>
                    </a:cubicBezTo>
                    <a:cubicBezTo>
                      <a:pt x="452417" y="879561"/>
                      <a:pt x="444334" y="880056"/>
                      <a:pt x="437297" y="879947"/>
                    </a:cubicBezTo>
                    <a:cubicBezTo>
                      <a:pt x="428612" y="879400"/>
                      <a:pt x="420529" y="879895"/>
                      <a:pt x="412889" y="878744"/>
                    </a:cubicBezTo>
                    <a:cubicBezTo>
                      <a:pt x="405250" y="877592"/>
                      <a:pt x="396565" y="877044"/>
                      <a:pt x="388926" y="875893"/>
                    </a:cubicBezTo>
                    <a:cubicBezTo>
                      <a:pt x="381287" y="874741"/>
                      <a:pt x="373647" y="873589"/>
                      <a:pt x="365406" y="871395"/>
                    </a:cubicBezTo>
                    <a:cubicBezTo>
                      <a:pt x="357767" y="870243"/>
                      <a:pt x="350572" y="867445"/>
                      <a:pt x="342331" y="865250"/>
                    </a:cubicBezTo>
                    <a:cubicBezTo>
                      <a:pt x="335135" y="862452"/>
                      <a:pt x="326894" y="860257"/>
                      <a:pt x="319699" y="857458"/>
                    </a:cubicBezTo>
                    <a:cubicBezTo>
                      <a:pt x="312504" y="854660"/>
                      <a:pt x="305309" y="851861"/>
                      <a:pt x="297511" y="848020"/>
                    </a:cubicBezTo>
                    <a:cubicBezTo>
                      <a:pt x="293613" y="846099"/>
                      <a:pt x="291362" y="844617"/>
                      <a:pt x="287463" y="842697"/>
                    </a:cubicBezTo>
                    <a:cubicBezTo>
                      <a:pt x="285213" y="841215"/>
                      <a:pt x="283565" y="840776"/>
                      <a:pt x="281917" y="840337"/>
                    </a:cubicBezTo>
                    <a:cubicBezTo>
                      <a:pt x="281917" y="840337"/>
                      <a:pt x="281917" y="840337"/>
                      <a:pt x="276814" y="836330"/>
                    </a:cubicBezTo>
                    <a:cubicBezTo>
                      <a:pt x="276814" y="836330"/>
                      <a:pt x="276814" y="836330"/>
                      <a:pt x="271267" y="833971"/>
                    </a:cubicBezTo>
                    <a:cubicBezTo>
                      <a:pt x="269619" y="833532"/>
                      <a:pt x="267368" y="832050"/>
                      <a:pt x="266766" y="831007"/>
                    </a:cubicBezTo>
                    <a:cubicBezTo>
                      <a:pt x="266766" y="831007"/>
                      <a:pt x="266766" y="831007"/>
                      <a:pt x="256116" y="824641"/>
                    </a:cubicBezTo>
                    <a:cubicBezTo>
                      <a:pt x="252218" y="822720"/>
                      <a:pt x="249365" y="820196"/>
                      <a:pt x="246513" y="817671"/>
                    </a:cubicBezTo>
                    <a:cubicBezTo>
                      <a:pt x="246513" y="817671"/>
                      <a:pt x="246513" y="817671"/>
                      <a:pt x="241410" y="813665"/>
                    </a:cubicBezTo>
                    <a:cubicBezTo>
                      <a:pt x="241410" y="813665"/>
                      <a:pt x="241410" y="813665"/>
                      <a:pt x="236909" y="810701"/>
                    </a:cubicBezTo>
                    <a:cubicBezTo>
                      <a:pt x="212599" y="792754"/>
                      <a:pt x="191269" y="770305"/>
                      <a:pt x="173680" y="747088"/>
                    </a:cubicBezTo>
                    <a:cubicBezTo>
                      <a:pt x="160908" y="732214"/>
                      <a:pt x="150830" y="717174"/>
                      <a:pt x="141196" y="700487"/>
                    </a:cubicBezTo>
                    <a:cubicBezTo>
                      <a:pt x="103864" y="635828"/>
                      <a:pt x="89864" y="563260"/>
                      <a:pt x="96088" y="494312"/>
                    </a:cubicBezTo>
                    <a:cubicBezTo>
                      <a:pt x="96088" y="494312"/>
                      <a:pt x="95644" y="495959"/>
                      <a:pt x="95644" y="495959"/>
                    </a:cubicBezTo>
                    <a:cubicBezTo>
                      <a:pt x="94756" y="499252"/>
                      <a:pt x="94914" y="501942"/>
                      <a:pt x="93423" y="504193"/>
                    </a:cubicBezTo>
                    <a:cubicBezTo>
                      <a:pt x="93423" y="504193"/>
                      <a:pt x="93423" y="504193"/>
                      <a:pt x="91805" y="513470"/>
                    </a:cubicBezTo>
                    <a:cubicBezTo>
                      <a:pt x="90474" y="518411"/>
                      <a:pt x="89743" y="524395"/>
                      <a:pt x="89014" y="530378"/>
                    </a:cubicBezTo>
                    <a:cubicBezTo>
                      <a:pt x="89330" y="535758"/>
                      <a:pt x="88600" y="541741"/>
                      <a:pt x="87268" y="546682"/>
                    </a:cubicBezTo>
                    <a:cubicBezTo>
                      <a:pt x="87268" y="546682"/>
                      <a:pt x="87268" y="546682"/>
                      <a:pt x="86696" y="555355"/>
                    </a:cubicBezTo>
                    <a:cubicBezTo>
                      <a:pt x="86854" y="558045"/>
                      <a:pt x="85966" y="561339"/>
                      <a:pt x="86124" y="564029"/>
                    </a:cubicBezTo>
                    <a:cubicBezTo>
                      <a:pt x="85071" y="610524"/>
                      <a:pt x="93749" y="656963"/>
                      <a:pt x="111399" y="699614"/>
                    </a:cubicBezTo>
                    <a:cubicBezTo>
                      <a:pt x="113364" y="705432"/>
                      <a:pt x="116374" y="710647"/>
                      <a:pt x="118339" y="716465"/>
                    </a:cubicBezTo>
                    <a:cubicBezTo>
                      <a:pt x="120747" y="720637"/>
                      <a:pt x="123758" y="725851"/>
                      <a:pt x="125722" y="731670"/>
                    </a:cubicBezTo>
                    <a:cubicBezTo>
                      <a:pt x="128733" y="736884"/>
                      <a:pt x="131743" y="742099"/>
                      <a:pt x="134754" y="747314"/>
                    </a:cubicBezTo>
                    <a:cubicBezTo>
                      <a:pt x="135958" y="749399"/>
                      <a:pt x="137163" y="751485"/>
                      <a:pt x="140015" y="754010"/>
                    </a:cubicBezTo>
                    <a:cubicBezTo>
                      <a:pt x="140015" y="754010"/>
                      <a:pt x="140015" y="754010"/>
                      <a:pt x="144230" y="761310"/>
                    </a:cubicBezTo>
                    <a:cubicBezTo>
                      <a:pt x="157318" y="781564"/>
                      <a:pt x="171897" y="799567"/>
                      <a:pt x="188568" y="816362"/>
                    </a:cubicBezTo>
                    <a:cubicBezTo>
                      <a:pt x="221910" y="849952"/>
                      <a:pt x="261371" y="877229"/>
                      <a:pt x="304700" y="896710"/>
                    </a:cubicBezTo>
                    <a:cubicBezTo>
                      <a:pt x="348029" y="916191"/>
                      <a:pt x="395670" y="926230"/>
                      <a:pt x="442837" y="928199"/>
                    </a:cubicBezTo>
                    <a:cubicBezTo>
                      <a:pt x="490607" y="931211"/>
                      <a:pt x="539392" y="923903"/>
                      <a:pt x="584406" y="907647"/>
                    </a:cubicBezTo>
                    <a:cubicBezTo>
                      <a:pt x="606691" y="900343"/>
                      <a:pt x="628818" y="890349"/>
                      <a:pt x="649741" y="878269"/>
                    </a:cubicBezTo>
                    <a:cubicBezTo>
                      <a:pt x="649741" y="878269"/>
                      <a:pt x="649741" y="878269"/>
                      <a:pt x="665434" y="869209"/>
                    </a:cubicBezTo>
                    <a:cubicBezTo>
                      <a:pt x="665434" y="869209"/>
                      <a:pt x="665434" y="869209"/>
                      <a:pt x="680524" y="859107"/>
                    </a:cubicBezTo>
                    <a:cubicBezTo>
                      <a:pt x="680524" y="859107"/>
                      <a:pt x="680524" y="859107"/>
                      <a:pt x="684708" y="856691"/>
                    </a:cubicBezTo>
                    <a:cubicBezTo>
                      <a:pt x="684708" y="856691"/>
                      <a:pt x="684708" y="856691"/>
                      <a:pt x="688290" y="853232"/>
                    </a:cubicBezTo>
                    <a:cubicBezTo>
                      <a:pt x="688290" y="853232"/>
                      <a:pt x="688290" y="853232"/>
                      <a:pt x="695011" y="847961"/>
                    </a:cubicBezTo>
                    <a:cubicBezTo>
                      <a:pt x="698149" y="846149"/>
                      <a:pt x="700242" y="844941"/>
                      <a:pt x="702779" y="842086"/>
                    </a:cubicBezTo>
                    <a:cubicBezTo>
                      <a:pt x="702779" y="842086"/>
                      <a:pt x="702779" y="842086"/>
                      <a:pt x="709499" y="836815"/>
                    </a:cubicBezTo>
                    <a:cubicBezTo>
                      <a:pt x="709499" y="836815"/>
                      <a:pt x="709499" y="836815"/>
                      <a:pt x="717266" y="830940"/>
                    </a:cubicBezTo>
                    <a:cubicBezTo>
                      <a:pt x="717266" y="830940"/>
                      <a:pt x="717266" y="830940"/>
                      <a:pt x="718313" y="830336"/>
                    </a:cubicBezTo>
                    <a:cubicBezTo>
                      <a:pt x="718313" y="830336"/>
                      <a:pt x="718313" y="830336"/>
                      <a:pt x="719802" y="828086"/>
                    </a:cubicBezTo>
                    <a:cubicBezTo>
                      <a:pt x="719802" y="828086"/>
                      <a:pt x="719802" y="828086"/>
                      <a:pt x="723385" y="824627"/>
                    </a:cubicBezTo>
                    <a:cubicBezTo>
                      <a:pt x="723385" y="824627"/>
                      <a:pt x="723385" y="824627"/>
                      <a:pt x="730106" y="819356"/>
                    </a:cubicBezTo>
                    <a:cubicBezTo>
                      <a:pt x="732643" y="816501"/>
                      <a:pt x="734734" y="815293"/>
                      <a:pt x="737271" y="812438"/>
                    </a:cubicBezTo>
                    <a:cubicBezTo>
                      <a:pt x="737271" y="812438"/>
                      <a:pt x="737271" y="812438"/>
                      <a:pt x="749508" y="799811"/>
                    </a:cubicBezTo>
                    <a:cubicBezTo>
                      <a:pt x="749508" y="799811"/>
                      <a:pt x="749508" y="799811"/>
                      <a:pt x="762190" y="785536"/>
                    </a:cubicBezTo>
                    <a:cubicBezTo>
                      <a:pt x="778454" y="767803"/>
                      <a:pt x="792467" y="748588"/>
                      <a:pt x="805277" y="727287"/>
                    </a:cubicBezTo>
                    <a:cubicBezTo>
                      <a:pt x="818086" y="705987"/>
                      <a:pt x="829247" y="684247"/>
                      <a:pt x="837112" y="661629"/>
                    </a:cubicBezTo>
                    <a:cubicBezTo>
                      <a:pt x="846625" y="639451"/>
                      <a:pt x="853887" y="615790"/>
                      <a:pt x="859501" y="591691"/>
                    </a:cubicBezTo>
                    <a:cubicBezTo>
                      <a:pt x="860962" y="579724"/>
                      <a:pt x="863468" y="567153"/>
                      <a:pt x="864927" y="555185"/>
                    </a:cubicBezTo>
                    <a:cubicBezTo>
                      <a:pt x="864927" y="555185"/>
                      <a:pt x="864927" y="555185"/>
                      <a:pt x="867117" y="537235"/>
                    </a:cubicBezTo>
                    <a:cubicBezTo>
                      <a:pt x="867117" y="537235"/>
                      <a:pt x="867117" y="537235"/>
                      <a:pt x="867659" y="518845"/>
                    </a:cubicBezTo>
                    <a:cubicBezTo>
                      <a:pt x="868930" y="494472"/>
                      <a:pt x="867508" y="470264"/>
                      <a:pt x="864436" y="445617"/>
                    </a:cubicBezTo>
                    <a:cubicBezTo>
                      <a:pt x="861365" y="420970"/>
                      <a:pt x="857248" y="396927"/>
                      <a:pt x="849390" y="373653"/>
                    </a:cubicBezTo>
                    <a:cubicBezTo>
                      <a:pt x="841533" y="350379"/>
                      <a:pt x="832628" y="327709"/>
                      <a:pt x="821030" y="305204"/>
                    </a:cubicBezTo>
                    <a:cubicBezTo>
                      <a:pt x="821030" y="305204"/>
                      <a:pt x="821030" y="305204"/>
                      <a:pt x="813045" y="288957"/>
                    </a:cubicBezTo>
                    <a:cubicBezTo>
                      <a:pt x="813045" y="288957"/>
                      <a:pt x="813045" y="288957"/>
                      <a:pt x="803411" y="272270"/>
                    </a:cubicBezTo>
                    <a:cubicBezTo>
                      <a:pt x="803411" y="272270"/>
                      <a:pt x="803411" y="272270"/>
                      <a:pt x="801002" y="268098"/>
                    </a:cubicBezTo>
                    <a:cubicBezTo>
                      <a:pt x="800400" y="267055"/>
                      <a:pt x="799798" y="266013"/>
                      <a:pt x="799196" y="264970"/>
                    </a:cubicBezTo>
                    <a:cubicBezTo>
                      <a:pt x="799196" y="264970"/>
                      <a:pt x="799196" y="264970"/>
                      <a:pt x="793333" y="257230"/>
                    </a:cubicBezTo>
                    <a:cubicBezTo>
                      <a:pt x="793333" y="257230"/>
                      <a:pt x="793333" y="257230"/>
                      <a:pt x="788516" y="248887"/>
                    </a:cubicBezTo>
                    <a:cubicBezTo>
                      <a:pt x="787914" y="247844"/>
                      <a:pt x="786265" y="247406"/>
                      <a:pt x="785061" y="245320"/>
                    </a:cubicBezTo>
                    <a:cubicBezTo>
                      <a:pt x="785061" y="245320"/>
                      <a:pt x="785061" y="245320"/>
                      <a:pt x="782653" y="241148"/>
                    </a:cubicBezTo>
                    <a:cubicBezTo>
                      <a:pt x="782653" y="241148"/>
                      <a:pt x="782653" y="241148"/>
                      <a:pt x="771529" y="226713"/>
                    </a:cubicBezTo>
                    <a:cubicBezTo>
                      <a:pt x="767472" y="222102"/>
                      <a:pt x="763415" y="217492"/>
                      <a:pt x="760404" y="212277"/>
                    </a:cubicBezTo>
                    <a:cubicBezTo>
                      <a:pt x="760404" y="212277"/>
                      <a:pt x="760404" y="212277"/>
                      <a:pt x="756950" y="208710"/>
                    </a:cubicBezTo>
                    <a:cubicBezTo>
                      <a:pt x="756950" y="208710"/>
                      <a:pt x="756950" y="208710"/>
                      <a:pt x="755746" y="206624"/>
                    </a:cubicBezTo>
                    <a:cubicBezTo>
                      <a:pt x="755746" y="206624"/>
                      <a:pt x="755746" y="206624"/>
                      <a:pt x="753495" y="205142"/>
                    </a:cubicBezTo>
                    <a:cubicBezTo>
                      <a:pt x="753495" y="205142"/>
                      <a:pt x="753495" y="205142"/>
                      <a:pt x="748234" y="198446"/>
                    </a:cubicBezTo>
                    <a:cubicBezTo>
                      <a:pt x="743132" y="194439"/>
                      <a:pt x="740121" y="189225"/>
                      <a:pt x="735018" y="185218"/>
                    </a:cubicBezTo>
                    <a:cubicBezTo>
                      <a:pt x="735018" y="185218"/>
                      <a:pt x="735018" y="185218"/>
                      <a:pt x="721802" y="171991"/>
                    </a:cubicBezTo>
                    <a:cubicBezTo>
                      <a:pt x="721802" y="171991"/>
                      <a:pt x="721802" y="171991"/>
                      <a:pt x="707539" y="159367"/>
                    </a:cubicBezTo>
                    <a:cubicBezTo>
                      <a:pt x="707539" y="159367"/>
                      <a:pt x="707539" y="159367"/>
                      <a:pt x="704085" y="155799"/>
                    </a:cubicBezTo>
                    <a:cubicBezTo>
                      <a:pt x="703482" y="154757"/>
                      <a:pt x="701834" y="154318"/>
                      <a:pt x="701232" y="153275"/>
                    </a:cubicBezTo>
                    <a:cubicBezTo>
                      <a:pt x="701232" y="153275"/>
                      <a:pt x="701232" y="153275"/>
                      <a:pt x="693277" y="146743"/>
                    </a:cubicBezTo>
                    <a:cubicBezTo>
                      <a:pt x="693277" y="146743"/>
                      <a:pt x="693277" y="146743"/>
                      <a:pt x="685923" y="141256"/>
                    </a:cubicBezTo>
                    <a:cubicBezTo>
                      <a:pt x="683673" y="139773"/>
                      <a:pt x="680821" y="137249"/>
                      <a:pt x="678570" y="135767"/>
                    </a:cubicBezTo>
                    <a:cubicBezTo>
                      <a:pt x="678570" y="135767"/>
                      <a:pt x="678570" y="135767"/>
                      <a:pt x="671217" y="130278"/>
                    </a:cubicBezTo>
                    <a:cubicBezTo>
                      <a:pt x="668364" y="127754"/>
                      <a:pt x="666114" y="126272"/>
                      <a:pt x="663864" y="124790"/>
                    </a:cubicBezTo>
                    <a:cubicBezTo>
                      <a:pt x="663864" y="124790"/>
                      <a:pt x="663864" y="124790"/>
                      <a:pt x="648111" y="114418"/>
                    </a:cubicBezTo>
                    <a:cubicBezTo>
                      <a:pt x="646463" y="113979"/>
                      <a:pt x="645861" y="112936"/>
                      <a:pt x="643610" y="111454"/>
                    </a:cubicBezTo>
                    <a:cubicBezTo>
                      <a:pt x="643610" y="111454"/>
                      <a:pt x="643610" y="111454"/>
                      <a:pt x="639712" y="109534"/>
                    </a:cubicBezTo>
                    <a:cubicBezTo>
                      <a:pt x="639712" y="109534"/>
                      <a:pt x="639712" y="109534"/>
                      <a:pt x="631312" y="104649"/>
                    </a:cubicBezTo>
                    <a:cubicBezTo>
                      <a:pt x="631312" y="104649"/>
                      <a:pt x="631312" y="104649"/>
                      <a:pt x="627413" y="102728"/>
                    </a:cubicBezTo>
                    <a:cubicBezTo>
                      <a:pt x="627413" y="102728"/>
                      <a:pt x="627413" y="102728"/>
                      <a:pt x="625163" y="101246"/>
                    </a:cubicBezTo>
                    <a:cubicBezTo>
                      <a:pt x="625163" y="101246"/>
                      <a:pt x="625163" y="101246"/>
                      <a:pt x="623515" y="100808"/>
                    </a:cubicBezTo>
                    <a:cubicBezTo>
                      <a:pt x="623515" y="100808"/>
                      <a:pt x="623515" y="100808"/>
                      <a:pt x="615115" y="95923"/>
                    </a:cubicBezTo>
                    <a:cubicBezTo>
                      <a:pt x="610615" y="92960"/>
                      <a:pt x="604466" y="89557"/>
                      <a:pt x="598919" y="87197"/>
                    </a:cubicBezTo>
                    <a:cubicBezTo>
                      <a:pt x="593372" y="84838"/>
                      <a:pt x="587223" y="81435"/>
                      <a:pt x="581676" y="79076"/>
                    </a:cubicBezTo>
                    <a:cubicBezTo>
                      <a:pt x="581676" y="79076"/>
                      <a:pt x="581676" y="79076"/>
                      <a:pt x="565035" y="71997"/>
                    </a:cubicBezTo>
                    <a:cubicBezTo>
                      <a:pt x="561739" y="71119"/>
                      <a:pt x="558442" y="70241"/>
                      <a:pt x="556192" y="68759"/>
                    </a:cubicBezTo>
                    <a:cubicBezTo>
                      <a:pt x="556192" y="68759"/>
                      <a:pt x="556192" y="68759"/>
                      <a:pt x="547348" y="65522"/>
                    </a:cubicBezTo>
                    <a:cubicBezTo>
                      <a:pt x="544052" y="64644"/>
                      <a:pt x="540756" y="63766"/>
                      <a:pt x="537459" y="62889"/>
                    </a:cubicBezTo>
                    <a:cubicBezTo>
                      <a:pt x="537459" y="62889"/>
                      <a:pt x="537459" y="62889"/>
                      <a:pt x="528615" y="59651"/>
                    </a:cubicBezTo>
                    <a:cubicBezTo>
                      <a:pt x="528615" y="59651"/>
                      <a:pt x="528615" y="59651"/>
                      <a:pt x="520374" y="57457"/>
                    </a:cubicBezTo>
                    <a:cubicBezTo>
                      <a:pt x="518726" y="57018"/>
                      <a:pt x="517078" y="56578"/>
                      <a:pt x="515430" y="56140"/>
                    </a:cubicBezTo>
                    <a:cubicBezTo>
                      <a:pt x="515430" y="56140"/>
                      <a:pt x="515430" y="56140"/>
                      <a:pt x="510485" y="54823"/>
                    </a:cubicBezTo>
                    <a:cubicBezTo>
                      <a:pt x="510485" y="54823"/>
                      <a:pt x="510485" y="54823"/>
                      <a:pt x="492354" y="49995"/>
                    </a:cubicBezTo>
                    <a:cubicBezTo>
                      <a:pt x="492354" y="49995"/>
                      <a:pt x="492354" y="49995"/>
                      <a:pt x="474825" y="46210"/>
                    </a:cubicBezTo>
                    <a:cubicBezTo>
                      <a:pt x="449657" y="41273"/>
                      <a:pt x="424648" y="39026"/>
                      <a:pt x="399194" y="38426"/>
                    </a:cubicBezTo>
                    <a:cubicBezTo>
                      <a:pt x="374785" y="37222"/>
                      <a:pt x="348888" y="38269"/>
                      <a:pt x="324194" y="41402"/>
                    </a:cubicBezTo>
                    <a:cubicBezTo>
                      <a:pt x="324194" y="41402"/>
                      <a:pt x="324194" y="41402"/>
                      <a:pt x="304889" y="44204"/>
                    </a:cubicBezTo>
                    <a:cubicBezTo>
                      <a:pt x="302195" y="44369"/>
                      <a:pt x="299501" y="44534"/>
                      <a:pt x="295760" y="45303"/>
                    </a:cubicBezTo>
                    <a:cubicBezTo>
                      <a:pt x="295760" y="45303"/>
                      <a:pt x="295760" y="45303"/>
                      <a:pt x="286631" y="46402"/>
                    </a:cubicBezTo>
                    <a:cubicBezTo>
                      <a:pt x="283492" y="48214"/>
                      <a:pt x="280798" y="48379"/>
                      <a:pt x="277057" y="49148"/>
                    </a:cubicBezTo>
                    <a:cubicBezTo>
                      <a:pt x="277057" y="49148"/>
                      <a:pt x="277057" y="49148"/>
                      <a:pt x="268530" y="51291"/>
                    </a:cubicBezTo>
                    <a:cubicBezTo>
                      <a:pt x="268530" y="51291"/>
                      <a:pt x="268530" y="51291"/>
                      <a:pt x="258354" y="52994"/>
                    </a:cubicBezTo>
                    <a:cubicBezTo>
                      <a:pt x="257308" y="53598"/>
                      <a:pt x="256262" y="54202"/>
                      <a:pt x="254614" y="53763"/>
                    </a:cubicBezTo>
                    <a:cubicBezTo>
                      <a:pt x="254614" y="53763"/>
                      <a:pt x="254614" y="53763"/>
                      <a:pt x="249827" y="55136"/>
                    </a:cubicBezTo>
                    <a:cubicBezTo>
                      <a:pt x="249827" y="55136"/>
                      <a:pt x="249827" y="55136"/>
                      <a:pt x="231282" y="61671"/>
                    </a:cubicBezTo>
                    <a:cubicBezTo>
                      <a:pt x="225450" y="63648"/>
                      <a:pt x="219617" y="65625"/>
                      <a:pt x="213784" y="67602"/>
                    </a:cubicBezTo>
                    <a:cubicBezTo>
                      <a:pt x="207951" y="69579"/>
                      <a:pt x="202118" y="71556"/>
                      <a:pt x="196286" y="73534"/>
                    </a:cubicBezTo>
                    <a:cubicBezTo>
                      <a:pt x="190009" y="77158"/>
                      <a:pt x="184176" y="79135"/>
                      <a:pt x="178343" y="81111"/>
                    </a:cubicBezTo>
                    <a:cubicBezTo>
                      <a:pt x="173112" y="84132"/>
                      <a:pt x="167280" y="86109"/>
                      <a:pt x="162493" y="87482"/>
                    </a:cubicBezTo>
                    <a:cubicBezTo>
                      <a:pt x="160401" y="88690"/>
                      <a:pt x="159355" y="89294"/>
                      <a:pt x="157706" y="88855"/>
                    </a:cubicBezTo>
                    <a:cubicBezTo>
                      <a:pt x="156660" y="89459"/>
                      <a:pt x="155614" y="90063"/>
                      <a:pt x="154568" y="90667"/>
                    </a:cubicBezTo>
                    <a:cubicBezTo>
                      <a:pt x="151873" y="90832"/>
                      <a:pt x="149781" y="92040"/>
                      <a:pt x="148133" y="91601"/>
                    </a:cubicBezTo>
                    <a:cubicBezTo>
                      <a:pt x="139003" y="92700"/>
                      <a:pt x="133013" y="91987"/>
                      <a:pt x="130604" y="87815"/>
                    </a:cubicBezTo>
                    <a:cubicBezTo>
                      <a:pt x="128798" y="84687"/>
                      <a:pt x="130574" y="78100"/>
                      <a:pt x="136693" y="71786"/>
                    </a:cubicBezTo>
                    <a:cubicBezTo>
                      <a:pt x="138785" y="70578"/>
                      <a:pt x="140275" y="68327"/>
                      <a:pt x="142367" y="67119"/>
                    </a:cubicBezTo>
                    <a:cubicBezTo>
                      <a:pt x="142811" y="65472"/>
                      <a:pt x="143857" y="64868"/>
                      <a:pt x="144904" y="64264"/>
                    </a:cubicBezTo>
                    <a:cubicBezTo>
                      <a:pt x="145950" y="63660"/>
                      <a:pt x="148042" y="62452"/>
                      <a:pt x="149088" y="61848"/>
                    </a:cubicBezTo>
                    <a:cubicBezTo>
                      <a:pt x="153717" y="57785"/>
                      <a:pt x="158947" y="54765"/>
                      <a:pt x="164781" y="52788"/>
                    </a:cubicBezTo>
                    <a:cubicBezTo>
                      <a:pt x="171057" y="49165"/>
                      <a:pt x="176890" y="47187"/>
                      <a:pt x="183167" y="43563"/>
                    </a:cubicBezTo>
                    <a:cubicBezTo>
                      <a:pt x="190046" y="40982"/>
                      <a:pt x="195879" y="39005"/>
                      <a:pt x="202758" y="36424"/>
                    </a:cubicBezTo>
                    <a:cubicBezTo>
                      <a:pt x="208591" y="34447"/>
                      <a:pt x="215469" y="31866"/>
                      <a:pt x="221302" y="29889"/>
                    </a:cubicBezTo>
                    <a:cubicBezTo>
                      <a:pt x="221302" y="29889"/>
                      <a:pt x="221302" y="29889"/>
                      <a:pt x="239847" y="23354"/>
                    </a:cubicBezTo>
                    <a:cubicBezTo>
                      <a:pt x="239847" y="23354"/>
                      <a:pt x="239847" y="23354"/>
                      <a:pt x="245680" y="21377"/>
                    </a:cubicBezTo>
                    <a:cubicBezTo>
                      <a:pt x="245680" y="21377"/>
                      <a:pt x="245680" y="21377"/>
                      <a:pt x="250467" y="20003"/>
                    </a:cubicBezTo>
                    <a:cubicBezTo>
                      <a:pt x="250467" y="20003"/>
                      <a:pt x="250467" y="20003"/>
                      <a:pt x="260040" y="17258"/>
                    </a:cubicBezTo>
                    <a:cubicBezTo>
                      <a:pt x="260040" y="17258"/>
                      <a:pt x="260040" y="17258"/>
                      <a:pt x="269613" y="14511"/>
                    </a:cubicBezTo>
                    <a:cubicBezTo>
                      <a:pt x="272308" y="14346"/>
                      <a:pt x="276048" y="13577"/>
                      <a:pt x="279789" y="12808"/>
                    </a:cubicBezTo>
                    <a:cubicBezTo>
                      <a:pt x="279789" y="12808"/>
                      <a:pt x="279789" y="12808"/>
                      <a:pt x="289964" y="11105"/>
                    </a:cubicBezTo>
                    <a:cubicBezTo>
                      <a:pt x="292659" y="10940"/>
                      <a:pt x="295797" y="9128"/>
                      <a:pt x="299538" y="8359"/>
                    </a:cubicBezTo>
                    <a:cubicBezTo>
                      <a:pt x="299538" y="8359"/>
                      <a:pt x="299538" y="8359"/>
                      <a:pt x="318842" y="5556"/>
                    </a:cubicBezTo>
                    <a:cubicBezTo>
                      <a:pt x="346230" y="2259"/>
                      <a:pt x="373175" y="608"/>
                      <a:pt x="400721" y="0"/>
                    </a:cubicBezTo>
                    <a:close/>
                  </a:path>
                </a:pathLst>
              </a:custGeom>
              <a:grpFill/>
              <a:ln w="12677"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457200" eaLnBrk="1" fontAlgn="auto" latinLnBrk="0" hangingPunct="1">
                  <a:lnSpc>
                    <a:spcPct val="100000"/>
                  </a:lnSpc>
                  <a:spcBef>
                    <a:spcPct val="0"/>
                  </a:spcBef>
                  <a:spcAft>
                    <a:spcPct val="0"/>
                  </a:spcAft>
                  <a:buClrTx/>
                  <a:buSzTx/>
                  <a:buFontTx/>
                  <a:buNone/>
                  <a:defRPr/>
                </a:pPr>
                <a:endParaRPr kumimoji="0" lang="en-ID" sz="1600" b="0" i="0" u="none" strike="noStrike" kern="0" cap="none" spc="0" normalizeH="0" baseline="0" noProof="0">
                  <a:ln>
                    <a:noFill/>
                  </a:ln>
                  <a:solidFill>
                    <a:srgbClr val="000000"/>
                  </a:solidFill>
                  <a:effectLst/>
                  <a:uLnTx/>
                  <a:uFillTx/>
                  <a:latin typeface="+mn-ea"/>
                </a:endParaRPr>
              </a:p>
            </p:txBody>
          </p:sp>
          <p:sp>
            <p:nvSpPr>
              <p:cNvPr id="63" name="Freeform 46"/>
              <p:cNvSpPr/>
              <p:nvPr>
                <p:custDataLst>
                  <p:tags r:id="rId10"/>
                </p:custDataLst>
              </p:nvPr>
            </p:nvSpPr>
            <p:spPr>
              <a:xfrm rot="5400000">
                <a:off x="1639313" y="2129872"/>
                <a:ext cx="1415884" cy="1415884"/>
              </a:xfrm>
              <a:custGeom>
                <a:avLst/>
                <a:gdLst>
                  <a:gd name="connsiteX0" fmla="*/ 42218 w 928744"/>
                  <a:gd name="connsiteY0" fmla="*/ 464372 h 928744"/>
                  <a:gd name="connsiteX1" fmla="*/ 464372 w 928744"/>
                  <a:gd name="connsiteY1" fmla="*/ 42218 h 928744"/>
                  <a:gd name="connsiteX2" fmla="*/ 886526 w 928744"/>
                  <a:gd name="connsiteY2" fmla="*/ 464372 h 928744"/>
                  <a:gd name="connsiteX3" fmla="*/ 464372 w 928744"/>
                  <a:gd name="connsiteY3" fmla="*/ 886526 h 928744"/>
                  <a:gd name="connsiteX4" fmla="*/ 42218 w 928744"/>
                  <a:gd name="connsiteY4" fmla="*/ 464372 h 928744"/>
                  <a:gd name="connsiteX5" fmla="*/ 38023 w 928744"/>
                  <a:gd name="connsiteY5" fmla="*/ 617158 h 928744"/>
                  <a:gd name="connsiteX6" fmla="*/ 46684 w 928744"/>
                  <a:gd name="connsiteY6" fmla="*/ 640822 h 928744"/>
                  <a:gd name="connsiteX7" fmla="*/ 464372 w 928744"/>
                  <a:gd name="connsiteY7" fmla="*/ 917684 h 928744"/>
                  <a:gd name="connsiteX8" fmla="*/ 882061 w 928744"/>
                  <a:gd name="connsiteY8" fmla="*/ 640822 h 928744"/>
                  <a:gd name="connsiteX9" fmla="*/ 890722 w 928744"/>
                  <a:gd name="connsiteY9" fmla="*/ 617158 h 928744"/>
                  <a:gd name="connsiteX10" fmla="*/ 884151 w 928744"/>
                  <a:gd name="connsiteY10" fmla="*/ 617158 h 928744"/>
                  <a:gd name="connsiteX11" fmla="*/ 876370 w 928744"/>
                  <a:gd name="connsiteY11" fmla="*/ 638417 h 928744"/>
                  <a:gd name="connsiteX12" fmla="*/ 464372 w 928744"/>
                  <a:gd name="connsiteY12" fmla="*/ 911507 h 928744"/>
                  <a:gd name="connsiteX13" fmla="*/ 52375 w 928744"/>
                  <a:gd name="connsiteY13" fmla="*/ 638417 h 928744"/>
                  <a:gd name="connsiteX14" fmla="*/ 44594 w 928744"/>
                  <a:gd name="connsiteY14" fmla="*/ 617158 h 928744"/>
                  <a:gd name="connsiteX15" fmla="*/ 33303 w 928744"/>
                  <a:gd name="connsiteY15" fmla="*/ 324482 h 928744"/>
                  <a:gd name="connsiteX16" fmla="*/ 39874 w 928744"/>
                  <a:gd name="connsiteY16" fmla="*/ 324482 h 928744"/>
                  <a:gd name="connsiteX17" fmla="*/ 52375 w 928744"/>
                  <a:gd name="connsiteY17" fmla="*/ 290327 h 928744"/>
                  <a:gd name="connsiteX18" fmla="*/ 464372 w 928744"/>
                  <a:gd name="connsiteY18" fmla="*/ 17237 h 928744"/>
                  <a:gd name="connsiteX19" fmla="*/ 876370 w 928744"/>
                  <a:gd name="connsiteY19" fmla="*/ 290327 h 928744"/>
                  <a:gd name="connsiteX20" fmla="*/ 888871 w 928744"/>
                  <a:gd name="connsiteY20" fmla="*/ 324482 h 928744"/>
                  <a:gd name="connsiteX21" fmla="*/ 895442 w 928744"/>
                  <a:gd name="connsiteY21" fmla="*/ 324482 h 928744"/>
                  <a:gd name="connsiteX22" fmla="*/ 882061 w 928744"/>
                  <a:gd name="connsiteY22" fmla="*/ 287923 h 928744"/>
                  <a:gd name="connsiteX23" fmla="*/ 464372 w 928744"/>
                  <a:gd name="connsiteY23" fmla="*/ 11060 h 928744"/>
                  <a:gd name="connsiteX24" fmla="*/ 46684 w 928744"/>
                  <a:gd name="connsiteY24" fmla="*/ 287923 h 928744"/>
                  <a:gd name="connsiteX25" fmla="*/ 24732 w 928744"/>
                  <a:gd name="connsiteY25" fmla="*/ 464372 h 928744"/>
                  <a:gd name="connsiteX26" fmla="*/ 464372 w 928744"/>
                  <a:gd name="connsiteY26" fmla="*/ 904012 h 928744"/>
                  <a:gd name="connsiteX27" fmla="*/ 904012 w 928744"/>
                  <a:gd name="connsiteY27" fmla="*/ 464372 h 928744"/>
                  <a:gd name="connsiteX28" fmla="*/ 464372 w 928744"/>
                  <a:gd name="connsiteY28" fmla="*/ 24732 h 928744"/>
                  <a:gd name="connsiteX29" fmla="*/ 24732 w 928744"/>
                  <a:gd name="connsiteY29" fmla="*/ 464372 h 928744"/>
                  <a:gd name="connsiteX30" fmla="*/ 0 w 928744"/>
                  <a:gd name="connsiteY30" fmla="*/ 464372 h 928744"/>
                  <a:gd name="connsiteX31" fmla="*/ 464372 w 928744"/>
                  <a:gd name="connsiteY31" fmla="*/ 0 h 928744"/>
                  <a:gd name="connsiteX32" fmla="*/ 928744 w 928744"/>
                  <a:gd name="connsiteY32" fmla="*/ 464372 h 928744"/>
                  <a:gd name="connsiteX33" fmla="*/ 464372 w 928744"/>
                  <a:gd name="connsiteY33" fmla="*/ 928744 h 928744"/>
                  <a:gd name="connsiteX34" fmla="*/ 0 w 928744"/>
                  <a:gd name="connsiteY34" fmla="*/ 464372 h 92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8744" h="928744">
                    <a:moveTo>
                      <a:pt x="42218" y="464372"/>
                    </a:moveTo>
                    <a:cubicBezTo>
                      <a:pt x="42218" y="231223"/>
                      <a:pt x="231223" y="42218"/>
                      <a:pt x="464372" y="42218"/>
                    </a:cubicBezTo>
                    <a:cubicBezTo>
                      <a:pt x="697522" y="42218"/>
                      <a:pt x="886526" y="231223"/>
                      <a:pt x="886526" y="464372"/>
                    </a:cubicBezTo>
                    <a:cubicBezTo>
                      <a:pt x="886526" y="697522"/>
                      <a:pt x="697521" y="886526"/>
                      <a:pt x="464372" y="886526"/>
                    </a:cubicBezTo>
                    <a:cubicBezTo>
                      <a:pt x="231223" y="886526"/>
                      <a:pt x="42218" y="697522"/>
                      <a:pt x="42218" y="464372"/>
                    </a:cubicBezTo>
                    <a:close/>
                    <a:moveTo>
                      <a:pt x="38023" y="617158"/>
                    </a:moveTo>
                    <a:lnTo>
                      <a:pt x="46684" y="640822"/>
                    </a:lnTo>
                    <a:cubicBezTo>
                      <a:pt x="115500" y="803522"/>
                      <a:pt x="276604" y="917684"/>
                      <a:pt x="464372" y="917684"/>
                    </a:cubicBezTo>
                    <a:cubicBezTo>
                      <a:pt x="652140" y="917684"/>
                      <a:pt x="813244" y="803522"/>
                      <a:pt x="882061" y="640822"/>
                    </a:cubicBezTo>
                    <a:lnTo>
                      <a:pt x="890722" y="617158"/>
                    </a:lnTo>
                    <a:lnTo>
                      <a:pt x="884151" y="617158"/>
                    </a:lnTo>
                    <a:lnTo>
                      <a:pt x="876370" y="638417"/>
                    </a:lnTo>
                    <a:cubicBezTo>
                      <a:pt x="808491" y="798901"/>
                      <a:pt x="649582" y="911507"/>
                      <a:pt x="464372" y="911507"/>
                    </a:cubicBezTo>
                    <a:cubicBezTo>
                      <a:pt x="279163" y="911507"/>
                      <a:pt x="120254" y="798901"/>
                      <a:pt x="52375" y="638417"/>
                    </a:cubicBezTo>
                    <a:lnTo>
                      <a:pt x="44594" y="617158"/>
                    </a:lnTo>
                    <a:close/>
                    <a:moveTo>
                      <a:pt x="33303" y="324482"/>
                    </a:moveTo>
                    <a:lnTo>
                      <a:pt x="39874" y="324482"/>
                    </a:lnTo>
                    <a:lnTo>
                      <a:pt x="52375" y="290327"/>
                    </a:lnTo>
                    <a:cubicBezTo>
                      <a:pt x="120254" y="129843"/>
                      <a:pt x="279163" y="17237"/>
                      <a:pt x="464372" y="17237"/>
                    </a:cubicBezTo>
                    <a:cubicBezTo>
                      <a:pt x="649582" y="17237"/>
                      <a:pt x="808491" y="129843"/>
                      <a:pt x="876370" y="290327"/>
                    </a:cubicBezTo>
                    <a:lnTo>
                      <a:pt x="888871" y="324482"/>
                    </a:lnTo>
                    <a:lnTo>
                      <a:pt x="895442" y="324482"/>
                    </a:lnTo>
                    <a:lnTo>
                      <a:pt x="882061" y="287923"/>
                    </a:lnTo>
                    <a:cubicBezTo>
                      <a:pt x="813245" y="125222"/>
                      <a:pt x="652140" y="11060"/>
                      <a:pt x="464372" y="11060"/>
                    </a:cubicBezTo>
                    <a:cubicBezTo>
                      <a:pt x="276604" y="11060"/>
                      <a:pt x="115500" y="125222"/>
                      <a:pt x="46684" y="287923"/>
                    </a:cubicBezTo>
                    <a:close/>
                    <a:moveTo>
                      <a:pt x="24732" y="464372"/>
                    </a:moveTo>
                    <a:cubicBezTo>
                      <a:pt x="24732" y="707179"/>
                      <a:pt x="221566" y="904012"/>
                      <a:pt x="464372" y="904012"/>
                    </a:cubicBezTo>
                    <a:cubicBezTo>
                      <a:pt x="707178" y="904012"/>
                      <a:pt x="904012" y="707179"/>
                      <a:pt x="904012" y="464372"/>
                    </a:cubicBezTo>
                    <a:cubicBezTo>
                      <a:pt x="904012" y="221566"/>
                      <a:pt x="707179" y="24732"/>
                      <a:pt x="464372" y="24732"/>
                    </a:cubicBezTo>
                    <a:cubicBezTo>
                      <a:pt x="221566" y="24732"/>
                      <a:pt x="24732" y="221566"/>
                      <a:pt x="24732" y="464372"/>
                    </a:cubicBezTo>
                    <a:close/>
                    <a:moveTo>
                      <a:pt x="0" y="464372"/>
                    </a:moveTo>
                    <a:cubicBezTo>
                      <a:pt x="0" y="207906"/>
                      <a:pt x="207906" y="0"/>
                      <a:pt x="464372" y="0"/>
                    </a:cubicBezTo>
                    <a:cubicBezTo>
                      <a:pt x="720838" y="0"/>
                      <a:pt x="928744" y="207906"/>
                      <a:pt x="928744" y="464372"/>
                    </a:cubicBezTo>
                    <a:cubicBezTo>
                      <a:pt x="928744" y="720838"/>
                      <a:pt x="720838" y="928744"/>
                      <a:pt x="464372" y="928744"/>
                    </a:cubicBezTo>
                    <a:cubicBezTo>
                      <a:pt x="207906" y="928744"/>
                      <a:pt x="0" y="720838"/>
                      <a:pt x="0" y="464372"/>
                    </a:cubicBezTo>
                    <a:close/>
                  </a:path>
                </a:pathLst>
              </a:custGeom>
              <a:grpFill/>
              <a:ln w="12677"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4572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000000"/>
                  </a:solidFill>
                  <a:effectLst/>
                  <a:uLnTx/>
                  <a:uFillTx/>
                  <a:latin typeface="+mn-ea"/>
                </a:endParaRPr>
              </a:p>
            </p:txBody>
          </p:sp>
        </p:grpSp>
        <p:sp>
          <p:nvSpPr>
            <p:cNvPr id="61" name="TextBox 38"/>
            <p:cNvSpPr txBox="1"/>
            <p:nvPr>
              <p:custDataLst>
                <p:tags r:id="rId11"/>
              </p:custDataLst>
            </p:nvPr>
          </p:nvSpPr>
          <p:spPr>
            <a:xfrm>
              <a:off x="1812045" y="2570716"/>
              <a:ext cx="822870" cy="740941"/>
            </a:xfrm>
            <a:prstGeom prst="rect">
              <a:avLst/>
            </a:prstGeom>
            <a:noFill/>
          </p:spPr>
          <p:txBody>
            <a:bodyPr wrap="none" rtlCol="0">
              <a:spAutoFit/>
            </a:bodyPr>
            <a:lstStyle/>
            <a:p>
              <a:pPr algn="ctr" defTabSz="457200"/>
              <a:r>
                <a:rPr lang="en-ID" sz="2000" b="1">
                  <a:solidFill>
                    <a:srgbClr val="FFFFFF"/>
                  </a:solidFill>
                  <a:latin typeface="+mn-ea"/>
                </a:rPr>
                <a:t>02</a:t>
              </a:r>
              <a:endParaRPr lang="en-ID" sz="2000" b="1">
                <a:solidFill>
                  <a:srgbClr val="FFFFFF"/>
                </a:solidFill>
                <a:latin typeface="+mn-ea"/>
              </a:endParaRPr>
            </a:p>
          </p:txBody>
        </p:sp>
      </p:grpSp>
      <p:sp>
        <p:nvSpPr>
          <p:cNvPr id="64" name="文本框 63"/>
          <p:cNvSpPr txBox="1"/>
          <p:nvPr>
            <p:custDataLst>
              <p:tags r:id="rId12"/>
            </p:custDataLst>
          </p:nvPr>
        </p:nvSpPr>
        <p:spPr>
          <a:xfrm>
            <a:off x="6504854" y="3121808"/>
            <a:ext cx="5207248" cy="1383665"/>
          </a:xfrm>
          <a:prstGeom prst="rect">
            <a:avLst/>
          </a:prstGeom>
          <a:noFill/>
        </p:spPr>
        <p:txBody>
          <a:bodyPr wrap="square" rtlCol="0">
            <a:spAutoFit/>
          </a:bodyPr>
          <a:lstStyle/>
          <a:p>
            <a:pPr>
              <a:lnSpc>
                <a:spcPct val="150000"/>
              </a:lnSpc>
            </a:pPr>
            <a:r>
              <a:rPr lang="zh-CN" altLang="en-US" sz="2800" b="1" smtClean="0">
                <a:latin typeface="华文行楷" panose="02010800040101010101" pitchFamily="2" charset="-122"/>
                <a:ea typeface="华文行楷" panose="02010800040101010101" pitchFamily="2" charset="-122"/>
                <a:cs typeface="+mn-ea"/>
                <a:sym typeface="+mn-lt"/>
              </a:rPr>
              <a:t>子议题二：奴隶社会代替原始社会是进步还是退步</a:t>
            </a:r>
            <a:endParaRPr lang="zh-CN" altLang="en-US" sz="2800" b="1">
              <a:latin typeface="华文行楷" panose="02010800040101010101" pitchFamily="2" charset="-122"/>
              <a:ea typeface="华文行楷" panose="02010800040101010101" pitchFamily="2" charset="-122"/>
              <a:cs typeface="+mn-ea"/>
              <a:sym typeface="+mn-lt"/>
            </a:endParaRPr>
          </a:p>
        </p:txBody>
      </p:sp>
      <p:grpSp>
        <p:nvGrpSpPr>
          <p:cNvPr id="65" name="组合 64"/>
          <p:cNvGrpSpPr/>
          <p:nvPr>
            <p:custDataLst>
              <p:tags r:id="rId13"/>
            </p:custDataLst>
          </p:nvPr>
        </p:nvGrpSpPr>
        <p:grpSpPr>
          <a:xfrm>
            <a:off x="4627984" y="4483721"/>
            <a:ext cx="1203389" cy="1282597"/>
            <a:chOff x="2276742" y="2042467"/>
            <a:chExt cx="1089426" cy="1179276"/>
          </a:xfrm>
          <a:solidFill>
            <a:srgbClr val="ABB8E7"/>
          </a:solidFill>
        </p:grpSpPr>
        <p:grpSp>
          <p:nvGrpSpPr>
            <p:cNvPr id="66" name="组合 65"/>
            <p:cNvGrpSpPr/>
            <p:nvPr>
              <p:custDataLst>
                <p:tags r:id="rId14"/>
              </p:custDataLst>
            </p:nvPr>
          </p:nvGrpSpPr>
          <p:grpSpPr>
            <a:xfrm>
              <a:off x="2276742" y="2042467"/>
              <a:ext cx="1089426" cy="1179276"/>
              <a:chOff x="2495431" y="1612489"/>
              <a:chExt cx="1639139" cy="1774326"/>
            </a:xfrm>
            <a:grpFill/>
          </p:grpSpPr>
          <p:sp>
            <p:nvSpPr>
              <p:cNvPr id="68" name="Freeform 30"/>
              <p:cNvSpPr/>
              <p:nvPr>
                <p:custDataLst>
                  <p:tags r:id="rId15"/>
                </p:custDataLst>
              </p:nvPr>
            </p:nvSpPr>
            <p:spPr>
              <a:xfrm>
                <a:off x="2495431" y="1612489"/>
                <a:ext cx="1639139" cy="1774326"/>
              </a:xfrm>
              <a:custGeom>
                <a:avLst/>
                <a:gdLst>
                  <a:gd name="connsiteX0" fmla="*/ 429696 w 923956"/>
                  <a:gd name="connsiteY0" fmla="*/ 277495 h 1000165"/>
                  <a:gd name="connsiteX1" fmla="*/ 348863 w 923956"/>
                  <a:gd name="connsiteY1" fmla="*/ 292154 h 1000165"/>
                  <a:gd name="connsiteX2" fmla="*/ 311476 w 923956"/>
                  <a:gd name="connsiteY2" fmla="*/ 309565 h 1000165"/>
                  <a:gd name="connsiteX3" fmla="*/ 302660 w 923956"/>
                  <a:gd name="connsiteY3" fmla="*/ 316046 h 1000165"/>
                  <a:gd name="connsiteX4" fmla="*/ 294891 w 923956"/>
                  <a:gd name="connsiteY4" fmla="*/ 321923 h 1000165"/>
                  <a:gd name="connsiteX5" fmla="*/ 292798 w 923956"/>
                  <a:gd name="connsiteY5" fmla="*/ 323131 h 1000165"/>
                  <a:gd name="connsiteX6" fmla="*/ 290706 w 923956"/>
                  <a:gd name="connsiteY6" fmla="*/ 324340 h 1000165"/>
                  <a:gd name="connsiteX7" fmla="*/ 286076 w 923956"/>
                  <a:gd name="connsiteY7" fmla="*/ 328405 h 1000165"/>
                  <a:gd name="connsiteX8" fmla="*/ 281890 w 923956"/>
                  <a:gd name="connsiteY8" fmla="*/ 330821 h 1000165"/>
                  <a:gd name="connsiteX9" fmla="*/ 278307 w 923956"/>
                  <a:gd name="connsiteY9" fmla="*/ 334282 h 1000165"/>
                  <a:gd name="connsiteX10" fmla="*/ 274724 w 923956"/>
                  <a:gd name="connsiteY10" fmla="*/ 337742 h 1000165"/>
                  <a:gd name="connsiteX11" fmla="*/ 273677 w 923956"/>
                  <a:gd name="connsiteY11" fmla="*/ 338346 h 1000165"/>
                  <a:gd name="connsiteX12" fmla="*/ 273234 w 923956"/>
                  <a:gd name="connsiteY12" fmla="*/ 339994 h 1000165"/>
                  <a:gd name="connsiteX13" fmla="*/ 271141 w 923956"/>
                  <a:gd name="connsiteY13" fmla="*/ 341202 h 1000165"/>
                  <a:gd name="connsiteX14" fmla="*/ 267557 w 923956"/>
                  <a:gd name="connsiteY14" fmla="*/ 344663 h 1000165"/>
                  <a:gd name="connsiteX15" fmla="*/ 263974 w 923956"/>
                  <a:gd name="connsiteY15" fmla="*/ 348124 h 1000165"/>
                  <a:gd name="connsiteX16" fmla="*/ 257410 w 923956"/>
                  <a:gd name="connsiteY16" fmla="*/ 356088 h 1000165"/>
                  <a:gd name="connsiteX17" fmla="*/ 250847 w 923956"/>
                  <a:gd name="connsiteY17" fmla="*/ 364053 h 1000165"/>
                  <a:gd name="connsiteX18" fmla="*/ 226844 w 923956"/>
                  <a:gd name="connsiteY18" fmla="*/ 397395 h 1000165"/>
                  <a:gd name="connsiteX19" fmla="*/ 210642 w 923956"/>
                  <a:gd name="connsiteY19" fmla="*/ 434583 h 1000165"/>
                  <a:gd name="connsiteX20" fmla="*/ 199990 w 923956"/>
                  <a:gd name="connsiteY20" fmla="*/ 474133 h 1000165"/>
                  <a:gd name="connsiteX21" fmla="*/ 197360 w 923956"/>
                  <a:gd name="connsiteY21" fmla="*/ 493744 h 1000165"/>
                  <a:gd name="connsiteX22" fmla="*/ 196346 w 923956"/>
                  <a:gd name="connsiteY22" fmla="*/ 504071 h 1000165"/>
                  <a:gd name="connsiteX23" fmla="*/ 196378 w 923956"/>
                  <a:gd name="connsiteY23" fmla="*/ 513794 h 1000165"/>
                  <a:gd name="connsiteX24" fmla="*/ 199363 w 923956"/>
                  <a:gd name="connsiteY24" fmla="*/ 555213 h 1000165"/>
                  <a:gd name="connsiteX25" fmla="*/ 209229 w 923956"/>
                  <a:gd name="connsiteY25" fmla="*/ 594052 h 1000165"/>
                  <a:gd name="connsiteX26" fmla="*/ 225976 w 923956"/>
                  <a:gd name="connsiteY26" fmla="*/ 630309 h 1000165"/>
                  <a:gd name="connsiteX27" fmla="*/ 231400 w 923956"/>
                  <a:gd name="connsiteY27" fmla="*/ 639703 h 1000165"/>
                  <a:gd name="connsiteX28" fmla="*/ 236221 w 923956"/>
                  <a:gd name="connsiteY28" fmla="*/ 648053 h 1000165"/>
                  <a:gd name="connsiteX29" fmla="*/ 237426 w 923956"/>
                  <a:gd name="connsiteY29" fmla="*/ 650141 h 1000165"/>
                  <a:gd name="connsiteX30" fmla="*/ 238631 w 923956"/>
                  <a:gd name="connsiteY30" fmla="*/ 652228 h 1000165"/>
                  <a:gd name="connsiteX31" fmla="*/ 242088 w 923956"/>
                  <a:gd name="connsiteY31" fmla="*/ 655799 h 1000165"/>
                  <a:gd name="connsiteX32" fmla="*/ 244499 w 923956"/>
                  <a:gd name="connsiteY32" fmla="*/ 659974 h 1000165"/>
                  <a:gd name="connsiteX33" fmla="*/ 245704 w 923956"/>
                  <a:gd name="connsiteY33" fmla="*/ 662062 h 1000165"/>
                  <a:gd name="connsiteX34" fmla="*/ 246909 w 923956"/>
                  <a:gd name="connsiteY34" fmla="*/ 664149 h 1000165"/>
                  <a:gd name="connsiteX35" fmla="*/ 254426 w 923956"/>
                  <a:gd name="connsiteY35" fmla="*/ 672335 h 1000165"/>
                  <a:gd name="connsiteX36" fmla="*/ 260293 w 923956"/>
                  <a:gd name="connsiteY36" fmla="*/ 680081 h 1000165"/>
                  <a:gd name="connsiteX37" fmla="*/ 262545 w 923956"/>
                  <a:gd name="connsiteY37" fmla="*/ 681564 h 1000165"/>
                  <a:gd name="connsiteX38" fmla="*/ 263147 w 923956"/>
                  <a:gd name="connsiteY38" fmla="*/ 682608 h 1000165"/>
                  <a:gd name="connsiteX39" fmla="*/ 263750 w 923956"/>
                  <a:gd name="connsiteY39" fmla="*/ 683652 h 1000165"/>
                  <a:gd name="connsiteX40" fmla="*/ 267207 w 923956"/>
                  <a:gd name="connsiteY40" fmla="*/ 687223 h 1000165"/>
                  <a:gd name="connsiteX41" fmla="*/ 274121 w 923956"/>
                  <a:gd name="connsiteY41" fmla="*/ 694365 h 1000165"/>
                  <a:gd name="connsiteX42" fmla="*/ 282081 w 923956"/>
                  <a:gd name="connsiteY42" fmla="*/ 700902 h 1000165"/>
                  <a:gd name="connsiteX43" fmla="*/ 289439 w 923956"/>
                  <a:gd name="connsiteY43" fmla="*/ 706396 h 1000165"/>
                  <a:gd name="connsiteX44" fmla="*/ 290644 w 923956"/>
                  <a:gd name="connsiteY44" fmla="*/ 708484 h 1000165"/>
                  <a:gd name="connsiteX45" fmla="*/ 292896 w 923956"/>
                  <a:gd name="connsiteY45" fmla="*/ 709967 h 1000165"/>
                  <a:gd name="connsiteX46" fmla="*/ 297399 w 923956"/>
                  <a:gd name="connsiteY46" fmla="*/ 712934 h 1000165"/>
                  <a:gd name="connsiteX47" fmla="*/ 300856 w 923956"/>
                  <a:gd name="connsiteY47" fmla="*/ 716505 h 1000165"/>
                  <a:gd name="connsiteX48" fmla="*/ 305359 w 923956"/>
                  <a:gd name="connsiteY48" fmla="*/ 719472 h 1000165"/>
                  <a:gd name="connsiteX49" fmla="*/ 309260 w 923956"/>
                  <a:gd name="connsiteY49" fmla="*/ 721394 h 1000165"/>
                  <a:gd name="connsiteX50" fmla="*/ 313764 w 923956"/>
                  <a:gd name="connsiteY50" fmla="*/ 724361 h 1000165"/>
                  <a:gd name="connsiteX51" fmla="*/ 322168 w 923956"/>
                  <a:gd name="connsiteY51" fmla="*/ 729251 h 1000165"/>
                  <a:gd name="connsiteX52" fmla="*/ 324420 w 923956"/>
                  <a:gd name="connsiteY52" fmla="*/ 730734 h 1000165"/>
                  <a:gd name="connsiteX53" fmla="*/ 326671 w 923956"/>
                  <a:gd name="connsiteY53" fmla="*/ 732218 h 1000165"/>
                  <a:gd name="connsiteX54" fmla="*/ 331174 w 923956"/>
                  <a:gd name="connsiteY54" fmla="*/ 735185 h 1000165"/>
                  <a:gd name="connsiteX55" fmla="*/ 332824 w 923956"/>
                  <a:gd name="connsiteY55" fmla="*/ 735624 h 1000165"/>
                  <a:gd name="connsiteX56" fmla="*/ 334473 w 923956"/>
                  <a:gd name="connsiteY56" fmla="*/ 736064 h 1000165"/>
                  <a:gd name="connsiteX57" fmla="*/ 335075 w 923956"/>
                  <a:gd name="connsiteY57" fmla="*/ 737108 h 1000165"/>
                  <a:gd name="connsiteX58" fmla="*/ 338976 w 923956"/>
                  <a:gd name="connsiteY58" fmla="*/ 739030 h 1000165"/>
                  <a:gd name="connsiteX59" fmla="*/ 348427 w 923956"/>
                  <a:gd name="connsiteY59" fmla="*/ 743316 h 1000165"/>
                  <a:gd name="connsiteX60" fmla="*/ 357877 w 923956"/>
                  <a:gd name="connsiteY60" fmla="*/ 747602 h 1000165"/>
                  <a:gd name="connsiteX61" fmla="*/ 366725 w 923956"/>
                  <a:gd name="connsiteY61" fmla="*/ 750844 h 1000165"/>
                  <a:gd name="connsiteX62" fmla="*/ 371673 w 923956"/>
                  <a:gd name="connsiteY62" fmla="*/ 752162 h 1000165"/>
                  <a:gd name="connsiteX63" fmla="*/ 376620 w 923956"/>
                  <a:gd name="connsiteY63" fmla="*/ 753481 h 1000165"/>
                  <a:gd name="connsiteX64" fmla="*/ 381567 w 923956"/>
                  <a:gd name="connsiteY64" fmla="*/ 754800 h 1000165"/>
                  <a:gd name="connsiteX65" fmla="*/ 385467 w 923956"/>
                  <a:gd name="connsiteY65" fmla="*/ 756723 h 1000165"/>
                  <a:gd name="connsiteX66" fmla="*/ 390415 w 923956"/>
                  <a:gd name="connsiteY66" fmla="*/ 758042 h 1000165"/>
                  <a:gd name="connsiteX67" fmla="*/ 393713 w 923956"/>
                  <a:gd name="connsiteY67" fmla="*/ 758921 h 1000165"/>
                  <a:gd name="connsiteX68" fmla="*/ 395362 w 923956"/>
                  <a:gd name="connsiteY68" fmla="*/ 759361 h 1000165"/>
                  <a:gd name="connsiteX69" fmla="*/ 405256 w 923956"/>
                  <a:gd name="connsiteY69" fmla="*/ 761998 h 1000165"/>
                  <a:gd name="connsiteX70" fmla="*/ 415595 w 923956"/>
                  <a:gd name="connsiteY70" fmla="*/ 762988 h 1000165"/>
                  <a:gd name="connsiteX71" fmla="*/ 455299 w 923956"/>
                  <a:gd name="connsiteY71" fmla="*/ 766507 h 1000165"/>
                  <a:gd name="connsiteX72" fmla="*/ 494082 w 923956"/>
                  <a:gd name="connsiteY72" fmla="*/ 763599 h 1000165"/>
                  <a:gd name="connsiteX73" fmla="*/ 504262 w 923956"/>
                  <a:gd name="connsiteY73" fmla="*/ 761897 h 1000165"/>
                  <a:gd name="connsiteX74" fmla="*/ 509050 w 923956"/>
                  <a:gd name="connsiteY74" fmla="*/ 760524 h 1000165"/>
                  <a:gd name="connsiteX75" fmla="*/ 513839 w 923956"/>
                  <a:gd name="connsiteY75" fmla="*/ 759152 h 1000165"/>
                  <a:gd name="connsiteX76" fmla="*/ 518627 w 923956"/>
                  <a:gd name="connsiteY76" fmla="*/ 757779 h 1000165"/>
                  <a:gd name="connsiteX77" fmla="*/ 523415 w 923956"/>
                  <a:gd name="connsiteY77" fmla="*/ 756405 h 1000165"/>
                  <a:gd name="connsiteX78" fmla="*/ 528204 w 923956"/>
                  <a:gd name="connsiteY78" fmla="*/ 755032 h 1000165"/>
                  <a:gd name="connsiteX79" fmla="*/ 530899 w 923956"/>
                  <a:gd name="connsiteY79" fmla="*/ 754868 h 1000165"/>
                  <a:gd name="connsiteX80" fmla="*/ 532992 w 923956"/>
                  <a:gd name="connsiteY80" fmla="*/ 753660 h 1000165"/>
                  <a:gd name="connsiteX81" fmla="*/ 595176 w 923956"/>
                  <a:gd name="connsiteY81" fmla="*/ 716366 h 1000165"/>
                  <a:gd name="connsiteX82" fmla="*/ 455233 w 923956"/>
                  <a:gd name="connsiteY82" fmla="*/ 747061 h 1000165"/>
                  <a:gd name="connsiteX83" fmla="*/ 418828 w 923956"/>
                  <a:gd name="connsiteY83" fmla="*/ 744421 h 1000165"/>
                  <a:gd name="connsiteX84" fmla="*/ 409536 w 923956"/>
                  <a:gd name="connsiteY84" fmla="*/ 742827 h 1000165"/>
                  <a:gd name="connsiteX85" fmla="*/ 400688 w 923956"/>
                  <a:gd name="connsiteY85" fmla="*/ 739585 h 1000165"/>
                  <a:gd name="connsiteX86" fmla="*/ 397992 w 923956"/>
                  <a:gd name="connsiteY86" fmla="*/ 739750 h 1000165"/>
                  <a:gd name="connsiteX87" fmla="*/ 396343 w 923956"/>
                  <a:gd name="connsiteY87" fmla="*/ 739310 h 1000165"/>
                  <a:gd name="connsiteX88" fmla="*/ 391396 w 923956"/>
                  <a:gd name="connsiteY88" fmla="*/ 737992 h 1000165"/>
                  <a:gd name="connsiteX89" fmla="*/ 387495 w 923956"/>
                  <a:gd name="connsiteY89" fmla="*/ 736068 h 1000165"/>
                  <a:gd name="connsiteX90" fmla="*/ 382548 w 923956"/>
                  <a:gd name="connsiteY90" fmla="*/ 734750 h 1000165"/>
                  <a:gd name="connsiteX91" fmla="*/ 378647 w 923956"/>
                  <a:gd name="connsiteY91" fmla="*/ 732827 h 1000165"/>
                  <a:gd name="connsiteX92" fmla="*/ 373700 w 923956"/>
                  <a:gd name="connsiteY92" fmla="*/ 731508 h 1000165"/>
                  <a:gd name="connsiteX93" fmla="*/ 365899 w 923956"/>
                  <a:gd name="connsiteY93" fmla="*/ 727662 h 1000165"/>
                  <a:gd name="connsiteX94" fmla="*/ 357051 w 923956"/>
                  <a:gd name="connsiteY94" fmla="*/ 724420 h 1000165"/>
                  <a:gd name="connsiteX95" fmla="*/ 349249 w 923956"/>
                  <a:gd name="connsiteY95" fmla="*/ 720574 h 1000165"/>
                  <a:gd name="connsiteX96" fmla="*/ 345348 w 923956"/>
                  <a:gd name="connsiteY96" fmla="*/ 718651 h 1000165"/>
                  <a:gd name="connsiteX97" fmla="*/ 343699 w 923956"/>
                  <a:gd name="connsiteY97" fmla="*/ 718212 h 1000165"/>
                  <a:gd name="connsiteX98" fmla="*/ 343097 w 923956"/>
                  <a:gd name="connsiteY98" fmla="*/ 717168 h 1000165"/>
                  <a:gd name="connsiteX99" fmla="*/ 340845 w 923956"/>
                  <a:gd name="connsiteY99" fmla="*/ 715684 h 1000165"/>
                  <a:gd name="connsiteX100" fmla="*/ 336945 w 923956"/>
                  <a:gd name="connsiteY100" fmla="*/ 713761 h 1000165"/>
                  <a:gd name="connsiteX101" fmla="*/ 335295 w 923956"/>
                  <a:gd name="connsiteY101" fmla="*/ 713322 h 1000165"/>
                  <a:gd name="connsiteX102" fmla="*/ 333044 w 923956"/>
                  <a:gd name="connsiteY102" fmla="*/ 711838 h 1000165"/>
                  <a:gd name="connsiteX103" fmla="*/ 325686 w 923956"/>
                  <a:gd name="connsiteY103" fmla="*/ 706344 h 1000165"/>
                  <a:gd name="connsiteX104" fmla="*/ 321785 w 923956"/>
                  <a:gd name="connsiteY104" fmla="*/ 704421 h 1000165"/>
                  <a:gd name="connsiteX105" fmla="*/ 318328 w 923956"/>
                  <a:gd name="connsiteY105" fmla="*/ 700851 h 1000165"/>
                  <a:gd name="connsiteX106" fmla="*/ 314427 w 923956"/>
                  <a:gd name="connsiteY106" fmla="*/ 698928 h 1000165"/>
                  <a:gd name="connsiteX107" fmla="*/ 310970 w 923956"/>
                  <a:gd name="connsiteY107" fmla="*/ 695357 h 1000165"/>
                  <a:gd name="connsiteX108" fmla="*/ 307069 w 923956"/>
                  <a:gd name="connsiteY108" fmla="*/ 693434 h 1000165"/>
                  <a:gd name="connsiteX109" fmla="*/ 305864 w 923956"/>
                  <a:gd name="connsiteY109" fmla="*/ 691346 h 1000165"/>
                  <a:gd name="connsiteX110" fmla="*/ 303613 w 923956"/>
                  <a:gd name="connsiteY110" fmla="*/ 689862 h 1000165"/>
                  <a:gd name="connsiteX111" fmla="*/ 297302 w 923956"/>
                  <a:gd name="connsiteY111" fmla="*/ 683765 h 1000165"/>
                  <a:gd name="connsiteX112" fmla="*/ 290990 w 923956"/>
                  <a:gd name="connsiteY112" fmla="*/ 677667 h 1000165"/>
                  <a:gd name="connsiteX113" fmla="*/ 284076 w 923956"/>
                  <a:gd name="connsiteY113" fmla="*/ 670525 h 1000165"/>
                  <a:gd name="connsiteX114" fmla="*/ 281222 w 923956"/>
                  <a:gd name="connsiteY114" fmla="*/ 667998 h 1000165"/>
                  <a:gd name="connsiteX115" fmla="*/ 280619 w 923956"/>
                  <a:gd name="connsiteY115" fmla="*/ 666954 h 1000165"/>
                  <a:gd name="connsiteX116" fmla="*/ 280017 w 923956"/>
                  <a:gd name="connsiteY116" fmla="*/ 665910 h 1000165"/>
                  <a:gd name="connsiteX117" fmla="*/ 277765 w 923956"/>
                  <a:gd name="connsiteY117" fmla="*/ 664427 h 1000165"/>
                  <a:gd name="connsiteX118" fmla="*/ 271898 w 923956"/>
                  <a:gd name="connsiteY118" fmla="*/ 656680 h 1000165"/>
                  <a:gd name="connsiteX119" fmla="*/ 266633 w 923956"/>
                  <a:gd name="connsiteY119" fmla="*/ 649979 h 1000165"/>
                  <a:gd name="connsiteX120" fmla="*/ 265428 w 923956"/>
                  <a:gd name="connsiteY120" fmla="*/ 647891 h 1000165"/>
                  <a:gd name="connsiteX121" fmla="*/ 264222 w 923956"/>
                  <a:gd name="connsiteY121" fmla="*/ 645803 h 1000165"/>
                  <a:gd name="connsiteX122" fmla="*/ 260765 w 923956"/>
                  <a:gd name="connsiteY122" fmla="*/ 642232 h 1000165"/>
                  <a:gd name="connsiteX123" fmla="*/ 258957 w 923956"/>
                  <a:gd name="connsiteY123" fmla="*/ 639101 h 1000165"/>
                  <a:gd name="connsiteX124" fmla="*/ 257752 w 923956"/>
                  <a:gd name="connsiteY124" fmla="*/ 637013 h 1000165"/>
                  <a:gd name="connsiteX125" fmla="*/ 256547 w 923956"/>
                  <a:gd name="connsiteY125" fmla="*/ 634926 h 1000165"/>
                  <a:gd name="connsiteX126" fmla="*/ 251726 w 923956"/>
                  <a:gd name="connsiteY126" fmla="*/ 626576 h 1000165"/>
                  <a:gd name="connsiteX127" fmla="*/ 247507 w 923956"/>
                  <a:gd name="connsiteY127" fmla="*/ 619269 h 1000165"/>
                  <a:gd name="connsiteX128" fmla="*/ 233615 w 923956"/>
                  <a:gd name="connsiteY128" fmla="*/ 585540 h 1000165"/>
                  <a:gd name="connsiteX129" fmla="*/ 226159 w 923956"/>
                  <a:gd name="connsiteY129" fmla="*/ 550876 h 1000165"/>
                  <a:gd name="connsiteX130" fmla="*/ 223492 w 923956"/>
                  <a:gd name="connsiteY130" fmla="*/ 514840 h 1000165"/>
                  <a:gd name="connsiteX131" fmla="*/ 224062 w 923956"/>
                  <a:gd name="connsiteY131" fmla="*/ 506161 h 1000165"/>
                  <a:gd name="connsiteX132" fmla="*/ 224633 w 923956"/>
                  <a:gd name="connsiteY132" fmla="*/ 497482 h 1000165"/>
                  <a:gd name="connsiteX133" fmla="*/ 227866 w 923956"/>
                  <a:gd name="connsiteY133" fmla="*/ 478915 h 1000165"/>
                  <a:gd name="connsiteX134" fmla="*/ 237186 w 923956"/>
                  <a:gd name="connsiteY134" fmla="*/ 444308 h 1000165"/>
                  <a:gd name="connsiteX135" fmla="*/ 253705 w 923956"/>
                  <a:gd name="connsiteY135" fmla="*/ 412503 h 1000165"/>
                  <a:gd name="connsiteX136" fmla="*/ 273681 w 923956"/>
                  <a:gd name="connsiteY136" fmla="*/ 384270 h 1000165"/>
                  <a:gd name="connsiteX137" fmla="*/ 279198 w 923956"/>
                  <a:gd name="connsiteY137" fmla="*/ 376910 h 1000165"/>
                  <a:gd name="connsiteX138" fmla="*/ 286365 w 923956"/>
                  <a:gd name="connsiteY138" fmla="*/ 369988 h 1000165"/>
                  <a:gd name="connsiteX139" fmla="*/ 288902 w 923956"/>
                  <a:gd name="connsiteY139" fmla="*/ 367132 h 1000165"/>
                  <a:gd name="connsiteX140" fmla="*/ 292485 w 923956"/>
                  <a:gd name="connsiteY140" fmla="*/ 363671 h 1000165"/>
                  <a:gd name="connsiteX141" fmla="*/ 294577 w 923956"/>
                  <a:gd name="connsiteY141" fmla="*/ 362463 h 1000165"/>
                  <a:gd name="connsiteX142" fmla="*/ 295624 w 923956"/>
                  <a:gd name="connsiteY142" fmla="*/ 361859 h 1000165"/>
                  <a:gd name="connsiteX143" fmla="*/ 299207 w 923956"/>
                  <a:gd name="connsiteY143" fmla="*/ 358399 h 1000165"/>
                  <a:gd name="connsiteX144" fmla="*/ 302790 w 923956"/>
                  <a:gd name="connsiteY144" fmla="*/ 354938 h 1000165"/>
                  <a:gd name="connsiteX145" fmla="*/ 305930 w 923956"/>
                  <a:gd name="connsiteY145" fmla="*/ 353126 h 1000165"/>
                  <a:gd name="connsiteX146" fmla="*/ 309513 w 923956"/>
                  <a:gd name="connsiteY146" fmla="*/ 349666 h 1000165"/>
                  <a:gd name="connsiteX147" fmla="*/ 311606 w 923956"/>
                  <a:gd name="connsiteY147" fmla="*/ 348457 h 1000165"/>
                  <a:gd name="connsiteX148" fmla="*/ 313699 w 923956"/>
                  <a:gd name="connsiteY148" fmla="*/ 347249 h 1000165"/>
                  <a:gd name="connsiteX149" fmla="*/ 321024 w 923956"/>
                  <a:gd name="connsiteY149" fmla="*/ 343020 h 1000165"/>
                  <a:gd name="connsiteX150" fmla="*/ 327747 w 923956"/>
                  <a:gd name="connsiteY150" fmla="*/ 337747 h 1000165"/>
                  <a:gd name="connsiteX151" fmla="*/ 359901 w 923956"/>
                  <a:gd name="connsiteY151" fmla="*/ 323357 h 1000165"/>
                  <a:gd name="connsiteX152" fmla="*/ 429064 w 923956"/>
                  <a:gd name="connsiteY152" fmla="*/ 312651 h 1000165"/>
                  <a:gd name="connsiteX153" fmla="*/ 497564 w 923956"/>
                  <a:gd name="connsiteY153" fmla="*/ 327379 h 1000165"/>
                  <a:gd name="connsiteX154" fmla="*/ 554459 w 923956"/>
                  <a:gd name="connsiteY154" fmla="*/ 365508 h 1000165"/>
                  <a:gd name="connsiteX155" fmla="*/ 575518 w 923956"/>
                  <a:gd name="connsiteY155" fmla="*/ 392317 h 1000165"/>
                  <a:gd name="connsiteX156" fmla="*/ 578975 w 923956"/>
                  <a:gd name="connsiteY156" fmla="*/ 395888 h 1000165"/>
                  <a:gd name="connsiteX157" fmla="*/ 581386 w 923956"/>
                  <a:gd name="connsiteY157" fmla="*/ 400063 h 1000165"/>
                  <a:gd name="connsiteX158" fmla="*/ 585604 w 923956"/>
                  <a:gd name="connsiteY158" fmla="*/ 407369 h 1000165"/>
                  <a:gd name="connsiteX159" fmla="*/ 588776 w 923956"/>
                  <a:gd name="connsiteY159" fmla="*/ 415280 h 1000165"/>
                  <a:gd name="connsiteX160" fmla="*/ 592994 w 923956"/>
                  <a:gd name="connsiteY160" fmla="*/ 422586 h 1000165"/>
                  <a:gd name="connsiteX161" fmla="*/ 606097 w 923956"/>
                  <a:gd name="connsiteY161" fmla="*/ 488781 h 1000165"/>
                  <a:gd name="connsiteX162" fmla="*/ 605812 w 923956"/>
                  <a:gd name="connsiteY162" fmla="*/ 493121 h 1000165"/>
                  <a:gd name="connsiteX163" fmla="*/ 604924 w 923956"/>
                  <a:gd name="connsiteY163" fmla="*/ 496416 h 1000165"/>
                  <a:gd name="connsiteX164" fmla="*/ 604355 w 923956"/>
                  <a:gd name="connsiteY164" fmla="*/ 505096 h 1000165"/>
                  <a:gd name="connsiteX165" fmla="*/ 602738 w 923956"/>
                  <a:gd name="connsiteY165" fmla="*/ 514379 h 1000165"/>
                  <a:gd name="connsiteX166" fmla="*/ 601850 w 923956"/>
                  <a:gd name="connsiteY166" fmla="*/ 517675 h 1000165"/>
                  <a:gd name="connsiteX167" fmla="*/ 601565 w 923956"/>
                  <a:gd name="connsiteY167" fmla="*/ 522015 h 1000165"/>
                  <a:gd name="connsiteX168" fmla="*/ 601121 w 923956"/>
                  <a:gd name="connsiteY168" fmla="*/ 523663 h 1000165"/>
                  <a:gd name="connsiteX169" fmla="*/ 577867 w 923956"/>
                  <a:gd name="connsiteY169" fmla="*/ 422969 h 1000165"/>
                  <a:gd name="connsiteX170" fmla="*/ 561914 w 923956"/>
                  <a:gd name="connsiteY170" fmla="*/ 400171 h 1000165"/>
                  <a:gd name="connsiteX171" fmla="*/ 531404 w 923956"/>
                  <a:gd name="connsiteY171" fmla="*/ 369076 h 1000165"/>
                  <a:gd name="connsiteX172" fmla="*/ 528550 w 923956"/>
                  <a:gd name="connsiteY172" fmla="*/ 366549 h 1000165"/>
                  <a:gd name="connsiteX173" fmla="*/ 526298 w 923956"/>
                  <a:gd name="connsiteY173" fmla="*/ 365065 h 1000165"/>
                  <a:gd name="connsiteX174" fmla="*/ 520749 w 923956"/>
                  <a:gd name="connsiteY174" fmla="*/ 362703 h 1000165"/>
                  <a:gd name="connsiteX175" fmla="*/ 516245 w 923956"/>
                  <a:gd name="connsiteY175" fmla="*/ 359737 h 1000165"/>
                  <a:gd name="connsiteX176" fmla="*/ 513391 w 923956"/>
                  <a:gd name="connsiteY176" fmla="*/ 357209 h 1000165"/>
                  <a:gd name="connsiteX177" fmla="*/ 511139 w 923956"/>
                  <a:gd name="connsiteY177" fmla="*/ 355726 h 1000165"/>
                  <a:gd name="connsiteX178" fmla="*/ 507841 w 923956"/>
                  <a:gd name="connsiteY178" fmla="*/ 354846 h 1000165"/>
                  <a:gd name="connsiteX179" fmla="*/ 505589 w 923956"/>
                  <a:gd name="connsiteY179" fmla="*/ 353363 h 1000165"/>
                  <a:gd name="connsiteX180" fmla="*/ 500040 w 923956"/>
                  <a:gd name="connsiteY180" fmla="*/ 351000 h 1000165"/>
                  <a:gd name="connsiteX181" fmla="*/ 488940 w 923956"/>
                  <a:gd name="connsiteY181" fmla="*/ 346275 h 1000165"/>
                  <a:gd name="connsiteX182" fmla="*/ 478443 w 923956"/>
                  <a:gd name="connsiteY182" fmla="*/ 342594 h 1000165"/>
                  <a:gd name="connsiteX183" fmla="*/ 466900 w 923956"/>
                  <a:gd name="connsiteY183" fmla="*/ 339517 h 1000165"/>
                  <a:gd name="connsiteX184" fmla="*/ 455959 w 923956"/>
                  <a:gd name="connsiteY184" fmla="*/ 337483 h 1000165"/>
                  <a:gd name="connsiteX185" fmla="*/ 443971 w 923956"/>
                  <a:gd name="connsiteY185" fmla="*/ 336054 h 1000165"/>
                  <a:gd name="connsiteX186" fmla="*/ 432587 w 923956"/>
                  <a:gd name="connsiteY186" fmla="*/ 335668 h 1000165"/>
                  <a:gd name="connsiteX187" fmla="*/ 420758 w 923956"/>
                  <a:gd name="connsiteY187" fmla="*/ 336931 h 1000165"/>
                  <a:gd name="connsiteX188" fmla="*/ 408930 w 923956"/>
                  <a:gd name="connsiteY188" fmla="*/ 338193 h 1000165"/>
                  <a:gd name="connsiteX189" fmla="*/ 403538 w 923956"/>
                  <a:gd name="connsiteY189" fmla="*/ 338522 h 1000165"/>
                  <a:gd name="connsiteX190" fmla="*/ 400843 w 923956"/>
                  <a:gd name="connsiteY190" fmla="*/ 338687 h 1000165"/>
                  <a:gd name="connsiteX191" fmla="*/ 397101 w 923956"/>
                  <a:gd name="connsiteY191" fmla="*/ 339456 h 1000165"/>
                  <a:gd name="connsiteX192" fmla="*/ 353720 w 923956"/>
                  <a:gd name="connsiteY192" fmla="*/ 356151 h 1000165"/>
                  <a:gd name="connsiteX193" fmla="*/ 344302 w 923956"/>
                  <a:gd name="connsiteY193" fmla="*/ 361589 h 1000165"/>
                  <a:gd name="connsiteX194" fmla="*/ 339070 w 923956"/>
                  <a:gd name="connsiteY194" fmla="*/ 364609 h 1000165"/>
                  <a:gd name="connsiteX195" fmla="*/ 334440 w 923956"/>
                  <a:gd name="connsiteY195" fmla="*/ 368674 h 1000165"/>
                  <a:gd name="connsiteX196" fmla="*/ 332347 w 923956"/>
                  <a:gd name="connsiteY196" fmla="*/ 369882 h 1000165"/>
                  <a:gd name="connsiteX197" fmla="*/ 330255 w 923956"/>
                  <a:gd name="connsiteY197" fmla="*/ 371091 h 1000165"/>
                  <a:gd name="connsiteX198" fmla="*/ 325625 w 923956"/>
                  <a:gd name="connsiteY198" fmla="*/ 375155 h 1000165"/>
                  <a:gd name="connsiteX199" fmla="*/ 320995 w 923956"/>
                  <a:gd name="connsiteY199" fmla="*/ 379220 h 1000165"/>
                  <a:gd name="connsiteX200" fmla="*/ 318902 w 923956"/>
                  <a:gd name="connsiteY200" fmla="*/ 380428 h 1000165"/>
                  <a:gd name="connsiteX201" fmla="*/ 317412 w 923956"/>
                  <a:gd name="connsiteY201" fmla="*/ 382681 h 1000165"/>
                  <a:gd name="connsiteX202" fmla="*/ 312782 w 923956"/>
                  <a:gd name="connsiteY202" fmla="*/ 386745 h 1000165"/>
                  <a:gd name="connsiteX203" fmla="*/ 309200 w 923956"/>
                  <a:gd name="connsiteY203" fmla="*/ 390205 h 1000165"/>
                  <a:gd name="connsiteX204" fmla="*/ 302192 w 923956"/>
                  <a:gd name="connsiteY204" fmla="*/ 399818 h 1000165"/>
                  <a:gd name="connsiteX205" fmla="*/ 297118 w 923956"/>
                  <a:gd name="connsiteY205" fmla="*/ 405531 h 1000165"/>
                  <a:gd name="connsiteX206" fmla="*/ 265069 w 923956"/>
                  <a:gd name="connsiteY206" fmla="*/ 540937 h 1000165"/>
                  <a:gd name="connsiteX207" fmla="*/ 265545 w 923956"/>
                  <a:gd name="connsiteY207" fmla="*/ 549012 h 1000165"/>
                  <a:gd name="connsiteX208" fmla="*/ 268876 w 923956"/>
                  <a:gd name="connsiteY208" fmla="*/ 559614 h 1000165"/>
                  <a:gd name="connsiteX209" fmla="*/ 269479 w 923956"/>
                  <a:gd name="connsiteY209" fmla="*/ 560658 h 1000165"/>
                  <a:gd name="connsiteX210" fmla="*/ 269035 w 923956"/>
                  <a:gd name="connsiteY210" fmla="*/ 562306 h 1000165"/>
                  <a:gd name="connsiteX211" fmla="*/ 270843 w 923956"/>
                  <a:gd name="connsiteY211" fmla="*/ 565437 h 1000165"/>
                  <a:gd name="connsiteX212" fmla="*/ 271002 w 923956"/>
                  <a:gd name="connsiteY212" fmla="*/ 568129 h 1000165"/>
                  <a:gd name="connsiteX213" fmla="*/ 272207 w 923956"/>
                  <a:gd name="connsiteY213" fmla="*/ 570216 h 1000165"/>
                  <a:gd name="connsiteX214" fmla="*/ 277187 w 923956"/>
                  <a:gd name="connsiteY214" fmla="*/ 581259 h 1000165"/>
                  <a:gd name="connsiteX215" fmla="*/ 278551 w 923956"/>
                  <a:gd name="connsiteY215" fmla="*/ 586038 h 1000165"/>
                  <a:gd name="connsiteX216" fmla="*/ 281564 w 923956"/>
                  <a:gd name="connsiteY216" fmla="*/ 591256 h 1000165"/>
                  <a:gd name="connsiteX217" fmla="*/ 282769 w 923956"/>
                  <a:gd name="connsiteY217" fmla="*/ 593344 h 1000165"/>
                  <a:gd name="connsiteX218" fmla="*/ 283974 w 923956"/>
                  <a:gd name="connsiteY218" fmla="*/ 595432 h 1000165"/>
                  <a:gd name="connsiteX219" fmla="*/ 286988 w 923956"/>
                  <a:gd name="connsiteY219" fmla="*/ 600651 h 1000165"/>
                  <a:gd name="connsiteX220" fmla="*/ 290001 w 923956"/>
                  <a:gd name="connsiteY220" fmla="*/ 605870 h 1000165"/>
                  <a:gd name="connsiteX221" fmla="*/ 292411 w 923956"/>
                  <a:gd name="connsiteY221" fmla="*/ 610045 h 1000165"/>
                  <a:gd name="connsiteX222" fmla="*/ 296470 w 923956"/>
                  <a:gd name="connsiteY222" fmla="*/ 614659 h 1000165"/>
                  <a:gd name="connsiteX223" fmla="*/ 298881 w 923956"/>
                  <a:gd name="connsiteY223" fmla="*/ 618834 h 1000165"/>
                  <a:gd name="connsiteX224" fmla="*/ 306398 w 923956"/>
                  <a:gd name="connsiteY224" fmla="*/ 627020 h 1000165"/>
                  <a:gd name="connsiteX225" fmla="*/ 339001 w 923956"/>
                  <a:gd name="connsiteY225" fmla="*/ 656906 h 1000165"/>
                  <a:gd name="connsiteX226" fmla="*/ 377120 w 923956"/>
                  <a:gd name="connsiteY226" fmla="*/ 679432 h 1000165"/>
                  <a:gd name="connsiteX227" fmla="*/ 378770 w 923956"/>
                  <a:gd name="connsiteY227" fmla="*/ 679871 h 1000165"/>
                  <a:gd name="connsiteX228" fmla="*/ 379816 w 923956"/>
                  <a:gd name="connsiteY228" fmla="*/ 679267 h 1000165"/>
                  <a:gd name="connsiteX229" fmla="*/ 382068 w 923956"/>
                  <a:gd name="connsiteY229" fmla="*/ 680751 h 1000165"/>
                  <a:gd name="connsiteX230" fmla="*/ 387618 w 923956"/>
                  <a:gd name="connsiteY230" fmla="*/ 683113 h 1000165"/>
                  <a:gd name="connsiteX231" fmla="*/ 392565 w 923956"/>
                  <a:gd name="connsiteY231" fmla="*/ 684432 h 1000165"/>
                  <a:gd name="connsiteX232" fmla="*/ 395863 w 923956"/>
                  <a:gd name="connsiteY232" fmla="*/ 685312 h 1000165"/>
                  <a:gd name="connsiteX233" fmla="*/ 397512 w 923956"/>
                  <a:gd name="connsiteY233" fmla="*/ 685751 h 1000165"/>
                  <a:gd name="connsiteX234" fmla="*/ 403062 w 923956"/>
                  <a:gd name="connsiteY234" fmla="*/ 688113 h 1000165"/>
                  <a:gd name="connsiteX235" fmla="*/ 404108 w 923956"/>
                  <a:gd name="connsiteY235" fmla="*/ 687509 h 1000165"/>
                  <a:gd name="connsiteX236" fmla="*/ 405757 w 923956"/>
                  <a:gd name="connsiteY236" fmla="*/ 687949 h 1000165"/>
                  <a:gd name="connsiteX237" fmla="*/ 409055 w 923956"/>
                  <a:gd name="connsiteY237" fmla="*/ 688828 h 1000165"/>
                  <a:gd name="connsiteX238" fmla="*/ 414003 w 923956"/>
                  <a:gd name="connsiteY238" fmla="*/ 690147 h 1000165"/>
                  <a:gd name="connsiteX239" fmla="*/ 419996 w 923956"/>
                  <a:gd name="connsiteY239" fmla="*/ 690862 h 1000165"/>
                  <a:gd name="connsiteX240" fmla="*/ 421646 w 923956"/>
                  <a:gd name="connsiteY240" fmla="*/ 691301 h 1000165"/>
                  <a:gd name="connsiteX241" fmla="*/ 424944 w 923956"/>
                  <a:gd name="connsiteY241" fmla="*/ 692181 h 1000165"/>
                  <a:gd name="connsiteX242" fmla="*/ 430335 w 923956"/>
                  <a:gd name="connsiteY242" fmla="*/ 691852 h 1000165"/>
                  <a:gd name="connsiteX243" fmla="*/ 433633 w 923956"/>
                  <a:gd name="connsiteY243" fmla="*/ 692731 h 1000165"/>
                  <a:gd name="connsiteX244" fmla="*/ 436328 w 923956"/>
                  <a:gd name="connsiteY244" fmla="*/ 692566 h 1000165"/>
                  <a:gd name="connsiteX245" fmla="*/ 440673 w 923956"/>
                  <a:gd name="connsiteY245" fmla="*/ 692841 h 1000165"/>
                  <a:gd name="connsiteX246" fmla="*/ 462840 w 923956"/>
                  <a:gd name="connsiteY246" fmla="*/ 692568 h 1000165"/>
                  <a:gd name="connsiteX247" fmla="*/ 505650 w 923956"/>
                  <a:gd name="connsiteY247" fmla="*/ 684552 h 1000165"/>
                  <a:gd name="connsiteX248" fmla="*/ 545733 w 923956"/>
                  <a:gd name="connsiteY248" fmla="*/ 666977 h 1000165"/>
                  <a:gd name="connsiteX249" fmla="*/ 580994 w 923956"/>
                  <a:gd name="connsiteY249" fmla="*/ 641052 h 1000165"/>
                  <a:gd name="connsiteX250" fmla="*/ 630491 w 923956"/>
                  <a:gd name="connsiteY250" fmla="*/ 572116 h 1000165"/>
                  <a:gd name="connsiteX251" fmla="*/ 643236 w 923956"/>
                  <a:gd name="connsiteY251" fmla="*/ 531357 h 1000165"/>
                  <a:gd name="connsiteX252" fmla="*/ 644567 w 923956"/>
                  <a:gd name="connsiteY252" fmla="*/ 526413 h 1000165"/>
                  <a:gd name="connsiteX253" fmla="*/ 645296 w 923956"/>
                  <a:gd name="connsiteY253" fmla="*/ 520425 h 1000165"/>
                  <a:gd name="connsiteX254" fmla="*/ 646310 w 923956"/>
                  <a:gd name="connsiteY254" fmla="*/ 510098 h 1000165"/>
                  <a:gd name="connsiteX255" fmla="*/ 647324 w 923956"/>
                  <a:gd name="connsiteY255" fmla="*/ 499771 h 1000165"/>
                  <a:gd name="connsiteX256" fmla="*/ 647006 w 923956"/>
                  <a:gd name="connsiteY256" fmla="*/ 494388 h 1000165"/>
                  <a:gd name="connsiteX257" fmla="*/ 647735 w 923956"/>
                  <a:gd name="connsiteY257" fmla="*/ 488400 h 1000165"/>
                  <a:gd name="connsiteX258" fmla="*/ 629335 w 923956"/>
                  <a:gd name="connsiteY258" fmla="*/ 405780 h 1000165"/>
                  <a:gd name="connsiteX259" fmla="*/ 625560 w 923956"/>
                  <a:gd name="connsiteY259" fmla="*/ 396825 h 1000165"/>
                  <a:gd name="connsiteX260" fmla="*/ 620137 w 923956"/>
                  <a:gd name="connsiteY260" fmla="*/ 387432 h 1000165"/>
                  <a:gd name="connsiteX261" fmla="*/ 614713 w 923956"/>
                  <a:gd name="connsiteY261" fmla="*/ 378038 h 1000165"/>
                  <a:gd name="connsiteX262" fmla="*/ 611256 w 923956"/>
                  <a:gd name="connsiteY262" fmla="*/ 374467 h 1000165"/>
                  <a:gd name="connsiteX263" fmla="*/ 608243 w 923956"/>
                  <a:gd name="connsiteY263" fmla="*/ 369248 h 1000165"/>
                  <a:gd name="connsiteX264" fmla="*/ 580429 w 923956"/>
                  <a:gd name="connsiteY264" fmla="*/ 337989 h 1000165"/>
                  <a:gd name="connsiteX265" fmla="*/ 511229 w 923956"/>
                  <a:gd name="connsiteY265" fmla="*/ 293047 h 1000165"/>
                  <a:gd name="connsiteX266" fmla="*/ 429696 w 923956"/>
                  <a:gd name="connsiteY266" fmla="*/ 277495 h 1000165"/>
                  <a:gd name="connsiteX267" fmla="*/ 400721 w 923956"/>
                  <a:gd name="connsiteY267" fmla="*/ 0 h 1000165"/>
                  <a:gd name="connsiteX268" fmla="*/ 481741 w 923956"/>
                  <a:gd name="connsiteY268" fmla="*/ 7454 h 1000165"/>
                  <a:gd name="connsiteX269" fmla="*/ 500918 w 923956"/>
                  <a:gd name="connsiteY269" fmla="*/ 11678 h 1000165"/>
                  <a:gd name="connsiteX270" fmla="*/ 521141 w 923956"/>
                  <a:gd name="connsiteY270" fmla="*/ 15298 h 1000165"/>
                  <a:gd name="connsiteX271" fmla="*/ 526086 w 923956"/>
                  <a:gd name="connsiteY271" fmla="*/ 16614 h 1000165"/>
                  <a:gd name="connsiteX272" fmla="*/ 531031 w 923956"/>
                  <a:gd name="connsiteY272" fmla="*/ 17931 h 1000165"/>
                  <a:gd name="connsiteX273" fmla="*/ 540921 w 923956"/>
                  <a:gd name="connsiteY273" fmla="*/ 20565 h 1000165"/>
                  <a:gd name="connsiteX274" fmla="*/ 550810 w 923956"/>
                  <a:gd name="connsiteY274" fmla="*/ 23198 h 1000165"/>
                  <a:gd name="connsiteX275" fmla="*/ 559653 w 923956"/>
                  <a:gd name="connsiteY275" fmla="*/ 26436 h 1000165"/>
                  <a:gd name="connsiteX276" fmla="*/ 570145 w 923956"/>
                  <a:gd name="connsiteY276" fmla="*/ 30112 h 1000165"/>
                  <a:gd name="connsiteX277" fmla="*/ 578988 w 923956"/>
                  <a:gd name="connsiteY277" fmla="*/ 33349 h 1000165"/>
                  <a:gd name="connsiteX278" fmla="*/ 598323 w 923956"/>
                  <a:gd name="connsiteY278" fmla="*/ 40263 h 1000165"/>
                  <a:gd name="connsiteX279" fmla="*/ 617214 w 923956"/>
                  <a:gd name="connsiteY279" fmla="*/ 48824 h 1000165"/>
                  <a:gd name="connsiteX280" fmla="*/ 635060 w 923956"/>
                  <a:gd name="connsiteY280" fmla="*/ 57988 h 1000165"/>
                  <a:gd name="connsiteX281" fmla="*/ 644505 w 923956"/>
                  <a:gd name="connsiteY281" fmla="*/ 62269 h 1000165"/>
                  <a:gd name="connsiteX282" fmla="*/ 646756 w 923956"/>
                  <a:gd name="connsiteY282" fmla="*/ 63751 h 1000165"/>
                  <a:gd name="connsiteX283" fmla="*/ 648404 w 923956"/>
                  <a:gd name="connsiteY283" fmla="*/ 64189 h 1000165"/>
                  <a:gd name="connsiteX284" fmla="*/ 652904 w 923956"/>
                  <a:gd name="connsiteY284" fmla="*/ 67153 h 1000165"/>
                  <a:gd name="connsiteX285" fmla="*/ 662350 w 923956"/>
                  <a:gd name="connsiteY285" fmla="*/ 71433 h 1000165"/>
                  <a:gd name="connsiteX286" fmla="*/ 666851 w 923956"/>
                  <a:gd name="connsiteY286" fmla="*/ 74397 h 1000165"/>
                  <a:gd name="connsiteX287" fmla="*/ 671352 w 923956"/>
                  <a:gd name="connsiteY287" fmla="*/ 77361 h 1000165"/>
                  <a:gd name="connsiteX288" fmla="*/ 688753 w 923956"/>
                  <a:gd name="connsiteY288" fmla="*/ 88172 h 1000165"/>
                  <a:gd name="connsiteX289" fmla="*/ 696106 w 923956"/>
                  <a:gd name="connsiteY289" fmla="*/ 93660 h 1000165"/>
                  <a:gd name="connsiteX290" fmla="*/ 705108 w 923956"/>
                  <a:gd name="connsiteY290" fmla="*/ 99588 h 1000165"/>
                  <a:gd name="connsiteX291" fmla="*/ 714109 w 923956"/>
                  <a:gd name="connsiteY291" fmla="*/ 105515 h 1000165"/>
                  <a:gd name="connsiteX292" fmla="*/ 721462 w 923956"/>
                  <a:gd name="connsiteY292" fmla="*/ 111003 h 1000165"/>
                  <a:gd name="connsiteX293" fmla="*/ 729418 w 923956"/>
                  <a:gd name="connsiteY293" fmla="*/ 117535 h 1000165"/>
                  <a:gd name="connsiteX294" fmla="*/ 732872 w 923956"/>
                  <a:gd name="connsiteY294" fmla="*/ 121102 h 1000165"/>
                  <a:gd name="connsiteX295" fmla="*/ 737373 w 923956"/>
                  <a:gd name="connsiteY295" fmla="*/ 124066 h 1000165"/>
                  <a:gd name="connsiteX296" fmla="*/ 752237 w 923956"/>
                  <a:gd name="connsiteY296" fmla="*/ 137732 h 1000165"/>
                  <a:gd name="connsiteX297" fmla="*/ 767704 w 923956"/>
                  <a:gd name="connsiteY297" fmla="*/ 152442 h 1000165"/>
                  <a:gd name="connsiteX298" fmla="*/ 782569 w 923956"/>
                  <a:gd name="connsiteY298" fmla="*/ 166108 h 1000165"/>
                  <a:gd name="connsiteX299" fmla="*/ 789478 w 923956"/>
                  <a:gd name="connsiteY299" fmla="*/ 173243 h 1000165"/>
                  <a:gd name="connsiteX300" fmla="*/ 790682 w 923956"/>
                  <a:gd name="connsiteY300" fmla="*/ 175329 h 1000165"/>
                  <a:gd name="connsiteX301" fmla="*/ 791886 w 923956"/>
                  <a:gd name="connsiteY301" fmla="*/ 177415 h 1000165"/>
                  <a:gd name="connsiteX302" fmla="*/ 795341 w 923956"/>
                  <a:gd name="connsiteY302" fmla="*/ 180983 h 1000165"/>
                  <a:gd name="connsiteX303" fmla="*/ 808715 w 923956"/>
                  <a:gd name="connsiteY303" fmla="*/ 196900 h 1000165"/>
                  <a:gd name="connsiteX304" fmla="*/ 822090 w 923956"/>
                  <a:gd name="connsiteY304" fmla="*/ 212817 h 1000165"/>
                  <a:gd name="connsiteX305" fmla="*/ 824498 w 923956"/>
                  <a:gd name="connsiteY305" fmla="*/ 216989 h 1000165"/>
                  <a:gd name="connsiteX306" fmla="*/ 827953 w 923956"/>
                  <a:gd name="connsiteY306" fmla="*/ 220557 h 1000165"/>
                  <a:gd name="connsiteX307" fmla="*/ 833372 w 923956"/>
                  <a:gd name="connsiteY307" fmla="*/ 229942 h 1000165"/>
                  <a:gd name="connsiteX308" fmla="*/ 839235 w 923956"/>
                  <a:gd name="connsiteY308" fmla="*/ 237681 h 1000165"/>
                  <a:gd name="connsiteX309" fmla="*/ 842245 w 923956"/>
                  <a:gd name="connsiteY309" fmla="*/ 242896 h 1000165"/>
                  <a:gd name="connsiteX310" fmla="*/ 845700 w 923956"/>
                  <a:gd name="connsiteY310" fmla="*/ 246463 h 1000165"/>
                  <a:gd name="connsiteX311" fmla="*/ 855936 w 923956"/>
                  <a:gd name="connsiteY311" fmla="*/ 264193 h 1000165"/>
                  <a:gd name="connsiteX312" fmla="*/ 866172 w 923956"/>
                  <a:gd name="connsiteY312" fmla="*/ 281922 h 1000165"/>
                  <a:gd name="connsiteX313" fmla="*/ 898747 w 923956"/>
                  <a:gd name="connsiteY313" fmla="*/ 357671 h 1000165"/>
                  <a:gd name="connsiteX314" fmla="*/ 918611 w 923956"/>
                  <a:gd name="connsiteY314" fmla="*/ 437979 h 1000165"/>
                  <a:gd name="connsiteX315" fmla="*/ 923956 w 923956"/>
                  <a:gd name="connsiteY315" fmla="*/ 519715 h 1000165"/>
                  <a:gd name="connsiteX316" fmla="*/ 922526 w 923956"/>
                  <a:gd name="connsiteY316" fmla="*/ 541398 h 1000165"/>
                  <a:gd name="connsiteX317" fmla="*/ 921540 w 923956"/>
                  <a:gd name="connsiteY317" fmla="*/ 561435 h 1000165"/>
                  <a:gd name="connsiteX318" fmla="*/ 914782 w 923956"/>
                  <a:gd name="connsiteY318" fmla="*/ 602881 h 1000165"/>
                  <a:gd name="connsiteX319" fmla="*/ 892423 w 923956"/>
                  <a:gd name="connsiteY319" fmla="*/ 682536 h 1000165"/>
                  <a:gd name="connsiteX320" fmla="*/ 857924 w 923956"/>
                  <a:gd name="connsiteY320" fmla="*/ 758075 h 1000165"/>
                  <a:gd name="connsiteX321" fmla="*/ 809478 w 923956"/>
                  <a:gd name="connsiteY321" fmla="*/ 826371 h 1000165"/>
                  <a:gd name="connsiteX322" fmla="*/ 796352 w 923956"/>
                  <a:gd name="connsiteY322" fmla="*/ 842292 h 1000165"/>
                  <a:gd name="connsiteX323" fmla="*/ 781579 w 923956"/>
                  <a:gd name="connsiteY323" fmla="*/ 857774 h 1000165"/>
                  <a:gd name="connsiteX324" fmla="*/ 774414 w 923956"/>
                  <a:gd name="connsiteY324" fmla="*/ 864692 h 1000165"/>
                  <a:gd name="connsiteX325" fmla="*/ 766203 w 923956"/>
                  <a:gd name="connsiteY325" fmla="*/ 872214 h 1000165"/>
                  <a:gd name="connsiteX326" fmla="*/ 762620 w 923956"/>
                  <a:gd name="connsiteY326" fmla="*/ 875673 h 1000165"/>
                  <a:gd name="connsiteX327" fmla="*/ 761130 w 923956"/>
                  <a:gd name="connsiteY327" fmla="*/ 877924 h 1000165"/>
                  <a:gd name="connsiteX328" fmla="*/ 759038 w 923956"/>
                  <a:gd name="connsiteY328" fmla="*/ 879131 h 1000165"/>
                  <a:gd name="connsiteX329" fmla="*/ 750827 w 923956"/>
                  <a:gd name="connsiteY329" fmla="*/ 886653 h 1000165"/>
                  <a:gd name="connsiteX330" fmla="*/ 743060 w 923956"/>
                  <a:gd name="connsiteY330" fmla="*/ 892528 h 1000165"/>
                  <a:gd name="connsiteX331" fmla="*/ 734849 w 923956"/>
                  <a:gd name="connsiteY331" fmla="*/ 900050 h 1000165"/>
                  <a:gd name="connsiteX332" fmla="*/ 727082 w 923956"/>
                  <a:gd name="connsiteY332" fmla="*/ 905925 h 1000165"/>
                  <a:gd name="connsiteX333" fmla="*/ 721851 w 923956"/>
                  <a:gd name="connsiteY333" fmla="*/ 908945 h 1000165"/>
                  <a:gd name="connsiteX334" fmla="*/ 718269 w 923956"/>
                  <a:gd name="connsiteY334" fmla="*/ 912403 h 1000165"/>
                  <a:gd name="connsiteX335" fmla="*/ 701086 w 923956"/>
                  <a:gd name="connsiteY335" fmla="*/ 923714 h 1000165"/>
                  <a:gd name="connsiteX336" fmla="*/ 682858 w 923956"/>
                  <a:gd name="connsiteY336" fmla="*/ 935629 h 1000165"/>
                  <a:gd name="connsiteX337" fmla="*/ 607663 w 923956"/>
                  <a:gd name="connsiteY337" fmla="*/ 972090 h 1000165"/>
                  <a:gd name="connsiteX338" fmla="*/ 441115 w 923956"/>
                  <a:gd name="connsiteY338" fmla="*/ 1000110 h 1000165"/>
                  <a:gd name="connsiteX339" fmla="*/ 274671 w 923956"/>
                  <a:gd name="connsiteY339" fmla="*/ 965497 h 1000165"/>
                  <a:gd name="connsiteX340" fmla="*/ 132897 w 923956"/>
                  <a:gd name="connsiteY340" fmla="*/ 872143 h 1000165"/>
                  <a:gd name="connsiteX341" fmla="*/ 77149 w 923956"/>
                  <a:gd name="connsiteY341" fmla="*/ 806991 h 1000165"/>
                  <a:gd name="connsiteX342" fmla="*/ 71286 w 923956"/>
                  <a:gd name="connsiteY342" fmla="*/ 799252 h 1000165"/>
                  <a:gd name="connsiteX343" fmla="*/ 65867 w 923956"/>
                  <a:gd name="connsiteY343" fmla="*/ 789866 h 1000165"/>
                  <a:gd name="connsiteX344" fmla="*/ 55029 w 923956"/>
                  <a:gd name="connsiteY344" fmla="*/ 771094 h 1000165"/>
                  <a:gd name="connsiteX345" fmla="*/ 44191 w 923956"/>
                  <a:gd name="connsiteY345" fmla="*/ 752322 h 1000165"/>
                  <a:gd name="connsiteX346" fmla="*/ 35445 w 923956"/>
                  <a:gd name="connsiteY346" fmla="*/ 732342 h 1000165"/>
                  <a:gd name="connsiteX347" fmla="*/ 633 w 923956"/>
                  <a:gd name="connsiteY347" fmla="*/ 563328 h 1000165"/>
                  <a:gd name="connsiteX348" fmla="*/ 0 w 923956"/>
                  <a:gd name="connsiteY348" fmla="*/ 552569 h 1000165"/>
                  <a:gd name="connsiteX349" fmla="*/ 414 w 923956"/>
                  <a:gd name="connsiteY349" fmla="*/ 541205 h 1000165"/>
                  <a:gd name="connsiteX350" fmla="*/ 3492 w 923956"/>
                  <a:gd name="connsiteY350" fmla="*/ 519961 h 1000165"/>
                  <a:gd name="connsiteX351" fmla="*/ 5968 w 923956"/>
                  <a:gd name="connsiteY351" fmla="*/ 497674 h 1000165"/>
                  <a:gd name="connsiteX352" fmla="*/ 8030 w 923956"/>
                  <a:gd name="connsiteY352" fmla="*/ 486750 h 1000165"/>
                  <a:gd name="connsiteX353" fmla="*/ 10694 w 923956"/>
                  <a:gd name="connsiteY353" fmla="*/ 476868 h 1000165"/>
                  <a:gd name="connsiteX354" fmla="*/ 36636 w 923956"/>
                  <a:gd name="connsiteY354" fmla="*/ 393755 h 1000165"/>
                  <a:gd name="connsiteX355" fmla="*/ 140850 w 923956"/>
                  <a:gd name="connsiteY355" fmla="*/ 252936 h 1000165"/>
                  <a:gd name="connsiteX356" fmla="*/ 211356 w 923956"/>
                  <a:gd name="connsiteY356" fmla="*/ 201105 h 1000165"/>
                  <a:gd name="connsiteX357" fmla="*/ 294189 w 923956"/>
                  <a:gd name="connsiteY357" fmla="*/ 165796 h 1000165"/>
                  <a:gd name="connsiteX358" fmla="*/ 381426 w 923956"/>
                  <a:gd name="connsiteY358" fmla="*/ 150193 h 1000165"/>
                  <a:gd name="connsiteX359" fmla="*/ 425740 w 923956"/>
                  <a:gd name="connsiteY359" fmla="*/ 149638 h 1000165"/>
                  <a:gd name="connsiteX360" fmla="*/ 437722 w 923956"/>
                  <a:gd name="connsiteY360" fmla="*/ 151063 h 1000165"/>
                  <a:gd name="connsiteX361" fmla="*/ 443111 w 923956"/>
                  <a:gd name="connsiteY361" fmla="*/ 150733 h 1000165"/>
                  <a:gd name="connsiteX362" fmla="*/ 449102 w 923956"/>
                  <a:gd name="connsiteY362" fmla="*/ 151446 h 1000165"/>
                  <a:gd name="connsiteX363" fmla="*/ 460038 w 923956"/>
                  <a:gd name="connsiteY363" fmla="*/ 153475 h 1000165"/>
                  <a:gd name="connsiteX364" fmla="*/ 466029 w 923956"/>
                  <a:gd name="connsiteY364" fmla="*/ 154188 h 1000165"/>
                  <a:gd name="connsiteX365" fmla="*/ 470973 w 923956"/>
                  <a:gd name="connsiteY365" fmla="*/ 155505 h 1000165"/>
                  <a:gd name="connsiteX366" fmla="*/ 481909 w 923956"/>
                  <a:gd name="connsiteY366" fmla="*/ 157534 h 1000165"/>
                  <a:gd name="connsiteX367" fmla="*/ 492845 w 923956"/>
                  <a:gd name="connsiteY367" fmla="*/ 159563 h 1000165"/>
                  <a:gd name="connsiteX368" fmla="*/ 498836 w 923956"/>
                  <a:gd name="connsiteY368" fmla="*/ 160276 h 1000165"/>
                  <a:gd name="connsiteX369" fmla="*/ 501086 w 923956"/>
                  <a:gd name="connsiteY369" fmla="*/ 161758 h 1000165"/>
                  <a:gd name="connsiteX370" fmla="*/ 503780 w 923956"/>
                  <a:gd name="connsiteY370" fmla="*/ 161593 h 1000165"/>
                  <a:gd name="connsiteX371" fmla="*/ 515318 w 923956"/>
                  <a:gd name="connsiteY371" fmla="*/ 164665 h 1000165"/>
                  <a:gd name="connsiteX372" fmla="*/ 520263 w 923956"/>
                  <a:gd name="connsiteY372" fmla="*/ 165982 h 1000165"/>
                  <a:gd name="connsiteX373" fmla="*/ 525810 w 923956"/>
                  <a:gd name="connsiteY373" fmla="*/ 168342 h 1000165"/>
                  <a:gd name="connsiteX374" fmla="*/ 536302 w 923956"/>
                  <a:gd name="connsiteY374" fmla="*/ 172018 h 1000165"/>
                  <a:gd name="connsiteX375" fmla="*/ 546794 w 923956"/>
                  <a:gd name="connsiteY375" fmla="*/ 175694 h 1000165"/>
                  <a:gd name="connsiteX376" fmla="*/ 552340 w 923956"/>
                  <a:gd name="connsiteY376" fmla="*/ 178054 h 1000165"/>
                  <a:gd name="connsiteX377" fmla="*/ 554591 w 923956"/>
                  <a:gd name="connsiteY377" fmla="*/ 179536 h 1000165"/>
                  <a:gd name="connsiteX378" fmla="*/ 557887 w 923956"/>
                  <a:gd name="connsiteY378" fmla="*/ 180414 h 1000165"/>
                  <a:gd name="connsiteX379" fmla="*/ 635130 w 923956"/>
                  <a:gd name="connsiteY379" fmla="*/ 224812 h 1000165"/>
                  <a:gd name="connsiteX380" fmla="*/ 701498 w 923956"/>
                  <a:gd name="connsiteY380" fmla="*/ 286613 h 1000165"/>
                  <a:gd name="connsiteX381" fmla="*/ 715474 w 923956"/>
                  <a:gd name="connsiteY381" fmla="*/ 303573 h 1000165"/>
                  <a:gd name="connsiteX382" fmla="*/ 721939 w 923956"/>
                  <a:gd name="connsiteY382" fmla="*/ 312355 h 1000165"/>
                  <a:gd name="connsiteX383" fmla="*/ 729007 w 923956"/>
                  <a:gd name="connsiteY383" fmla="*/ 322180 h 1000165"/>
                  <a:gd name="connsiteX384" fmla="*/ 734426 w 923956"/>
                  <a:gd name="connsiteY384" fmla="*/ 331566 h 1000165"/>
                  <a:gd name="connsiteX385" fmla="*/ 740447 w 923956"/>
                  <a:gd name="connsiteY385" fmla="*/ 341995 h 1000165"/>
                  <a:gd name="connsiteX386" fmla="*/ 745866 w 923956"/>
                  <a:gd name="connsiteY386" fmla="*/ 351381 h 1000165"/>
                  <a:gd name="connsiteX387" fmla="*/ 748877 w 923956"/>
                  <a:gd name="connsiteY387" fmla="*/ 356595 h 1000165"/>
                  <a:gd name="connsiteX388" fmla="*/ 751887 w 923956"/>
                  <a:gd name="connsiteY388" fmla="*/ 361810 h 1000165"/>
                  <a:gd name="connsiteX389" fmla="*/ 756260 w 923956"/>
                  <a:gd name="connsiteY389" fmla="*/ 371800 h 1000165"/>
                  <a:gd name="connsiteX390" fmla="*/ 761235 w 923956"/>
                  <a:gd name="connsiteY390" fmla="*/ 382833 h 1000165"/>
                  <a:gd name="connsiteX391" fmla="*/ 769537 w 923956"/>
                  <a:gd name="connsiteY391" fmla="*/ 404460 h 1000165"/>
                  <a:gd name="connsiteX392" fmla="*/ 770899 w 923956"/>
                  <a:gd name="connsiteY392" fmla="*/ 409236 h 1000165"/>
                  <a:gd name="connsiteX393" fmla="*/ 772864 w 923956"/>
                  <a:gd name="connsiteY393" fmla="*/ 415054 h 1000165"/>
                  <a:gd name="connsiteX394" fmla="*/ 774828 w 923956"/>
                  <a:gd name="connsiteY394" fmla="*/ 420873 h 1000165"/>
                  <a:gd name="connsiteX395" fmla="*/ 776033 w 923956"/>
                  <a:gd name="connsiteY395" fmla="*/ 422959 h 1000165"/>
                  <a:gd name="connsiteX396" fmla="*/ 776190 w 923956"/>
                  <a:gd name="connsiteY396" fmla="*/ 425648 h 1000165"/>
                  <a:gd name="connsiteX397" fmla="*/ 782400 w 923956"/>
                  <a:gd name="connsiteY397" fmla="*/ 448483 h 1000165"/>
                  <a:gd name="connsiteX398" fmla="*/ 784997 w 923956"/>
                  <a:gd name="connsiteY398" fmla="*/ 465061 h 1000165"/>
                  <a:gd name="connsiteX399" fmla="*/ 714744 w 923956"/>
                  <a:gd name="connsiteY399" fmla="*/ 742012 h 1000165"/>
                  <a:gd name="connsiteX400" fmla="*/ 705644 w 923956"/>
                  <a:gd name="connsiteY400" fmla="*/ 752828 h 1000165"/>
                  <a:gd name="connsiteX401" fmla="*/ 690427 w 923956"/>
                  <a:gd name="connsiteY401" fmla="*/ 769957 h 1000165"/>
                  <a:gd name="connsiteX402" fmla="*/ 682818 w 923956"/>
                  <a:gd name="connsiteY402" fmla="*/ 778522 h 1000165"/>
                  <a:gd name="connsiteX403" fmla="*/ 673561 w 923956"/>
                  <a:gd name="connsiteY403" fmla="*/ 786648 h 1000165"/>
                  <a:gd name="connsiteX404" fmla="*/ 668932 w 923956"/>
                  <a:gd name="connsiteY404" fmla="*/ 790710 h 1000165"/>
                  <a:gd name="connsiteX405" fmla="*/ 665350 w 923956"/>
                  <a:gd name="connsiteY405" fmla="*/ 794169 h 1000165"/>
                  <a:gd name="connsiteX406" fmla="*/ 656093 w 923956"/>
                  <a:gd name="connsiteY406" fmla="*/ 802295 h 1000165"/>
                  <a:gd name="connsiteX407" fmla="*/ 647279 w 923956"/>
                  <a:gd name="connsiteY407" fmla="*/ 808774 h 1000165"/>
                  <a:gd name="connsiteX408" fmla="*/ 642650 w 923956"/>
                  <a:gd name="connsiteY408" fmla="*/ 812836 h 1000165"/>
                  <a:gd name="connsiteX409" fmla="*/ 637420 w 923956"/>
                  <a:gd name="connsiteY409" fmla="*/ 815856 h 1000165"/>
                  <a:gd name="connsiteX410" fmla="*/ 627561 w 923956"/>
                  <a:gd name="connsiteY410" fmla="*/ 822939 h 1000165"/>
                  <a:gd name="connsiteX411" fmla="*/ 618145 w 923956"/>
                  <a:gd name="connsiteY411" fmla="*/ 828375 h 1000165"/>
                  <a:gd name="connsiteX412" fmla="*/ 597825 w 923956"/>
                  <a:gd name="connsiteY412" fmla="*/ 841498 h 1000165"/>
                  <a:gd name="connsiteX413" fmla="*/ 508842 w 923956"/>
                  <a:gd name="connsiteY413" fmla="*/ 873405 h 1000165"/>
                  <a:gd name="connsiteX414" fmla="*/ 502407 w 923956"/>
                  <a:gd name="connsiteY414" fmla="*/ 874339 h 1000165"/>
                  <a:gd name="connsiteX415" fmla="*/ 495972 w 923956"/>
                  <a:gd name="connsiteY415" fmla="*/ 875273 h 1000165"/>
                  <a:gd name="connsiteX416" fmla="*/ 484751 w 923956"/>
                  <a:gd name="connsiteY416" fmla="*/ 877580 h 1000165"/>
                  <a:gd name="connsiteX417" fmla="*/ 460501 w 923956"/>
                  <a:gd name="connsiteY417" fmla="*/ 879066 h 1000165"/>
                  <a:gd name="connsiteX418" fmla="*/ 437297 w 923956"/>
                  <a:gd name="connsiteY418" fmla="*/ 879947 h 1000165"/>
                  <a:gd name="connsiteX419" fmla="*/ 412889 w 923956"/>
                  <a:gd name="connsiteY419" fmla="*/ 878744 h 1000165"/>
                  <a:gd name="connsiteX420" fmla="*/ 388926 w 923956"/>
                  <a:gd name="connsiteY420" fmla="*/ 875893 h 1000165"/>
                  <a:gd name="connsiteX421" fmla="*/ 365406 w 923956"/>
                  <a:gd name="connsiteY421" fmla="*/ 871395 h 1000165"/>
                  <a:gd name="connsiteX422" fmla="*/ 342331 w 923956"/>
                  <a:gd name="connsiteY422" fmla="*/ 865250 h 1000165"/>
                  <a:gd name="connsiteX423" fmla="*/ 319699 w 923956"/>
                  <a:gd name="connsiteY423" fmla="*/ 857458 h 1000165"/>
                  <a:gd name="connsiteX424" fmla="*/ 297511 w 923956"/>
                  <a:gd name="connsiteY424" fmla="*/ 848020 h 1000165"/>
                  <a:gd name="connsiteX425" fmla="*/ 287463 w 923956"/>
                  <a:gd name="connsiteY425" fmla="*/ 842697 h 1000165"/>
                  <a:gd name="connsiteX426" fmla="*/ 281917 w 923956"/>
                  <a:gd name="connsiteY426" fmla="*/ 840337 h 1000165"/>
                  <a:gd name="connsiteX427" fmla="*/ 276814 w 923956"/>
                  <a:gd name="connsiteY427" fmla="*/ 836330 h 1000165"/>
                  <a:gd name="connsiteX428" fmla="*/ 271267 w 923956"/>
                  <a:gd name="connsiteY428" fmla="*/ 833971 h 1000165"/>
                  <a:gd name="connsiteX429" fmla="*/ 266766 w 923956"/>
                  <a:gd name="connsiteY429" fmla="*/ 831007 h 1000165"/>
                  <a:gd name="connsiteX430" fmla="*/ 256116 w 923956"/>
                  <a:gd name="connsiteY430" fmla="*/ 824641 h 1000165"/>
                  <a:gd name="connsiteX431" fmla="*/ 246513 w 923956"/>
                  <a:gd name="connsiteY431" fmla="*/ 817671 h 1000165"/>
                  <a:gd name="connsiteX432" fmla="*/ 241410 w 923956"/>
                  <a:gd name="connsiteY432" fmla="*/ 813665 h 1000165"/>
                  <a:gd name="connsiteX433" fmla="*/ 236909 w 923956"/>
                  <a:gd name="connsiteY433" fmla="*/ 810701 h 1000165"/>
                  <a:gd name="connsiteX434" fmla="*/ 173680 w 923956"/>
                  <a:gd name="connsiteY434" fmla="*/ 747088 h 1000165"/>
                  <a:gd name="connsiteX435" fmla="*/ 141196 w 923956"/>
                  <a:gd name="connsiteY435" fmla="*/ 700487 h 1000165"/>
                  <a:gd name="connsiteX436" fmla="*/ 96088 w 923956"/>
                  <a:gd name="connsiteY436" fmla="*/ 494312 h 1000165"/>
                  <a:gd name="connsiteX437" fmla="*/ 95644 w 923956"/>
                  <a:gd name="connsiteY437" fmla="*/ 495959 h 1000165"/>
                  <a:gd name="connsiteX438" fmla="*/ 93423 w 923956"/>
                  <a:gd name="connsiteY438" fmla="*/ 504193 h 1000165"/>
                  <a:gd name="connsiteX439" fmla="*/ 91805 w 923956"/>
                  <a:gd name="connsiteY439" fmla="*/ 513470 h 1000165"/>
                  <a:gd name="connsiteX440" fmla="*/ 89014 w 923956"/>
                  <a:gd name="connsiteY440" fmla="*/ 530378 h 1000165"/>
                  <a:gd name="connsiteX441" fmla="*/ 87268 w 923956"/>
                  <a:gd name="connsiteY441" fmla="*/ 546682 h 1000165"/>
                  <a:gd name="connsiteX442" fmla="*/ 86696 w 923956"/>
                  <a:gd name="connsiteY442" fmla="*/ 555355 h 1000165"/>
                  <a:gd name="connsiteX443" fmla="*/ 86124 w 923956"/>
                  <a:gd name="connsiteY443" fmla="*/ 564029 h 1000165"/>
                  <a:gd name="connsiteX444" fmla="*/ 111399 w 923956"/>
                  <a:gd name="connsiteY444" fmla="*/ 699614 h 1000165"/>
                  <a:gd name="connsiteX445" fmla="*/ 118339 w 923956"/>
                  <a:gd name="connsiteY445" fmla="*/ 716465 h 1000165"/>
                  <a:gd name="connsiteX446" fmla="*/ 125722 w 923956"/>
                  <a:gd name="connsiteY446" fmla="*/ 731670 h 1000165"/>
                  <a:gd name="connsiteX447" fmla="*/ 134754 w 923956"/>
                  <a:gd name="connsiteY447" fmla="*/ 747314 h 1000165"/>
                  <a:gd name="connsiteX448" fmla="*/ 140015 w 923956"/>
                  <a:gd name="connsiteY448" fmla="*/ 754010 h 1000165"/>
                  <a:gd name="connsiteX449" fmla="*/ 144230 w 923956"/>
                  <a:gd name="connsiteY449" fmla="*/ 761310 h 1000165"/>
                  <a:gd name="connsiteX450" fmla="*/ 188568 w 923956"/>
                  <a:gd name="connsiteY450" fmla="*/ 816362 h 1000165"/>
                  <a:gd name="connsiteX451" fmla="*/ 304700 w 923956"/>
                  <a:gd name="connsiteY451" fmla="*/ 896710 h 1000165"/>
                  <a:gd name="connsiteX452" fmla="*/ 442837 w 923956"/>
                  <a:gd name="connsiteY452" fmla="*/ 928199 h 1000165"/>
                  <a:gd name="connsiteX453" fmla="*/ 584406 w 923956"/>
                  <a:gd name="connsiteY453" fmla="*/ 907647 h 1000165"/>
                  <a:gd name="connsiteX454" fmla="*/ 649741 w 923956"/>
                  <a:gd name="connsiteY454" fmla="*/ 878269 h 1000165"/>
                  <a:gd name="connsiteX455" fmla="*/ 665434 w 923956"/>
                  <a:gd name="connsiteY455" fmla="*/ 869209 h 1000165"/>
                  <a:gd name="connsiteX456" fmla="*/ 680524 w 923956"/>
                  <a:gd name="connsiteY456" fmla="*/ 859107 h 1000165"/>
                  <a:gd name="connsiteX457" fmla="*/ 684708 w 923956"/>
                  <a:gd name="connsiteY457" fmla="*/ 856691 h 1000165"/>
                  <a:gd name="connsiteX458" fmla="*/ 688290 w 923956"/>
                  <a:gd name="connsiteY458" fmla="*/ 853232 h 1000165"/>
                  <a:gd name="connsiteX459" fmla="*/ 695011 w 923956"/>
                  <a:gd name="connsiteY459" fmla="*/ 847961 h 1000165"/>
                  <a:gd name="connsiteX460" fmla="*/ 702779 w 923956"/>
                  <a:gd name="connsiteY460" fmla="*/ 842086 h 1000165"/>
                  <a:gd name="connsiteX461" fmla="*/ 709499 w 923956"/>
                  <a:gd name="connsiteY461" fmla="*/ 836815 h 1000165"/>
                  <a:gd name="connsiteX462" fmla="*/ 717266 w 923956"/>
                  <a:gd name="connsiteY462" fmla="*/ 830940 h 1000165"/>
                  <a:gd name="connsiteX463" fmla="*/ 718313 w 923956"/>
                  <a:gd name="connsiteY463" fmla="*/ 830336 h 1000165"/>
                  <a:gd name="connsiteX464" fmla="*/ 719802 w 923956"/>
                  <a:gd name="connsiteY464" fmla="*/ 828086 h 1000165"/>
                  <a:gd name="connsiteX465" fmla="*/ 723385 w 923956"/>
                  <a:gd name="connsiteY465" fmla="*/ 824627 h 1000165"/>
                  <a:gd name="connsiteX466" fmla="*/ 730106 w 923956"/>
                  <a:gd name="connsiteY466" fmla="*/ 819356 h 1000165"/>
                  <a:gd name="connsiteX467" fmla="*/ 737271 w 923956"/>
                  <a:gd name="connsiteY467" fmla="*/ 812438 h 1000165"/>
                  <a:gd name="connsiteX468" fmla="*/ 749508 w 923956"/>
                  <a:gd name="connsiteY468" fmla="*/ 799811 h 1000165"/>
                  <a:gd name="connsiteX469" fmla="*/ 762190 w 923956"/>
                  <a:gd name="connsiteY469" fmla="*/ 785536 h 1000165"/>
                  <a:gd name="connsiteX470" fmla="*/ 805277 w 923956"/>
                  <a:gd name="connsiteY470" fmla="*/ 727287 h 1000165"/>
                  <a:gd name="connsiteX471" fmla="*/ 837112 w 923956"/>
                  <a:gd name="connsiteY471" fmla="*/ 661629 h 1000165"/>
                  <a:gd name="connsiteX472" fmla="*/ 859501 w 923956"/>
                  <a:gd name="connsiteY472" fmla="*/ 591691 h 1000165"/>
                  <a:gd name="connsiteX473" fmla="*/ 864927 w 923956"/>
                  <a:gd name="connsiteY473" fmla="*/ 555185 h 1000165"/>
                  <a:gd name="connsiteX474" fmla="*/ 867117 w 923956"/>
                  <a:gd name="connsiteY474" fmla="*/ 537235 h 1000165"/>
                  <a:gd name="connsiteX475" fmla="*/ 867659 w 923956"/>
                  <a:gd name="connsiteY475" fmla="*/ 518845 h 1000165"/>
                  <a:gd name="connsiteX476" fmla="*/ 864436 w 923956"/>
                  <a:gd name="connsiteY476" fmla="*/ 445617 h 1000165"/>
                  <a:gd name="connsiteX477" fmla="*/ 849390 w 923956"/>
                  <a:gd name="connsiteY477" fmla="*/ 373653 h 1000165"/>
                  <a:gd name="connsiteX478" fmla="*/ 821030 w 923956"/>
                  <a:gd name="connsiteY478" fmla="*/ 305204 h 1000165"/>
                  <a:gd name="connsiteX479" fmla="*/ 813045 w 923956"/>
                  <a:gd name="connsiteY479" fmla="*/ 288957 h 1000165"/>
                  <a:gd name="connsiteX480" fmla="*/ 803411 w 923956"/>
                  <a:gd name="connsiteY480" fmla="*/ 272270 h 1000165"/>
                  <a:gd name="connsiteX481" fmla="*/ 801002 w 923956"/>
                  <a:gd name="connsiteY481" fmla="*/ 268098 h 1000165"/>
                  <a:gd name="connsiteX482" fmla="*/ 799196 w 923956"/>
                  <a:gd name="connsiteY482" fmla="*/ 264970 h 1000165"/>
                  <a:gd name="connsiteX483" fmla="*/ 793333 w 923956"/>
                  <a:gd name="connsiteY483" fmla="*/ 257230 h 1000165"/>
                  <a:gd name="connsiteX484" fmla="*/ 788516 w 923956"/>
                  <a:gd name="connsiteY484" fmla="*/ 248887 h 1000165"/>
                  <a:gd name="connsiteX485" fmla="*/ 785061 w 923956"/>
                  <a:gd name="connsiteY485" fmla="*/ 245320 h 1000165"/>
                  <a:gd name="connsiteX486" fmla="*/ 782653 w 923956"/>
                  <a:gd name="connsiteY486" fmla="*/ 241148 h 1000165"/>
                  <a:gd name="connsiteX487" fmla="*/ 771529 w 923956"/>
                  <a:gd name="connsiteY487" fmla="*/ 226713 h 1000165"/>
                  <a:gd name="connsiteX488" fmla="*/ 760404 w 923956"/>
                  <a:gd name="connsiteY488" fmla="*/ 212277 h 1000165"/>
                  <a:gd name="connsiteX489" fmla="*/ 756950 w 923956"/>
                  <a:gd name="connsiteY489" fmla="*/ 208710 h 1000165"/>
                  <a:gd name="connsiteX490" fmla="*/ 755746 w 923956"/>
                  <a:gd name="connsiteY490" fmla="*/ 206624 h 1000165"/>
                  <a:gd name="connsiteX491" fmla="*/ 753495 w 923956"/>
                  <a:gd name="connsiteY491" fmla="*/ 205142 h 1000165"/>
                  <a:gd name="connsiteX492" fmla="*/ 748234 w 923956"/>
                  <a:gd name="connsiteY492" fmla="*/ 198446 h 1000165"/>
                  <a:gd name="connsiteX493" fmla="*/ 735018 w 923956"/>
                  <a:gd name="connsiteY493" fmla="*/ 185218 h 1000165"/>
                  <a:gd name="connsiteX494" fmla="*/ 721802 w 923956"/>
                  <a:gd name="connsiteY494" fmla="*/ 171991 h 1000165"/>
                  <a:gd name="connsiteX495" fmla="*/ 707539 w 923956"/>
                  <a:gd name="connsiteY495" fmla="*/ 159367 h 1000165"/>
                  <a:gd name="connsiteX496" fmla="*/ 704085 w 923956"/>
                  <a:gd name="connsiteY496" fmla="*/ 155799 h 1000165"/>
                  <a:gd name="connsiteX497" fmla="*/ 701232 w 923956"/>
                  <a:gd name="connsiteY497" fmla="*/ 153275 h 1000165"/>
                  <a:gd name="connsiteX498" fmla="*/ 693277 w 923956"/>
                  <a:gd name="connsiteY498" fmla="*/ 146743 h 1000165"/>
                  <a:gd name="connsiteX499" fmla="*/ 685923 w 923956"/>
                  <a:gd name="connsiteY499" fmla="*/ 141256 h 1000165"/>
                  <a:gd name="connsiteX500" fmla="*/ 678570 w 923956"/>
                  <a:gd name="connsiteY500" fmla="*/ 135767 h 1000165"/>
                  <a:gd name="connsiteX501" fmla="*/ 671217 w 923956"/>
                  <a:gd name="connsiteY501" fmla="*/ 130278 h 1000165"/>
                  <a:gd name="connsiteX502" fmla="*/ 663864 w 923956"/>
                  <a:gd name="connsiteY502" fmla="*/ 124790 h 1000165"/>
                  <a:gd name="connsiteX503" fmla="*/ 648111 w 923956"/>
                  <a:gd name="connsiteY503" fmla="*/ 114418 h 1000165"/>
                  <a:gd name="connsiteX504" fmla="*/ 643610 w 923956"/>
                  <a:gd name="connsiteY504" fmla="*/ 111454 h 1000165"/>
                  <a:gd name="connsiteX505" fmla="*/ 639712 w 923956"/>
                  <a:gd name="connsiteY505" fmla="*/ 109534 h 1000165"/>
                  <a:gd name="connsiteX506" fmla="*/ 631312 w 923956"/>
                  <a:gd name="connsiteY506" fmla="*/ 104649 h 1000165"/>
                  <a:gd name="connsiteX507" fmla="*/ 627413 w 923956"/>
                  <a:gd name="connsiteY507" fmla="*/ 102728 h 1000165"/>
                  <a:gd name="connsiteX508" fmla="*/ 625163 w 923956"/>
                  <a:gd name="connsiteY508" fmla="*/ 101246 h 1000165"/>
                  <a:gd name="connsiteX509" fmla="*/ 623515 w 923956"/>
                  <a:gd name="connsiteY509" fmla="*/ 100808 h 1000165"/>
                  <a:gd name="connsiteX510" fmla="*/ 615115 w 923956"/>
                  <a:gd name="connsiteY510" fmla="*/ 95923 h 1000165"/>
                  <a:gd name="connsiteX511" fmla="*/ 598919 w 923956"/>
                  <a:gd name="connsiteY511" fmla="*/ 87197 h 1000165"/>
                  <a:gd name="connsiteX512" fmla="*/ 581676 w 923956"/>
                  <a:gd name="connsiteY512" fmla="*/ 79076 h 1000165"/>
                  <a:gd name="connsiteX513" fmla="*/ 565035 w 923956"/>
                  <a:gd name="connsiteY513" fmla="*/ 71997 h 1000165"/>
                  <a:gd name="connsiteX514" fmla="*/ 556192 w 923956"/>
                  <a:gd name="connsiteY514" fmla="*/ 68759 h 1000165"/>
                  <a:gd name="connsiteX515" fmla="*/ 547348 w 923956"/>
                  <a:gd name="connsiteY515" fmla="*/ 65522 h 1000165"/>
                  <a:gd name="connsiteX516" fmla="*/ 537459 w 923956"/>
                  <a:gd name="connsiteY516" fmla="*/ 62889 h 1000165"/>
                  <a:gd name="connsiteX517" fmla="*/ 528615 w 923956"/>
                  <a:gd name="connsiteY517" fmla="*/ 59651 h 1000165"/>
                  <a:gd name="connsiteX518" fmla="*/ 520374 w 923956"/>
                  <a:gd name="connsiteY518" fmla="*/ 57457 h 1000165"/>
                  <a:gd name="connsiteX519" fmla="*/ 515430 w 923956"/>
                  <a:gd name="connsiteY519" fmla="*/ 56140 h 1000165"/>
                  <a:gd name="connsiteX520" fmla="*/ 510485 w 923956"/>
                  <a:gd name="connsiteY520" fmla="*/ 54823 h 1000165"/>
                  <a:gd name="connsiteX521" fmla="*/ 492354 w 923956"/>
                  <a:gd name="connsiteY521" fmla="*/ 49995 h 1000165"/>
                  <a:gd name="connsiteX522" fmla="*/ 474825 w 923956"/>
                  <a:gd name="connsiteY522" fmla="*/ 46210 h 1000165"/>
                  <a:gd name="connsiteX523" fmla="*/ 399194 w 923956"/>
                  <a:gd name="connsiteY523" fmla="*/ 38426 h 1000165"/>
                  <a:gd name="connsiteX524" fmla="*/ 324194 w 923956"/>
                  <a:gd name="connsiteY524" fmla="*/ 41402 h 1000165"/>
                  <a:gd name="connsiteX525" fmla="*/ 304889 w 923956"/>
                  <a:gd name="connsiteY525" fmla="*/ 44204 h 1000165"/>
                  <a:gd name="connsiteX526" fmla="*/ 295760 w 923956"/>
                  <a:gd name="connsiteY526" fmla="*/ 45303 h 1000165"/>
                  <a:gd name="connsiteX527" fmla="*/ 286631 w 923956"/>
                  <a:gd name="connsiteY527" fmla="*/ 46402 h 1000165"/>
                  <a:gd name="connsiteX528" fmla="*/ 277057 w 923956"/>
                  <a:gd name="connsiteY528" fmla="*/ 49148 h 1000165"/>
                  <a:gd name="connsiteX529" fmla="*/ 268530 w 923956"/>
                  <a:gd name="connsiteY529" fmla="*/ 51291 h 1000165"/>
                  <a:gd name="connsiteX530" fmla="*/ 258354 w 923956"/>
                  <a:gd name="connsiteY530" fmla="*/ 52994 h 1000165"/>
                  <a:gd name="connsiteX531" fmla="*/ 254614 w 923956"/>
                  <a:gd name="connsiteY531" fmla="*/ 53763 h 1000165"/>
                  <a:gd name="connsiteX532" fmla="*/ 249827 w 923956"/>
                  <a:gd name="connsiteY532" fmla="*/ 55136 h 1000165"/>
                  <a:gd name="connsiteX533" fmla="*/ 231282 w 923956"/>
                  <a:gd name="connsiteY533" fmla="*/ 61671 h 1000165"/>
                  <a:gd name="connsiteX534" fmla="*/ 213784 w 923956"/>
                  <a:gd name="connsiteY534" fmla="*/ 67602 h 1000165"/>
                  <a:gd name="connsiteX535" fmla="*/ 196286 w 923956"/>
                  <a:gd name="connsiteY535" fmla="*/ 73534 h 1000165"/>
                  <a:gd name="connsiteX536" fmla="*/ 178343 w 923956"/>
                  <a:gd name="connsiteY536" fmla="*/ 81111 h 1000165"/>
                  <a:gd name="connsiteX537" fmla="*/ 162493 w 923956"/>
                  <a:gd name="connsiteY537" fmla="*/ 87482 h 1000165"/>
                  <a:gd name="connsiteX538" fmla="*/ 157706 w 923956"/>
                  <a:gd name="connsiteY538" fmla="*/ 88855 h 1000165"/>
                  <a:gd name="connsiteX539" fmla="*/ 154568 w 923956"/>
                  <a:gd name="connsiteY539" fmla="*/ 90667 h 1000165"/>
                  <a:gd name="connsiteX540" fmla="*/ 148133 w 923956"/>
                  <a:gd name="connsiteY540" fmla="*/ 91601 h 1000165"/>
                  <a:gd name="connsiteX541" fmla="*/ 130604 w 923956"/>
                  <a:gd name="connsiteY541" fmla="*/ 87815 h 1000165"/>
                  <a:gd name="connsiteX542" fmla="*/ 136693 w 923956"/>
                  <a:gd name="connsiteY542" fmla="*/ 71786 h 1000165"/>
                  <a:gd name="connsiteX543" fmla="*/ 142367 w 923956"/>
                  <a:gd name="connsiteY543" fmla="*/ 67119 h 1000165"/>
                  <a:gd name="connsiteX544" fmla="*/ 144904 w 923956"/>
                  <a:gd name="connsiteY544" fmla="*/ 64264 h 1000165"/>
                  <a:gd name="connsiteX545" fmla="*/ 149088 w 923956"/>
                  <a:gd name="connsiteY545" fmla="*/ 61848 h 1000165"/>
                  <a:gd name="connsiteX546" fmla="*/ 164781 w 923956"/>
                  <a:gd name="connsiteY546" fmla="*/ 52788 h 1000165"/>
                  <a:gd name="connsiteX547" fmla="*/ 183167 w 923956"/>
                  <a:gd name="connsiteY547" fmla="*/ 43563 h 1000165"/>
                  <a:gd name="connsiteX548" fmla="*/ 202758 w 923956"/>
                  <a:gd name="connsiteY548" fmla="*/ 36424 h 1000165"/>
                  <a:gd name="connsiteX549" fmla="*/ 221302 w 923956"/>
                  <a:gd name="connsiteY549" fmla="*/ 29889 h 1000165"/>
                  <a:gd name="connsiteX550" fmla="*/ 239847 w 923956"/>
                  <a:gd name="connsiteY550" fmla="*/ 23354 h 1000165"/>
                  <a:gd name="connsiteX551" fmla="*/ 245680 w 923956"/>
                  <a:gd name="connsiteY551" fmla="*/ 21377 h 1000165"/>
                  <a:gd name="connsiteX552" fmla="*/ 250467 w 923956"/>
                  <a:gd name="connsiteY552" fmla="*/ 20003 h 1000165"/>
                  <a:gd name="connsiteX553" fmla="*/ 260040 w 923956"/>
                  <a:gd name="connsiteY553" fmla="*/ 17258 h 1000165"/>
                  <a:gd name="connsiteX554" fmla="*/ 269613 w 923956"/>
                  <a:gd name="connsiteY554" fmla="*/ 14511 h 1000165"/>
                  <a:gd name="connsiteX555" fmla="*/ 279789 w 923956"/>
                  <a:gd name="connsiteY555" fmla="*/ 12808 h 1000165"/>
                  <a:gd name="connsiteX556" fmla="*/ 289964 w 923956"/>
                  <a:gd name="connsiteY556" fmla="*/ 11105 h 1000165"/>
                  <a:gd name="connsiteX557" fmla="*/ 299538 w 923956"/>
                  <a:gd name="connsiteY557" fmla="*/ 8359 h 1000165"/>
                  <a:gd name="connsiteX558" fmla="*/ 318842 w 923956"/>
                  <a:gd name="connsiteY558" fmla="*/ 5556 h 1000165"/>
                  <a:gd name="connsiteX559" fmla="*/ 400721 w 923956"/>
                  <a:gd name="connsiteY559" fmla="*/ 0 h 100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Lst>
                <a:rect l="l" t="t" r="r" b="b"/>
                <a:pathLst>
                  <a:path w="923955" h="1000165">
                    <a:moveTo>
                      <a:pt x="429696" y="277495"/>
                    </a:moveTo>
                    <a:cubicBezTo>
                      <a:pt x="402581" y="276448"/>
                      <a:pt x="374739" y="281390"/>
                      <a:pt x="348863" y="292154"/>
                    </a:cubicBezTo>
                    <a:cubicBezTo>
                      <a:pt x="336147" y="296713"/>
                      <a:pt x="322986" y="302919"/>
                      <a:pt x="311476" y="309565"/>
                    </a:cubicBezTo>
                    <a:cubicBezTo>
                      <a:pt x="311476" y="309565"/>
                      <a:pt x="311476" y="309565"/>
                      <a:pt x="302660" y="316046"/>
                    </a:cubicBezTo>
                    <a:cubicBezTo>
                      <a:pt x="300567" y="317254"/>
                      <a:pt x="297428" y="319067"/>
                      <a:pt x="294891" y="321923"/>
                    </a:cubicBezTo>
                    <a:cubicBezTo>
                      <a:pt x="294891" y="321923"/>
                      <a:pt x="294891" y="321923"/>
                      <a:pt x="292798" y="323131"/>
                    </a:cubicBezTo>
                    <a:cubicBezTo>
                      <a:pt x="292798" y="323131"/>
                      <a:pt x="292798" y="323131"/>
                      <a:pt x="290706" y="324340"/>
                    </a:cubicBezTo>
                    <a:cubicBezTo>
                      <a:pt x="290706" y="324340"/>
                      <a:pt x="290706" y="324340"/>
                      <a:pt x="286076" y="328405"/>
                    </a:cubicBezTo>
                    <a:cubicBezTo>
                      <a:pt x="285029" y="329009"/>
                      <a:pt x="283983" y="329613"/>
                      <a:pt x="281890" y="330821"/>
                    </a:cubicBezTo>
                    <a:cubicBezTo>
                      <a:pt x="281890" y="330821"/>
                      <a:pt x="281890" y="330821"/>
                      <a:pt x="278307" y="334282"/>
                    </a:cubicBezTo>
                    <a:cubicBezTo>
                      <a:pt x="278307" y="334282"/>
                      <a:pt x="278307" y="334282"/>
                      <a:pt x="274724" y="337742"/>
                    </a:cubicBezTo>
                    <a:cubicBezTo>
                      <a:pt x="274724" y="337742"/>
                      <a:pt x="274724" y="337742"/>
                      <a:pt x="273677" y="338346"/>
                    </a:cubicBezTo>
                    <a:cubicBezTo>
                      <a:pt x="273677" y="338346"/>
                      <a:pt x="273677" y="338346"/>
                      <a:pt x="273234" y="339994"/>
                    </a:cubicBezTo>
                    <a:cubicBezTo>
                      <a:pt x="273234" y="339994"/>
                      <a:pt x="273234" y="339994"/>
                      <a:pt x="271141" y="341202"/>
                    </a:cubicBezTo>
                    <a:cubicBezTo>
                      <a:pt x="271141" y="341202"/>
                      <a:pt x="271141" y="341202"/>
                      <a:pt x="267557" y="344663"/>
                    </a:cubicBezTo>
                    <a:cubicBezTo>
                      <a:pt x="266067" y="346915"/>
                      <a:pt x="265021" y="347519"/>
                      <a:pt x="263974" y="348124"/>
                    </a:cubicBezTo>
                    <a:cubicBezTo>
                      <a:pt x="261437" y="350979"/>
                      <a:pt x="258901" y="353835"/>
                      <a:pt x="257410" y="356088"/>
                    </a:cubicBezTo>
                    <a:cubicBezTo>
                      <a:pt x="257410" y="356088"/>
                      <a:pt x="257410" y="356088"/>
                      <a:pt x="250847" y="364053"/>
                    </a:cubicBezTo>
                    <a:cubicBezTo>
                      <a:pt x="241746" y="374873"/>
                      <a:pt x="234295" y="386134"/>
                      <a:pt x="226844" y="397395"/>
                    </a:cubicBezTo>
                    <a:cubicBezTo>
                      <a:pt x="221041" y="409095"/>
                      <a:pt x="214795" y="422443"/>
                      <a:pt x="210642" y="434583"/>
                    </a:cubicBezTo>
                    <a:cubicBezTo>
                      <a:pt x="205442" y="447326"/>
                      <a:pt x="201892" y="460510"/>
                      <a:pt x="199990" y="474133"/>
                    </a:cubicBezTo>
                    <a:cubicBezTo>
                      <a:pt x="198215" y="480725"/>
                      <a:pt x="198088" y="487756"/>
                      <a:pt x="197360" y="493744"/>
                    </a:cubicBezTo>
                    <a:cubicBezTo>
                      <a:pt x="197360" y="493744"/>
                      <a:pt x="197360" y="493744"/>
                      <a:pt x="196346" y="504071"/>
                    </a:cubicBezTo>
                    <a:cubicBezTo>
                      <a:pt x="196346" y="504071"/>
                      <a:pt x="196346" y="504071"/>
                      <a:pt x="196378" y="513794"/>
                    </a:cubicBezTo>
                    <a:cubicBezTo>
                      <a:pt x="196126" y="527857"/>
                      <a:pt x="196920" y="541315"/>
                      <a:pt x="199363" y="555213"/>
                    </a:cubicBezTo>
                    <a:cubicBezTo>
                      <a:pt x="201203" y="568068"/>
                      <a:pt x="204693" y="581362"/>
                      <a:pt x="209229" y="594052"/>
                    </a:cubicBezTo>
                    <a:cubicBezTo>
                      <a:pt x="213765" y="606741"/>
                      <a:pt x="219347" y="618827"/>
                      <a:pt x="225976" y="630309"/>
                    </a:cubicBezTo>
                    <a:cubicBezTo>
                      <a:pt x="225976" y="630309"/>
                      <a:pt x="225976" y="630309"/>
                      <a:pt x="231400" y="639703"/>
                    </a:cubicBezTo>
                    <a:cubicBezTo>
                      <a:pt x="232605" y="641791"/>
                      <a:pt x="234413" y="644922"/>
                      <a:pt x="236221" y="648053"/>
                    </a:cubicBezTo>
                    <a:cubicBezTo>
                      <a:pt x="236221" y="648053"/>
                      <a:pt x="236221" y="648053"/>
                      <a:pt x="237426" y="650141"/>
                    </a:cubicBezTo>
                    <a:cubicBezTo>
                      <a:pt x="238028" y="651184"/>
                      <a:pt x="238028" y="651184"/>
                      <a:pt x="238631" y="652228"/>
                    </a:cubicBezTo>
                    <a:cubicBezTo>
                      <a:pt x="238631" y="652228"/>
                      <a:pt x="238631" y="652228"/>
                      <a:pt x="242088" y="655799"/>
                    </a:cubicBezTo>
                    <a:cubicBezTo>
                      <a:pt x="242088" y="655799"/>
                      <a:pt x="242088" y="655799"/>
                      <a:pt x="244499" y="659974"/>
                    </a:cubicBezTo>
                    <a:cubicBezTo>
                      <a:pt x="245101" y="661018"/>
                      <a:pt x="245704" y="662062"/>
                      <a:pt x="245704" y="662062"/>
                    </a:cubicBezTo>
                    <a:cubicBezTo>
                      <a:pt x="245704" y="662062"/>
                      <a:pt x="245704" y="662062"/>
                      <a:pt x="246909" y="664149"/>
                    </a:cubicBezTo>
                    <a:cubicBezTo>
                      <a:pt x="246909" y="664149"/>
                      <a:pt x="246909" y="664149"/>
                      <a:pt x="254426" y="672335"/>
                    </a:cubicBezTo>
                    <a:cubicBezTo>
                      <a:pt x="255631" y="674422"/>
                      <a:pt x="258485" y="676950"/>
                      <a:pt x="260293" y="680081"/>
                    </a:cubicBezTo>
                    <a:cubicBezTo>
                      <a:pt x="260293" y="680081"/>
                      <a:pt x="260293" y="680081"/>
                      <a:pt x="262545" y="681564"/>
                    </a:cubicBezTo>
                    <a:cubicBezTo>
                      <a:pt x="262545" y="681564"/>
                      <a:pt x="262545" y="681564"/>
                      <a:pt x="263147" y="682608"/>
                    </a:cubicBezTo>
                    <a:cubicBezTo>
                      <a:pt x="263147" y="682608"/>
                      <a:pt x="263147" y="682608"/>
                      <a:pt x="263750" y="683652"/>
                    </a:cubicBezTo>
                    <a:cubicBezTo>
                      <a:pt x="263750" y="683652"/>
                      <a:pt x="263750" y="683652"/>
                      <a:pt x="267207" y="687223"/>
                    </a:cubicBezTo>
                    <a:cubicBezTo>
                      <a:pt x="269459" y="688706"/>
                      <a:pt x="272313" y="691233"/>
                      <a:pt x="274121" y="694365"/>
                    </a:cubicBezTo>
                    <a:cubicBezTo>
                      <a:pt x="274121" y="694365"/>
                      <a:pt x="274121" y="694365"/>
                      <a:pt x="282081" y="700902"/>
                    </a:cubicBezTo>
                    <a:cubicBezTo>
                      <a:pt x="282081" y="700902"/>
                      <a:pt x="282081" y="700902"/>
                      <a:pt x="289439" y="706396"/>
                    </a:cubicBezTo>
                    <a:cubicBezTo>
                      <a:pt x="289439" y="706396"/>
                      <a:pt x="289439" y="706396"/>
                      <a:pt x="290644" y="708484"/>
                    </a:cubicBezTo>
                    <a:cubicBezTo>
                      <a:pt x="292293" y="708923"/>
                      <a:pt x="292896" y="709967"/>
                      <a:pt x="292896" y="709967"/>
                    </a:cubicBezTo>
                    <a:cubicBezTo>
                      <a:pt x="292896" y="709967"/>
                      <a:pt x="292896" y="709967"/>
                      <a:pt x="297399" y="712934"/>
                    </a:cubicBezTo>
                    <a:cubicBezTo>
                      <a:pt x="297399" y="712934"/>
                      <a:pt x="297399" y="712934"/>
                      <a:pt x="300856" y="716505"/>
                    </a:cubicBezTo>
                    <a:cubicBezTo>
                      <a:pt x="302505" y="716944"/>
                      <a:pt x="304154" y="717384"/>
                      <a:pt x="305359" y="719472"/>
                    </a:cubicBezTo>
                    <a:cubicBezTo>
                      <a:pt x="305359" y="719472"/>
                      <a:pt x="305359" y="719472"/>
                      <a:pt x="309260" y="721394"/>
                    </a:cubicBezTo>
                    <a:cubicBezTo>
                      <a:pt x="311512" y="722878"/>
                      <a:pt x="312115" y="723922"/>
                      <a:pt x="313764" y="724361"/>
                    </a:cubicBezTo>
                    <a:cubicBezTo>
                      <a:pt x="313764" y="724361"/>
                      <a:pt x="313764" y="724361"/>
                      <a:pt x="322168" y="729251"/>
                    </a:cubicBezTo>
                    <a:cubicBezTo>
                      <a:pt x="322770" y="730295"/>
                      <a:pt x="323373" y="731338"/>
                      <a:pt x="324420" y="730734"/>
                    </a:cubicBezTo>
                    <a:cubicBezTo>
                      <a:pt x="324420" y="730734"/>
                      <a:pt x="324420" y="730734"/>
                      <a:pt x="326671" y="732218"/>
                    </a:cubicBezTo>
                    <a:cubicBezTo>
                      <a:pt x="326671" y="732218"/>
                      <a:pt x="326671" y="732218"/>
                      <a:pt x="331174" y="735185"/>
                    </a:cubicBezTo>
                    <a:cubicBezTo>
                      <a:pt x="331174" y="735185"/>
                      <a:pt x="331174" y="735185"/>
                      <a:pt x="332824" y="735624"/>
                    </a:cubicBezTo>
                    <a:cubicBezTo>
                      <a:pt x="332824" y="735624"/>
                      <a:pt x="332824" y="735624"/>
                      <a:pt x="334473" y="736064"/>
                    </a:cubicBezTo>
                    <a:cubicBezTo>
                      <a:pt x="334473" y="736064"/>
                      <a:pt x="334473" y="736064"/>
                      <a:pt x="335075" y="737108"/>
                    </a:cubicBezTo>
                    <a:cubicBezTo>
                      <a:pt x="335075" y="737108"/>
                      <a:pt x="335075" y="737108"/>
                      <a:pt x="338976" y="739030"/>
                    </a:cubicBezTo>
                    <a:cubicBezTo>
                      <a:pt x="342877" y="740954"/>
                      <a:pt x="345128" y="742437"/>
                      <a:pt x="348427" y="743316"/>
                    </a:cubicBezTo>
                    <a:cubicBezTo>
                      <a:pt x="351725" y="744195"/>
                      <a:pt x="354579" y="746722"/>
                      <a:pt x="357877" y="747602"/>
                    </a:cubicBezTo>
                    <a:cubicBezTo>
                      <a:pt x="357877" y="747602"/>
                      <a:pt x="357877" y="747602"/>
                      <a:pt x="366725" y="750844"/>
                    </a:cubicBezTo>
                    <a:cubicBezTo>
                      <a:pt x="368375" y="751283"/>
                      <a:pt x="370023" y="751723"/>
                      <a:pt x="371673" y="752162"/>
                    </a:cubicBezTo>
                    <a:cubicBezTo>
                      <a:pt x="371673" y="752162"/>
                      <a:pt x="371673" y="752162"/>
                      <a:pt x="376620" y="753481"/>
                    </a:cubicBezTo>
                    <a:cubicBezTo>
                      <a:pt x="378269" y="753921"/>
                      <a:pt x="379918" y="754360"/>
                      <a:pt x="381567" y="754800"/>
                    </a:cubicBezTo>
                    <a:cubicBezTo>
                      <a:pt x="381567" y="754800"/>
                      <a:pt x="381567" y="754800"/>
                      <a:pt x="385467" y="756723"/>
                    </a:cubicBezTo>
                    <a:cubicBezTo>
                      <a:pt x="385467" y="756723"/>
                      <a:pt x="385467" y="756723"/>
                      <a:pt x="390415" y="758042"/>
                    </a:cubicBezTo>
                    <a:cubicBezTo>
                      <a:pt x="392064" y="758481"/>
                      <a:pt x="392064" y="758481"/>
                      <a:pt x="393713" y="758921"/>
                    </a:cubicBezTo>
                    <a:cubicBezTo>
                      <a:pt x="393713" y="758921"/>
                      <a:pt x="393713" y="758921"/>
                      <a:pt x="395362" y="759361"/>
                    </a:cubicBezTo>
                    <a:cubicBezTo>
                      <a:pt x="395362" y="759361"/>
                      <a:pt x="395362" y="759361"/>
                      <a:pt x="405256" y="761998"/>
                    </a:cubicBezTo>
                    <a:cubicBezTo>
                      <a:pt x="405256" y="761998"/>
                      <a:pt x="405256" y="761998"/>
                      <a:pt x="415595" y="762988"/>
                    </a:cubicBezTo>
                    <a:cubicBezTo>
                      <a:pt x="428185" y="765461"/>
                      <a:pt x="441218" y="766286"/>
                      <a:pt x="455299" y="766507"/>
                    </a:cubicBezTo>
                    <a:cubicBezTo>
                      <a:pt x="467730" y="766288"/>
                      <a:pt x="481207" y="765466"/>
                      <a:pt x="494082" y="763599"/>
                    </a:cubicBezTo>
                    <a:cubicBezTo>
                      <a:pt x="494082" y="763599"/>
                      <a:pt x="494082" y="763599"/>
                      <a:pt x="504262" y="761897"/>
                    </a:cubicBezTo>
                    <a:cubicBezTo>
                      <a:pt x="505308" y="761293"/>
                      <a:pt x="507401" y="760085"/>
                      <a:pt x="509050" y="760524"/>
                    </a:cubicBezTo>
                    <a:cubicBezTo>
                      <a:pt x="509050" y="760524"/>
                      <a:pt x="509050" y="760524"/>
                      <a:pt x="513839" y="759152"/>
                    </a:cubicBezTo>
                    <a:cubicBezTo>
                      <a:pt x="515488" y="759591"/>
                      <a:pt x="517581" y="758383"/>
                      <a:pt x="518627" y="757779"/>
                    </a:cubicBezTo>
                    <a:cubicBezTo>
                      <a:pt x="518627" y="757779"/>
                      <a:pt x="518627" y="757779"/>
                      <a:pt x="523415" y="756405"/>
                    </a:cubicBezTo>
                    <a:cubicBezTo>
                      <a:pt x="523415" y="756405"/>
                      <a:pt x="523415" y="756405"/>
                      <a:pt x="528204" y="755032"/>
                    </a:cubicBezTo>
                    <a:cubicBezTo>
                      <a:pt x="528204" y="755032"/>
                      <a:pt x="528204" y="755032"/>
                      <a:pt x="530899" y="754868"/>
                    </a:cubicBezTo>
                    <a:cubicBezTo>
                      <a:pt x="530899" y="754868"/>
                      <a:pt x="530899" y="754868"/>
                      <a:pt x="532992" y="753660"/>
                    </a:cubicBezTo>
                    <a:cubicBezTo>
                      <a:pt x="532992" y="753660"/>
                      <a:pt x="575486" y="740260"/>
                      <a:pt x="595176" y="716366"/>
                    </a:cubicBezTo>
                    <a:cubicBezTo>
                      <a:pt x="581573" y="724220"/>
                      <a:pt x="534324" y="748716"/>
                      <a:pt x="455233" y="747061"/>
                    </a:cubicBezTo>
                    <a:cubicBezTo>
                      <a:pt x="442802" y="747279"/>
                      <a:pt x="430815" y="745851"/>
                      <a:pt x="418828" y="744421"/>
                    </a:cubicBezTo>
                    <a:cubicBezTo>
                      <a:pt x="418828" y="744421"/>
                      <a:pt x="418828" y="744421"/>
                      <a:pt x="409536" y="742827"/>
                    </a:cubicBezTo>
                    <a:cubicBezTo>
                      <a:pt x="409536" y="742827"/>
                      <a:pt x="409536" y="742827"/>
                      <a:pt x="400688" y="739585"/>
                    </a:cubicBezTo>
                    <a:cubicBezTo>
                      <a:pt x="400688" y="739585"/>
                      <a:pt x="400688" y="739585"/>
                      <a:pt x="397992" y="739750"/>
                    </a:cubicBezTo>
                    <a:cubicBezTo>
                      <a:pt x="397992" y="739750"/>
                      <a:pt x="396343" y="739310"/>
                      <a:pt x="396343" y="739310"/>
                    </a:cubicBezTo>
                    <a:cubicBezTo>
                      <a:pt x="396343" y="739310"/>
                      <a:pt x="396343" y="739310"/>
                      <a:pt x="391396" y="737992"/>
                    </a:cubicBezTo>
                    <a:cubicBezTo>
                      <a:pt x="391396" y="737992"/>
                      <a:pt x="391396" y="737992"/>
                      <a:pt x="387495" y="736068"/>
                    </a:cubicBezTo>
                    <a:cubicBezTo>
                      <a:pt x="385846" y="735629"/>
                      <a:pt x="384197" y="735189"/>
                      <a:pt x="382548" y="734750"/>
                    </a:cubicBezTo>
                    <a:cubicBezTo>
                      <a:pt x="382548" y="734750"/>
                      <a:pt x="382548" y="734750"/>
                      <a:pt x="378647" y="732827"/>
                    </a:cubicBezTo>
                    <a:cubicBezTo>
                      <a:pt x="376998" y="732387"/>
                      <a:pt x="375349" y="731947"/>
                      <a:pt x="373700" y="731508"/>
                    </a:cubicBezTo>
                    <a:cubicBezTo>
                      <a:pt x="373700" y="731508"/>
                      <a:pt x="373700" y="731508"/>
                      <a:pt x="365899" y="727662"/>
                    </a:cubicBezTo>
                    <a:cubicBezTo>
                      <a:pt x="362601" y="726783"/>
                      <a:pt x="360349" y="725299"/>
                      <a:pt x="357051" y="724420"/>
                    </a:cubicBezTo>
                    <a:cubicBezTo>
                      <a:pt x="354799" y="722937"/>
                      <a:pt x="351501" y="722057"/>
                      <a:pt x="349249" y="720574"/>
                    </a:cubicBezTo>
                    <a:cubicBezTo>
                      <a:pt x="349249" y="720574"/>
                      <a:pt x="349249" y="720574"/>
                      <a:pt x="345348" y="718651"/>
                    </a:cubicBezTo>
                    <a:cubicBezTo>
                      <a:pt x="345348" y="718651"/>
                      <a:pt x="345348" y="718651"/>
                      <a:pt x="343699" y="718212"/>
                    </a:cubicBezTo>
                    <a:cubicBezTo>
                      <a:pt x="343699" y="718212"/>
                      <a:pt x="343699" y="718212"/>
                      <a:pt x="343097" y="717168"/>
                    </a:cubicBezTo>
                    <a:cubicBezTo>
                      <a:pt x="343097" y="717168"/>
                      <a:pt x="343097" y="717168"/>
                      <a:pt x="340845" y="715684"/>
                    </a:cubicBezTo>
                    <a:cubicBezTo>
                      <a:pt x="340845" y="715684"/>
                      <a:pt x="340845" y="715684"/>
                      <a:pt x="336945" y="713761"/>
                    </a:cubicBezTo>
                    <a:cubicBezTo>
                      <a:pt x="336945" y="713761"/>
                      <a:pt x="336945" y="713761"/>
                      <a:pt x="335295" y="713322"/>
                    </a:cubicBezTo>
                    <a:cubicBezTo>
                      <a:pt x="334693" y="712278"/>
                      <a:pt x="334090" y="711234"/>
                      <a:pt x="333044" y="711838"/>
                    </a:cubicBezTo>
                    <a:cubicBezTo>
                      <a:pt x="333044" y="711838"/>
                      <a:pt x="333044" y="711838"/>
                      <a:pt x="325686" y="706344"/>
                    </a:cubicBezTo>
                    <a:cubicBezTo>
                      <a:pt x="324036" y="705905"/>
                      <a:pt x="323434" y="704861"/>
                      <a:pt x="321785" y="704421"/>
                    </a:cubicBezTo>
                    <a:cubicBezTo>
                      <a:pt x="321785" y="704421"/>
                      <a:pt x="321785" y="704421"/>
                      <a:pt x="318328" y="700851"/>
                    </a:cubicBezTo>
                    <a:cubicBezTo>
                      <a:pt x="316679" y="700411"/>
                      <a:pt x="316077" y="699367"/>
                      <a:pt x="314427" y="698928"/>
                    </a:cubicBezTo>
                    <a:cubicBezTo>
                      <a:pt x="314427" y="698928"/>
                      <a:pt x="314427" y="698928"/>
                      <a:pt x="310970" y="695357"/>
                    </a:cubicBezTo>
                    <a:cubicBezTo>
                      <a:pt x="310970" y="695357"/>
                      <a:pt x="310970" y="695357"/>
                      <a:pt x="307069" y="693434"/>
                    </a:cubicBezTo>
                    <a:cubicBezTo>
                      <a:pt x="306467" y="692390"/>
                      <a:pt x="305864" y="691346"/>
                      <a:pt x="305864" y="691346"/>
                    </a:cubicBezTo>
                    <a:cubicBezTo>
                      <a:pt x="305864" y="691346"/>
                      <a:pt x="305864" y="691346"/>
                      <a:pt x="303613" y="689862"/>
                    </a:cubicBezTo>
                    <a:cubicBezTo>
                      <a:pt x="303613" y="689862"/>
                      <a:pt x="303613" y="689862"/>
                      <a:pt x="297302" y="683765"/>
                    </a:cubicBezTo>
                    <a:cubicBezTo>
                      <a:pt x="297302" y="683765"/>
                      <a:pt x="297302" y="683765"/>
                      <a:pt x="290990" y="677667"/>
                    </a:cubicBezTo>
                    <a:cubicBezTo>
                      <a:pt x="288136" y="675139"/>
                      <a:pt x="285884" y="673656"/>
                      <a:pt x="284076" y="670525"/>
                    </a:cubicBezTo>
                    <a:cubicBezTo>
                      <a:pt x="284076" y="670525"/>
                      <a:pt x="284076" y="670525"/>
                      <a:pt x="281222" y="667998"/>
                    </a:cubicBezTo>
                    <a:cubicBezTo>
                      <a:pt x="281222" y="667998"/>
                      <a:pt x="281222" y="667998"/>
                      <a:pt x="280619" y="666954"/>
                    </a:cubicBezTo>
                    <a:cubicBezTo>
                      <a:pt x="280619" y="666954"/>
                      <a:pt x="280619" y="666954"/>
                      <a:pt x="280017" y="665910"/>
                    </a:cubicBezTo>
                    <a:cubicBezTo>
                      <a:pt x="280017" y="665910"/>
                      <a:pt x="280017" y="665910"/>
                      <a:pt x="277765" y="664427"/>
                    </a:cubicBezTo>
                    <a:cubicBezTo>
                      <a:pt x="275957" y="661295"/>
                      <a:pt x="273706" y="659812"/>
                      <a:pt x="271898" y="656680"/>
                    </a:cubicBezTo>
                    <a:cubicBezTo>
                      <a:pt x="271898" y="656680"/>
                      <a:pt x="271898" y="656680"/>
                      <a:pt x="266633" y="649979"/>
                    </a:cubicBezTo>
                    <a:cubicBezTo>
                      <a:pt x="266633" y="649979"/>
                      <a:pt x="266633" y="649979"/>
                      <a:pt x="265428" y="647891"/>
                    </a:cubicBezTo>
                    <a:cubicBezTo>
                      <a:pt x="264825" y="646847"/>
                      <a:pt x="264825" y="646847"/>
                      <a:pt x="264222" y="645803"/>
                    </a:cubicBezTo>
                    <a:cubicBezTo>
                      <a:pt x="264222" y="645803"/>
                      <a:pt x="264222" y="645803"/>
                      <a:pt x="260765" y="642232"/>
                    </a:cubicBezTo>
                    <a:cubicBezTo>
                      <a:pt x="260765" y="642232"/>
                      <a:pt x="260765" y="642232"/>
                      <a:pt x="258957" y="639101"/>
                    </a:cubicBezTo>
                    <a:cubicBezTo>
                      <a:pt x="258355" y="638057"/>
                      <a:pt x="257752" y="637013"/>
                      <a:pt x="257752" y="637013"/>
                    </a:cubicBezTo>
                    <a:cubicBezTo>
                      <a:pt x="257752" y="637013"/>
                      <a:pt x="257752" y="637013"/>
                      <a:pt x="256547" y="634926"/>
                    </a:cubicBezTo>
                    <a:cubicBezTo>
                      <a:pt x="256547" y="634926"/>
                      <a:pt x="256547" y="634926"/>
                      <a:pt x="251726" y="626576"/>
                    </a:cubicBezTo>
                    <a:cubicBezTo>
                      <a:pt x="251726" y="626576"/>
                      <a:pt x="251726" y="626576"/>
                      <a:pt x="247507" y="619269"/>
                    </a:cubicBezTo>
                    <a:cubicBezTo>
                      <a:pt x="241481" y="608832"/>
                      <a:pt x="237548" y="597185"/>
                      <a:pt x="233615" y="585540"/>
                    </a:cubicBezTo>
                    <a:cubicBezTo>
                      <a:pt x="229681" y="573893"/>
                      <a:pt x="227397" y="562687"/>
                      <a:pt x="226159" y="550876"/>
                    </a:cubicBezTo>
                    <a:cubicBezTo>
                      <a:pt x="223272" y="538626"/>
                      <a:pt x="223081" y="526211"/>
                      <a:pt x="223492" y="514840"/>
                    </a:cubicBezTo>
                    <a:cubicBezTo>
                      <a:pt x="223492" y="514840"/>
                      <a:pt x="223492" y="514840"/>
                      <a:pt x="224062" y="506161"/>
                    </a:cubicBezTo>
                    <a:cubicBezTo>
                      <a:pt x="224062" y="506161"/>
                      <a:pt x="224062" y="506161"/>
                      <a:pt x="224633" y="497482"/>
                    </a:cubicBezTo>
                    <a:cubicBezTo>
                      <a:pt x="225361" y="491494"/>
                      <a:pt x="226090" y="485506"/>
                      <a:pt x="227866" y="478915"/>
                    </a:cubicBezTo>
                    <a:cubicBezTo>
                      <a:pt x="229926" y="467983"/>
                      <a:pt x="233033" y="456447"/>
                      <a:pt x="237186" y="444308"/>
                    </a:cubicBezTo>
                    <a:cubicBezTo>
                      <a:pt x="241942" y="433212"/>
                      <a:pt x="247300" y="423160"/>
                      <a:pt x="253705" y="412503"/>
                    </a:cubicBezTo>
                    <a:cubicBezTo>
                      <a:pt x="259063" y="402452"/>
                      <a:pt x="266071" y="392839"/>
                      <a:pt x="273681" y="384270"/>
                    </a:cubicBezTo>
                    <a:cubicBezTo>
                      <a:pt x="273681" y="384270"/>
                      <a:pt x="273681" y="384270"/>
                      <a:pt x="279198" y="376910"/>
                    </a:cubicBezTo>
                    <a:cubicBezTo>
                      <a:pt x="279198" y="376910"/>
                      <a:pt x="279198" y="376910"/>
                      <a:pt x="286365" y="369988"/>
                    </a:cubicBezTo>
                    <a:cubicBezTo>
                      <a:pt x="287411" y="369384"/>
                      <a:pt x="288458" y="368780"/>
                      <a:pt x="288902" y="367132"/>
                    </a:cubicBezTo>
                    <a:cubicBezTo>
                      <a:pt x="288902" y="367132"/>
                      <a:pt x="288902" y="367132"/>
                      <a:pt x="292485" y="363671"/>
                    </a:cubicBezTo>
                    <a:cubicBezTo>
                      <a:pt x="292485" y="363671"/>
                      <a:pt x="292485" y="363671"/>
                      <a:pt x="294577" y="362463"/>
                    </a:cubicBezTo>
                    <a:cubicBezTo>
                      <a:pt x="294577" y="362463"/>
                      <a:pt x="294577" y="362463"/>
                      <a:pt x="295624" y="361859"/>
                    </a:cubicBezTo>
                    <a:cubicBezTo>
                      <a:pt x="295624" y="361859"/>
                      <a:pt x="295624" y="361859"/>
                      <a:pt x="299207" y="358399"/>
                    </a:cubicBezTo>
                    <a:cubicBezTo>
                      <a:pt x="299207" y="358399"/>
                      <a:pt x="299207" y="358399"/>
                      <a:pt x="302790" y="354938"/>
                    </a:cubicBezTo>
                    <a:cubicBezTo>
                      <a:pt x="303837" y="354334"/>
                      <a:pt x="304883" y="353730"/>
                      <a:pt x="305930" y="353126"/>
                    </a:cubicBezTo>
                    <a:cubicBezTo>
                      <a:pt x="305930" y="353126"/>
                      <a:pt x="305930" y="353126"/>
                      <a:pt x="309513" y="349666"/>
                    </a:cubicBezTo>
                    <a:cubicBezTo>
                      <a:pt x="309513" y="349666"/>
                      <a:pt x="309513" y="349666"/>
                      <a:pt x="311606" y="348457"/>
                    </a:cubicBezTo>
                    <a:cubicBezTo>
                      <a:pt x="311606" y="348457"/>
                      <a:pt x="311606" y="348457"/>
                      <a:pt x="313699" y="347249"/>
                    </a:cubicBezTo>
                    <a:cubicBezTo>
                      <a:pt x="313699" y="347249"/>
                      <a:pt x="313699" y="347249"/>
                      <a:pt x="321024" y="343020"/>
                    </a:cubicBezTo>
                    <a:cubicBezTo>
                      <a:pt x="321024" y="343020"/>
                      <a:pt x="321024" y="343020"/>
                      <a:pt x="327747" y="337747"/>
                    </a:cubicBezTo>
                    <a:cubicBezTo>
                      <a:pt x="338211" y="331705"/>
                      <a:pt x="349278" y="326707"/>
                      <a:pt x="359901" y="323357"/>
                    </a:cubicBezTo>
                    <a:cubicBezTo>
                      <a:pt x="381592" y="315009"/>
                      <a:pt x="405693" y="310836"/>
                      <a:pt x="429064" y="312651"/>
                    </a:cubicBezTo>
                    <a:cubicBezTo>
                      <a:pt x="452880" y="312818"/>
                      <a:pt x="475364" y="317929"/>
                      <a:pt x="497564" y="327379"/>
                    </a:cubicBezTo>
                    <a:cubicBezTo>
                      <a:pt x="518114" y="336391"/>
                      <a:pt x="538380" y="349740"/>
                      <a:pt x="554459" y="365508"/>
                    </a:cubicBezTo>
                    <a:cubicBezTo>
                      <a:pt x="561976" y="373693"/>
                      <a:pt x="570095" y="382923"/>
                      <a:pt x="575518" y="392317"/>
                    </a:cubicBezTo>
                    <a:cubicBezTo>
                      <a:pt x="575518" y="392317"/>
                      <a:pt x="575518" y="392317"/>
                      <a:pt x="578975" y="395888"/>
                    </a:cubicBezTo>
                    <a:cubicBezTo>
                      <a:pt x="579577" y="396931"/>
                      <a:pt x="580180" y="397975"/>
                      <a:pt x="581386" y="400063"/>
                    </a:cubicBezTo>
                    <a:cubicBezTo>
                      <a:pt x="582591" y="402150"/>
                      <a:pt x="583796" y="404238"/>
                      <a:pt x="585604" y="407369"/>
                    </a:cubicBezTo>
                    <a:cubicBezTo>
                      <a:pt x="586809" y="409457"/>
                      <a:pt x="588014" y="411544"/>
                      <a:pt x="588776" y="415280"/>
                    </a:cubicBezTo>
                    <a:cubicBezTo>
                      <a:pt x="589981" y="417367"/>
                      <a:pt x="591186" y="419454"/>
                      <a:pt x="592994" y="422586"/>
                    </a:cubicBezTo>
                    <a:cubicBezTo>
                      <a:pt x="600702" y="443186"/>
                      <a:pt x="605873" y="466643"/>
                      <a:pt x="606097" y="488781"/>
                    </a:cubicBezTo>
                    <a:cubicBezTo>
                      <a:pt x="605653" y="490429"/>
                      <a:pt x="605209" y="492077"/>
                      <a:pt x="605812" y="493121"/>
                    </a:cubicBezTo>
                    <a:cubicBezTo>
                      <a:pt x="605812" y="493121"/>
                      <a:pt x="605812" y="493121"/>
                      <a:pt x="604924" y="496416"/>
                    </a:cubicBezTo>
                    <a:cubicBezTo>
                      <a:pt x="604037" y="499712"/>
                      <a:pt x="604196" y="502404"/>
                      <a:pt x="604355" y="505096"/>
                    </a:cubicBezTo>
                    <a:cubicBezTo>
                      <a:pt x="603467" y="508392"/>
                      <a:pt x="603626" y="511084"/>
                      <a:pt x="602738" y="514379"/>
                    </a:cubicBezTo>
                    <a:cubicBezTo>
                      <a:pt x="602738" y="514379"/>
                      <a:pt x="602738" y="514379"/>
                      <a:pt x="601850" y="517675"/>
                    </a:cubicBezTo>
                    <a:cubicBezTo>
                      <a:pt x="601406" y="519323"/>
                      <a:pt x="602009" y="520367"/>
                      <a:pt x="601565" y="522015"/>
                    </a:cubicBezTo>
                    <a:cubicBezTo>
                      <a:pt x="600519" y="522619"/>
                      <a:pt x="600519" y="522619"/>
                      <a:pt x="601121" y="523663"/>
                    </a:cubicBezTo>
                    <a:cubicBezTo>
                      <a:pt x="603402" y="488945"/>
                      <a:pt x="596993" y="453678"/>
                      <a:pt x="577867" y="422969"/>
                    </a:cubicBezTo>
                    <a:cubicBezTo>
                      <a:pt x="573046" y="414619"/>
                      <a:pt x="567179" y="406873"/>
                      <a:pt x="561914" y="400171"/>
                    </a:cubicBezTo>
                    <a:cubicBezTo>
                      <a:pt x="553636" y="388249"/>
                      <a:pt x="542219" y="378141"/>
                      <a:pt x="531404" y="369076"/>
                    </a:cubicBezTo>
                    <a:cubicBezTo>
                      <a:pt x="531404" y="369076"/>
                      <a:pt x="531404" y="369076"/>
                      <a:pt x="528550" y="366549"/>
                    </a:cubicBezTo>
                    <a:cubicBezTo>
                      <a:pt x="528550" y="366549"/>
                      <a:pt x="528550" y="366549"/>
                      <a:pt x="526298" y="365065"/>
                    </a:cubicBezTo>
                    <a:cubicBezTo>
                      <a:pt x="524650" y="364626"/>
                      <a:pt x="522398" y="363143"/>
                      <a:pt x="520749" y="362703"/>
                    </a:cubicBezTo>
                    <a:cubicBezTo>
                      <a:pt x="520749" y="362703"/>
                      <a:pt x="520749" y="362703"/>
                      <a:pt x="516245" y="359737"/>
                    </a:cubicBezTo>
                    <a:cubicBezTo>
                      <a:pt x="515643" y="358693"/>
                      <a:pt x="513994" y="358253"/>
                      <a:pt x="513391" y="357209"/>
                    </a:cubicBezTo>
                    <a:cubicBezTo>
                      <a:pt x="513391" y="357209"/>
                      <a:pt x="513391" y="357209"/>
                      <a:pt x="511139" y="355726"/>
                    </a:cubicBezTo>
                    <a:cubicBezTo>
                      <a:pt x="511139" y="355726"/>
                      <a:pt x="511139" y="355726"/>
                      <a:pt x="507841" y="354846"/>
                    </a:cubicBezTo>
                    <a:cubicBezTo>
                      <a:pt x="507841" y="354846"/>
                      <a:pt x="507238" y="353803"/>
                      <a:pt x="505589" y="353363"/>
                    </a:cubicBezTo>
                    <a:cubicBezTo>
                      <a:pt x="503940" y="352923"/>
                      <a:pt x="502291" y="352484"/>
                      <a:pt x="500040" y="351000"/>
                    </a:cubicBezTo>
                    <a:cubicBezTo>
                      <a:pt x="496742" y="350121"/>
                      <a:pt x="493887" y="347594"/>
                      <a:pt x="488940" y="346275"/>
                    </a:cubicBezTo>
                    <a:cubicBezTo>
                      <a:pt x="485642" y="345396"/>
                      <a:pt x="482344" y="344517"/>
                      <a:pt x="478443" y="342594"/>
                    </a:cubicBezTo>
                    <a:cubicBezTo>
                      <a:pt x="475145" y="341714"/>
                      <a:pt x="471847" y="340835"/>
                      <a:pt x="466900" y="339517"/>
                    </a:cubicBezTo>
                    <a:cubicBezTo>
                      <a:pt x="463602" y="338638"/>
                      <a:pt x="459257" y="338363"/>
                      <a:pt x="455959" y="337483"/>
                    </a:cubicBezTo>
                    <a:cubicBezTo>
                      <a:pt x="451614" y="337208"/>
                      <a:pt x="448316" y="336329"/>
                      <a:pt x="443971" y="336054"/>
                    </a:cubicBezTo>
                    <a:cubicBezTo>
                      <a:pt x="440229" y="336822"/>
                      <a:pt x="435885" y="336547"/>
                      <a:pt x="432587" y="335668"/>
                    </a:cubicBezTo>
                    <a:cubicBezTo>
                      <a:pt x="428844" y="336437"/>
                      <a:pt x="424500" y="336162"/>
                      <a:pt x="420758" y="336931"/>
                    </a:cubicBezTo>
                    <a:cubicBezTo>
                      <a:pt x="416414" y="336656"/>
                      <a:pt x="412671" y="337425"/>
                      <a:pt x="408930" y="338193"/>
                    </a:cubicBezTo>
                    <a:cubicBezTo>
                      <a:pt x="407280" y="337754"/>
                      <a:pt x="405188" y="338962"/>
                      <a:pt x="403538" y="338522"/>
                    </a:cubicBezTo>
                    <a:cubicBezTo>
                      <a:pt x="402492" y="339127"/>
                      <a:pt x="400843" y="338687"/>
                      <a:pt x="400843" y="338687"/>
                    </a:cubicBezTo>
                    <a:cubicBezTo>
                      <a:pt x="400843" y="338687"/>
                      <a:pt x="400843" y="338687"/>
                      <a:pt x="397101" y="339456"/>
                    </a:cubicBezTo>
                    <a:cubicBezTo>
                      <a:pt x="382133" y="342530"/>
                      <a:pt x="367324" y="348297"/>
                      <a:pt x="353720" y="356151"/>
                    </a:cubicBezTo>
                    <a:cubicBezTo>
                      <a:pt x="350581" y="357964"/>
                      <a:pt x="347441" y="359776"/>
                      <a:pt x="344302" y="361589"/>
                    </a:cubicBezTo>
                    <a:cubicBezTo>
                      <a:pt x="342209" y="362797"/>
                      <a:pt x="341163" y="363401"/>
                      <a:pt x="339070" y="364609"/>
                    </a:cubicBezTo>
                    <a:cubicBezTo>
                      <a:pt x="339070" y="364609"/>
                      <a:pt x="339070" y="364609"/>
                      <a:pt x="334440" y="368674"/>
                    </a:cubicBezTo>
                    <a:cubicBezTo>
                      <a:pt x="333394" y="369279"/>
                      <a:pt x="333394" y="369279"/>
                      <a:pt x="332347" y="369882"/>
                    </a:cubicBezTo>
                    <a:cubicBezTo>
                      <a:pt x="332347" y="369882"/>
                      <a:pt x="332347" y="369882"/>
                      <a:pt x="330255" y="371091"/>
                    </a:cubicBezTo>
                    <a:cubicBezTo>
                      <a:pt x="330255" y="371091"/>
                      <a:pt x="330255" y="371091"/>
                      <a:pt x="325625" y="375155"/>
                    </a:cubicBezTo>
                    <a:cubicBezTo>
                      <a:pt x="325625" y="375155"/>
                      <a:pt x="325625" y="375155"/>
                      <a:pt x="320995" y="379220"/>
                    </a:cubicBezTo>
                    <a:cubicBezTo>
                      <a:pt x="320995" y="379220"/>
                      <a:pt x="320995" y="379220"/>
                      <a:pt x="318902" y="380428"/>
                    </a:cubicBezTo>
                    <a:cubicBezTo>
                      <a:pt x="318458" y="382076"/>
                      <a:pt x="317412" y="382681"/>
                      <a:pt x="317412" y="382681"/>
                    </a:cubicBezTo>
                    <a:cubicBezTo>
                      <a:pt x="317412" y="382681"/>
                      <a:pt x="317412" y="382681"/>
                      <a:pt x="312782" y="386745"/>
                    </a:cubicBezTo>
                    <a:cubicBezTo>
                      <a:pt x="312339" y="388393"/>
                      <a:pt x="310246" y="389601"/>
                      <a:pt x="309200" y="390205"/>
                    </a:cubicBezTo>
                    <a:cubicBezTo>
                      <a:pt x="305616" y="393666"/>
                      <a:pt x="304126" y="395918"/>
                      <a:pt x="302192" y="399818"/>
                    </a:cubicBezTo>
                    <a:cubicBezTo>
                      <a:pt x="300099" y="401027"/>
                      <a:pt x="298608" y="403279"/>
                      <a:pt x="297118" y="405531"/>
                    </a:cubicBezTo>
                    <a:cubicBezTo>
                      <a:pt x="267439" y="443541"/>
                      <a:pt x="255773" y="493419"/>
                      <a:pt x="265069" y="540937"/>
                    </a:cubicBezTo>
                    <a:cubicBezTo>
                      <a:pt x="265228" y="543628"/>
                      <a:pt x="265387" y="546320"/>
                      <a:pt x="265545" y="549012"/>
                    </a:cubicBezTo>
                    <a:cubicBezTo>
                      <a:pt x="266307" y="552747"/>
                      <a:pt x="268115" y="555879"/>
                      <a:pt x="268876" y="559614"/>
                    </a:cubicBezTo>
                    <a:cubicBezTo>
                      <a:pt x="268876" y="559614"/>
                      <a:pt x="268876" y="559614"/>
                      <a:pt x="269479" y="560658"/>
                    </a:cubicBezTo>
                    <a:cubicBezTo>
                      <a:pt x="269479" y="560658"/>
                      <a:pt x="269479" y="560658"/>
                      <a:pt x="269035" y="562306"/>
                    </a:cubicBezTo>
                    <a:cubicBezTo>
                      <a:pt x="269035" y="562306"/>
                      <a:pt x="269035" y="562306"/>
                      <a:pt x="270843" y="565437"/>
                    </a:cubicBezTo>
                    <a:cubicBezTo>
                      <a:pt x="270843" y="565437"/>
                      <a:pt x="270843" y="565437"/>
                      <a:pt x="271002" y="568129"/>
                    </a:cubicBezTo>
                    <a:cubicBezTo>
                      <a:pt x="271604" y="569173"/>
                      <a:pt x="271604" y="569173"/>
                      <a:pt x="272207" y="570216"/>
                    </a:cubicBezTo>
                    <a:cubicBezTo>
                      <a:pt x="272968" y="573952"/>
                      <a:pt x="274776" y="577084"/>
                      <a:pt x="277187" y="581259"/>
                    </a:cubicBezTo>
                    <a:cubicBezTo>
                      <a:pt x="276743" y="582907"/>
                      <a:pt x="277948" y="584994"/>
                      <a:pt x="278551" y="586038"/>
                    </a:cubicBezTo>
                    <a:cubicBezTo>
                      <a:pt x="278551" y="586038"/>
                      <a:pt x="278551" y="586038"/>
                      <a:pt x="281564" y="591256"/>
                    </a:cubicBezTo>
                    <a:cubicBezTo>
                      <a:pt x="281564" y="591256"/>
                      <a:pt x="281564" y="591256"/>
                      <a:pt x="282769" y="593344"/>
                    </a:cubicBezTo>
                    <a:cubicBezTo>
                      <a:pt x="282769" y="593344"/>
                      <a:pt x="282769" y="593344"/>
                      <a:pt x="283974" y="595432"/>
                    </a:cubicBezTo>
                    <a:cubicBezTo>
                      <a:pt x="283974" y="595432"/>
                      <a:pt x="283974" y="595432"/>
                      <a:pt x="286988" y="600651"/>
                    </a:cubicBezTo>
                    <a:cubicBezTo>
                      <a:pt x="288193" y="602738"/>
                      <a:pt x="288795" y="603782"/>
                      <a:pt x="290001" y="605870"/>
                    </a:cubicBezTo>
                    <a:cubicBezTo>
                      <a:pt x="290604" y="606913"/>
                      <a:pt x="291809" y="609001"/>
                      <a:pt x="292411" y="610045"/>
                    </a:cubicBezTo>
                    <a:cubicBezTo>
                      <a:pt x="292411" y="610045"/>
                      <a:pt x="292411" y="610045"/>
                      <a:pt x="296470" y="614659"/>
                    </a:cubicBezTo>
                    <a:cubicBezTo>
                      <a:pt x="297073" y="615703"/>
                      <a:pt x="298279" y="617791"/>
                      <a:pt x="298881" y="618834"/>
                    </a:cubicBezTo>
                    <a:cubicBezTo>
                      <a:pt x="300689" y="621966"/>
                      <a:pt x="303543" y="624493"/>
                      <a:pt x="306398" y="627020"/>
                    </a:cubicBezTo>
                    <a:cubicBezTo>
                      <a:pt x="315722" y="638337"/>
                      <a:pt x="327139" y="648445"/>
                      <a:pt x="339001" y="656906"/>
                    </a:cubicBezTo>
                    <a:cubicBezTo>
                      <a:pt x="350862" y="665367"/>
                      <a:pt x="363769" y="673224"/>
                      <a:pt x="377120" y="679432"/>
                    </a:cubicBezTo>
                    <a:cubicBezTo>
                      <a:pt x="377120" y="679432"/>
                      <a:pt x="377120" y="679432"/>
                      <a:pt x="378770" y="679871"/>
                    </a:cubicBezTo>
                    <a:cubicBezTo>
                      <a:pt x="378770" y="679871"/>
                      <a:pt x="378770" y="679871"/>
                      <a:pt x="379816" y="679267"/>
                    </a:cubicBezTo>
                    <a:cubicBezTo>
                      <a:pt x="379816" y="679267"/>
                      <a:pt x="379816" y="679267"/>
                      <a:pt x="382068" y="680751"/>
                    </a:cubicBezTo>
                    <a:cubicBezTo>
                      <a:pt x="383717" y="681190"/>
                      <a:pt x="385968" y="682674"/>
                      <a:pt x="387618" y="683113"/>
                    </a:cubicBezTo>
                    <a:cubicBezTo>
                      <a:pt x="387618" y="683113"/>
                      <a:pt x="387618" y="683113"/>
                      <a:pt x="392565" y="684432"/>
                    </a:cubicBezTo>
                    <a:cubicBezTo>
                      <a:pt x="392565" y="684432"/>
                      <a:pt x="392565" y="684432"/>
                      <a:pt x="395863" y="685312"/>
                    </a:cubicBezTo>
                    <a:cubicBezTo>
                      <a:pt x="395863" y="685312"/>
                      <a:pt x="397512" y="685751"/>
                      <a:pt x="397512" y="685751"/>
                    </a:cubicBezTo>
                    <a:cubicBezTo>
                      <a:pt x="397512" y="685751"/>
                      <a:pt x="397512" y="685751"/>
                      <a:pt x="403062" y="688113"/>
                    </a:cubicBezTo>
                    <a:cubicBezTo>
                      <a:pt x="403062" y="688113"/>
                      <a:pt x="403062" y="688113"/>
                      <a:pt x="404108" y="687509"/>
                    </a:cubicBezTo>
                    <a:cubicBezTo>
                      <a:pt x="404108" y="687509"/>
                      <a:pt x="404108" y="687509"/>
                      <a:pt x="405757" y="687949"/>
                    </a:cubicBezTo>
                    <a:cubicBezTo>
                      <a:pt x="405757" y="687949"/>
                      <a:pt x="405757" y="687949"/>
                      <a:pt x="409055" y="688828"/>
                    </a:cubicBezTo>
                    <a:cubicBezTo>
                      <a:pt x="410705" y="689268"/>
                      <a:pt x="412353" y="689707"/>
                      <a:pt x="414003" y="690147"/>
                    </a:cubicBezTo>
                    <a:cubicBezTo>
                      <a:pt x="414003" y="690147"/>
                      <a:pt x="414003" y="690147"/>
                      <a:pt x="419996" y="690862"/>
                    </a:cubicBezTo>
                    <a:cubicBezTo>
                      <a:pt x="419996" y="690862"/>
                      <a:pt x="419996" y="690862"/>
                      <a:pt x="421646" y="691301"/>
                    </a:cubicBezTo>
                    <a:cubicBezTo>
                      <a:pt x="423294" y="691741"/>
                      <a:pt x="424341" y="691137"/>
                      <a:pt x="424944" y="692181"/>
                    </a:cubicBezTo>
                    <a:cubicBezTo>
                      <a:pt x="424944" y="692181"/>
                      <a:pt x="424944" y="692181"/>
                      <a:pt x="430335" y="691852"/>
                    </a:cubicBezTo>
                    <a:cubicBezTo>
                      <a:pt x="430937" y="692895"/>
                      <a:pt x="431983" y="692291"/>
                      <a:pt x="433633" y="692731"/>
                    </a:cubicBezTo>
                    <a:cubicBezTo>
                      <a:pt x="433633" y="692731"/>
                      <a:pt x="433633" y="692731"/>
                      <a:pt x="436328" y="692566"/>
                    </a:cubicBezTo>
                    <a:cubicBezTo>
                      <a:pt x="437978" y="693006"/>
                      <a:pt x="439626" y="693445"/>
                      <a:pt x="440673" y="692841"/>
                    </a:cubicBezTo>
                    <a:cubicBezTo>
                      <a:pt x="448316" y="693995"/>
                      <a:pt x="456402" y="693502"/>
                      <a:pt x="462840" y="692568"/>
                    </a:cubicBezTo>
                    <a:cubicBezTo>
                      <a:pt x="477966" y="692185"/>
                      <a:pt x="492934" y="689110"/>
                      <a:pt x="505650" y="684552"/>
                    </a:cubicBezTo>
                    <a:cubicBezTo>
                      <a:pt x="520016" y="680433"/>
                      <a:pt x="533175" y="674227"/>
                      <a:pt x="545733" y="666977"/>
                    </a:cubicBezTo>
                    <a:cubicBezTo>
                      <a:pt x="558290" y="659727"/>
                      <a:pt x="570245" y="651433"/>
                      <a:pt x="580994" y="641052"/>
                    </a:cubicBezTo>
                    <a:cubicBezTo>
                      <a:pt x="602050" y="621938"/>
                      <a:pt x="619045" y="598208"/>
                      <a:pt x="630491" y="572116"/>
                    </a:cubicBezTo>
                    <a:cubicBezTo>
                      <a:pt x="636737" y="558768"/>
                      <a:pt x="640288" y="545584"/>
                      <a:pt x="643236" y="531357"/>
                    </a:cubicBezTo>
                    <a:cubicBezTo>
                      <a:pt x="643680" y="529709"/>
                      <a:pt x="644124" y="528061"/>
                      <a:pt x="644567" y="526413"/>
                    </a:cubicBezTo>
                    <a:cubicBezTo>
                      <a:pt x="644567" y="526413"/>
                      <a:pt x="644567" y="526413"/>
                      <a:pt x="645296" y="520425"/>
                    </a:cubicBezTo>
                    <a:cubicBezTo>
                      <a:pt x="646184" y="517130"/>
                      <a:pt x="645423" y="513394"/>
                      <a:pt x="646310" y="510098"/>
                    </a:cubicBezTo>
                    <a:cubicBezTo>
                      <a:pt x="647198" y="506803"/>
                      <a:pt x="647483" y="502463"/>
                      <a:pt x="647324" y="499771"/>
                    </a:cubicBezTo>
                    <a:cubicBezTo>
                      <a:pt x="647324" y="499771"/>
                      <a:pt x="647324" y="499771"/>
                      <a:pt x="647006" y="494388"/>
                    </a:cubicBezTo>
                    <a:cubicBezTo>
                      <a:pt x="647450" y="492740"/>
                      <a:pt x="647291" y="490048"/>
                      <a:pt x="647735" y="488400"/>
                    </a:cubicBezTo>
                    <a:cubicBezTo>
                      <a:pt x="647194" y="460879"/>
                      <a:pt x="641705" y="432039"/>
                      <a:pt x="629335" y="405780"/>
                    </a:cubicBezTo>
                    <a:cubicBezTo>
                      <a:pt x="628130" y="403692"/>
                      <a:pt x="626322" y="400561"/>
                      <a:pt x="625560" y="396825"/>
                    </a:cubicBezTo>
                    <a:cubicBezTo>
                      <a:pt x="623752" y="393694"/>
                      <a:pt x="621945" y="390563"/>
                      <a:pt x="620137" y="387432"/>
                    </a:cubicBezTo>
                    <a:cubicBezTo>
                      <a:pt x="618329" y="384300"/>
                      <a:pt x="616521" y="381169"/>
                      <a:pt x="614713" y="378038"/>
                    </a:cubicBezTo>
                    <a:cubicBezTo>
                      <a:pt x="613064" y="377598"/>
                      <a:pt x="611859" y="375510"/>
                      <a:pt x="611256" y="374467"/>
                    </a:cubicBezTo>
                    <a:cubicBezTo>
                      <a:pt x="611256" y="374467"/>
                      <a:pt x="611256" y="374467"/>
                      <a:pt x="608243" y="369248"/>
                    </a:cubicBezTo>
                    <a:cubicBezTo>
                      <a:pt x="600568" y="358371"/>
                      <a:pt x="591846" y="348097"/>
                      <a:pt x="580429" y="337989"/>
                    </a:cubicBezTo>
                    <a:cubicBezTo>
                      <a:pt x="560892" y="318650"/>
                      <a:pt x="536726" y="303377"/>
                      <a:pt x="511229" y="293047"/>
                    </a:cubicBezTo>
                    <a:cubicBezTo>
                      <a:pt x="485731" y="282718"/>
                      <a:pt x="457856" y="277937"/>
                      <a:pt x="429696" y="277495"/>
                    </a:cubicBezTo>
                    <a:close/>
                    <a:moveTo>
                      <a:pt x="400721" y="0"/>
                    </a:moveTo>
                    <a:cubicBezTo>
                      <a:pt x="427823" y="1039"/>
                      <a:pt x="454481" y="3725"/>
                      <a:pt x="481741" y="7454"/>
                    </a:cubicBezTo>
                    <a:cubicBezTo>
                      <a:pt x="481741" y="7454"/>
                      <a:pt x="481741" y="7454"/>
                      <a:pt x="500918" y="11678"/>
                    </a:cubicBezTo>
                    <a:cubicBezTo>
                      <a:pt x="500918" y="11678"/>
                      <a:pt x="500918" y="11678"/>
                      <a:pt x="521141" y="15298"/>
                    </a:cubicBezTo>
                    <a:cubicBezTo>
                      <a:pt x="521141" y="15298"/>
                      <a:pt x="521141" y="15298"/>
                      <a:pt x="526086" y="16614"/>
                    </a:cubicBezTo>
                    <a:cubicBezTo>
                      <a:pt x="527734" y="17053"/>
                      <a:pt x="529383" y="17492"/>
                      <a:pt x="531031" y="17931"/>
                    </a:cubicBezTo>
                    <a:cubicBezTo>
                      <a:pt x="531031" y="17931"/>
                      <a:pt x="531031" y="17931"/>
                      <a:pt x="540921" y="20565"/>
                    </a:cubicBezTo>
                    <a:cubicBezTo>
                      <a:pt x="540921" y="20565"/>
                      <a:pt x="540921" y="20565"/>
                      <a:pt x="550810" y="23198"/>
                    </a:cubicBezTo>
                    <a:cubicBezTo>
                      <a:pt x="553060" y="24680"/>
                      <a:pt x="556357" y="25558"/>
                      <a:pt x="559653" y="26436"/>
                    </a:cubicBezTo>
                    <a:cubicBezTo>
                      <a:pt x="559653" y="26436"/>
                      <a:pt x="559653" y="26436"/>
                      <a:pt x="570145" y="30112"/>
                    </a:cubicBezTo>
                    <a:cubicBezTo>
                      <a:pt x="573442" y="30990"/>
                      <a:pt x="576738" y="31867"/>
                      <a:pt x="578988" y="33349"/>
                    </a:cubicBezTo>
                    <a:cubicBezTo>
                      <a:pt x="578988" y="33349"/>
                      <a:pt x="578988" y="33349"/>
                      <a:pt x="598323" y="40263"/>
                    </a:cubicBezTo>
                    <a:cubicBezTo>
                      <a:pt x="604473" y="43665"/>
                      <a:pt x="610019" y="46025"/>
                      <a:pt x="617214" y="48824"/>
                    </a:cubicBezTo>
                    <a:cubicBezTo>
                      <a:pt x="622762" y="51183"/>
                      <a:pt x="628910" y="54586"/>
                      <a:pt x="635060" y="57988"/>
                    </a:cubicBezTo>
                    <a:cubicBezTo>
                      <a:pt x="635060" y="57988"/>
                      <a:pt x="635060" y="57988"/>
                      <a:pt x="644505" y="62269"/>
                    </a:cubicBezTo>
                    <a:cubicBezTo>
                      <a:pt x="644505" y="62269"/>
                      <a:pt x="644505" y="62269"/>
                      <a:pt x="646756" y="63751"/>
                    </a:cubicBezTo>
                    <a:cubicBezTo>
                      <a:pt x="646756" y="63751"/>
                      <a:pt x="646756" y="63751"/>
                      <a:pt x="648404" y="64189"/>
                    </a:cubicBezTo>
                    <a:cubicBezTo>
                      <a:pt x="648404" y="64189"/>
                      <a:pt x="648404" y="64189"/>
                      <a:pt x="652904" y="67153"/>
                    </a:cubicBezTo>
                    <a:cubicBezTo>
                      <a:pt x="652904" y="67153"/>
                      <a:pt x="652904" y="67153"/>
                      <a:pt x="662350" y="71433"/>
                    </a:cubicBezTo>
                    <a:cubicBezTo>
                      <a:pt x="662350" y="71433"/>
                      <a:pt x="662350" y="71433"/>
                      <a:pt x="666851" y="74397"/>
                    </a:cubicBezTo>
                    <a:cubicBezTo>
                      <a:pt x="667453" y="75440"/>
                      <a:pt x="669101" y="75879"/>
                      <a:pt x="671352" y="77361"/>
                    </a:cubicBezTo>
                    <a:cubicBezTo>
                      <a:pt x="671352" y="77361"/>
                      <a:pt x="671352" y="77361"/>
                      <a:pt x="688753" y="88172"/>
                    </a:cubicBezTo>
                    <a:cubicBezTo>
                      <a:pt x="691003" y="89654"/>
                      <a:pt x="693856" y="92179"/>
                      <a:pt x="696106" y="93660"/>
                    </a:cubicBezTo>
                    <a:cubicBezTo>
                      <a:pt x="696106" y="93660"/>
                      <a:pt x="696106" y="93660"/>
                      <a:pt x="705108" y="99588"/>
                    </a:cubicBezTo>
                    <a:cubicBezTo>
                      <a:pt x="707960" y="102113"/>
                      <a:pt x="710210" y="103594"/>
                      <a:pt x="714109" y="105515"/>
                    </a:cubicBezTo>
                    <a:cubicBezTo>
                      <a:pt x="714109" y="105515"/>
                      <a:pt x="714109" y="105515"/>
                      <a:pt x="721462" y="111003"/>
                    </a:cubicBezTo>
                    <a:cubicBezTo>
                      <a:pt x="721462" y="111003"/>
                      <a:pt x="721462" y="111003"/>
                      <a:pt x="729418" y="117535"/>
                    </a:cubicBezTo>
                    <a:cubicBezTo>
                      <a:pt x="730622" y="119620"/>
                      <a:pt x="732270" y="120059"/>
                      <a:pt x="732872" y="121102"/>
                    </a:cubicBezTo>
                    <a:cubicBezTo>
                      <a:pt x="732872" y="121102"/>
                      <a:pt x="732872" y="121102"/>
                      <a:pt x="737373" y="124066"/>
                    </a:cubicBezTo>
                    <a:cubicBezTo>
                      <a:pt x="737373" y="124066"/>
                      <a:pt x="737373" y="124066"/>
                      <a:pt x="752237" y="137732"/>
                    </a:cubicBezTo>
                    <a:cubicBezTo>
                      <a:pt x="752237" y="137732"/>
                      <a:pt x="752237" y="137732"/>
                      <a:pt x="767704" y="152442"/>
                    </a:cubicBezTo>
                    <a:cubicBezTo>
                      <a:pt x="772807" y="156448"/>
                      <a:pt x="776864" y="161059"/>
                      <a:pt x="782569" y="166108"/>
                    </a:cubicBezTo>
                    <a:cubicBezTo>
                      <a:pt x="782569" y="166108"/>
                      <a:pt x="782569" y="166108"/>
                      <a:pt x="789478" y="173243"/>
                    </a:cubicBezTo>
                    <a:cubicBezTo>
                      <a:pt x="789478" y="173243"/>
                      <a:pt x="789478" y="173243"/>
                      <a:pt x="790682" y="175329"/>
                    </a:cubicBezTo>
                    <a:cubicBezTo>
                      <a:pt x="790682" y="175329"/>
                      <a:pt x="790682" y="175329"/>
                      <a:pt x="791886" y="177415"/>
                    </a:cubicBezTo>
                    <a:cubicBezTo>
                      <a:pt x="791886" y="177415"/>
                      <a:pt x="791886" y="177415"/>
                      <a:pt x="795341" y="180983"/>
                    </a:cubicBezTo>
                    <a:cubicBezTo>
                      <a:pt x="800000" y="186636"/>
                      <a:pt x="804658" y="192289"/>
                      <a:pt x="808715" y="196900"/>
                    </a:cubicBezTo>
                    <a:cubicBezTo>
                      <a:pt x="808715" y="196900"/>
                      <a:pt x="808715" y="196900"/>
                      <a:pt x="822090" y="212817"/>
                    </a:cubicBezTo>
                    <a:cubicBezTo>
                      <a:pt x="822090" y="212817"/>
                      <a:pt x="822090" y="212817"/>
                      <a:pt x="824498" y="216989"/>
                    </a:cubicBezTo>
                    <a:cubicBezTo>
                      <a:pt x="825703" y="219074"/>
                      <a:pt x="827351" y="219513"/>
                      <a:pt x="827953" y="220557"/>
                    </a:cubicBezTo>
                    <a:cubicBezTo>
                      <a:pt x="827953" y="220557"/>
                      <a:pt x="827953" y="220557"/>
                      <a:pt x="833372" y="229942"/>
                    </a:cubicBezTo>
                    <a:cubicBezTo>
                      <a:pt x="833372" y="229942"/>
                      <a:pt x="833372" y="229942"/>
                      <a:pt x="839235" y="237681"/>
                    </a:cubicBezTo>
                    <a:cubicBezTo>
                      <a:pt x="840439" y="239768"/>
                      <a:pt x="841042" y="240810"/>
                      <a:pt x="842245" y="242896"/>
                    </a:cubicBezTo>
                    <a:cubicBezTo>
                      <a:pt x="842245" y="242896"/>
                      <a:pt x="842245" y="242896"/>
                      <a:pt x="845700" y="246463"/>
                    </a:cubicBezTo>
                    <a:cubicBezTo>
                      <a:pt x="848711" y="251678"/>
                      <a:pt x="852324" y="257935"/>
                      <a:pt x="855936" y="264193"/>
                    </a:cubicBezTo>
                    <a:cubicBezTo>
                      <a:pt x="855936" y="264193"/>
                      <a:pt x="855936" y="264193"/>
                      <a:pt x="866172" y="281922"/>
                    </a:cubicBezTo>
                    <a:cubicBezTo>
                      <a:pt x="878975" y="306513"/>
                      <a:pt x="889083" y="331269"/>
                      <a:pt x="898747" y="357671"/>
                    </a:cubicBezTo>
                    <a:cubicBezTo>
                      <a:pt x="907809" y="383031"/>
                      <a:pt x="913733" y="410203"/>
                      <a:pt x="918611" y="437979"/>
                    </a:cubicBezTo>
                    <a:cubicBezTo>
                      <a:pt x="921840" y="465315"/>
                      <a:pt x="923421" y="492213"/>
                      <a:pt x="923956" y="519715"/>
                    </a:cubicBezTo>
                    <a:cubicBezTo>
                      <a:pt x="923956" y="519715"/>
                      <a:pt x="923956" y="519715"/>
                      <a:pt x="922526" y="541398"/>
                    </a:cubicBezTo>
                    <a:cubicBezTo>
                      <a:pt x="922526" y="541398"/>
                      <a:pt x="922526" y="541398"/>
                      <a:pt x="921540" y="561435"/>
                    </a:cubicBezTo>
                    <a:cubicBezTo>
                      <a:pt x="919636" y="575049"/>
                      <a:pt x="917732" y="588663"/>
                      <a:pt x="914782" y="602881"/>
                    </a:cubicBezTo>
                    <a:cubicBezTo>
                      <a:pt x="909326" y="629670"/>
                      <a:pt x="902824" y="657063"/>
                      <a:pt x="892423" y="682536"/>
                    </a:cubicBezTo>
                    <a:cubicBezTo>
                      <a:pt x="883670" y="708447"/>
                      <a:pt x="871621" y="733481"/>
                      <a:pt x="857924" y="758075"/>
                    </a:cubicBezTo>
                    <a:cubicBezTo>
                      <a:pt x="843624" y="781627"/>
                      <a:pt x="827676" y="804740"/>
                      <a:pt x="809478" y="826371"/>
                    </a:cubicBezTo>
                    <a:cubicBezTo>
                      <a:pt x="809478" y="826371"/>
                      <a:pt x="809478" y="826371"/>
                      <a:pt x="796352" y="842292"/>
                    </a:cubicBezTo>
                    <a:cubicBezTo>
                      <a:pt x="791280" y="848002"/>
                      <a:pt x="786651" y="852065"/>
                      <a:pt x="781579" y="857774"/>
                    </a:cubicBezTo>
                    <a:cubicBezTo>
                      <a:pt x="779043" y="860629"/>
                      <a:pt x="777552" y="862880"/>
                      <a:pt x="774414" y="864692"/>
                    </a:cubicBezTo>
                    <a:cubicBezTo>
                      <a:pt x="774414" y="864692"/>
                      <a:pt x="774414" y="864692"/>
                      <a:pt x="766203" y="872214"/>
                    </a:cubicBezTo>
                    <a:cubicBezTo>
                      <a:pt x="766203" y="872214"/>
                      <a:pt x="766203" y="872214"/>
                      <a:pt x="762620" y="875673"/>
                    </a:cubicBezTo>
                    <a:cubicBezTo>
                      <a:pt x="762620" y="875673"/>
                      <a:pt x="762620" y="875673"/>
                      <a:pt x="761130" y="877924"/>
                    </a:cubicBezTo>
                    <a:cubicBezTo>
                      <a:pt x="761130" y="877924"/>
                      <a:pt x="761130" y="877924"/>
                      <a:pt x="759038" y="879131"/>
                    </a:cubicBezTo>
                    <a:cubicBezTo>
                      <a:pt x="759038" y="879131"/>
                      <a:pt x="759038" y="879131"/>
                      <a:pt x="750827" y="886653"/>
                    </a:cubicBezTo>
                    <a:cubicBezTo>
                      <a:pt x="750827" y="886653"/>
                      <a:pt x="750827" y="886653"/>
                      <a:pt x="743060" y="892528"/>
                    </a:cubicBezTo>
                    <a:cubicBezTo>
                      <a:pt x="740524" y="895383"/>
                      <a:pt x="737385" y="897195"/>
                      <a:pt x="734849" y="900050"/>
                    </a:cubicBezTo>
                    <a:cubicBezTo>
                      <a:pt x="734849" y="900050"/>
                      <a:pt x="734849" y="900050"/>
                      <a:pt x="727082" y="905925"/>
                    </a:cubicBezTo>
                    <a:cubicBezTo>
                      <a:pt x="727082" y="905925"/>
                      <a:pt x="727082" y="905925"/>
                      <a:pt x="721851" y="908945"/>
                    </a:cubicBezTo>
                    <a:cubicBezTo>
                      <a:pt x="721851" y="908945"/>
                      <a:pt x="721851" y="908945"/>
                      <a:pt x="718269" y="912403"/>
                    </a:cubicBezTo>
                    <a:cubicBezTo>
                      <a:pt x="711992" y="916027"/>
                      <a:pt x="707363" y="920090"/>
                      <a:pt x="701086" y="923714"/>
                    </a:cubicBezTo>
                    <a:cubicBezTo>
                      <a:pt x="701086" y="923714"/>
                      <a:pt x="701086" y="923714"/>
                      <a:pt x="682858" y="935629"/>
                    </a:cubicBezTo>
                    <a:cubicBezTo>
                      <a:pt x="658797" y="949520"/>
                      <a:pt x="634133" y="962369"/>
                      <a:pt x="607663" y="972090"/>
                    </a:cubicBezTo>
                    <a:cubicBezTo>
                      <a:pt x="554724" y="991530"/>
                      <a:pt x="497411" y="1000980"/>
                      <a:pt x="441115" y="1000110"/>
                    </a:cubicBezTo>
                    <a:cubicBezTo>
                      <a:pt x="383773" y="999844"/>
                      <a:pt x="327890" y="987611"/>
                      <a:pt x="274671" y="965497"/>
                    </a:cubicBezTo>
                    <a:cubicBezTo>
                      <a:pt x="222054" y="944425"/>
                      <a:pt x="174195" y="912264"/>
                      <a:pt x="132897" y="872143"/>
                    </a:cubicBezTo>
                    <a:cubicBezTo>
                      <a:pt x="112772" y="851780"/>
                      <a:pt x="93692" y="830813"/>
                      <a:pt x="77149" y="806991"/>
                    </a:cubicBezTo>
                    <a:cubicBezTo>
                      <a:pt x="77149" y="806991"/>
                      <a:pt x="77149" y="806991"/>
                      <a:pt x="71286" y="799252"/>
                    </a:cubicBezTo>
                    <a:cubicBezTo>
                      <a:pt x="69480" y="796124"/>
                      <a:pt x="67673" y="792995"/>
                      <a:pt x="65867" y="789866"/>
                    </a:cubicBezTo>
                    <a:cubicBezTo>
                      <a:pt x="62254" y="783609"/>
                      <a:pt x="58641" y="777352"/>
                      <a:pt x="55029" y="771094"/>
                    </a:cubicBezTo>
                    <a:cubicBezTo>
                      <a:pt x="51416" y="764837"/>
                      <a:pt x="47803" y="758580"/>
                      <a:pt x="44191" y="752322"/>
                    </a:cubicBezTo>
                    <a:cubicBezTo>
                      <a:pt x="41624" y="745461"/>
                      <a:pt x="38011" y="739203"/>
                      <a:pt x="35445" y="732342"/>
                    </a:cubicBezTo>
                    <a:cubicBezTo>
                      <a:pt x="11774" y="679263"/>
                      <a:pt x="-834" y="621187"/>
                      <a:pt x="633" y="563328"/>
                    </a:cubicBezTo>
                    <a:cubicBezTo>
                      <a:pt x="-127" y="559595"/>
                      <a:pt x="761" y="556301"/>
                      <a:pt x="0" y="552569"/>
                    </a:cubicBezTo>
                    <a:cubicBezTo>
                      <a:pt x="0" y="552569"/>
                      <a:pt x="0" y="552569"/>
                      <a:pt x="414" y="541205"/>
                    </a:cubicBezTo>
                    <a:cubicBezTo>
                      <a:pt x="1588" y="533575"/>
                      <a:pt x="2318" y="527592"/>
                      <a:pt x="3492" y="519961"/>
                    </a:cubicBezTo>
                    <a:cubicBezTo>
                      <a:pt x="3620" y="512935"/>
                      <a:pt x="4794" y="505304"/>
                      <a:pt x="5968" y="497674"/>
                    </a:cubicBezTo>
                    <a:cubicBezTo>
                      <a:pt x="5968" y="497674"/>
                      <a:pt x="5968" y="497674"/>
                      <a:pt x="8030" y="486750"/>
                    </a:cubicBezTo>
                    <a:cubicBezTo>
                      <a:pt x="7872" y="484060"/>
                      <a:pt x="8760" y="480766"/>
                      <a:pt x="10694" y="476868"/>
                    </a:cubicBezTo>
                    <a:cubicBezTo>
                      <a:pt x="16594" y="448432"/>
                      <a:pt x="25189" y="419831"/>
                      <a:pt x="36636" y="393755"/>
                    </a:cubicBezTo>
                    <a:cubicBezTo>
                      <a:pt x="61623" y="340394"/>
                      <a:pt x="96656" y="292356"/>
                      <a:pt x="140850" y="252936"/>
                    </a:cubicBezTo>
                    <a:cubicBezTo>
                      <a:pt x="161901" y="233829"/>
                      <a:pt x="186248" y="215601"/>
                      <a:pt x="211356" y="201105"/>
                    </a:cubicBezTo>
                    <a:cubicBezTo>
                      <a:pt x="237509" y="186006"/>
                      <a:pt x="264423" y="174639"/>
                      <a:pt x="294189" y="165796"/>
                    </a:cubicBezTo>
                    <a:cubicBezTo>
                      <a:pt x="322307" y="156515"/>
                      <a:pt x="351787" y="152009"/>
                      <a:pt x="381426" y="150193"/>
                    </a:cubicBezTo>
                    <a:cubicBezTo>
                      <a:pt x="395944" y="148764"/>
                      <a:pt x="411666" y="149420"/>
                      <a:pt x="425740" y="149638"/>
                    </a:cubicBezTo>
                    <a:cubicBezTo>
                      <a:pt x="430083" y="149911"/>
                      <a:pt x="434426" y="150185"/>
                      <a:pt x="437722" y="151063"/>
                    </a:cubicBezTo>
                    <a:cubicBezTo>
                      <a:pt x="437722" y="151063"/>
                      <a:pt x="437722" y="151063"/>
                      <a:pt x="443111" y="150733"/>
                    </a:cubicBezTo>
                    <a:cubicBezTo>
                      <a:pt x="444759" y="151172"/>
                      <a:pt x="447454" y="151007"/>
                      <a:pt x="449102" y="151446"/>
                    </a:cubicBezTo>
                    <a:cubicBezTo>
                      <a:pt x="449102" y="151446"/>
                      <a:pt x="449102" y="151446"/>
                      <a:pt x="460038" y="153475"/>
                    </a:cubicBezTo>
                    <a:cubicBezTo>
                      <a:pt x="461686" y="153914"/>
                      <a:pt x="464380" y="153749"/>
                      <a:pt x="466029" y="154188"/>
                    </a:cubicBezTo>
                    <a:cubicBezTo>
                      <a:pt x="466029" y="154188"/>
                      <a:pt x="466029" y="154188"/>
                      <a:pt x="470973" y="155505"/>
                    </a:cubicBezTo>
                    <a:cubicBezTo>
                      <a:pt x="470973" y="155505"/>
                      <a:pt x="470973" y="155505"/>
                      <a:pt x="481909" y="157534"/>
                    </a:cubicBezTo>
                    <a:cubicBezTo>
                      <a:pt x="486252" y="157808"/>
                      <a:pt x="489548" y="158686"/>
                      <a:pt x="492845" y="159563"/>
                    </a:cubicBezTo>
                    <a:cubicBezTo>
                      <a:pt x="492845" y="159563"/>
                      <a:pt x="492845" y="159563"/>
                      <a:pt x="498836" y="160276"/>
                    </a:cubicBezTo>
                    <a:cubicBezTo>
                      <a:pt x="498836" y="160276"/>
                      <a:pt x="498836" y="160276"/>
                      <a:pt x="501086" y="161758"/>
                    </a:cubicBezTo>
                    <a:cubicBezTo>
                      <a:pt x="501086" y="161758"/>
                      <a:pt x="501086" y="161758"/>
                      <a:pt x="503780" y="161593"/>
                    </a:cubicBezTo>
                    <a:cubicBezTo>
                      <a:pt x="503780" y="161593"/>
                      <a:pt x="503780" y="161593"/>
                      <a:pt x="515318" y="164665"/>
                    </a:cubicBezTo>
                    <a:cubicBezTo>
                      <a:pt x="516967" y="165104"/>
                      <a:pt x="518615" y="165543"/>
                      <a:pt x="520263" y="165982"/>
                    </a:cubicBezTo>
                    <a:cubicBezTo>
                      <a:pt x="520263" y="165982"/>
                      <a:pt x="520263" y="165982"/>
                      <a:pt x="525810" y="168342"/>
                    </a:cubicBezTo>
                    <a:cubicBezTo>
                      <a:pt x="525810" y="168342"/>
                      <a:pt x="525810" y="168342"/>
                      <a:pt x="536302" y="172018"/>
                    </a:cubicBezTo>
                    <a:cubicBezTo>
                      <a:pt x="539598" y="172896"/>
                      <a:pt x="543497" y="174817"/>
                      <a:pt x="546794" y="175694"/>
                    </a:cubicBezTo>
                    <a:cubicBezTo>
                      <a:pt x="546794" y="175694"/>
                      <a:pt x="546794" y="175694"/>
                      <a:pt x="552340" y="178054"/>
                    </a:cubicBezTo>
                    <a:cubicBezTo>
                      <a:pt x="552340" y="178054"/>
                      <a:pt x="552340" y="178054"/>
                      <a:pt x="554591" y="179536"/>
                    </a:cubicBezTo>
                    <a:cubicBezTo>
                      <a:pt x="554591" y="179536"/>
                      <a:pt x="554591" y="179536"/>
                      <a:pt x="557887" y="180414"/>
                    </a:cubicBezTo>
                    <a:cubicBezTo>
                      <a:pt x="585020" y="191169"/>
                      <a:pt x="610820" y="206865"/>
                      <a:pt x="635130" y="224812"/>
                    </a:cubicBezTo>
                    <a:cubicBezTo>
                      <a:pt x="659440" y="242759"/>
                      <a:pt x="682260" y="262956"/>
                      <a:pt x="701498" y="286613"/>
                    </a:cubicBezTo>
                    <a:cubicBezTo>
                      <a:pt x="706156" y="292266"/>
                      <a:pt x="710815" y="297920"/>
                      <a:pt x="715474" y="303573"/>
                    </a:cubicBezTo>
                    <a:cubicBezTo>
                      <a:pt x="717281" y="306702"/>
                      <a:pt x="720133" y="309226"/>
                      <a:pt x="721939" y="312355"/>
                    </a:cubicBezTo>
                    <a:cubicBezTo>
                      <a:pt x="721939" y="312355"/>
                      <a:pt x="721939" y="312355"/>
                      <a:pt x="729007" y="322180"/>
                    </a:cubicBezTo>
                    <a:cubicBezTo>
                      <a:pt x="730813" y="325309"/>
                      <a:pt x="732620" y="328438"/>
                      <a:pt x="734426" y="331566"/>
                    </a:cubicBezTo>
                    <a:cubicBezTo>
                      <a:pt x="736232" y="334695"/>
                      <a:pt x="738039" y="337823"/>
                      <a:pt x="740447" y="341995"/>
                    </a:cubicBezTo>
                    <a:cubicBezTo>
                      <a:pt x="740447" y="341995"/>
                      <a:pt x="740447" y="341995"/>
                      <a:pt x="745866" y="351381"/>
                    </a:cubicBezTo>
                    <a:cubicBezTo>
                      <a:pt x="745866" y="351381"/>
                      <a:pt x="745866" y="351381"/>
                      <a:pt x="748877" y="356595"/>
                    </a:cubicBezTo>
                    <a:cubicBezTo>
                      <a:pt x="748877" y="356595"/>
                      <a:pt x="748877" y="356595"/>
                      <a:pt x="751887" y="361810"/>
                    </a:cubicBezTo>
                    <a:cubicBezTo>
                      <a:pt x="751887" y="361810"/>
                      <a:pt x="751887" y="361810"/>
                      <a:pt x="756260" y="371800"/>
                    </a:cubicBezTo>
                    <a:cubicBezTo>
                      <a:pt x="758066" y="374929"/>
                      <a:pt x="758827" y="378662"/>
                      <a:pt x="761235" y="382833"/>
                    </a:cubicBezTo>
                    <a:cubicBezTo>
                      <a:pt x="763802" y="389695"/>
                      <a:pt x="766368" y="396556"/>
                      <a:pt x="769537" y="404460"/>
                    </a:cubicBezTo>
                    <a:cubicBezTo>
                      <a:pt x="770139" y="405503"/>
                      <a:pt x="771343" y="407589"/>
                      <a:pt x="770899" y="409236"/>
                    </a:cubicBezTo>
                    <a:cubicBezTo>
                      <a:pt x="770899" y="409236"/>
                      <a:pt x="770899" y="409236"/>
                      <a:pt x="772864" y="415054"/>
                    </a:cubicBezTo>
                    <a:cubicBezTo>
                      <a:pt x="772864" y="415054"/>
                      <a:pt x="772864" y="415054"/>
                      <a:pt x="774828" y="420873"/>
                    </a:cubicBezTo>
                    <a:cubicBezTo>
                      <a:pt x="774828" y="420873"/>
                      <a:pt x="774828" y="420873"/>
                      <a:pt x="776033" y="422959"/>
                    </a:cubicBezTo>
                    <a:cubicBezTo>
                      <a:pt x="776033" y="422959"/>
                      <a:pt x="776033" y="422959"/>
                      <a:pt x="776190" y="425648"/>
                    </a:cubicBezTo>
                    <a:cubicBezTo>
                      <a:pt x="777711" y="433114"/>
                      <a:pt x="780880" y="441018"/>
                      <a:pt x="782400" y="448483"/>
                    </a:cubicBezTo>
                    <a:cubicBezTo>
                      <a:pt x="782716" y="453863"/>
                      <a:pt x="784079" y="458638"/>
                      <a:pt x="784997" y="465061"/>
                    </a:cubicBezTo>
                    <a:cubicBezTo>
                      <a:pt x="802068" y="562276"/>
                      <a:pt x="776631" y="663175"/>
                      <a:pt x="714744" y="742012"/>
                    </a:cubicBezTo>
                    <a:cubicBezTo>
                      <a:pt x="712207" y="744867"/>
                      <a:pt x="709227" y="749369"/>
                      <a:pt x="705644" y="752828"/>
                    </a:cubicBezTo>
                    <a:cubicBezTo>
                      <a:pt x="700572" y="758538"/>
                      <a:pt x="695499" y="764247"/>
                      <a:pt x="690427" y="769957"/>
                    </a:cubicBezTo>
                    <a:cubicBezTo>
                      <a:pt x="687890" y="772812"/>
                      <a:pt x="685354" y="775667"/>
                      <a:pt x="682818" y="778522"/>
                    </a:cubicBezTo>
                    <a:cubicBezTo>
                      <a:pt x="682818" y="778522"/>
                      <a:pt x="682818" y="778522"/>
                      <a:pt x="673561" y="786648"/>
                    </a:cubicBezTo>
                    <a:cubicBezTo>
                      <a:pt x="672514" y="787252"/>
                      <a:pt x="671025" y="789502"/>
                      <a:pt x="668932" y="790710"/>
                    </a:cubicBezTo>
                    <a:cubicBezTo>
                      <a:pt x="668932" y="790710"/>
                      <a:pt x="668932" y="790710"/>
                      <a:pt x="665350" y="794169"/>
                    </a:cubicBezTo>
                    <a:cubicBezTo>
                      <a:pt x="665350" y="794169"/>
                      <a:pt x="665350" y="794169"/>
                      <a:pt x="656093" y="802295"/>
                    </a:cubicBezTo>
                    <a:cubicBezTo>
                      <a:pt x="656093" y="802295"/>
                      <a:pt x="656093" y="802295"/>
                      <a:pt x="647279" y="808774"/>
                    </a:cubicBezTo>
                    <a:cubicBezTo>
                      <a:pt x="647279" y="808774"/>
                      <a:pt x="647279" y="808774"/>
                      <a:pt x="642650" y="812836"/>
                    </a:cubicBezTo>
                    <a:cubicBezTo>
                      <a:pt x="640558" y="814044"/>
                      <a:pt x="639512" y="814648"/>
                      <a:pt x="637420" y="815856"/>
                    </a:cubicBezTo>
                    <a:cubicBezTo>
                      <a:pt x="637420" y="815856"/>
                      <a:pt x="637420" y="815856"/>
                      <a:pt x="627561" y="822939"/>
                    </a:cubicBezTo>
                    <a:cubicBezTo>
                      <a:pt x="624422" y="824751"/>
                      <a:pt x="621283" y="826563"/>
                      <a:pt x="618145" y="828375"/>
                    </a:cubicBezTo>
                    <a:cubicBezTo>
                      <a:pt x="611424" y="833646"/>
                      <a:pt x="605148" y="837270"/>
                      <a:pt x="597825" y="841498"/>
                    </a:cubicBezTo>
                    <a:cubicBezTo>
                      <a:pt x="570022" y="856159"/>
                      <a:pt x="539812" y="866648"/>
                      <a:pt x="508842" y="873405"/>
                    </a:cubicBezTo>
                    <a:cubicBezTo>
                      <a:pt x="508842" y="873405"/>
                      <a:pt x="508842" y="873405"/>
                      <a:pt x="502407" y="874339"/>
                    </a:cubicBezTo>
                    <a:cubicBezTo>
                      <a:pt x="499713" y="874504"/>
                      <a:pt x="498666" y="875108"/>
                      <a:pt x="495972" y="875273"/>
                    </a:cubicBezTo>
                    <a:cubicBezTo>
                      <a:pt x="492231" y="876042"/>
                      <a:pt x="488491" y="876811"/>
                      <a:pt x="484751" y="877580"/>
                    </a:cubicBezTo>
                    <a:cubicBezTo>
                      <a:pt x="476667" y="878075"/>
                      <a:pt x="468584" y="878571"/>
                      <a:pt x="460501" y="879066"/>
                    </a:cubicBezTo>
                    <a:cubicBezTo>
                      <a:pt x="452417" y="879561"/>
                      <a:pt x="444334" y="880056"/>
                      <a:pt x="437297" y="879947"/>
                    </a:cubicBezTo>
                    <a:cubicBezTo>
                      <a:pt x="428612" y="879400"/>
                      <a:pt x="420529" y="879895"/>
                      <a:pt x="412889" y="878744"/>
                    </a:cubicBezTo>
                    <a:cubicBezTo>
                      <a:pt x="405250" y="877592"/>
                      <a:pt x="396565" y="877044"/>
                      <a:pt x="388926" y="875893"/>
                    </a:cubicBezTo>
                    <a:cubicBezTo>
                      <a:pt x="381287" y="874741"/>
                      <a:pt x="373647" y="873589"/>
                      <a:pt x="365406" y="871395"/>
                    </a:cubicBezTo>
                    <a:cubicBezTo>
                      <a:pt x="357767" y="870243"/>
                      <a:pt x="350572" y="867445"/>
                      <a:pt x="342331" y="865250"/>
                    </a:cubicBezTo>
                    <a:cubicBezTo>
                      <a:pt x="335135" y="862452"/>
                      <a:pt x="326894" y="860257"/>
                      <a:pt x="319699" y="857458"/>
                    </a:cubicBezTo>
                    <a:cubicBezTo>
                      <a:pt x="312504" y="854660"/>
                      <a:pt x="305309" y="851861"/>
                      <a:pt x="297511" y="848020"/>
                    </a:cubicBezTo>
                    <a:cubicBezTo>
                      <a:pt x="293613" y="846099"/>
                      <a:pt x="291362" y="844617"/>
                      <a:pt x="287463" y="842697"/>
                    </a:cubicBezTo>
                    <a:cubicBezTo>
                      <a:pt x="285213" y="841215"/>
                      <a:pt x="283565" y="840776"/>
                      <a:pt x="281917" y="840337"/>
                    </a:cubicBezTo>
                    <a:cubicBezTo>
                      <a:pt x="281917" y="840337"/>
                      <a:pt x="281917" y="840337"/>
                      <a:pt x="276814" y="836330"/>
                    </a:cubicBezTo>
                    <a:cubicBezTo>
                      <a:pt x="276814" y="836330"/>
                      <a:pt x="276814" y="836330"/>
                      <a:pt x="271267" y="833971"/>
                    </a:cubicBezTo>
                    <a:cubicBezTo>
                      <a:pt x="269619" y="833532"/>
                      <a:pt x="267368" y="832050"/>
                      <a:pt x="266766" y="831007"/>
                    </a:cubicBezTo>
                    <a:cubicBezTo>
                      <a:pt x="266766" y="831007"/>
                      <a:pt x="266766" y="831007"/>
                      <a:pt x="256116" y="824641"/>
                    </a:cubicBezTo>
                    <a:cubicBezTo>
                      <a:pt x="252218" y="822720"/>
                      <a:pt x="249365" y="820196"/>
                      <a:pt x="246513" y="817671"/>
                    </a:cubicBezTo>
                    <a:cubicBezTo>
                      <a:pt x="246513" y="817671"/>
                      <a:pt x="246513" y="817671"/>
                      <a:pt x="241410" y="813665"/>
                    </a:cubicBezTo>
                    <a:cubicBezTo>
                      <a:pt x="241410" y="813665"/>
                      <a:pt x="241410" y="813665"/>
                      <a:pt x="236909" y="810701"/>
                    </a:cubicBezTo>
                    <a:cubicBezTo>
                      <a:pt x="212599" y="792754"/>
                      <a:pt x="191269" y="770305"/>
                      <a:pt x="173680" y="747088"/>
                    </a:cubicBezTo>
                    <a:cubicBezTo>
                      <a:pt x="160908" y="732214"/>
                      <a:pt x="150830" y="717174"/>
                      <a:pt x="141196" y="700487"/>
                    </a:cubicBezTo>
                    <a:cubicBezTo>
                      <a:pt x="103864" y="635828"/>
                      <a:pt x="89864" y="563260"/>
                      <a:pt x="96088" y="494312"/>
                    </a:cubicBezTo>
                    <a:cubicBezTo>
                      <a:pt x="96088" y="494312"/>
                      <a:pt x="95644" y="495959"/>
                      <a:pt x="95644" y="495959"/>
                    </a:cubicBezTo>
                    <a:cubicBezTo>
                      <a:pt x="94756" y="499252"/>
                      <a:pt x="94914" y="501942"/>
                      <a:pt x="93423" y="504193"/>
                    </a:cubicBezTo>
                    <a:cubicBezTo>
                      <a:pt x="93423" y="504193"/>
                      <a:pt x="93423" y="504193"/>
                      <a:pt x="91805" y="513470"/>
                    </a:cubicBezTo>
                    <a:cubicBezTo>
                      <a:pt x="90474" y="518411"/>
                      <a:pt x="89743" y="524395"/>
                      <a:pt x="89014" y="530378"/>
                    </a:cubicBezTo>
                    <a:cubicBezTo>
                      <a:pt x="89330" y="535758"/>
                      <a:pt x="88600" y="541741"/>
                      <a:pt x="87268" y="546682"/>
                    </a:cubicBezTo>
                    <a:cubicBezTo>
                      <a:pt x="87268" y="546682"/>
                      <a:pt x="87268" y="546682"/>
                      <a:pt x="86696" y="555355"/>
                    </a:cubicBezTo>
                    <a:cubicBezTo>
                      <a:pt x="86854" y="558045"/>
                      <a:pt x="85966" y="561339"/>
                      <a:pt x="86124" y="564029"/>
                    </a:cubicBezTo>
                    <a:cubicBezTo>
                      <a:pt x="85071" y="610524"/>
                      <a:pt x="93749" y="656963"/>
                      <a:pt x="111399" y="699614"/>
                    </a:cubicBezTo>
                    <a:cubicBezTo>
                      <a:pt x="113364" y="705432"/>
                      <a:pt x="116374" y="710647"/>
                      <a:pt x="118339" y="716465"/>
                    </a:cubicBezTo>
                    <a:cubicBezTo>
                      <a:pt x="120747" y="720637"/>
                      <a:pt x="123758" y="725851"/>
                      <a:pt x="125722" y="731670"/>
                    </a:cubicBezTo>
                    <a:cubicBezTo>
                      <a:pt x="128733" y="736884"/>
                      <a:pt x="131743" y="742099"/>
                      <a:pt x="134754" y="747314"/>
                    </a:cubicBezTo>
                    <a:cubicBezTo>
                      <a:pt x="135958" y="749399"/>
                      <a:pt x="137163" y="751485"/>
                      <a:pt x="140015" y="754010"/>
                    </a:cubicBezTo>
                    <a:cubicBezTo>
                      <a:pt x="140015" y="754010"/>
                      <a:pt x="140015" y="754010"/>
                      <a:pt x="144230" y="761310"/>
                    </a:cubicBezTo>
                    <a:cubicBezTo>
                      <a:pt x="157318" y="781564"/>
                      <a:pt x="171897" y="799567"/>
                      <a:pt x="188568" y="816362"/>
                    </a:cubicBezTo>
                    <a:cubicBezTo>
                      <a:pt x="221910" y="849952"/>
                      <a:pt x="261371" y="877229"/>
                      <a:pt x="304700" y="896710"/>
                    </a:cubicBezTo>
                    <a:cubicBezTo>
                      <a:pt x="348029" y="916191"/>
                      <a:pt x="395670" y="926230"/>
                      <a:pt x="442837" y="928199"/>
                    </a:cubicBezTo>
                    <a:cubicBezTo>
                      <a:pt x="490607" y="931211"/>
                      <a:pt x="539392" y="923903"/>
                      <a:pt x="584406" y="907647"/>
                    </a:cubicBezTo>
                    <a:cubicBezTo>
                      <a:pt x="606691" y="900343"/>
                      <a:pt x="628818" y="890349"/>
                      <a:pt x="649741" y="878269"/>
                    </a:cubicBezTo>
                    <a:cubicBezTo>
                      <a:pt x="649741" y="878269"/>
                      <a:pt x="649741" y="878269"/>
                      <a:pt x="665434" y="869209"/>
                    </a:cubicBezTo>
                    <a:cubicBezTo>
                      <a:pt x="665434" y="869209"/>
                      <a:pt x="665434" y="869209"/>
                      <a:pt x="680524" y="859107"/>
                    </a:cubicBezTo>
                    <a:cubicBezTo>
                      <a:pt x="680524" y="859107"/>
                      <a:pt x="680524" y="859107"/>
                      <a:pt x="684708" y="856691"/>
                    </a:cubicBezTo>
                    <a:cubicBezTo>
                      <a:pt x="684708" y="856691"/>
                      <a:pt x="684708" y="856691"/>
                      <a:pt x="688290" y="853232"/>
                    </a:cubicBezTo>
                    <a:cubicBezTo>
                      <a:pt x="688290" y="853232"/>
                      <a:pt x="688290" y="853232"/>
                      <a:pt x="695011" y="847961"/>
                    </a:cubicBezTo>
                    <a:cubicBezTo>
                      <a:pt x="698149" y="846149"/>
                      <a:pt x="700242" y="844941"/>
                      <a:pt x="702779" y="842086"/>
                    </a:cubicBezTo>
                    <a:cubicBezTo>
                      <a:pt x="702779" y="842086"/>
                      <a:pt x="702779" y="842086"/>
                      <a:pt x="709499" y="836815"/>
                    </a:cubicBezTo>
                    <a:cubicBezTo>
                      <a:pt x="709499" y="836815"/>
                      <a:pt x="709499" y="836815"/>
                      <a:pt x="717266" y="830940"/>
                    </a:cubicBezTo>
                    <a:cubicBezTo>
                      <a:pt x="717266" y="830940"/>
                      <a:pt x="717266" y="830940"/>
                      <a:pt x="718313" y="830336"/>
                    </a:cubicBezTo>
                    <a:cubicBezTo>
                      <a:pt x="718313" y="830336"/>
                      <a:pt x="718313" y="830336"/>
                      <a:pt x="719802" y="828086"/>
                    </a:cubicBezTo>
                    <a:cubicBezTo>
                      <a:pt x="719802" y="828086"/>
                      <a:pt x="719802" y="828086"/>
                      <a:pt x="723385" y="824627"/>
                    </a:cubicBezTo>
                    <a:cubicBezTo>
                      <a:pt x="723385" y="824627"/>
                      <a:pt x="723385" y="824627"/>
                      <a:pt x="730106" y="819356"/>
                    </a:cubicBezTo>
                    <a:cubicBezTo>
                      <a:pt x="732643" y="816501"/>
                      <a:pt x="734734" y="815293"/>
                      <a:pt x="737271" y="812438"/>
                    </a:cubicBezTo>
                    <a:cubicBezTo>
                      <a:pt x="737271" y="812438"/>
                      <a:pt x="737271" y="812438"/>
                      <a:pt x="749508" y="799811"/>
                    </a:cubicBezTo>
                    <a:cubicBezTo>
                      <a:pt x="749508" y="799811"/>
                      <a:pt x="749508" y="799811"/>
                      <a:pt x="762190" y="785536"/>
                    </a:cubicBezTo>
                    <a:cubicBezTo>
                      <a:pt x="778454" y="767803"/>
                      <a:pt x="792467" y="748588"/>
                      <a:pt x="805277" y="727287"/>
                    </a:cubicBezTo>
                    <a:cubicBezTo>
                      <a:pt x="818086" y="705987"/>
                      <a:pt x="829247" y="684247"/>
                      <a:pt x="837112" y="661629"/>
                    </a:cubicBezTo>
                    <a:cubicBezTo>
                      <a:pt x="846625" y="639451"/>
                      <a:pt x="853887" y="615790"/>
                      <a:pt x="859501" y="591691"/>
                    </a:cubicBezTo>
                    <a:cubicBezTo>
                      <a:pt x="860962" y="579724"/>
                      <a:pt x="863468" y="567153"/>
                      <a:pt x="864927" y="555185"/>
                    </a:cubicBezTo>
                    <a:cubicBezTo>
                      <a:pt x="864927" y="555185"/>
                      <a:pt x="864927" y="555185"/>
                      <a:pt x="867117" y="537235"/>
                    </a:cubicBezTo>
                    <a:cubicBezTo>
                      <a:pt x="867117" y="537235"/>
                      <a:pt x="867117" y="537235"/>
                      <a:pt x="867659" y="518845"/>
                    </a:cubicBezTo>
                    <a:cubicBezTo>
                      <a:pt x="868930" y="494472"/>
                      <a:pt x="867508" y="470264"/>
                      <a:pt x="864436" y="445617"/>
                    </a:cubicBezTo>
                    <a:cubicBezTo>
                      <a:pt x="861365" y="420970"/>
                      <a:pt x="857248" y="396927"/>
                      <a:pt x="849390" y="373653"/>
                    </a:cubicBezTo>
                    <a:cubicBezTo>
                      <a:pt x="841533" y="350379"/>
                      <a:pt x="832628" y="327709"/>
                      <a:pt x="821030" y="305204"/>
                    </a:cubicBezTo>
                    <a:cubicBezTo>
                      <a:pt x="821030" y="305204"/>
                      <a:pt x="821030" y="305204"/>
                      <a:pt x="813045" y="288957"/>
                    </a:cubicBezTo>
                    <a:cubicBezTo>
                      <a:pt x="813045" y="288957"/>
                      <a:pt x="813045" y="288957"/>
                      <a:pt x="803411" y="272270"/>
                    </a:cubicBezTo>
                    <a:cubicBezTo>
                      <a:pt x="803411" y="272270"/>
                      <a:pt x="803411" y="272270"/>
                      <a:pt x="801002" y="268098"/>
                    </a:cubicBezTo>
                    <a:cubicBezTo>
                      <a:pt x="800400" y="267055"/>
                      <a:pt x="799798" y="266013"/>
                      <a:pt x="799196" y="264970"/>
                    </a:cubicBezTo>
                    <a:cubicBezTo>
                      <a:pt x="799196" y="264970"/>
                      <a:pt x="799196" y="264970"/>
                      <a:pt x="793333" y="257230"/>
                    </a:cubicBezTo>
                    <a:cubicBezTo>
                      <a:pt x="793333" y="257230"/>
                      <a:pt x="793333" y="257230"/>
                      <a:pt x="788516" y="248887"/>
                    </a:cubicBezTo>
                    <a:cubicBezTo>
                      <a:pt x="787914" y="247844"/>
                      <a:pt x="786265" y="247406"/>
                      <a:pt x="785061" y="245320"/>
                    </a:cubicBezTo>
                    <a:cubicBezTo>
                      <a:pt x="785061" y="245320"/>
                      <a:pt x="785061" y="245320"/>
                      <a:pt x="782653" y="241148"/>
                    </a:cubicBezTo>
                    <a:cubicBezTo>
                      <a:pt x="782653" y="241148"/>
                      <a:pt x="782653" y="241148"/>
                      <a:pt x="771529" y="226713"/>
                    </a:cubicBezTo>
                    <a:cubicBezTo>
                      <a:pt x="767472" y="222102"/>
                      <a:pt x="763415" y="217492"/>
                      <a:pt x="760404" y="212277"/>
                    </a:cubicBezTo>
                    <a:cubicBezTo>
                      <a:pt x="760404" y="212277"/>
                      <a:pt x="760404" y="212277"/>
                      <a:pt x="756950" y="208710"/>
                    </a:cubicBezTo>
                    <a:cubicBezTo>
                      <a:pt x="756950" y="208710"/>
                      <a:pt x="756950" y="208710"/>
                      <a:pt x="755746" y="206624"/>
                    </a:cubicBezTo>
                    <a:cubicBezTo>
                      <a:pt x="755746" y="206624"/>
                      <a:pt x="755746" y="206624"/>
                      <a:pt x="753495" y="205142"/>
                    </a:cubicBezTo>
                    <a:cubicBezTo>
                      <a:pt x="753495" y="205142"/>
                      <a:pt x="753495" y="205142"/>
                      <a:pt x="748234" y="198446"/>
                    </a:cubicBezTo>
                    <a:cubicBezTo>
                      <a:pt x="743132" y="194439"/>
                      <a:pt x="740121" y="189225"/>
                      <a:pt x="735018" y="185218"/>
                    </a:cubicBezTo>
                    <a:cubicBezTo>
                      <a:pt x="735018" y="185218"/>
                      <a:pt x="735018" y="185218"/>
                      <a:pt x="721802" y="171991"/>
                    </a:cubicBezTo>
                    <a:cubicBezTo>
                      <a:pt x="721802" y="171991"/>
                      <a:pt x="721802" y="171991"/>
                      <a:pt x="707539" y="159367"/>
                    </a:cubicBezTo>
                    <a:cubicBezTo>
                      <a:pt x="707539" y="159367"/>
                      <a:pt x="707539" y="159367"/>
                      <a:pt x="704085" y="155799"/>
                    </a:cubicBezTo>
                    <a:cubicBezTo>
                      <a:pt x="703482" y="154757"/>
                      <a:pt x="701834" y="154318"/>
                      <a:pt x="701232" y="153275"/>
                    </a:cubicBezTo>
                    <a:cubicBezTo>
                      <a:pt x="701232" y="153275"/>
                      <a:pt x="701232" y="153275"/>
                      <a:pt x="693277" y="146743"/>
                    </a:cubicBezTo>
                    <a:cubicBezTo>
                      <a:pt x="693277" y="146743"/>
                      <a:pt x="693277" y="146743"/>
                      <a:pt x="685923" y="141256"/>
                    </a:cubicBezTo>
                    <a:cubicBezTo>
                      <a:pt x="683673" y="139773"/>
                      <a:pt x="680821" y="137249"/>
                      <a:pt x="678570" y="135767"/>
                    </a:cubicBezTo>
                    <a:cubicBezTo>
                      <a:pt x="678570" y="135767"/>
                      <a:pt x="678570" y="135767"/>
                      <a:pt x="671217" y="130278"/>
                    </a:cubicBezTo>
                    <a:cubicBezTo>
                      <a:pt x="668364" y="127754"/>
                      <a:pt x="666114" y="126272"/>
                      <a:pt x="663864" y="124790"/>
                    </a:cubicBezTo>
                    <a:cubicBezTo>
                      <a:pt x="663864" y="124790"/>
                      <a:pt x="663864" y="124790"/>
                      <a:pt x="648111" y="114418"/>
                    </a:cubicBezTo>
                    <a:cubicBezTo>
                      <a:pt x="646463" y="113979"/>
                      <a:pt x="645861" y="112936"/>
                      <a:pt x="643610" y="111454"/>
                    </a:cubicBezTo>
                    <a:cubicBezTo>
                      <a:pt x="643610" y="111454"/>
                      <a:pt x="643610" y="111454"/>
                      <a:pt x="639712" y="109534"/>
                    </a:cubicBezTo>
                    <a:cubicBezTo>
                      <a:pt x="639712" y="109534"/>
                      <a:pt x="639712" y="109534"/>
                      <a:pt x="631312" y="104649"/>
                    </a:cubicBezTo>
                    <a:cubicBezTo>
                      <a:pt x="631312" y="104649"/>
                      <a:pt x="631312" y="104649"/>
                      <a:pt x="627413" y="102728"/>
                    </a:cubicBezTo>
                    <a:cubicBezTo>
                      <a:pt x="627413" y="102728"/>
                      <a:pt x="627413" y="102728"/>
                      <a:pt x="625163" y="101246"/>
                    </a:cubicBezTo>
                    <a:cubicBezTo>
                      <a:pt x="625163" y="101246"/>
                      <a:pt x="625163" y="101246"/>
                      <a:pt x="623515" y="100808"/>
                    </a:cubicBezTo>
                    <a:cubicBezTo>
                      <a:pt x="623515" y="100808"/>
                      <a:pt x="623515" y="100808"/>
                      <a:pt x="615115" y="95923"/>
                    </a:cubicBezTo>
                    <a:cubicBezTo>
                      <a:pt x="610615" y="92960"/>
                      <a:pt x="604466" y="89557"/>
                      <a:pt x="598919" y="87197"/>
                    </a:cubicBezTo>
                    <a:cubicBezTo>
                      <a:pt x="593372" y="84838"/>
                      <a:pt x="587223" y="81435"/>
                      <a:pt x="581676" y="79076"/>
                    </a:cubicBezTo>
                    <a:cubicBezTo>
                      <a:pt x="581676" y="79076"/>
                      <a:pt x="581676" y="79076"/>
                      <a:pt x="565035" y="71997"/>
                    </a:cubicBezTo>
                    <a:cubicBezTo>
                      <a:pt x="561739" y="71119"/>
                      <a:pt x="558442" y="70241"/>
                      <a:pt x="556192" y="68759"/>
                    </a:cubicBezTo>
                    <a:cubicBezTo>
                      <a:pt x="556192" y="68759"/>
                      <a:pt x="556192" y="68759"/>
                      <a:pt x="547348" y="65522"/>
                    </a:cubicBezTo>
                    <a:cubicBezTo>
                      <a:pt x="544052" y="64644"/>
                      <a:pt x="540756" y="63766"/>
                      <a:pt x="537459" y="62889"/>
                    </a:cubicBezTo>
                    <a:cubicBezTo>
                      <a:pt x="537459" y="62889"/>
                      <a:pt x="537459" y="62889"/>
                      <a:pt x="528615" y="59651"/>
                    </a:cubicBezTo>
                    <a:cubicBezTo>
                      <a:pt x="528615" y="59651"/>
                      <a:pt x="528615" y="59651"/>
                      <a:pt x="520374" y="57457"/>
                    </a:cubicBezTo>
                    <a:cubicBezTo>
                      <a:pt x="518726" y="57018"/>
                      <a:pt x="517078" y="56578"/>
                      <a:pt x="515430" y="56140"/>
                    </a:cubicBezTo>
                    <a:cubicBezTo>
                      <a:pt x="515430" y="56140"/>
                      <a:pt x="515430" y="56140"/>
                      <a:pt x="510485" y="54823"/>
                    </a:cubicBezTo>
                    <a:cubicBezTo>
                      <a:pt x="510485" y="54823"/>
                      <a:pt x="510485" y="54823"/>
                      <a:pt x="492354" y="49995"/>
                    </a:cubicBezTo>
                    <a:cubicBezTo>
                      <a:pt x="492354" y="49995"/>
                      <a:pt x="492354" y="49995"/>
                      <a:pt x="474825" y="46210"/>
                    </a:cubicBezTo>
                    <a:cubicBezTo>
                      <a:pt x="449657" y="41273"/>
                      <a:pt x="424648" y="39026"/>
                      <a:pt x="399194" y="38426"/>
                    </a:cubicBezTo>
                    <a:cubicBezTo>
                      <a:pt x="374785" y="37222"/>
                      <a:pt x="348888" y="38269"/>
                      <a:pt x="324194" y="41402"/>
                    </a:cubicBezTo>
                    <a:cubicBezTo>
                      <a:pt x="324194" y="41402"/>
                      <a:pt x="324194" y="41402"/>
                      <a:pt x="304889" y="44204"/>
                    </a:cubicBezTo>
                    <a:cubicBezTo>
                      <a:pt x="302195" y="44369"/>
                      <a:pt x="299501" y="44534"/>
                      <a:pt x="295760" y="45303"/>
                    </a:cubicBezTo>
                    <a:cubicBezTo>
                      <a:pt x="295760" y="45303"/>
                      <a:pt x="295760" y="45303"/>
                      <a:pt x="286631" y="46402"/>
                    </a:cubicBezTo>
                    <a:cubicBezTo>
                      <a:pt x="283492" y="48214"/>
                      <a:pt x="280798" y="48379"/>
                      <a:pt x="277057" y="49148"/>
                    </a:cubicBezTo>
                    <a:cubicBezTo>
                      <a:pt x="277057" y="49148"/>
                      <a:pt x="277057" y="49148"/>
                      <a:pt x="268530" y="51291"/>
                    </a:cubicBezTo>
                    <a:cubicBezTo>
                      <a:pt x="268530" y="51291"/>
                      <a:pt x="268530" y="51291"/>
                      <a:pt x="258354" y="52994"/>
                    </a:cubicBezTo>
                    <a:cubicBezTo>
                      <a:pt x="257308" y="53598"/>
                      <a:pt x="256262" y="54202"/>
                      <a:pt x="254614" y="53763"/>
                    </a:cubicBezTo>
                    <a:cubicBezTo>
                      <a:pt x="254614" y="53763"/>
                      <a:pt x="254614" y="53763"/>
                      <a:pt x="249827" y="55136"/>
                    </a:cubicBezTo>
                    <a:cubicBezTo>
                      <a:pt x="249827" y="55136"/>
                      <a:pt x="249827" y="55136"/>
                      <a:pt x="231282" y="61671"/>
                    </a:cubicBezTo>
                    <a:cubicBezTo>
                      <a:pt x="225450" y="63648"/>
                      <a:pt x="219617" y="65625"/>
                      <a:pt x="213784" y="67602"/>
                    </a:cubicBezTo>
                    <a:cubicBezTo>
                      <a:pt x="207951" y="69579"/>
                      <a:pt x="202118" y="71556"/>
                      <a:pt x="196286" y="73534"/>
                    </a:cubicBezTo>
                    <a:cubicBezTo>
                      <a:pt x="190009" y="77158"/>
                      <a:pt x="184176" y="79135"/>
                      <a:pt x="178343" y="81111"/>
                    </a:cubicBezTo>
                    <a:cubicBezTo>
                      <a:pt x="173112" y="84132"/>
                      <a:pt x="167280" y="86109"/>
                      <a:pt x="162493" y="87482"/>
                    </a:cubicBezTo>
                    <a:cubicBezTo>
                      <a:pt x="160401" y="88690"/>
                      <a:pt x="159355" y="89294"/>
                      <a:pt x="157706" y="88855"/>
                    </a:cubicBezTo>
                    <a:cubicBezTo>
                      <a:pt x="156660" y="89459"/>
                      <a:pt x="155614" y="90063"/>
                      <a:pt x="154568" y="90667"/>
                    </a:cubicBezTo>
                    <a:cubicBezTo>
                      <a:pt x="151873" y="90832"/>
                      <a:pt x="149781" y="92040"/>
                      <a:pt x="148133" y="91601"/>
                    </a:cubicBezTo>
                    <a:cubicBezTo>
                      <a:pt x="139003" y="92700"/>
                      <a:pt x="133013" y="91987"/>
                      <a:pt x="130604" y="87815"/>
                    </a:cubicBezTo>
                    <a:cubicBezTo>
                      <a:pt x="128798" y="84687"/>
                      <a:pt x="130574" y="78100"/>
                      <a:pt x="136693" y="71786"/>
                    </a:cubicBezTo>
                    <a:cubicBezTo>
                      <a:pt x="138785" y="70578"/>
                      <a:pt x="140275" y="68327"/>
                      <a:pt x="142367" y="67119"/>
                    </a:cubicBezTo>
                    <a:cubicBezTo>
                      <a:pt x="142811" y="65472"/>
                      <a:pt x="143857" y="64868"/>
                      <a:pt x="144904" y="64264"/>
                    </a:cubicBezTo>
                    <a:cubicBezTo>
                      <a:pt x="145950" y="63660"/>
                      <a:pt x="148042" y="62452"/>
                      <a:pt x="149088" y="61848"/>
                    </a:cubicBezTo>
                    <a:cubicBezTo>
                      <a:pt x="153717" y="57785"/>
                      <a:pt x="158947" y="54765"/>
                      <a:pt x="164781" y="52788"/>
                    </a:cubicBezTo>
                    <a:cubicBezTo>
                      <a:pt x="171057" y="49165"/>
                      <a:pt x="176890" y="47187"/>
                      <a:pt x="183167" y="43563"/>
                    </a:cubicBezTo>
                    <a:cubicBezTo>
                      <a:pt x="190046" y="40982"/>
                      <a:pt x="195879" y="39005"/>
                      <a:pt x="202758" y="36424"/>
                    </a:cubicBezTo>
                    <a:cubicBezTo>
                      <a:pt x="208591" y="34447"/>
                      <a:pt x="215469" y="31866"/>
                      <a:pt x="221302" y="29889"/>
                    </a:cubicBezTo>
                    <a:cubicBezTo>
                      <a:pt x="221302" y="29889"/>
                      <a:pt x="221302" y="29889"/>
                      <a:pt x="239847" y="23354"/>
                    </a:cubicBezTo>
                    <a:cubicBezTo>
                      <a:pt x="239847" y="23354"/>
                      <a:pt x="239847" y="23354"/>
                      <a:pt x="245680" y="21377"/>
                    </a:cubicBezTo>
                    <a:cubicBezTo>
                      <a:pt x="245680" y="21377"/>
                      <a:pt x="245680" y="21377"/>
                      <a:pt x="250467" y="20003"/>
                    </a:cubicBezTo>
                    <a:cubicBezTo>
                      <a:pt x="250467" y="20003"/>
                      <a:pt x="250467" y="20003"/>
                      <a:pt x="260040" y="17258"/>
                    </a:cubicBezTo>
                    <a:cubicBezTo>
                      <a:pt x="260040" y="17258"/>
                      <a:pt x="260040" y="17258"/>
                      <a:pt x="269613" y="14511"/>
                    </a:cubicBezTo>
                    <a:cubicBezTo>
                      <a:pt x="272308" y="14346"/>
                      <a:pt x="276048" y="13577"/>
                      <a:pt x="279789" y="12808"/>
                    </a:cubicBezTo>
                    <a:cubicBezTo>
                      <a:pt x="279789" y="12808"/>
                      <a:pt x="279789" y="12808"/>
                      <a:pt x="289964" y="11105"/>
                    </a:cubicBezTo>
                    <a:cubicBezTo>
                      <a:pt x="292659" y="10940"/>
                      <a:pt x="295797" y="9128"/>
                      <a:pt x="299538" y="8359"/>
                    </a:cubicBezTo>
                    <a:cubicBezTo>
                      <a:pt x="299538" y="8359"/>
                      <a:pt x="299538" y="8359"/>
                      <a:pt x="318842" y="5556"/>
                    </a:cubicBezTo>
                    <a:cubicBezTo>
                      <a:pt x="346230" y="2259"/>
                      <a:pt x="373175" y="608"/>
                      <a:pt x="400721" y="0"/>
                    </a:cubicBezTo>
                    <a:close/>
                  </a:path>
                </a:pathLst>
              </a:custGeom>
              <a:grpFill/>
              <a:ln w="12677"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457200" eaLnBrk="1" fontAlgn="auto" latinLnBrk="0" hangingPunct="1">
                  <a:lnSpc>
                    <a:spcPct val="100000"/>
                  </a:lnSpc>
                  <a:spcBef>
                    <a:spcPct val="0"/>
                  </a:spcBef>
                  <a:spcAft>
                    <a:spcPct val="0"/>
                  </a:spcAft>
                  <a:buClrTx/>
                  <a:buSzTx/>
                  <a:buFontTx/>
                  <a:buNone/>
                  <a:defRPr/>
                </a:pPr>
                <a:endParaRPr kumimoji="0" lang="en-ID" sz="1600" b="0" i="0" u="none" strike="noStrike" kern="0" cap="none" spc="0" normalizeH="0" baseline="0" noProof="0">
                  <a:ln>
                    <a:noFill/>
                  </a:ln>
                  <a:solidFill>
                    <a:srgbClr val="000000"/>
                  </a:solidFill>
                  <a:effectLst/>
                  <a:uLnTx/>
                  <a:uFillTx/>
                  <a:latin typeface="+mn-ea"/>
                </a:endParaRPr>
              </a:p>
            </p:txBody>
          </p:sp>
          <p:sp>
            <p:nvSpPr>
              <p:cNvPr id="69" name="Freeform 46"/>
              <p:cNvSpPr/>
              <p:nvPr>
                <p:custDataLst>
                  <p:tags r:id="rId16"/>
                </p:custDataLst>
              </p:nvPr>
            </p:nvSpPr>
            <p:spPr>
              <a:xfrm rot="5400000">
                <a:off x="2495430" y="1828801"/>
                <a:ext cx="1415885" cy="1415884"/>
              </a:xfrm>
              <a:custGeom>
                <a:avLst/>
                <a:gdLst>
                  <a:gd name="connsiteX0" fmla="*/ 42218 w 928744"/>
                  <a:gd name="connsiteY0" fmla="*/ 464372 h 928744"/>
                  <a:gd name="connsiteX1" fmla="*/ 464372 w 928744"/>
                  <a:gd name="connsiteY1" fmla="*/ 42218 h 928744"/>
                  <a:gd name="connsiteX2" fmla="*/ 886526 w 928744"/>
                  <a:gd name="connsiteY2" fmla="*/ 464372 h 928744"/>
                  <a:gd name="connsiteX3" fmla="*/ 464372 w 928744"/>
                  <a:gd name="connsiteY3" fmla="*/ 886526 h 928744"/>
                  <a:gd name="connsiteX4" fmla="*/ 42218 w 928744"/>
                  <a:gd name="connsiteY4" fmla="*/ 464372 h 928744"/>
                  <a:gd name="connsiteX5" fmla="*/ 38023 w 928744"/>
                  <a:gd name="connsiteY5" fmla="*/ 617158 h 928744"/>
                  <a:gd name="connsiteX6" fmla="*/ 46684 w 928744"/>
                  <a:gd name="connsiteY6" fmla="*/ 640822 h 928744"/>
                  <a:gd name="connsiteX7" fmla="*/ 464372 w 928744"/>
                  <a:gd name="connsiteY7" fmla="*/ 917684 h 928744"/>
                  <a:gd name="connsiteX8" fmla="*/ 882061 w 928744"/>
                  <a:gd name="connsiteY8" fmla="*/ 640822 h 928744"/>
                  <a:gd name="connsiteX9" fmla="*/ 890722 w 928744"/>
                  <a:gd name="connsiteY9" fmla="*/ 617158 h 928744"/>
                  <a:gd name="connsiteX10" fmla="*/ 884151 w 928744"/>
                  <a:gd name="connsiteY10" fmla="*/ 617158 h 928744"/>
                  <a:gd name="connsiteX11" fmla="*/ 876370 w 928744"/>
                  <a:gd name="connsiteY11" fmla="*/ 638417 h 928744"/>
                  <a:gd name="connsiteX12" fmla="*/ 464372 w 928744"/>
                  <a:gd name="connsiteY12" fmla="*/ 911507 h 928744"/>
                  <a:gd name="connsiteX13" fmla="*/ 52375 w 928744"/>
                  <a:gd name="connsiteY13" fmla="*/ 638417 h 928744"/>
                  <a:gd name="connsiteX14" fmla="*/ 44594 w 928744"/>
                  <a:gd name="connsiteY14" fmla="*/ 617158 h 928744"/>
                  <a:gd name="connsiteX15" fmla="*/ 33303 w 928744"/>
                  <a:gd name="connsiteY15" fmla="*/ 324482 h 928744"/>
                  <a:gd name="connsiteX16" fmla="*/ 39874 w 928744"/>
                  <a:gd name="connsiteY16" fmla="*/ 324482 h 928744"/>
                  <a:gd name="connsiteX17" fmla="*/ 52375 w 928744"/>
                  <a:gd name="connsiteY17" fmla="*/ 290327 h 928744"/>
                  <a:gd name="connsiteX18" fmla="*/ 464372 w 928744"/>
                  <a:gd name="connsiteY18" fmla="*/ 17237 h 928744"/>
                  <a:gd name="connsiteX19" fmla="*/ 876370 w 928744"/>
                  <a:gd name="connsiteY19" fmla="*/ 290327 h 928744"/>
                  <a:gd name="connsiteX20" fmla="*/ 888871 w 928744"/>
                  <a:gd name="connsiteY20" fmla="*/ 324482 h 928744"/>
                  <a:gd name="connsiteX21" fmla="*/ 895442 w 928744"/>
                  <a:gd name="connsiteY21" fmla="*/ 324482 h 928744"/>
                  <a:gd name="connsiteX22" fmla="*/ 882061 w 928744"/>
                  <a:gd name="connsiteY22" fmla="*/ 287923 h 928744"/>
                  <a:gd name="connsiteX23" fmla="*/ 464372 w 928744"/>
                  <a:gd name="connsiteY23" fmla="*/ 11060 h 928744"/>
                  <a:gd name="connsiteX24" fmla="*/ 46684 w 928744"/>
                  <a:gd name="connsiteY24" fmla="*/ 287923 h 928744"/>
                  <a:gd name="connsiteX25" fmla="*/ 24732 w 928744"/>
                  <a:gd name="connsiteY25" fmla="*/ 464372 h 928744"/>
                  <a:gd name="connsiteX26" fmla="*/ 464372 w 928744"/>
                  <a:gd name="connsiteY26" fmla="*/ 904012 h 928744"/>
                  <a:gd name="connsiteX27" fmla="*/ 904012 w 928744"/>
                  <a:gd name="connsiteY27" fmla="*/ 464372 h 928744"/>
                  <a:gd name="connsiteX28" fmla="*/ 464372 w 928744"/>
                  <a:gd name="connsiteY28" fmla="*/ 24732 h 928744"/>
                  <a:gd name="connsiteX29" fmla="*/ 24732 w 928744"/>
                  <a:gd name="connsiteY29" fmla="*/ 464372 h 928744"/>
                  <a:gd name="connsiteX30" fmla="*/ 0 w 928744"/>
                  <a:gd name="connsiteY30" fmla="*/ 464372 h 928744"/>
                  <a:gd name="connsiteX31" fmla="*/ 464372 w 928744"/>
                  <a:gd name="connsiteY31" fmla="*/ 0 h 928744"/>
                  <a:gd name="connsiteX32" fmla="*/ 928744 w 928744"/>
                  <a:gd name="connsiteY32" fmla="*/ 464372 h 928744"/>
                  <a:gd name="connsiteX33" fmla="*/ 464372 w 928744"/>
                  <a:gd name="connsiteY33" fmla="*/ 928744 h 928744"/>
                  <a:gd name="connsiteX34" fmla="*/ 0 w 928744"/>
                  <a:gd name="connsiteY34" fmla="*/ 464372 h 92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8744" h="928744">
                    <a:moveTo>
                      <a:pt x="42218" y="464372"/>
                    </a:moveTo>
                    <a:cubicBezTo>
                      <a:pt x="42218" y="231223"/>
                      <a:pt x="231223" y="42218"/>
                      <a:pt x="464372" y="42218"/>
                    </a:cubicBezTo>
                    <a:cubicBezTo>
                      <a:pt x="697522" y="42218"/>
                      <a:pt x="886526" y="231223"/>
                      <a:pt x="886526" y="464372"/>
                    </a:cubicBezTo>
                    <a:cubicBezTo>
                      <a:pt x="886526" y="697522"/>
                      <a:pt x="697521" y="886526"/>
                      <a:pt x="464372" y="886526"/>
                    </a:cubicBezTo>
                    <a:cubicBezTo>
                      <a:pt x="231223" y="886526"/>
                      <a:pt x="42218" y="697522"/>
                      <a:pt x="42218" y="464372"/>
                    </a:cubicBezTo>
                    <a:close/>
                    <a:moveTo>
                      <a:pt x="38023" y="617158"/>
                    </a:moveTo>
                    <a:lnTo>
                      <a:pt x="46684" y="640822"/>
                    </a:lnTo>
                    <a:cubicBezTo>
                      <a:pt x="115500" y="803522"/>
                      <a:pt x="276604" y="917684"/>
                      <a:pt x="464372" y="917684"/>
                    </a:cubicBezTo>
                    <a:cubicBezTo>
                      <a:pt x="652140" y="917684"/>
                      <a:pt x="813244" y="803522"/>
                      <a:pt x="882061" y="640822"/>
                    </a:cubicBezTo>
                    <a:lnTo>
                      <a:pt x="890722" y="617158"/>
                    </a:lnTo>
                    <a:lnTo>
                      <a:pt x="884151" y="617158"/>
                    </a:lnTo>
                    <a:lnTo>
                      <a:pt x="876370" y="638417"/>
                    </a:lnTo>
                    <a:cubicBezTo>
                      <a:pt x="808491" y="798901"/>
                      <a:pt x="649582" y="911507"/>
                      <a:pt x="464372" y="911507"/>
                    </a:cubicBezTo>
                    <a:cubicBezTo>
                      <a:pt x="279163" y="911507"/>
                      <a:pt x="120254" y="798901"/>
                      <a:pt x="52375" y="638417"/>
                    </a:cubicBezTo>
                    <a:lnTo>
                      <a:pt x="44594" y="617158"/>
                    </a:lnTo>
                    <a:close/>
                    <a:moveTo>
                      <a:pt x="33303" y="324482"/>
                    </a:moveTo>
                    <a:lnTo>
                      <a:pt x="39874" y="324482"/>
                    </a:lnTo>
                    <a:lnTo>
                      <a:pt x="52375" y="290327"/>
                    </a:lnTo>
                    <a:cubicBezTo>
                      <a:pt x="120254" y="129843"/>
                      <a:pt x="279163" y="17237"/>
                      <a:pt x="464372" y="17237"/>
                    </a:cubicBezTo>
                    <a:cubicBezTo>
                      <a:pt x="649582" y="17237"/>
                      <a:pt x="808491" y="129843"/>
                      <a:pt x="876370" y="290327"/>
                    </a:cubicBezTo>
                    <a:lnTo>
                      <a:pt x="888871" y="324482"/>
                    </a:lnTo>
                    <a:lnTo>
                      <a:pt x="895442" y="324482"/>
                    </a:lnTo>
                    <a:lnTo>
                      <a:pt x="882061" y="287923"/>
                    </a:lnTo>
                    <a:cubicBezTo>
                      <a:pt x="813245" y="125222"/>
                      <a:pt x="652140" y="11060"/>
                      <a:pt x="464372" y="11060"/>
                    </a:cubicBezTo>
                    <a:cubicBezTo>
                      <a:pt x="276604" y="11060"/>
                      <a:pt x="115500" y="125222"/>
                      <a:pt x="46684" y="287923"/>
                    </a:cubicBezTo>
                    <a:close/>
                    <a:moveTo>
                      <a:pt x="24732" y="464372"/>
                    </a:moveTo>
                    <a:cubicBezTo>
                      <a:pt x="24732" y="707179"/>
                      <a:pt x="221566" y="904012"/>
                      <a:pt x="464372" y="904012"/>
                    </a:cubicBezTo>
                    <a:cubicBezTo>
                      <a:pt x="707178" y="904012"/>
                      <a:pt x="904012" y="707179"/>
                      <a:pt x="904012" y="464372"/>
                    </a:cubicBezTo>
                    <a:cubicBezTo>
                      <a:pt x="904012" y="221566"/>
                      <a:pt x="707179" y="24732"/>
                      <a:pt x="464372" y="24732"/>
                    </a:cubicBezTo>
                    <a:cubicBezTo>
                      <a:pt x="221566" y="24732"/>
                      <a:pt x="24732" y="221566"/>
                      <a:pt x="24732" y="464372"/>
                    </a:cubicBezTo>
                    <a:close/>
                    <a:moveTo>
                      <a:pt x="0" y="464372"/>
                    </a:moveTo>
                    <a:cubicBezTo>
                      <a:pt x="0" y="207906"/>
                      <a:pt x="207906" y="0"/>
                      <a:pt x="464372" y="0"/>
                    </a:cubicBezTo>
                    <a:cubicBezTo>
                      <a:pt x="720838" y="0"/>
                      <a:pt x="928744" y="207906"/>
                      <a:pt x="928744" y="464372"/>
                    </a:cubicBezTo>
                    <a:cubicBezTo>
                      <a:pt x="928744" y="720838"/>
                      <a:pt x="720838" y="928744"/>
                      <a:pt x="464372" y="928744"/>
                    </a:cubicBezTo>
                    <a:cubicBezTo>
                      <a:pt x="207906" y="928744"/>
                      <a:pt x="0" y="720838"/>
                      <a:pt x="0" y="464372"/>
                    </a:cubicBezTo>
                    <a:close/>
                  </a:path>
                </a:pathLst>
              </a:custGeom>
              <a:grpFill/>
              <a:ln w="12677"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457200" eaLnBrk="1" fontAlgn="auto" latinLnBrk="0" hangingPunct="1">
                  <a:lnSpc>
                    <a:spcPct val="100000"/>
                  </a:lnSpc>
                  <a:spcBef>
                    <a:spcPct val="0"/>
                  </a:spcBef>
                  <a:spcAft>
                    <a:spcPct val="0"/>
                  </a:spcAft>
                  <a:buClrTx/>
                  <a:buSzTx/>
                  <a:buFontTx/>
                  <a:buNone/>
                  <a:defRPr/>
                </a:pPr>
                <a:endParaRPr kumimoji="0" lang="en-US" sz="1600" b="0" i="0" u="none" strike="noStrike" kern="0" cap="none" spc="0" normalizeH="0" baseline="0" noProof="0">
                  <a:ln>
                    <a:noFill/>
                  </a:ln>
                  <a:solidFill>
                    <a:srgbClr val="000000"/>
                  </a:solidFill>
                  <a:effectLst/>
                  <a:uLnTx/>
                  <a:uFillTx/>
                  <a:latin typeface="+mn-ea"/>
                </a:endParaRPr>
              </a:p>
            </p:txBody>
          </p:sp>
        </p:grpSp>
        <p:sp>
          <p:nvSpPr>
            <p:cNvPr id="67" name="TextBox 38"/>
            <p:cNvSpPr txBox="1"/>
            <p:nvPr>
              <p:custDataLst>
                <p:tags r:id="rId17"/>
              </p:custDataLst>
            </p:nvPr>
          </p:nvSpPr>
          <p:spPr>
            <a:xfrm>
              <a:off x="2335827" y="2433570"/>
              <a:ext cx="822870" cy="740941"/>
            </a:xfrm>
            <a:prstGeom prst="rect">
              <a:avLst/>
            </a:prstGeom>
            <a:noFill/>
          </p:spPr>
          <p:txBody>
            <a:bodyPr wrap="none" rtlCol="0">
              <a:spAutoFit/>
            </a:bodyPr>
            <a:lstStyle/>
            <a:p>
              <a:pPr algn="ctr" defTabSz="457200"/>
              <a:r>
                <a:rPr lang="en-ID" sz="2000" b="1">
                  <a:solidFill>
                    <a:srgbClr val="FFFFFF"/>
                  </a:solidFill>
                  <a:latin typeface="+mn-ea"/>
                </a:rPr>
                <a:t>03</a:t>
              </a:r>
              <a:endParaRPr lang="en-ID" sz="2000" b="1">
                <a:solidFill>
                  <a:srgbClr val="FFFFFF"/>
                </a:solidFill>
                <a:latin typeface="+mn-ea"/>
              </a:endParaRPr>
            </a:p>
          </p:txBody>
        </p:sp>
      </p:grpSp>
      <p:sp>
        <p:nvSpPr>
          <p:cNvPr id="89" name="文本框 88"/>
          <p:cNvSpPr txBox="1"/>
          <p:nvPr>
            <p:custDataLst>
              <p:tags r:id="rId18"/>
            </p:custDataLst>
          </p:nvPr>
        </p:nvSpPr>
        <p:spPr>
          <a:xfrm>
            <a:off x="2382105" y="2767866"/>
            <a:ext cx="1935480" cy="1106805"/>
          </a:xfrm>
          <a:prstGeom prst="rect">
            <a:avLst/>
          </a:prstGeom>
          <a:noFill/>
        </p:spPr>
        <p:txBody>
          <a:bodyPr wrap="none" rtlCol="0">
            <a:spAutoFit/>
          </a:bodyPr>
          <a:lstStyle>
            <a:defPPr>
              <a:defRPr lang="zh-CN"/>
            </a:defPPr>
            <a:lvl1pPr algn="ctr">
              <a:defRPr sz="8800" b="1">
                <a:gradFill flip="none" rotWithShape="1">
                  <a:gsLst>
                    <a:gs pos="38000">
                      <a:srgbClr val="9E8348"/>
                    </a:gs>
                    <a:gs pos="71000">
                      <a:srgbClr val="FBF7F0"/>
                    </a:gs>
                    <a:gs pos="0">
                      <a:srgbClr val="FBF7F0"/>
                    </a:gs>
                    <a:gs pos="100000">
                      <a:srgbClr val="A0854A"/>
                    </a:gs>
                  </a:gsLst>
                  <a:lin ang="8100000" scaled="1"/>
                </a:gradFill>
                <a:latin typeface="微软雅黑 Light" panose="020B0502040204020203" charset="-122"/>
                <a:ea typeface="锐字工房云字库细圆GBK" panose="02010604000000000000" pitchFamily="2" charset="-122"/>
                <a:cs typeface="+mn-ea"/>
              </a:defRPr>
            </a:lvl1pPr>
          </a:lstStyle>
          <a:p>
            <a:r>
              <a:rPr lang="zh-CN" altLang="en-US" sz="6600" b="0" spc="300">
                <a:solidFill>
                  <a:schemeClr val="tx1"/>
                </a:solidFill>
                <a:latin typeface="华文行楷" panose="02010800040101010101" pitchFamily="2" charset="-122"/>
                <a:ea typeface="华文行楷" panose="02010800040101010101" pitchFamily="2" charset="-122"/>
                <a:sym typeface="微软雅黑 Light" panose="020B0502040204020203" charset="-122"/>
              </a:rPr>
              <a:t>议题</a:t>
            </a:r>
            <a:endParaRPr lang="zh-CN" altLang="en-US" sz="6600" b="0" spc="300">
              <a:solidFill>
                <a:schemeClr val="tx1"/>
              </a:solidFill>
              <a:latin typeface="华文行楷" panose="02010800040101010101" pitchFamily="2" charset="-122"/>
              <a:ea typeface="华文行楷" panose="02010800040101010101" pitchFamily="2" charset="-122"/>
              <a:sym typeface="微软雅黑 Light" panose="020B0502040204020203" charset="-122"/>
            </a:endParaRPr>
          </a:p>
        </p:txBody>
      </p:sp>
      <p:sp>
        <p:nvSpPr>
          <p:cNvPr id="35" name="Rectangle 7"/>
          <p:cNvSpPr>
            <a:spLocks noChangeArrowheads="1"/>
          </p:cNvSpPr>
          <p:nvPr>
            <p:custDataLst>
              <p:tags r:id="rId19"/>
            </p:custDataLst>
          </p:nvPr>
        </p:nvSpPr>
        <p:spPr bwMode="auto">
          <a:xfrm>
            <a:off x="2927344" y="317241"/>
            <a:ext cx="7010400" cy="958038"/>
          </a:xfrm>
          <a:prstGeom prst="rect">
            <a:avLst/>
          </a:prstGeom>
          <a:solidFill>
            <a:srgbClr val="306382"/>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t" anchorCtr="0" forceAA="0" compatLnSpc="1">
            <a:no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A0204"/>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A0204"/>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A0204"/>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A0204"/>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A0204"/>
                <a:ea typeface="+mn-ea"/>
                <a:cs typeface="+mn-cs"/>
              </a:defRPr>
            </a:lvl5pPr>
            <a:lvl6pPr marL="2286000" algn="l" defTabSz="914400" rtl="0" eaLnBrk="1" latinLnBrk="0" hangingPunct="1">
              <a:defRPr kern="1200">
                <a:solidFill>
                  <a:schemeClr val="tx1"/>
                </a:solidFill>
                <a:latin typeface="Calibri" panose="020F05020202040A0204"/>
                <a:ea typeface="+mn-ea"/>
                <a:cs typeface="+mn-cs"/>
              </a:defRPr>
            </a:lvl6pPr>
            <a:lvl7pPr marL="2743200" algn="l" defTabSz="914400" rtl="0" eaLnBrk="1" latinLnBrk="0" hangingPunct="1">
              <a:defRPr kern="1200">
                <a:solidFill>
                  <a:schemeClr val="tx1"/>
                </a:solidFill>
                <a:latin typeface="Calibri" panose="020F05020202040A0204"/>
                <a:ea typeface="+mn-ea"/>
                <a:cs typeface="+mn-cs"/>
              </a:defRPr>
            </a:lvl7pPr>
            <a:lvl8pPr marL="3200400" algn="l" defTabSz="914400" rtl="0" eaLnBrk="1" latinLnBrk="0" hangingPunct="1">
              <a:defRPr kern="1200">
                <a:solidFill>
                  <a:schemeClr val="tx1"/>
                </a:solidFill>
                <a:latin typeface="Calibri" panose="020F05020202040A0204"/>
                <a:ea typeface="+mn-ea"/>
                <a:cs typeface="+mn-cs"/>
              </a:defRPr>
            </a:lvl8pPr>
            <a:lvl9pPr marL="3657600" algn="l" defTabSz="914400" rtl="0" eaLnBrk="1" latinLnBrk="0" hangingPunct="1">
              <a:defRPr kern="1200">
                <a:solidFill>
                  <a:schemeClr val="tx1"/>
                </a:solidFill>
                <a:latin typeface="Calibri" panose="020F05020202040A0204"/>
                <a:ea typeface="+mn-ea"/>
                <a:cs typeface="+mn-cs"/>
              </a:defRPr>
            </a:lvl9pPr>
          </a:lstStyle>
          <a:p>
            <a:pPr lvl="0" algn="ctr">
              <a:lnSpc>
                <a:spcPct val="150000"/>
              </a:lnSpc>
              <a:defRPr/>
            </a:pPr>
            <a:r>
              <a:rPr lang="zh-CN" altLang="en-US" sz="4000" b="1" kern="0" smtClean="0">
                <a:solidFill>
                  <a:prstClr val="white"/>
                </a:solidFill>
                <a:latin typeface="+mj-lt"/>
                <a:ea typeface="华文行楷" panose="02010800040101010101" pitchFamily="2" charset="-122"/>
              </a:rPr>
              <a:t>解开人类社会发展的奥秘</a:t>
            </a:r>
            <a:endParaRPr lang="zh-CN" altLang="en-US" sz="4000" b="1" kern="0">
              <a:solidFill>
                <a:prstClr val="white"/>
              </a:solidFill>
              <a:latin typeface="+mj-lt"/>
              <a:ea typeface="华文行楷" panose="02010800040101010101" pitchFamily="2" charset="-122"/>
            </a:endParaRPr>
          </a:p>
        </p:txBody>
      </p:sp>
      <p:sp>
        <p:nvSpPr>
          <p:cNvPr id="36" name="文本框 35"/>
          <p:cNvSpPr txBox="1"/>
          <p:nvPr>
            <p:custDataLst>
              <p:tags r:id="rId20"/>
            </p:custDataLst>
          </p:nvPr>
        </p:nvSpPr>
        <p:spPr>
          <a:xfrm>
            <a:off x="6504853" y="4771075"/>
            <a:ext cx="5119699" cy="1383665"/>
          </a:xfrm>
          <a:prstGeom prst="rect">
            <a:avLst/>
          </a:prstGeom>
          <a:noFill/>
        </p:spPr>
        <p:txBody>
          <a:bodyPr wrap="square" rtlCol="0">
            <a:spAutoFit/>
          </a:bodyPr>
          <a:lstStyle/>
          <a:p>
            <a:pPr>
              <a:lnSpc>
                <a:spcPct val="150000"/>
              </a:lnSpc>
            </a:pPr>
            <a:r>
              <a:rPr lang="zh-CN" altLang="en-US" sz="2800" b="1" smtClean="0">
                <a:latin typeface="华文行楷" panose="02010800040101010101" pitchFamily="2" charset="-122"/>
                <a:ea typeface="华文行楷" panose="02010800040101010101" pitchFamily="2" charset="-122"/>
                <a:cs typeface="+mn-ea"/>
                <a:sym typeface="+mn-lt"/>
              </a:rPr>
              <a:t>子议题三：怎样看待资本主义的兴衰</a:t>
            </a:r>
            <a:endParaRPr lang="zh-CN" altLang="en-US" sz="2800" b="1">
              <a:latin typeface="华文行楷" panose="02010800040101010101" pitchFamily="2" charset="-122"/>
              <a:ea typeface="华文行楷" panose="02010800040101010101" pitchFamily="2" charset="-122"/>
              <a:cs typeface="+mn-ea"/>
              <a:sym typeface="+mn-lt"/>
            </a:endParaRPr>
          </a:p>
        </p:txBody>
      </p:sp>
      <p:pic>
        <p:nvPicPr>
          <p:cNvPr id="2" name="图片 1"/>
          <p:cNvPicPr>
            <a:picLocks noChangeAspect="1"/>
          </p:cNvPicPr>
          <p:nvPr>
            <p:custDataLst>
              <p:tags r:id="rId21"/>
            </p:custDataLst>
          </p:nvPr>
        </p:nvPicPr>
        <p:blipFill>
          <a:blip r:embed="rId22"/>
          <a:srcRect r="9211" b="23222"/>
          <a:stretch>
            <a:fillRect/>
          </a:stretch>
        </p:blipFill>
        <p:spPr>
          <a:xfrm>
            <a:off x="69850" y="3933825"/>
            <a:ext cx="2519680" cy="2720975"/>
          </a:xfrm>
          <a:prstGeom prst="rect">
            <a:avLst/>
          </a:prstGeom>
        </p:spPr>
      </p:pic>
      <p:pic>
        <p:nvPicPr>
          <p:cNvPr id="3" name="图片 2"/>
          <p:cNvPicPr>
            <a:picLocks noChangeAspect="1"/>
          </p:cNvPicPr>
          <p:nvPr>
            <p:custDataLst>
              <p:tags r:id="rId23"/>
            </p:custDataLst>
          </p:nvPr>
        </p:nvPicPr>
        <p:blipFill>
          <a:blip r:embed="rId24"/>
          <a:stretch>
            <a:fillRect/>
          </a:stretch>
        </p:blipFill>
        <p:spPr>
          <a:xfrm>
            <a:off x="803275" y="231775"/>
            <a:ext cx="1962150" cy="13074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500"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0"/>
            <a:ext cx="12192000" cy="6837680"/>
          </a:xfrm>
          <a:prstGeom prst="rect">
            <a:avLst/>
          </a:prstGeom>
        </p:spPr>
      </p:pic>
      <p:sp>
        <p:nvSpPr>
          <p:cNvPr id="9" name="矩形 8"/>
          <p:cNvSpPr/>
          <p:nvPr>
            <p:custDataLst>
              <p:tags r:id="rId3"/>
            </p:custDataLst>
          </p:nvPr>
        </p:nvSpPr>
        <p:spPr>
          <a:xfrm>
            <a:off x="0" y="0"/>
            <a:ext cx="12192635" cy="68516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3"/>
          <p:cNvGrpSpPr/>
          <p:nvPr>
            <p:custDataLst>
              <p:tags r:id="rId4"/>
            </p:custDataLst>
          </p:nvPr>
        </p:nvGrpSpPr>
        <p:grpSpPr>
          <a:xfrm flipV="1">
            <a:off x="0" y="-1"/>
            <a:ext cx="1249680" cy="663893"/>
            <a:chOff x="8564880" y="5384482"/>
            <a:chExt cx="2773680" cy="1473519"/>
          </a:xfrm>
        </p:grpSpPr>
        <p:sp>
          <p:nvSpPr>
            <p:cNvPr id="5" name="任意多边形 4"/>
            <p:cNvSpPr/>
            <p:nvPr>
              <p:custDataLst>
                <p:tags r:id="rId5"/>
              </p:custDataLst>
            </p:nvPr>
          </p:nvSpPr>
          <p:spPr>
            <a:xfrm>
              <a:off x="8564880" y="5384482"/>
              <a:ext cx="2773680" cy="1473518"/>
            </a:xfrm>
            <a:custGeom>
              <a:avLst/>
              <a:gdLst>
                <a:gd name="connsiteX0" fmla="*/ 2763520 w 5527040"/>
                <a:gd name="connsiteY0" fmla="*/ 0 h 2936240"/>
                <a:gd name="connsiteX1" fmla="*/ 5527040 w 5527040"/>
                <a:gd name="connsiteY1" fmla="*/ 2936240 h 2936240"/>
                <a:gd name="connsiteX2" fmla="*/ 4828988 w 5527040"/>
                <a:gd name="connsiteY2" fmla="*/ 2936240 h 2936240"/>
                <a:gd name="connsiteX3" fmla="*/ 2763520 w 5527040"/>
                <a:gd name="connsiteY3" fmla="*/ 741680 h 2936240"/>
                <a:gd name="connsiteX4" fmla="*/ 698052 w 5527040"/>
                <a:gd name="connsiteY4" fmla="*/ 2936240 h 2936240"/>
                <a:gd name="connsiteX5" fmla="*/ 0 w 5527040"/>
                <a:gd name="connsiteY5" fmla="*/ 2936240 h 2936240"/>
                <a:gd name="connsiteX6" fmla="*/ 2763520 w 5527040"/>
                <a:gd name="connsiteY6" fmla="*/ 0 h 293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040" h="2936240">
                  <a:moveTo>
                    <a:pt x="2763520" y="0"/>
                  </a:moveTo>
                  <a:lnTo>
                    <a:pt x="5527040" y="2936240"/>
                  </a:lnTo>
                  <a:lnTo>
                    <a:pt x="4828988" y="2936240"/>
                  </a:lnTo>
                  <a:lnTo>
                    <a:pt x="2763520" y="741680"/>
                  </a:lnTo>
                  <a:lnTo>
                    <a:pt x="698052" y="2936240"/>
                  </a:lnTo>
                  <a:lnTo>
                    <a:pt x="0" y="2936240"/>
                  </a:lnTo>
                  <a:lnTo>
                    <a:pt x="2763520" y="0"/>
                  </a:lnTo>
                  <a:close/>
                </a:path>
              </a:pathLst>
            </a:custGeom>
            <a:solidFill>
              <a:srgbClr val="DE4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custDataLst>
                <p:tags r:id="rId6"/>
              </p:custDataLst>
            </p:nvPr>
          </p:nvSpPr>
          <p:spPr>
            <a:xfrm>
              <a:off x="8564880" y="5867137"/>
              <a:ext cx="1865155" cy="990864"/>
            </a:xfrm>
            <a:custGeom>
              <a:avLst/>
              <a:gdLst>
                <a:gd name="connsiteX0" fmla="*/ 2065468 w 4130936"/>
                <a:gd name="connsiteY0" fmla="*/ 0 h 2194560"/>
                <a:gd name="connsiteX1" fmla="*/ 4130936 w 4130936"/>
                <a:gd name="connsiteY1" fmla="*/ 2194560 h 2194560"/>
                <a:gd name="connsiteX2" fmla="*/ 0 w 4130936"/>
                <a:gd name="connsiteY2" fmla="*/ 2194560 h 2194560"/>
                <a:gd name="connsiteX3" fmla="*/ 2065468 w 4130936"/>
                <a:gd name="connsiteY3" fmla="*/ 0 h 2194560"/>
              </a:gdLst>
              <a:ahLst/>
              <a:cxnLst>
                <a:cxn ang="0">
                  <a:pos x="connsiteX0" y="connsiteY0"/>
                </a:cxn>
                <a:cxn ang="0">
                  <a:pos x="connsiteX1" y="connsiteY1"/>
                </a:cxn>
                <a:cxn ang="0">
                  <a:pos x="connsiteX2" y="connsiteY2"/>
                </a:cxn>
                <a:cxn ang="0">
                  <a:pos x="connsiteX3" y="connsiteY3"/>
                </a:cxn>
              </a:cxnLst>
              <a:rect l="l" t="t" r="r" b="b"/>
              <a:pathLst>
                <a:path w="4130936" h="2194560">
                  <a:moveTo>
                    <a:pt x="2065468" y="0"/>
                  </a:moveTo>
                  <a:lnTo>
                    <a:pt x="4130936" y="2194560"/>
                  </a:lnTo>
                  <a:lnTo>
                    <a:pt x="0" y="2194560"/>
                  </a:lnTo>
                  <a:lnTo>
                    <a:pt x="2065468" y="0"/>
                  </a:lnTo>
                  <a:close/>
                </a:path>
              </a:pathLst>
            </a:cu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5"/>
          <p:cNvGrpSpPr/>
          <p:nvPr>
            <p:custDataLst>
              <p:tags r:id="rId7"/>
            </p:custDataLst>
          </p:nvPr>
        </p:nvGrpSpPr>
        <p:grpSpPr>
          <a:xfrm flipH="1" flipV="1">
            <a:off x="10908532" y="6248400"/>
            <a:ext cx="1283468" cy="609600"/>
            <a:chOff x="220532" y="0"/>
            <a:chExt cx="5657734" cy="2687216"/>
          </a:xfrm>
        </p:grpSpPr>
        <p:sp>
          <p:nvSpPr>
            <p:cNvPr id="8" name="任意多边形 7"/>
            <p:cNvSpPr/>
            <p:nvPr>
              <p:custDataLst>
                <p:tags r:id="rId8"/>
              </p:custDataLst>
            </p:nvPr>
          </p:nvSpPr>
          <p:spPr>
            <a:xfrm flipV="1">
              <a:off x="220532" y="0"/>
              <a:ext cx="4130936" cy="2194560"/>
            </a:xfrm>
            <a:custGeom>
              <a:avLst/>
              <a:gdLst>
                <a:gd name="connsiteX0" fmla="*/ 2065468 w 4130936"/>
                <a:gd name="connsiteY0" fmla="*/ 0 h 2194560"/>
                <a:gd name="connsiteX1" fmla="*/ 4130936 w 4130936"/>
                <a:gd name="connsiteY1" fmla="*/ 2194560 h 2194560"/>
                <a:gd name="connsiteX2" fmla="*/ 0 w 4130936"/>
                <a:gd name="connsiteY2" fmla="*/ 2194560 h 2194560"/>
                <a:gd name="connsiteX3" fmla="*/ 2065468 w 4130936"/>
                <a:gd name="connsiteY3" fmla="*/ 0 h 2194560"/>
              </a:gdLst>
              <a:ahLst/>
              <a:cxnLst>
                <a:cxn ang="0">
                  <a:pos x="connsiteX0" y="connsiteY0"/>
                </a:cxn>
                <a:cxn ang="0">
                  <a:pos x="connsiteX1" y="connsiteY1"/>
                </a:cxn>
                <a:cxn ang="0">
                  <a:pos x="connsiteX2" y="connsiteY2"/>
                </a:cxn>
                <a:cxn ang="0">
                  <a:pos x="connsiteX3" y="connsiteY3"/>
                </a:cxn>
              </a:cxnLst>
              <a:rect l="l" t="t" r="r" b="b"/>
              <a:pathLst>
                <a:path w="4130936" h="2194560">
                  <a:moveTo>
                    <a:pt x="2065468" y="0"/>
                  </a:moveTo>
                  <a:lnTo>
                    <a:pt x="4130936" y="2194560"/>
                  </a:lnTo>
                  <a:lnTo>
                    <a:pt x="0" y="2194560"/>
                  </a:lnTo>
                  <a:lnTo>
                    <a:pt x="2065468" y="0"/>
                  </a:lnTo>
                  <a:close/>
                </a:path>
              </a:pathLst>
            </a:custGeom>
            <a:solidFill>
              <a:srgbClr val="DE4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custDataLst>
                <p:tags r:id="rId9"/>
              </p:custDataLst>
            </p:nvPr>
          </p:nvSpPr>
          <p:spPr>
            <a:xfrm flipV="1">
              <a:off x="819976" y="0"/>
              <a:ext cx="5058290" cy="2687216"/>
            </a:xfrm>
            <a:custGeom>
              <a:avLst/>
              <a:gdLst>
                <a:gd name="connsiteX0" fmla="*/ 0 w 4130936"/>
                <a:gd name="connsiteY0" fmla="*/ 2194560 h 2194560"/>
                <a:gd name="connsiteX1" fmla="*/ 225015 w 4130936"/>
                <a:gd name="connsiteY1" fmla="*/ 2194560 h 2194560"/>
                <a:gd name="connsiteX2" fmla="*/ 2065468 w 4130936"/>
                <a:gd name="connsiteY2" fmla="*/ 239078 h 2194560"/>
                <a:gd name="connsiteX3" fmla="*/ 3905922 w 4130936"/>
                <a:gd name="connsiteY3" fmla="*/ 2194560 h 2194560"/>
                <a:gd name="connsiteX4" fmla="*/ 4130936 w 4130936"/>
                <a:gd name="connsiteY4" fmla="*/ 2194560 h 2194560"/>
                <a:gd name="connsiteX5" fmla="*/ 2065468 w 4130936"/>
                <a:gd name="connsiteY5" fmla="*/ 0 h 2194560"/>
                <a:gd name="connsiteX6" fmla="*/ 0 w 4130936"/>
                <a:gd name="connsiteY6" fmla="*/ 219456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936" h="2194560">
                  <a:moveTo>
                    <a:pt x="0" y="2194560"/>
                  </a:moveTo>
                  <a:lnTo>
                    <a:pt x="225015" y="2194560"/>
                  </a:lnTo>
                  <a:lnTo>
                    <a:pt x="2065468" y="239078"/>
                  </a:lnTo>
                  <a:lnTo>
                    <a:pt x="3905922" y="2194560"/>
                  </a:lnTo>
                  <a:lnTo>
                    <a:pt x="4130936" y="2194560"/>
                  </a:lnTo>
                  <a:lnTo>
                    <a:pt x="2065468" y="0"/>
                  </a:lnTo>
                  <a:lnTo>
                    <a:pt x="0" y="2194560"/>
                  </a:lnTo>
                  <a:close/>
                </a:path>
              </a:pathLst>
            </a:cu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单圆角矩形 15"/>
          <p:cNvSpPr/>
          <p:nvPr>
            <p:custDataLst>
              <p:tags r:id="rId10"/>
            </p:custDataLst>
          </p:nvPr>
        </p:nvSpPr>
        <p:spPr>
          <a:xfrm flipH="1" flipV="1">
            <a:off x="348192" y="2326412"/>
            <a:ext cx="11542330" cy="1848532"/>
          </a:xfrm>
          <a:prstGeom prst="round1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7"/>
          <p:cNvSpPr txBox="1"/>
          <p:nvPr>
            <p:custDataLst>
              <p:tags r:id="rId11"/>
            </p:custDataLst>
          </p:nvPr>
        </p:nvSpPr>
        <p:spPr>
          <a:xfrm>
            <a:off x="1241066" y="2712352"/>
            <a:ext cx="9527018" cy="830997"/>
          </a:xfrm>
          <a:prstGeom prst="rect">
            <a:avLst/>
          </a:prstGeom>
          <a:noFill/>
        </p:spPr>
        <p:txBody>
          <a:bodyPr wrap="square" rtlCol="0">
            <a:spAutoFit/>
          </a:bodyPr>
          <a:lstStyle/>
          <a:p>
            <a:r>
              <a:rPr lang="zh-CN" altLang="en-US" sz="4800" b="1" smtClean="0">
                <a:solidFill>
                  <a:srgbClr val="FF0000"/>
                </a:solidFill>
                <a:latin typeface="微软雅黑" panose="020B0503020204020204" charset="-122"/>
                <a:ea typeface="微软雅黑" panose="020B0503020204020204" charset="-122"/>
                <a:cs typeface="微软雅黑" panose="020B0503020204020204" charset="-122"/>
              </a:rPr>
              <a:t>一、从</a:t>
            </a:r>
            <a:r>
              <a:rPr lang="zh-CN" altLang="en-US" sz="4800" b="1">
                <a:solidFill>
                  <a:srgbClr val="FF0000"/>
                </a:solidFill>
                <a:latin typeface="微软雅黑" panose="020B0503020204020204" charset="-122"/>
                <a:ea typeface="微软雅黑" panose="020B0503020204020204" charset="-122"/>
                <a:cs typeface="微软雅黑" panose="020B0503020204020204" charset="-122"/>
              </a:rPr>
              <a:t>原始社会到奴隶社会</a:t>
            </a:r>
            <a:r>
              <a:rPr lang="en-US" altLang="zh-CN" sz="4800" b="1">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4800" b="1">
              <a:solidFill>
                <a:srgbClr val="FF0000"/>
              </a:solidFill>
              <a:latin typeface="微软雅黑" panose="020B0503020204020204" charset="-122"/>
              <a:ea typeface="微软雅黑" panose="020B0503020204020204" charset="-122"/>
              <a:cs typeface="微软雅黑" panose="020B0503020204020204" charset="-122"/>
            </a:endParaRPr>
          </a:p>
        </p:txBody>
      </p:sp>
    </p:spTree>
    <p:custDataLst>
      <p:tags r:id="rId12"/>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2498090" y="1005205"/>
            <a:ext cx="534670" cy="356235"/>
          </a:xfrm>
          <a:prstGeom prst="rect">
            <a:avLst/>
          </a:prstGeom>
        </p:spPr>
      </p:pic>
      <p:sp>
        <p:nvSpPr>
          <p:cNvPr id="12" name="文本框 11"/>
          <p:cNvSpPr txBox="1"/>
          <p:nvPr>
            <p:custDataLst>
              <p:tags r:id="rId3"/>
            </p:custDataLst>
          </p:nvPr>
        </p:nvSpPr>
        <p:spPr>
          <a:xfrm>
            <a:off x="3319780" y="868045"/>
            <a:ext cx="6908165" cy="630555"/>
          </a:xfrm>
          <a:prstGeom prst="rect">
            <a:avLst/>
          </a:prstGeom>
          <a:noFill/>
        </p:spPr>
        <p:txBody>
          <a:bodyPr wrap="square" rtlCol="0">
            <a:noAutofit/>
          </a:bodyPr>
          <a:lstStyle/>
          <a:p>
            <a:pPr algn="l"/>
            <a:r>
              <a:rPr lang="zh-CN" altLang="en-US" sz="3600" b="1" kern="0" smtClea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穿越时空：我</a:t>
            </a:r>
            <a:r>
              <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在</a:t>
            </a:r>
            <a:r>
              <a:rPr lang="zh-CN" altLang="en-US" sz="3600" b="1" kern="0">
                <a:solidFill>
                  <a:srgbClr val="FF0000"/>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原始</a:t>
            </a:r>
            <a:r>
              <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社会的一天</a:t>
            </a:r>
            <a:endPar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a:p>
            <a:pPr algn="l"/>
            <a:endParaRPr lang="zh-CN" altLang="en-US" sz="3600" b="1" ker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p:txBody>
      </p:sp>
      <p:pic>
        <p:nvPicPr>
          <p:cNvPr id="2" name="图片 1"/>
          <p:cNvPicPr>
            <a:picLocks noChangeAspect="1"/>
          </p:cNvPicPr>
          <p:nvPr>
            <p:custDataLst>
              <p:tags r:id="rId4"/>
            </p:custDataLst>
          </p:nvPr>
        </p:nvPicPr>
        <p:blipFill>
          <a:blip r:embed="rId5"/>
          <a:stretch>
            <a:fillRect/>
          </a:stretch>
        </p:blipFill>
        <p:spPr>
          <a:xfrm flipH="1">
            <a:off x="9627235" y="4065270"/>
            <a:ext cx="2253615" cy="2253615"/>
          </a:xfrm>
          <a:prstGeom prst="rect">
            <a:avLst/>
          </a:prstGeom>
        </p:spPr>
      </p:pic>
      <p:pic>
        <p:nvPicPr>
          <p:cNvPr id="3" name="图片 2"/>
          <p:cNvPicPr>
            <a:picLocks noChangeAspect="1"/>
          </p:cNvPicPr>
          <p:nvPr>
            <p:custDataLst>
              <p:tags r:id="rId6"/>
            </p:custDataLst>
          </p:nvPr>
        </p:nvPicPr>
        <p:blipFill>
          <a:blip r:embed="rId7"/>
          <a:stretch>
            <a:fillRect/>
          </a:stretch>
        </p:blipFill>
        <p:spPr>
          <a:xfrm flipH="1">
            <a:off x="1136650" y="2160270"/>
            <a:ext cx="1206500" cy="2783840"/>
          </a:xfrm>
          <a:prstGeom prst="rect">
            <a:avLst/>
          </a:prstGeom>
        </p:spPr>
      </p:pic>
      <p:sp>
        <p:nvSpPr>
          <p:cNvPr id="5" name="文本框 4"/>
          <p:cNvSpPr txBox="1"/>
          <p:nvPr>
            <p:custDataLst>
              <p:tags r:id="rId8"/>
            </p:custDataLst>
          </p:nvPr>
        </p:nvSpPr>
        <p:spPr>
          <a:xfrm>
            <a:off x="2866390" y="2082800"/>
            <a:ext cx="7607935" cy="2861310"/>
          </a:xfrm>
          <a:prstGeom prst="rect">
            <a:avLst/>
          </a:prstGeom>
          <a:noFill/>
        </p:spPr>
        <p:txBody>
          <a:bodyPr wrap="square" rtlCol="0" anchor="t">
            <a:spAutoFit/>
          </a:bodyPr>
          <a:lstStyle/>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1.</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我的身份是：</a:t>
            </a: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    a.</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氏族成员</a:t>
            </a: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     </a:t>
            </a:r>
            <a:r>
              <a:rPr lang="en-US" altLang="zh-CN" sz="2400" b="1" kern="0" smtClean="0">
                <a:latin typeface="楷体" panose="02010609060101010101" charset="-122"/>
                <a:ea typeface="楷体" panose="02010609060101010101" charset="-122"/>
                <a:cs typeface="楷体" panose="02010609060101010101" charset="-122"/>
                <a:sym typeface="+mn-ea"/>
              </a:rPr>
              <a:t>b.</a:t>
            </a:r>
            <a:r>
              <a:rPr lang="zh-CN" altLang="en-US" sz="2400" b="1" kern="0" smtClean="0">
                <a:latin typeface="楷体" panose="02010609060101010101" charset="-122"/>
                <a:ea typeface="楷体" panose="02010609060101010101" charset="-122"/>
                <a:cs typeface="楷体" panose="02010609060101010101" charset="-122"/>
                <a:sym typeface="+mn-ea"/>
              </a:rPr>
              <a:t>氏族组长</a:t>
            </a:r>
            <a:endParaRPr lang="zh-CN" altLang="en-US" sz="2400" b="1" kern="0" smtClean="0">
              <a:latin typeface="楷体" panose="02010609060101010101" charset="-122"/>
              <a:ea typeface="楷体" panose="02010609060101010101" charset="-122"/>
              <a:cs typeface="楷体" panose="02010609060101010101" charset="-122"/>
              <a:sym typeface="+mn-ea"/>
            </a:endParaRPr>
          </a:p>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2.</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记录自己一天的主要生活（所用工具，收获）</a:t>
            </a:r>
            <a:endPar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endParaRPr>
          </a:p>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3</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.选惊心动魄的一天并记录自己的生活（灾害、疾病）</a:t>
            </a:r>
            <a:endPar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endParaRPr>
          </a:p>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4.</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描述组内同学的关系</a:t>
            </a:r>
            <a:endPar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endParaRPr>
          </a:p>
          <a:p>
            <a:pPr marL="0" marR="0" lvl="0" indent="0" algn="l" defTabSz="914400" eaLnBrk="1" fontAlgn="auto" latinLnBrk="0" hangingPunct="1">
              <a:lnSpc>
                <a:spcPct val="150000"/>
              </a:lnSpc>
              <a:spcBef>
                <a:spcPct val="0"/>
              </a:spcBef>
              <a:spcAft>
                <a:spcPct val="0"/>
              </a:spcAft>
              <a:buClrTx/>
              <a:buSzTx/>
              <a:buFontTx/>
              <a:buNone/>
              <a:defRPr/>
            </a:pPr>
            <a:r>
              <a:rPr lang="en-US" altLang="zh-CN" sz="2400" b="1" kern="0" noProof="0" smtClean="0">
                <a:ln>
                  <a:noFill/>
                </a:ln>
                <a:effectLst/>
                <a:uLnTx/>
                <a:uFillTx/>
                <a:latin typeface="楷体" panose="02010609060101010101" charset="-122"/>
                <a:ea typeface="楷体" panose="02010609060101010101" charset="-122"/>
                <a:cs typeface="楷体" panose="02010609060101010101" charset="-122"/>
                <a:sym typeface="+mn-ea"/>
              </a:rPr>
              <a:t>5.</a:t>
            </a:r>
            <a:r>
              <a:rPr lang="zh-CN" altLang="en-US" sz="2400" b="1" kern="0" noProof="0" smtClean="0">
                <a:ln>
                  <a:noFill/>
                </a:ln>
                <a:effectLst/>
                <a:uLnTx/>
                <a:uFillTx/>
                <a:latin typeface="楷体" panose="02010609060101010101" charset="-122"/>
                <a:ea typeface="楷体" panose="02010609060101010101" charset="-122"/>
                <a:cs typeface="楷体" panose="02010609060101010101" charset="-122"/>
                <a:sym typeface="+mn-ea"/>
              </a:rPr>
              <a:t>一句话的感悟</a:t>
            </a:r>
            <a:endParaRPr lang="en-US" altLang="zh-CN" sz="2400" b="1" kern="0" smtClean="0">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500"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p="http://schemas.openxmlformats.org/presentationml/2006/main">
  <p:tag name="AS_UNIQUEID" val="492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493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503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1.xml><?xml version="1.0" encoding="utf-8"?>
<p:tagLst xmlns:p="http://schemas.openxmlformats.org/presentationml/2006/main">
  <p:tag name="AS_UNIQUEID" val="5031"/>
  <p:tag name="KSO_WM_BEAUTIFY_FLAG" val="#wm#"/>
  <p:tag name="KSO_WM_TAG_VERSION" val="1.0"/>
  <p:tag name="KSO_WM_TEMPLATE_CATEGORY" val="custom"/>
  <p:tag name="KSO_WM_TEMPLATE_INDEX" val="20191236"/>
  <p:tag name="KSO_WM_TEMPLATE_SUBCATEGORY" val="0"/>
  <p:tag name="KSO_WM_TEMPLATE_THUMBS_INDEX" val="1、2、3、4、6、9、10、11、13、14、15"/>
</p:tagLst>
</file>

<file path=ppt/tags/tag102.xml><?xml version="1.0" encoding="utf-8"?>
<p:tagLst xmlns:p="http://schemas.openxmlformats.org/presentationml/2006/main">
  <p:tag name="AS_UNIQUEID" val="5032"/>
</p:tagLst>
</file>

<file path=ppt/tags/tag103.xml><?xml version="1.0" encoding="utf-8"?>
<p:tagLst xmlns:p="http://schemas.openxmlformats.org/presentationml/2006/main">
  <p:tag name="AS_UNIQUEID" val="13630"/>
</p:tagLst>
</file>

<file path=ppt/tags/tag104.xml><?xml version="1.0" encoding="utf-8"?>
<p:tagLst xmlns:p="http://schemas.openxmlformats.org/presentationml/2006/main">
  <p:tag name="AS_UNIQUEID" val="14024"/>
</p:tagLst>
</file>

<file path=ppt/tags/tag105.xml><?xml version="1.0" encoding="utf-8"?>
<p:tagLst xmlns:p="http://schemas.openxmlformats.org/presentationml/2006/main">
  <p:tag name="AS_UNIQUEID" val="14046"/>
</p:tagLst>
</file>

<file path=ppt/tags/tag106.xml><?xml version="1.0" encoding="utf-8"?>
<p:tagLst xmlns:p="http://schemas.openxmlformats.org/presentationml/2006/main">
  <p:tag name="AS_UNIQUEID" val="4188"/>
</p:tagLst>
</file>

<file path=ppt/tags/tag107.xml><?xml version="1.0" encoding="utf-8"?>
<p:tagLst xmlns:p="http://schemas.openxmlformats.org/presentationml/2006/main">
  <p:tag name="AS_UNIQUEID" val="4189"/>
</p:tagLst>
</file>

<file path=ppt/tags/tag108.xml><?xml version="1.0" encoding="utf-8"?>
<p:tagLst xmlns:p="http://schemas.openxmlformats.org/presentationml/2006/main">
  <p:tag name="AS_UNIQUEID" val="4190"/>
</p:tagLst>
</file>

<file path=ppt/tags/tag109.xml><?xml version="1.0" encoding="utf-8"?>
<p:tagLst xmlns:p="http://schemas.openxmlformats.org/presentationml/2006/main">
  <p:tag name="AS_UNIQUEID" val="4191"/>
</p:tagLst>
</file>

<file path=ppt/tags/tag11.xml><?xml version="1.0" encoding="utf-8"?>
<p:tagLst xmlns:p="http://schemas.openxmlformats.org/presentationml/2006/main">
  <p:tag name="AS_UNIQUEID" val="493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AS_UNIQUEID" val="4192"/>
</p:tagLst>
</file>

<file path=ppt/tags/tag111.xml><?xml version="1.0" encoding="utf-8"?>
<p:tagLst xmlns:p="http://schemas.openxmlformats.org/presentationml/2006/main">
  <p:tag name="AS_UNIQUEID" val="4194"/>
</p:tagLst>
</file>

<file path=ppt/tags/tag112.xml><?xml version="1.0" encoding="utf-8"?>
<p:tagLst xmlns:p="http://schemas.openxmlformats.org/presentationml/2006/main">
  <p:tag name="AS_UNIQUEID" val="4195"/>
</p:tagLst>
</file>

<file path=ppt/tags/tag113.xml><?xml version="1.0" encoding="utf-8"?>
<p:tagLst xmlns:p="http://schemas.openxmlformats.org/presentationml/2006/main">
  <p:tag name="AS_UNIQUEID" val="4196"/>
</p:tagLst>
</file>

<file path=ppt/tags/tag114.xml><?xml version="1.0" encoding="utf-8"?>
<p:tagLst xmlns:p="http://schemas.openxmlformats.org/presentationml/2006/main">
  <p:tag name="AS_UNIQUEID" val="4197"/>
</p:tagLst>
</file>

<file path=ppt/tags/tag115.xml><?xml version="1.0" encoding="utf-8"?>
<p:tagLst xmlns:p="http://schemas.openxmlformats.org/presentationml/2006/main">
  <p:tag name="AS_UNIQUEID" val="4198"/>
</p:tagLst>
</file>

<file path=ppt/tags/tag116.xml><?xml version="1.0" encoding="utf-8"?>
<p:tagLst xmlns:p="http://schemas.openxmlformats.org/presentationml/2006/main">
  <p:tag name="AS_UNIQUEID" val="4200"/>
</p:tagLst>
</file>

<file path=ppt/tags/tag117.xml><?xml version="1.0" encoding="utf-8"?>
<p:tagLst xmlns:p="http://schemas.openxmlformats.org/presentationml/2006/main">
  <p:tag name="AS_UNIQUEID" val="4201"/>
</p:tagLst>
</file>

<file path=ppt/tags/tag118.xml><?xml version="1.0" encoding="utf-8"?>
<p:tagLst xmlns:p="http://schemas.openxmlformats.org/presentationml/2006/main">
  <p:tag name="AS_UNIQUEID" val="4202"/>
</p:tagLst>
</file>

<file path=ppt/tags/tag119.xml><?xml version="1.0" encoding="utf-8"?>
<p:tagLst xmlns:p="http://schemas.openxmlformats.org/presentationml/2006/main">
  <p:tag name="AS_UNIQUEID" val="4203"/>
</p:tagLst>
</file>

<file path=ppt/tags/tag12.xml><?xml version="1.0" encoding="utf-8"?>
<p:tagLst xmlns:p="http://schemas.openxmlformats.org/presentationml/2006/main">
  <p:tag name="AS_UNIQUEID" val="493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AS_UNIQUEID" val="4204"/>
</p:tagLst>
</file>

<file path=ppt/tags/tag121.xml><?xml version="1.0" encoding="utf-8"?>
<p:tagLst xmlns:p="http://schemas.openxmlformats.org/presentationml/2006/main">
  <p:tag name="AS_UNIQUEID" val="4206"/>
</p:tagLst>
</file>

<file path=ppt/tags/tag122.xml><?xml version="1.0" encoding="utf-8"?>
<p:tagLst xmlns:p="http://schemas.openxmlformats.org/presentationml/2006/main">
  <p:tag name="AS_UNIQUEID" val="4207"/>
</p:tagLst>
</file>

<file path=ppt/tags/tag123.xml><?xml version="1.0" encoding="utf-8"?>
<p:tagLst xmlns:p="http://schemas.openxmlformats.org/presentationml/2006/main">
  <p:tag name="AS_UNIQUEID" val="4208"/>
</p:tagLst>
</file>

<file path=ppt/tags/tag124.xml><?xml version="1.0" encoding="utf-8"?>
<p:tagLst xmlns:p="http://schemas.openxmlformats.org/presentationml/2006/main">
  <p:tag name="AS_UNIQUEID" val="4209"/>
</p:tagLst>
</file>

<file path=ppt/tags/tag125.xml><?xml version="1.0" encoding="utf-8"?>
<p:tagLst xmlns:p="http://schemas.openxmlformats.org/presentationml/2006/main">
  <p:tag name="AS_UNIQUEID" val="4210"/>
</p:tagLst>
</file>

<file path=ppt/tags/tag126.xml><?xml version="1.0" encoding="utf-8"?>
<p:tagLst xmlns:p="http://schemas.openxmlformats.org/presentationml/2006/main">
  <p:tag name="AS_UNIQUEID" val="4211"/>
</p:tagLst>
</file>

<file path=ppt/tags/tag127.xml><?xml version="1.0" encoding="utf-8"?>
<p:tagLst xmlns:p="http://schemas.openxmlformats.org/presentationml/2006/main">
  <p:tag name="AS_UNIQUEID" val="4213"/>
</p:tagLst>
</file>

<file path=ppt/tags/tag128.xml><?xml version="1.0" encoding="utf-8"?>
<p:tagLst xmlns:p="http://schemas.openxmlformats.org/presentationml/2006/main">
  <p:tag name="AS_UNIQUEID" val="4214"/>
</p:tagLst>
</file>

<file path=ppt/tags/tag129.xml><?xml version="1.0" encoding="utf-8"?>
<p:tagLst xmlns:p="http://schemas.openxmlformats.org/presentationml/2006/main">
  <p:tag name="AS_UNIQUEID" val="4215"/>
</p:tagLst>
</file>

<file path=ppt/tags/tag13.xml><?xml version="1.0" encoding="utf-8"?>
<p:tagLst xmlns:p="http://schemas.openxmlformats.org/presentationml/2006/main">
  <p:tag name="AS_UNIQUEID" val="493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0.xml><?xml version="1.0" encoding="utf-8"?>
<p:tagLst xmlns:p="http://schemas.openxmlformats.org/presentationml/2006/main">
  <p:tag name="AS_UNIQUEID" val="4216"/>
</p:tagLst>
</file>

<file path=ppt/tags/tag131.xml><?xml version="1.0" encoding="utf-8"?>
<p:tagLst xmlns:p="http://schemas.openxmlformats.org/presentationml/2006/main">
  <p:tag name="AS_UNIQUEID" val="4217"/>
</p:tagLst>
</file>

<file path=ppt/tags/tag132.xml><?xml version="1.0" encoding="utf-8"?>
<p:tagLst xmlns:p="http://schemas.openxmlformats.org/presentationml/2006/main">
  <p:tag name="AS_UNIQUEID" val="4218"/>
</p:tagLst>
</file>

<file path=ppt/tags/tag133.xml><?xml version="1.0" encoding="utf-8"?>
<p:tagLst xmlns:p="http://schemas.openxmlformats.org/presentationml/2006/main">
  <p:tag name="AS_UNIQUEID" val="4219"/>
</p:tagLst>
</file>

<file path=ppt/tags/tag134.xml><?xml version="1.0" encoding="utf-8"?>
<p:tagLst xmlns:p="http://schemas.openxmlformats.org/presentationml/2006/main">
  <p:tag name="AS_UNIQUEID" val="4220"/>
</p:tagLst>
</file>

<file path=ppt/tags/tag135.xml><?xml version="1.0" encoding="utf-8"?>
<p:tagLst xmlns:p="http://schemas.openxmlformats.org/presentationml/2006/main">
  <p:tag name="AS_UNIQUEID" val="4222"/>
</p:tagLst>
</file>

<file path=ppt/tags/tag136.xml><?xml version="1.0" encoding="utf-8"?>
<p:tagLst xmlns:p="http://schemas.openxmlformats.org/presentationml/2006/main">
  <p:tag name="AS_UNIQUEID" val="4223"/>
</p:tagLst>
</file>

<file path=ppt/tags/tag137.xml><?xml version="1.0" encoding="utf-8"?>
<p:tagLst xmlns:p="http://schemas.openxmlformats.org/presentationml/2006/main">
  <p:tag name="AS_UNIQUEID" val="4224"/>
</p:tagLst>
</file>

<file path=ppt/tags/tag138.xml><?xml version="1.0" encoding="utf-8"?>
<p:tagLst xmlns:p="http://schemas.openxmlformats.org/presentationml/2006/main">
  <p:tag name="AS_UNIQUEID" val="4225"/>
</p:tagLst>
</file>

<file path=ppt/tags/tag139.xml><?xml version="1.0" encoding="utf-8"?>
<p:tagLst xmlns:p="http://schemas.openxmlformats.org/presentationml/2006/main">
  <p:tag name="AS_UNIQUEID" val="4227"/>
</p:tagLst>
</file>

<file path=ppt/tags/tag14.xml><?xml version="1.0" encoding="utf-8"?>
<p:tagLst xmlns:p="http://schemas.openxmlformats.org/presentationml/2006/main">
  <p:tag name="AS_UNIQUEID" val="493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0.xml><?xml version="1.0" encoding="utf-8"?>
<p:tagLst xmlns:p="http://schemas.openxmlformats.org/presentationml/2006/main">
  <p:tag name="AS_UNIQUEID" val="4228"/>
</p:tagLst>
</file>

<file path=ppt/tags/tag141.xml><?xml version="1.0" encoding="utf-8"?>
<p:tagLst xmlns:p="http://schemas.openxmlformats.org/presentationml/2006/main">
  <p:tag name="AS_UNIQUEID" val="4229"/>
</p:tagLst>
</file>

<file path=ppt/tags/tag142.xml><?xml version="1.0" encoding="utf-8"?>
<p:tagLst xmlns:p="http://schemas.openxmlformats.org/presentationml/2006/main">
  <p:tag name="AS_UNIQUEID" val="4231"/>
</p:tagLst>
</file>

<file path=ppt/tags/tag143.xml><?xml version="1.0" encoding="utf-8"?>
<p:tagLst xmlns:p="http://schemas.openxmlformats.org/presentationml/2006/main">
  <p:tag name="AS_UNIQUEID" val="4232"/>
</p:tagLst>
</file>

<file path=ppt/tags/tag144.xml><?xml version="1.0" encoding="utf-8"?>
<p:tagLst xmlns:p="http://schemas.openxmlformats.org/presentationml/2006/main">
  <p:tag name="AS_UNIQUEID" val="4233"/>
</p:tagLst>
</file>

<file path=ppt/tags/tag145.xml><?xml version="1.0" encoding="utf-8"?>
<p:tagLst xmlns:p="http://schemas.openxmlformats.org/presentationml/2006/main">
  <p:tag name="AS_UNIQUEID" val="4234"/>
</p:tagLst>
</file>

<file path=ppt/tags/tag146.xml><?xml version="1.0" encoding="utf-8"?>
<p:tagLst xmlns:p="http://schemas.openxmlformats.org/presentationml/2006/main">
  <p:tag name="AS_UNIQUEID" val="4235"/>
</p:tagLst>
</file>

<file path=ppt/tags/tag147.xml><?xml version="1.0" encoding="utf-8"?>
<p:tagLst xmlns:p="http://schemas.openxmlformats.org/presentationml/2006/main">
  <p:tag name="AS_UNIQUEID" val="4236"/>
</p:tagLst>
</file>

<file path=ppt/tags/tag148.xml><?xml version="1.0" encoding="utf-8"?>
<p:tagLst xmlns:p="http://schemas.openxmlformats.org/presentationml/2006/main">
  <p:tag name="AS_UNIQUEID" val="4238"/>
</p:tagLst>
</file>

<file path=ppt/tags/tag149.xml><?xml version="1.0" encoding="utf-8"?>
<p:tagLst xmlns:p="http://schemas.openxmlformats.org/presentationml/2006/main">
  <p:tag name="AS_UNIQUEID" val="4239"/>
</p:tagLst>
</file>

<file path=ppt/tags/tag15.xml><?xml version="1.0" encoding="utf-8"?>
<p:tagLst xmlns:p="http://schemas.openxmlformats.org/presentationml/2006/main">
  <p:tag name="AS_UNIQUEID" val="494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4240"/>
</p:tagLst>
</file>

<file path=ppt/tags/tag151.xml><?xml version="1.0" encoding="utf-8"?>
<p:tagLst xmlns:p="http://schemas.openxmlformats.org/presentationml/2006/main">
  <p:tag name="AS_UNIQUEID" val="4241"/>
</p:tagLst>
</file>

<file path=ppt/tags/tag152.xml><?xml version="1.0" encoding="utf-8"?>
<p:tagLst xmlns:p="http://schemas.openxmlformats.org/presentationml/2006/main">
  <p:tag name="AS_UNIQUEID" val="4242"/>
</p:tagLst>
</file>

<file path=ppt/tags/tag153.xml><?xml version="1.0" encoding="utf-8"?>
<p:tagLst xmlns:p="http://schemas.openxmlformats.org/presentationml/2006/main">
  <p:tag name="AS_UNIQUEID" val="4243"/>
</p:tagLst>
</file>

<file path=ppt/tags/tag154.xml><?xml version="1.0" encoding="utf-8"?>
<p:tagLst xmlns:p="http://schemas.openxmlformats.org/presentationml/2006/main">
  <p:tag name="AS_UNIQUEID" val="4245"/>
</p:tagLst>
</file>

<file path=ppt/tags/tag155.xml><?xml version="1.0" encoding="utf-8"?>
<p:tagLst xmlns:p="http://schemas.openxmlformats.org/presentationml/2006/main">
  <p:tag name="AS_UNIQUEID" val="4246"/>
</p:tagLst>
</file>

<file path=ppt/tags/tag156.xml><?xml version="1.0" encoding="utf-8"?>
<p:tagLst xmlns:p="http://schemas.openxmlformats.org/presentationml/2006/main">
  <p:tag name="AS_UNIQUEID" val="4247"/>
</p:tagLst>
</file>

<file path=ppt/tags/tag157.xml><?xml version="1.0" encoding="utf-8"?>
<p:tagLst xmlns:p="http://schemas.openxmlformats.org/presentationml/2006/main">
  <p:tag name="AS_UNIQUEID" val="4248"/>
</p:tagLst>
</file>

<file path=ppt/tags/tag158.xml><?xml version="1.0" encoding="utf-8"?>
<p:tagLst xmlns:p="http://schemas.openxmlformats.org/presentationml/2006/main">
  <p:tag name="AS_UNIQUEID" val="4249"/>
</p:tagLst>
</file>

<file path=ppt/tags/tag159.xml><?xml version="1.0" encoding="utf-8"?>
<p:tagLst xmlns:p="http://schemas.openxmlformats.org/presentationml/2006/main">
  <p:tag name="AS_UNIQUEID" val="4251"/>
</p:tagLst>
</file>

<file path=ppt/tags/tag16.xml><?xml version="1.0" encoding="utf-8"?>
<p:tagLst xmlns:p="http://schemas.openxmlformats.org/presentationml/2006/main">
  <p:tag name="AS_UNIQUEID" val="494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4252"/>
</p:tagLst>
</file>

<file path=ppt/tags/tag161.xml><?xml version="1.0" encoding="utf-8"?>
<p:tagLst xmlns:p="http://schemas.openxmlformats.org/presentationml/2006/main">
  <p:tag name="AS_UNIQUEID" val="4253"/>
</p:tagLst>
</file>

<file path=ppt/tags/tag162.xml><?xml version="1.0" encoding="utf-8"?>
<p:tagLst xmlns:p="http://schemas.openxmlformats.org/presentationml/2006/main">
  <p:tag name="AS_UNIQUEID" val="4254"/>
</p:tagLst>
</file>

<file path=ppt/tags/tag163.xml><?xml version="1.0" encoding="utf-8"?>
<p:tagLst xmlns:p="http://schemas.openxmlformats.org/presentationml/2006/main">
  <p:tag name="AS_UNIQUEID" val="4255"/>
</p:tagLst>
</file>

<file path=ppt/tags/tag164.xml><?xml version="1.0" encoding="utf-8"?>
<p:tagLst xmlns:p="http://schemas.openxmlformats.org/presentationml/2006/main">
  <p:tag name="AS_UNIQUEID" val="4258"/>
</p:tagLst>
</file>

<file path=ppt/tags/tag165.xml><?xml version="1.0" encoding="utf-8"?>
<p:tagLst xmlns:p="http://schemas.openxmlformats.org/presentationml/2006/main">
  <p:tag name="AS_UNIQUEID" val="4259"/>
</p:tagLst>
</file>

<file path=ppt/tags/tag166.xml><?xml version="1.0" encoding="utf-8"?>
<p:tagLst xmlns:p="http://schemas.openxmlformats.org/presentationml/2006/main">
  <p:tag name="AS_UNIQUEID" val="4260"/>
</p:tagLst>
</file>

<file path=ppt/tags/tag167.xml><?xml version="1.0" encoding="utf-8"?>
<p:tagLst xmlns:p="http://schemas.openxmlformats.org/presentationml/2006/main">
  <p:tag name="AS_UNIQUEID" val="4261"/>
</p:tagLst>
</file>

<file path=ppt/tags/tag168.xml><?xml version="1.0" encoding="utf-8"?>
<p:tagLst xmlns:p="http://schemas.openxmlformats.org/presentationml/2006/main">
  <p:tag name="AS_UNIQUEID" val="4262"/>
</p:tagLst>
</file>

<file path=ppt/tags/tag169.xml><?xml version="1.0" encoding="utf-8"?>
<p:tagLst xmlns:p="http://schemas.openxmlformats.org/presentationml/2006/main">
  <p:tag name="AS_UNIQUEID" val="4263"/>
</p:tagLst>
</file>

<file path=ppt/tags/tag17.xml><?xml version="1.0" encoding="utf-8"?>
<p:tagLst xmlns:p="http://schemas.openxmlformats.org/presentationml/2006/main">
  <p:tag name="AS_UNIQUEID" val="494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AS_UNIQUEID" val="4433"/>
</p:tagLst>
</file>

<file path=ppt/tags/tag171.xml><?xml version="1.0" encoding="utf-8"?>
<p:tagLst xmlns:p="http://schemas.openxmlformats.org/presentationml/2006/main">
  <p:tag name="AS_UNIQUEID" val="4434"/>
</p:tagLst>
</file>

<file path=ppt/tags/tag172.xml><?xml version="1.0" encoding="utf-8"?>
<p:tagLst xmlns:p="http://schemas.openxmlformats.org/presentationml/2006/main">
  <p:tag name="AS_UNIQUEID" val="4435"/>
</p:tagLst>
</file>

<file path=ppt/tags/tag173.xml><?xml version="1.0" encoding="utf-8"?>
<p:tagLst xmlns:p="http://schemas.openxmlformats.org/presentationml/2006/main">
  <p:tag name="AS_UNIQUEID" val="4436"/>
</p:tagLst>
</file>

<file path=ppt/tags/tag174.xml><?xml version="1.0" encoding="utf-8"?>
<p:tagLst xmlns:p="http://schemas.openxmlformats.org/presentationml/2006/main">
  <p:tag name="AS_UNIQUEID" val="4437"/>
</p:tagLst>
</file>

<file path=ppt/tags/tag175.xml><?xml version="1.0" encoding="utf-8"?>
<p:tagLst xmlns:p="http://schemas.openxmlformats.org/presentationml/2006/main">
  <p:tag name="AS_UNIQUEID" val="4439"/>
</p:tagLst>
</file>

<file path=ppt/tags/tag176.xml><?xml version="1.0" encoding="utf-8"?>
<p:tagLst xmlns:p="http://schemas.openxmlformats.org/presentationml/2006/main">
  <p:tag name="AS_UNIQUEID" val="4440"/>
</p:tagLst>
</file>

<file path=ppt/tags/tag177.xml><?xml version="1.0" encoding="utf-8"?>
<p:tagLst xmlns:p="http://schemas.openxmlformats.org/presentationml/2006/main">
  <p:tag name="AS_UNIQUEID" val="4441"/>
</p:tagLst>
</file>

<file path=ppt/tags/tag178.xml><?xml version="1.0" encoding="utf-8"?>
<p:tagLst xmlns:p="http://schemas.openxmlformats.org/presentationml/2006/main">
  <p:tag name="AS_UNIQUEID" val="4442"/>
</p:tagLst>
</file>

<file path=ppt/tags/tag179.xml><?xml version="1.0" encoding="utf-8"?>
<p:tagLst xmlns:p="http://schemas.openxmlformats.org/presentationml/2006/main">
  <p:tag name="AS_UNIQUEID" val="4443"/>
</p:tagLst>
</file>

<file path=ppt/tags/tag18.xml><?xml version="1.0" encoding="utf-8"?>
<p:tagLst xmlns:p="http://schemas.openxmlformats.org/presentationml/2006/main">
  <p:tag name="AS_UNIQUEID" val="494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AS_UNIQUEID" val="4445"/>
</p:tagLst>
</file>

<file path=ppt/tags/tag181.xml><?xml version="1.0" encoding="utf-8"?>
<p:tagLst xmlns:p="http://schemas.openxmlformats.org/presentationml/2006/main">
  <p:tag name="AS_UNIQUEID" val="4446"/>
</p:tagLst>
</file>

<file path=ppt/tags/tag182.xml><?xml version="1.0" encoding="utf-8"?>
<p:tagLst xmlns:p="http://schemas.openxmlformats.org/presentationml/2006/main">
  <p:tag name="AS_UNIQUEID" val="4447"/>
</p:tagLst>
</file>

<file path=ppt/tags/tag183.xml><?xml version="1.0" encoding="utf-8"?>
<p:tagLst xmlns:p="http://schemas.openxmlformats.org/presentationml/2006/main">
  <p:tag name="AS_UNIQUEID" val="4448"/>
</p:tagLst>
</file>

<file path=ppt/tags/tag184.xml><?xml version="1.0" encoding="utf-8"?>
<p:tagLst xmlns:p="http://schemas.openxmlformats.org/presentationml/2006/main">
  <p:tag name="AS_UNIQUEID" val="4449"/>
</p:tagLst>
</file>

<file path=ppt/tags/tag185.xml><?xml version="1.0" encoding="utf-8"?>
<p:tagLst xmlns:p="http://schemas.openxmlformats.org/presentationml/2006/main">
  <p:tag name="AS_UNIQUEID" val="4451"/>
</p:tagLst>
</file>

<file path=ppt/tags/tag186.xml><?xml version="1.0" encoding="utf-8"?>
<p:tagLst xmlns:p="http://schemas.openxmlformats.org/presentationml/2006/main">
  <p:tag name="AS_UNIQUEID" val="4452"/>
</p:tagLst>
</file>

<file path=ppt/tags/tag187.xml><?xml version="1.0" encoding="utf-8"?>
<p:tagLst xmlns:p="http://schemas.openxmlformats.org/presentationml/2006/main">
  <p:tag name="AS_UNIQUEID" val="4453"/>
</p:tagLst>
</file>

<file path=ppt/tags/tag188.xml><?xml version="1.0" encoding="utf-8"?>
<p:tagLst xmlns:p="http://schemas.openxmlformats.org/presentationml/2006/main">
  <p:tag name="AS_UNIQUEID" val="4454"/>
</p:tagLst>
</file>

<file path=ppt/tags/tag189.xml><?xml version="1.0" encoding="utf-8"?>
<p:tagLst xmlns:p="http://schemas.openxmlformats.org/presentationml/2006/main">
  <p:tag name="AS_UNIQUEID" val="4455"/>
</p:tagLst>
</file>

<file path=ppt/tags/tag19.xml><?xml version="1.0" encoding="utf-8"?>
<p:tagLst xmlns:p="http://schemas.openxmlformats.org/presentationml/2006/main">
  <p:tag name="AS_UNIQUEID" val="494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0.xml><?xml version="1.0" encoding="utf-8"?>
<p:tagLst xmlns:p="http://schemas.openxmlformats.org/presentationml/2006/main">
  <p:tag name="AS_UNIQUEID" val="4456"/>
</p:tagLst>
</file>

<file path=ppt/tags/tag191.xml><?xml version="1.0" encoding="utf-8"?>
<p:tagLst xmlns:p="http://schemas.openxmlformats.org/presentationml/2006/main">
  <p:tag name="AS_UNIQUEID" val="4458"/>
</p:tagLst>
</file>

<file path=ppt/tags/tag192.xml><?xml version="1.0" encoding="utf-8"?>
<p:tagLst xmlns:p="http://schemas.openxmlformats.org/presentationml/2006/main">
  <p:tag name="AS_UNIQUEID" val="4459"/>
</p:tagLst>
</file>

<file path=ppt/tags/tag193.xml><?xml version="1.0" encoding="utf-8"?>
<p:tagLst xmlns:p="http://schemas.openxmlformats.org/presentationml/2006/main">
  <p:tag name="AS_UNIQUEID" val="4460"/>
</p:tagLst>
</file>

<file path=ppt/tags/tag194.xml><?xml version="1.0" encoding="utf-8"?>
<p:tagLst xmlns:p="http://schemas.openxmlformats.org/presentationml/2006/main">
  <p:tag name="AS_UNIQUEID" val="4461"/>
</p:tagLst>
</file>

<file path=ppt/tags/tag195.xml><?xml version="1.0" encoding="utf-8"?>
<p:tagLst xmlns:p="http://schemas.openxmlformats.org/presentationml/2006/main">
  <p:tag name="AS_UNIQUEID" val="4462"/>
</p:tagLst>
</file>

<file path=ppt/tags/tag196.xml><?xml version="1.0" encoding="utf-8"?>
<p:tagLst xmlns:p="http://schemas.openxmlformats.org/presentationml/2006/main">
  <p:tag name="AS_UNIQUEID" val="4463"/>
</p:tagLst>
</file>

<file path=ppt/tags/tag197.xml><?xml version="1.0" encoding="utf-8"?>
<p:tagLst xmlns:p="http://schemas.openxmlformats.org/presentationml/2006/main">
  <p:tag name="AS_UNIQUEID" val="4464"/>
</p:tagLst>
</file>

<file path=ppt/tags/tag198.xml><?xml version="1.0" encoding="utf-8"?>
<p:tagLst xmlns:p="http://schemas.openxmlformats.org/presentationml/2006/main">
  <p:tag name="AS_UNIQUEID" val="4465"/>
</p:tagLst>
</file>

<file path=ppt/tags/tag199.xml><?xml version="1.0" encoding="utf-8"?>
<p:tagLst xmlns:p="http://schemas.openxmlformats.org/presentationml/2006/main">
  <p:tag name="AS_UNIQUEID" val="4467"/>
</p:tagLst>
</file>

<file path=ppt/tags/tag2.xml><?xml version="1.0" encoding="utf-8"?>
<p:tagLst xmlns:p="http://schemas.openxmlformats.org/presentationml/2006/main">
  <p:tag name="AS_UNIQUEID" val="492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494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0.xml><?xml version="1.0" encoding="utf-8"?>
<p:tagLst xmlns:p="http://schemas.openxmlformats.org/presentationml/2006/main">
  <p:tag name="AS_UNIQUEID" val="4468"/>
</p:tagLst>
</file>

<file path=ppt/tags/tag201.xml><?xml version="1.0" encoding="utf-8"?>
<p:tagLst xmlns:p="http://schemas.openxmlformats.org/presentationml/2006/main">
  <p:tag name="AS_UNIQUEID" val="4469"/>
</p:tagLst>
</file>

<file path=ppt/tags/tag202.xml><?xml version="1.0" encoding="utf-8"?>
<p:tagLst xmlns:p="http://schemas.openxmlformats.org/presentationml/2006/main">
  <p:tag name="AS_UNIQUEID" val="4470"/>
</p:tagLst>
</file>

<file path=ppt/tags/tag203.xml><?xml version="1.0" encoding="utf-8"?>
<p:tagLst xmlns:p="http://schemas.openxmlformats.org/presentationml/2006/main">
  <p:tag name="AS_UNIQUEID" val="4472"/>
</p:tagLst>
</file>

<file path=ppt/tags/tag204.xml><?xml version="1.0" encoding="utf-8"?>
<p:tagLst xmlns:p="http://schemas.openxmlformats.org/presentationml/2006/main">
  <p:tag name="AS_UNIQUEID" val="4473"/>
</p:tagLst>
</file>

<file path=ppt/tags/tag205.xml><?xml version="1.0" encoding="utf-8"?>
<p:tagLst xmlns:p="http://schemas.openxmlformats.org/presentationml/2006/main">
  <p:tag name="AS_UNIQUEID" val="4474"/>
</p:tagLst>
</file>

<file path=ppt/tags/tag206.xml><?xml version="1.0" encoding="utf-8"?>
<p:tagLst xmlns:p="http://schemas.openxmlformats.org/presentationml/2006/main">
  <p:tag name="AS_UNIQUEID" val="4476"/>
</p:tagLst>
</file>

<file path=ppt/tags/tag207.xml><?xml version="1.0" encoding="utf-8"?>
<p:tagLst xmlns:p="http://schemas.openxmlformats.org/presentationml/2006/main">
  <p:tag name="AS_UNIQUEID" val="4477"/>
</p:tagLst>
</file>

<file path=ppt/tags/tag208.xml><?xml version="1.0" encoding="utf-8"?>
<p:tagLst xmlns:p="http://schemas.openxmlformats.org/presentationml/2006/main">
  <p:tag name="AS_UNIQUEID" val="4478"/>
</p:tagLst>
</file>

<file path=ppt/tags/tag209.xml><?xml version="1.0" encoding="utf-8"?>
<p:tagLst xmlns:p="http://schemas.openxmlformats.org/presentationml/2006/main">
  <p:tag name="AS_UNIQUEID" val="4479"/>
</p:tagLst>
</file>

<file path=ppt/tags/tag21.xml><?xml version="1.0" encoding="utf-8"?>
<p:tagLst xmlns:p="http://schemas.openxmlformats.org/presentationml/2006/main">
  <p:tag name="AS_UNIQUEID" val="494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0.xml><?xml version="1.0" encoding="utf-8"?>
<p:tagLst xmlns:p="http://schemas.openxmlformats.org/presentationml/2006/main">
  <p:tag name="AS_UNIQUEID" val="4480"/>
</p:tagLst>
</file>

<file path=ppt/tags/tag211.xml><?xml version="1.0" encoding="utf-8"?>
<p:tagLst xmlns:p="http://schemas.openxmlformats.org/presentationml/2006/main">
  <p:tag name="AS_UNIQUEID" val="4481"/>
</p:tagLst>
</file>

<file path=ppt/tags/tag212.xml><?xml version="1.0" encoding="utf-8"?>
<p:tagLst xmlns:p="http://schemas.openxmlformats.org/presentationml/2006/main">
  <p:tag name="AS_UNIQUEID" val="4483"/>
</p:tagLst>
</file>

<file path=ppt/tags/tag213.xml><?xml version="1.0" encoding="utf-8"?>
<p:tagLst xmlns:p="http://schemas.openxmlformats.org/presentationml/2006/main">
  <p:tag name="AS_UNIQUEID" val="4484"/>
</p:tagLst>
</file>

<file path=ppt/tags/tag214.xml><?xml version="1.0" encoding="utf-8"?>
<p:tagLst xmlns:p="http://schemas.openxmlformats.org/presentationml/2006/main">
  <p:tag name="AS_UNIQUEID" val="4485"/>
</p:tagLst>
</file>

<file path=ppt/tags/tag215.xml><?xml version="1.0" encoding="utf-8"?>
<p:tagLst xmlns:p="http://schemas.openxmlformats.org/presentationml/2006/main">
  <p:tag name="AS_UNIQUEID" val="4486"/>
</p:tagLst>
</file>

<file path=ppt/tags/tag216.xml><?xml version="1.0" encoding="utf-8"?>
<p:tagLst xmlns:p="http://schemas.openxmlformats.org/presentationml/2006/main">
  <p:tag name="AS_UNIQUEID" val="4487"/>
</p:tagLst>
</file>

<file path=ppt/tags/tag217.xml><?xml version="1.0" encoding="utf-8"?>
<p:tagLst xmlns:p="http://schemas.openxmlformats.org/presentationml/2006/main">
  <p:tag name="AS_UNIQUEID" val="4488"/>
</p:tagLst>
</file>

<file path=ppt/tags/tag218.xml><?xml version="1.0" encoding="utf-8"?>
<p:tagLst xmlns:p="http://schemas.openxmlformats.org/presentationml/2006/main">
  <p:tag name="AS_UNIQUEID" val="4490"/>
</p:tagLst>
</file>

<file path=ppt/tags/tag219.xml><?xml version="1.0" encoding="utf-8"?>
<p:tagLst xmlns:p="http://schemas.openxmlformats.org/presentationml/2006/main">
  <p:tag name="AS_UNIQUEID" val="4491"/>
</p:tagLst>
</file>

<file path=ppt/tags/tag22.xml><?xml version="1.0" encoding="utf-8"?>
<p:tagLst xmlns:p="http://schemas.openxmlformats.org/presentationml/2006/main">
  <p:tag name="AS_UNIQUEID" val="494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AS_UNIQUEID" val="4492"/>
</p:tagLst>
</file>

<file path=ppt/tags/tag221.xml><?xml version="1.0" encoding="utf-8"?>
<p:tagLst xmlns:p="http://schemas.openxmlformats.org/presentationml/2006/main">
  <p:tag name="AS_UNIQUEID" val="4493"/>
</p:tagLst>
</file>

<file path=ppt/tags/tag222.xml><?xml version="1.0" encoding="utf-8"?>
<p:tagLst xmlns:p="http://schemas.openxmlformats.org/presentationml/2006/main">
  <p:tag name="AS_UNIQUEID" val="4494"/>
</p:tagLst>
</file>

<file path=ppt/tags/tag223.xml><?xml version="1.0" encoding="utf-8"?>
<p:tagLst xmlns:p="http://schemas.openxmlformats.org/presentationml/2006/main">
  <p:tag name="AS_UNIQUEID" val="4496"/>
</p:tagLst>
</file>

<file path=ppt/tags/tag224.xml><?xml version="1.0" encoding="utf-8"?>
<p:tagLst xmlns:p="http://schemas.openxmlformats.org/presentationml/2006/main">
  <p:tag name="AS_UNIQUEID" val="4497"/>
</p:tagLst>
</file>

<file path=ppt/tags/tag225.xml><?xml version="1.0" encoding="utf-8"?>
<p:tagLst xmlns:p="http://schemas.openxmlformats.org/presentationml/2006/main">
  <p:tag name="AS_UNIQUEID" val="4498"/>
</p:tagLst>
</file>

<file path=ppt/tags/tag226.xml><?xml version="1.0" encoding="utf-8"?>
<p:tagLst xmlns:p="http://schemas.openxmlformats.org/presentationml/2006/main">
  <p:tag name="AS_UNIQUEID" val="4499"/>
</p:tagLst>
</file>

<file path=ppt/tags/tag227.xml><?xml version="1.0" encoding="utf-8"?>
<p:tagLst xmlns:p="http://schemas.openxmlformats.org/presentationml/2006/main">
  <p:tag name="AS_UNIQUEID" val="4500"/>
</p:tagLst>
</file>

<file path=ppt/tags/tag228.xml><?xml version="1.0" encoding="utf-8"?>
<p:tagLst xmlns:p="http://schemas.openxmlformats.org/presentationml/2006/main">
  <p:tag name="AS_UNIQUEID" val="4502"/>
</p:tagLst>
</file>

<file path=ppt/tags/tag229.xml><?xml version="1.0" encoding="utf-8"?>
<p:tagLst xmlns:p="http://schemas.openxmlformats.org/presentationml/2006/main">
  <p:tag name="AS_UNIQUEID" val="4503"/>
</p:tagLst>
</file>

<file path=ppt/tags/tag23.xml><?xml version="1.0" encoding="utf-8"?>
<p:tagLst xmlns:p="http://schemas.openxmlformats.org/presentationml/2006/main">
  <p:tag name="AS_UNIQUEID" val="495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AS_UNIQUEID" val="4504"/>
</p:tagLst>
</file>

<file path=ppt/tags/tag231.xml><?xml version="1.0" encoding="utf-8"?>
<p:tagLst xmlns:p="http://schemas.openxmlformats.org/presentationml/2006/main">
  <p:tag name="AS_UNIQUEID" val="4505"/>
</p:tagLst>
</file>

<file path=ppt/tags/tag232.xml><?xml version="1.0" encoding="utf-8"?>
<p:tagLst xmlns:p="http://schemas.openxmlformats.org/presentationml/2006/main">
  <p:tag name="AS_UNIQUEID" val="4506"/>
</p:tagLst>
</file>

<file path=ppt/tags/tag233.xml><?xml version="1.0" encoding="utf-8"?>
<p:tagLst xmlns:p="http://schemas.openxmlformats.org/presentationml/2006/main">
  <p:tag name="AS_UNIQUEID" val="4507"/>
</p:tagLst>
</file>

<file path=ppt/tags/tag234.xml><?xml version="1.0" encoding="utf-8"?>
<p:tagLst xmlns:p="http://schemas.openxmlformats.org/presentationml/2006/main">
  <p:tag name="AS_UNIQUEID" val="4509"/>
</p:tagLst>
</file>

<file path=ppt/tags/tag235.xml><?xml version="1.0" encoding="utf-8"?>
<p:tagLst xmlns:p="http://schemas.openxmlformats.org/presentationml/2006/main">
  <p:tag name="AS_UNIQUEID" val="4510"/>
</p:tagLst>
</file>

<file path=ppt/tags/tag236.xml><?xml version="1.0" encoding="utf-8"?>
<p:tagLst xmlns:p="http://schemas.openxmlformats.org/presentationml/2006/main">
  <p:tag name="AS_UNIQUEID" val="4511"/>
</p:tagLst>
</file>

<file path=ppt/tags/tag237.xml><?xml version="1.0" encoding="utf-8"?>
<p:tagLst xmlns:p="http://schemas.openxmlformats.org/presentationml/2006/main">
  <p:tag name="AS_UNIQUEID" val="4512"/>
</p:tagLst>
</file>

<file path=ppt/tags/tag238.xml><?xml version="1.0" encoding="utf-8"?>
<p:tagLst xmlns:p="http://schemas.openxmlformats.org/presentationml/2006/main">
  <p:tag name="AS_UNIQUEID" val="4513"/>
</p:tagLst>
</file>

<file path=ppt/tags/tag239.xml><?xml version="1.0" encoding="utf-8"?>
<p:tagLst xmlns:p="http://schemas.openxmlformats.org/presentationml/2006/main">
  <p:tag name="AS_UNIQUEID" val="4514"/>
</p:tagLst>
</file>

<file path=ppt/tags/tag24.xml><?xml version="1.0" encoding="utf-8"?>
<p:tagLst xmlns:p="http://schemas.openxmlformats.org/presentationml/2006/main">
  <p:tag name="AS_UNIQUEID" val="495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AS_UNIQUEID" val="4637"/>
</p:tagLst>
</file>

<file path=ppt/tags/tag241.xml><?xml version="1.0" encoding="utf-8"?>
<p:tagLst xmlns:p="http://schemas.openxmlformats.org/presentationml/2006/main">
  <p:tag name="AS_UNIQUEID" val="4638"/>
</p:tagLst>
</file>

<file path=ppt/tags/tag242.xml><?xml version="1.0" encoding="utf-8"?>
<p:tagLst xmlns:p="http://schemas.openxmlformats.org/presentationml/2006/main">
  <p:tag name="AS_UNIQUEID" val="4639"/>
</p:tagLst>
</file>

<file path=ppt/tags/tag243.xml><?xml version="1.0" encoding="utf-8"?>
<p:tagLst xmlns:p="http://schemas.openxmlformats.org/presentationml/2006/main">
  <p:tag name="AS_UNIQUEID" val="4640"/>
</p:tagLst>
</file>

<file path=ppt/tags/tag244.xml><?xml version="1.0" encoding="utf-8"?>
<p:tagLst xmlns:p="http://schemas.openxmlformats.org/presentationml/2006/main">
  <p:tag name="AS_UNIQUEID" val="4641"/>
</p:tagLst>
</file>

<file path=ppt/tags/tag245.xml><?xml version="1.0" encoding="utf-8"?>
<p:tagLst xmlns:p="http://schemas.openxmlformats.org/presentationml/2006/main">
  <p:tag name="AS_UNIQUEID" val="4643"/>
</p:tagLst>
</file>

<file path=ppt/tags/tag246.xml><?xml version="1.0" encoding="utf-8"?>
<p:tagLst xmlns:p="http://schemas.openxmlformats.org/presentationml/2006/main">
  <p:tag name="AS_UNIQUEID" val="4644"/>
</p:tagLst>
</file>

<file path=ppt/tags/tag247.xml><?xml version="1.0" encoding="utf-8"?>
<p:tagLst xmlns:p="http://schemas.openxmlformats.org/presentationml/2006/main">
  <p:tag name="AS_UNIQUEID" val="4645"/>
</p:tagLst>
</file>

<file path=ppt/tags/tag248.xml><?xml version="1.0" encoding="utf-8"?>
<p:tagLst xmlns:p="http://schemas.openxmlformats.org/presentationml/2006/main">
  <p:tag name="AS_UNIQUEID" val="4646"/>
</p:tagLst>
</file>

<file path=ppt/tags/tag249.xml><?xml version="1.0" encoding="utf-8"?>
<p:tagLst xmlns:p="http://schemas.openxmlformats.org/presentationml/2006/main">
  <p:tag name="AS_UNIQUEID" val="4647"/>
</p:tagLst>
</file>

<file path=ppt/tags/tag25.xml><?xml version="1.0" encoding="utf-8"?>
<p:tagLst xmlns:p="http://schemas.openxmlformats.org/presentationml/2006/main">
  <p:tag name="AS_UNIQUEID" val="495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AS_UNIQUEID" val="4649"/>
</p:tagLst>
</file>

<file path=ppt/tags/tag251.xml><?xml version="1.0" encoding="utf-8"?>
<p:tagLst xmlns:p="http://schemas.openxmlformats.org/presentationml/2006/main">
  <p:tag name="AS_UNIQUEID" val="4650"/>
</p:tagLst>
</file>

<file path=ppt/tags/tag252.xml><?xml version="1.0" encoding="utf-8"?>
<p:tagLst xmlns:p="http://schemas.openxmlformats.org/presentationml/2006/main">
  <p:tag name="AS_UNIQUEID" val="4651"/>
</p:tagLst>
</file>

<file path=ppt/tags/tag253.xml><?xml version="1.0" encoding="utf-8"?>
<p:tagLst xmlns:p="http://schemas.openxmlformats.org/presentationml/2006/main">
  <p:tag name="AS_UNIQUEID" val="4652"/>
</p:tagLst>
</file>

<file path=ppt/tags/tag254.xml><?xml version="1.0" encoding="utf-8"?>
<p:tagLst xmlns:p="http://schemas.openxmlformats.org/presentationml/2006/main">
  <p:tag name="AS_UNIQUEID" val="4653"/>
</p:tagLst>
</file>

<file path=ppt/tags/tag255.xml><?xml version="1.0" encoding="utf-8"?>
<p:tagLst xmlns:p="http://schemas.openxmlformats.org/presentationml/2006/main">
  <p:tag name="AS_UNIQUEID" val="4655"/>
</p:tagLst>
</file>

<file path=ppt/tags/tag256.xml><?xml version="1.0" encoding="utf-8"?>
<p:tagLst xmlns:p="http://schemas.openxmlformats.org/presentationml/2006/main">
  <p:tag name="AS_UNIQUEID" val="4656"/>
</p:tagLst>
</file>

<file path=ppt/tags/tag257.xml><?xml version="1.0" encoding="utf-8"?>
<p:tagLst xmlns:p="http://schemas.openxmlformats.org/presentationml/2006/main">
  <p:tag name="AS_UNIQUEID" val="4657"/>
</p:tagLst>
</file>

<file path=ppt/tags/tag258.xml><?xml version="1.0" encoding="utf-8"?>
<p:tagLst xmlns:p="http://schemas.openxmlformats.org/presentationml/2006/main">
  <p:tag name="AS_UNIQUEID" val="4658"/>
</p:tagLst>
</file>

<file path=ppt/tags/tag259.xml><?xml version="1.0" encoding="utf-8"?>
<p:tagLst xmlns:p="http://schemas.openxmlformats.org/presentationml/2006/main">
  <p:tag name="AS_UNIQUEID" val="4659"/>
</p:tagLst>
</file>

<file path=ppt/tags/tag26.xml><?xml version="1.0" encoding="utf-8"?>
<p:tagLst xmlns:p="http://schemas.openxmlformats.org/presentationml/2006/main">
  <p:tag name="AS_UNIQUEID" val="495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0.xml><?xml version="1.0" encoding="utf-8"?>
<p:tagLst xmlns:p="http://schemas.openxmlformats.org/presentationml/2006/main">
  <p:tag name="AS_UNIQUEID" val="4660"/>
</p:tagLst>
</file>

<file path=ppt/tags/tag261.xml><?xml version="1.0" encoding="utf-8"?>
<p:tagLst xmlns:p="http://schemas.openxmlformats.org/presentationml/2006/main">
  <p:tag name="AS_UNIQUEID" val="4662"/>
</p:tagLst>
</file>

<file path=ppt/tags/tag262.xml><?xml version="1.0" encoding="utf-8"?>
<p:tagLst xmlns:p="http://schemas.openxmlformats.org/presentationml/2006/main">
  <p:tag name="AS_UNIQUEID" val="4663"/>
</p:tagLst>
</file>

<file path=ppt/tags/tag263.xml><?xml version="1.0" encoding="utf-8"?>
<p:tagLst xmlns:p="http://schemas.openxmlformats.org/presentationml/2006/main">
  <p:tag name="AS_UNIQUEID" val="4664"/>
</p:tagLst>
</file>

<file path=ppt/tags/tag264.xml><?xml version="1.0" encoding="utf-8"?>
<p:tagLst xmlns:p="http://schemas.openxmlformats.org/presentationml/2006/main">
  <p:tag name="AS_UNIQUEID" val="4665"/>
</p:tagLst>
</file>

<file path=ppt/tags/tag265.xml><?xml version="1.0" encoding="utf-8"?>
<p:tagLst xmlns:p="http://schemas.openxmlformats.org/presentationml/2006/main">
  <p:tag name="AS_UNIQUEID" val="4666"/>
</p:tagLst>
</file>

<file path=ppt/tags/tag266.xml><?xml version="1.0" encoding="utf-8"?>
<p:tagLst xmlns:p="http://schemas.openxmlformats.org/presentationml/2006/main">
  <p:tag name="AS_UNIQUEID" val="4667"/>
</p:tagLst>
</file>

<file path=ppt/tags/tag267.xml><?xml version="1.0" encoding="utf-8"?>
<p:tagLst xmlns:p="http://schemas.openxmlformats.org/presentationml/2006/main">
  <p:tag name="AS_UNIQUEID" val="4668"/>
</p:tagLst>
</file>

<file path=ppt/tags/tag268.xml><?xml version="1.0" encoding="utf-8"?>
<p:tagLst xmlns:p="http://schemas.openxmlformats.org/presentationml/2006/main">
  <p:tag name="AS_UNIQUEID" val="4669"/>
</p:tagLst>
</file>

<file path=ppt/tags/tag269.xml><?xml version="1.0" encoding="utf-8"?>
<p:tagLst xmlns:p="http://schemas.openxmlformats.org/presentationml/2006/main">
  <p:tag name="AS_UNIQUEID" val="4671"/>
</p:tagLst>
</file>

<file path=ppt/tags/tag27.xml><?xml version="1.0" encoding="utf-8"?>
<p:tagLst xmlns:p="http://schemas.openxmlformats.org/presentationml/2006/main">
  <p:tag name="AS_UNIQUEID" val="495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0.xml><?xml version="1.0" encoding="utf-8"?>
<p:tagLst xmlns:p="http://schemas.openxmlformats.org/presentationml/2006/main">
  <p:tag name="AS_UNIQUEID" val="4672"/>
</p:tagLst>
</file>

<file path=ppt/tags/tag271.xml><?xml version="1.0" encoding="utf-8"?>
<p:tagLst xmlns:p="http://schemas.openxmlformats.org/presentationml/2006/main">
  <p:tag name="AS_UNIQUEID" val="4673"/>
</p:tagLst>
</file>

<file path=ppt/tags/tag272.xml><?xml version="1.0" encoding="utf-8"?>
<p:tagLst xmlns:p="http://schemas.openxmlformats.org/presentationml/2006/main">
  <p:tag name="AS_UNIQUEID" val="4674"/>
</p:tagLst>
</file>

<file path=ppt/tags/tag273.xml><?xml version="1.0" encoding="utf-8"?>
<p:tagLst xmlns:p="http://schemas.openxmlformats.org/presentationml/2006/main">
  <p:tag name="AS_UNIQUEID" val="4676"/>
</p:tagLst>
</file>

<file path=ppt/tags/tag274.xml><?xml version="1.0" encoding="utf-8"?>
<p:tagLst xmlns:p="http://schemas.openxmlformats.org/presentationml/2006/main">
  <p:tag name="AS_UNIQUEID" val="4677"/>
</p:tagLst>
</file>

<file path=ppt/tags/tag275.xml><?xml version="1.0" encoding="utf-8"?>
<p:tagLst xmlns:p="http://schemas.openxmlformats.org/presentationml/2006/main">
  <p:tag name="AS_UNIQUEID" val="4678"/>
</p:tagLst>
</file>

<file path=ppt/tags/tag276.xml><?xml version="1.0" encoding="utf-8"?>
<p:tagLst xmlns:p="http://schemas.openxmlformats.org/presentationml/2006/main">
  <p:tag name="AS_UNIQUEID" val="4680"/>
</p:tagLst>
</file>

<file path=ppt/tags/tag277.xml><?xml version="1.0" encoding="utf-8"?>
<p:tagLst xmlns:p="http://schemas.openxmlformats.org/presentationml/2006/main">
  <p:tag name="AS_UNIQUEID" val="4681"/>
</p:tagLst>
</file>

<file path=ppt/tags/tag278.xml><?xml version="1.0" encoding="utf-8"?>
<p:tagLst xmlns:p="http://schemas.openxmlformats.org/presentationml/2006/main">
  <p:tag name="AS_UNIQUEID" val="4682"/>
</p:tagLst>
</file>

<file path=ppt/tags/tag279.xml><?xml version="1.0" encoding="utf-8"?>
<p:tagLst xmlns:p="http://schemas.openxmlformats.org/presentationml/2006/main">
  <p:tag name="AS_UNIQUEID" val="4683"/>
</p:tagLst>
</file>

<file path=ppt/tags/tag28.xml><?xml version="1.0" encoding="utf-8"?>
<p:tagLst xmlns:p="http://schemas.openxmlformats.org/presentationml/2006/main">
  <p:tag name="AS_UNIQUEID" val="495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4684"/>
</p:tagLst>
</file>

<file path=ppt/tags/tag281.xml><?xml version="1.0" encoding="utf-8"?>
<p:tagLst xmlns:p="http://schemas.openxmlformats.org/presentationml/2006/main">
  <p:tag name="AS_UNIQUEID" val="4685"/>
</p:tagLst>
</file>

<file path=ppt/tags/tag282.xml><?xml version="1.0" encoding="utf-8"?>
<p:tagLst xmlns:p="http://schemas.openxmlformats.org/presentationml/2006/main">
  <p:tag name="AS_UNIQUEID" val="4687"/>
</p:tagLst>
</file>

<file path=ppt/tags/tag283.xml><?xml version="1.0" encoding="utf-8"?>
<p:tagLst xmlns:p="http://schemas.openxmlformats.org/presentationml/2006/main">
  <p:tag name="AS_UNIQUEID" val="4688"/>
</p:tagLst>
</file>

<file path=ppt/tags/tag284.xml><?xml version="1.0" encoding="utf-8"?>
<p:tagLst xmlns:p="http://schemas.openxmlformats.org/presentationml/2006/main">
  <p:tag name="AS_UNIQUEID" val="4689"/>
</p:tagLst>
</file>

<file path=ppt/tags/tag285.xml><?xml version="1.0" encoding="utf-8"?>
<p:tagLst xmlns:p="http://schemas.openxmlformats.org/presentationml/2006/main">
  <p:tag name="AS_UNIQUEID" val="4690"/>
</p:tagLst>
</file>

<file path=ppt/tags/tag286.xml><?xml version="1.0" encoding="utf-8"?>
<p:tagLst xmlns:p="http://schemas.openxmlformats.org/presentationml/2006/main">
  <p:tag name="AS_UNIQUEID" val="4691"/>
</p:tagLst>
</file>

<file path=ppt/tags/tag287.xml><?xml version="1.0" encoding="utf-8"?>
<p:tagLst xmlns:p="http://schemas.openxmlformats.org/presentationml/2006/main">
  <p:tag name="AS_UNIQUEID" val="4692"/>
</p:tagLst>
</file>

<file path=ppt/tags/tag288.xml><?xml version="1.0" encoding="utf-8"?>
<p:tagLst xmlns:p="http://schemas.openxmlformats.org/presentationml/2006/main">
  <p:tag name="AS_UNIQUEID" val="4694"/>
</p:tagLst>
</file>

<file path=ppt/tags/tag289.xml><?xml version="1.0" encoding="utf-8"?>
<p:tagLst xmlns:p="http://schemas.openxmlformats.org/presentationml/2006/main">
  <p:tag name="AS_UNIQUEID" val="4695"/>
</p:tagLst>
</file>

<file path=ppt/tags/tag29.xml><?xml version="1.0" encoding="utf-8"?>
<p:tagLst xmlns:p="http://schemas.openxmlformats.org/presentationml/2006/main">
  <p:tag name="AS_UNIQUEID" val="495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4696"/>
</p:tagLst>
</file>

<file path=ppt/tags/tag291.xml><?xml version="1.0" encoding="utf-8"?>
<p:tagLst xmlns:p="http://schemas.openxmlformats.org/presentationml/2006/main">
  <p:tag name="AS_UNIQUEID" val="4697"/>
</p:tagLst>
</file>

<file path=ppt/tags/tag292.xml><?xml version="1.0" encoding="utf-8"?>
<p:tagLst xmlns:p="http://schemas.openxmlformats.org/presentationml/2006/main">
  <p:tag name="AS_UNIQUEID" val="4698"/>
</p:tagLst>
</file>

<file path=ppt/tags/tag293.xml><?xml version="1.0" encoding="utf-8"?>
<p:tagLst xmlns:p="http://schemas.openxmlformats.org/presentationml/2006/main">
  <p:tag name="AS_UNIQUEID" val="4700"/>
</p:tagLst>
</file>

<file path=ppt/tags/tag294.xml><?xml version="1.0" encoding="utf-8"?>
<p:tagLst xmlns:p="http://schemas.openxmlformats.org/presentationml/2006/main">
  <p:tag name="AS_UNIQUEID" val="4701"/>
</p:tagLst>
</file>

<file path=ppt/tags/tag295.xml><?xml version="1.0" encoding="utf-8"?>
<p:tagLst xmlns:p="http://schemas.openxmlformats.org/presentationml/2006/main">
  <p:tag name="AS_UNIQUEID" val="4702"/>
</p:tagLst>
</file>

<file path=ppt/tags/tag296.xml><?xml version="1.0" encoding="utf-8"?>
<p:tagLst xmlns:p="http://schemas.openxmlformats.org/presentationml/2006/main">
  <p:tag name="AS_UNIQUEID" val="4703"/>
</p:tagLst>
</file>

<file path=ppt/tags/tag297.xml><?xml version="1.0" encoding="utf-8"?>
<p:tagLst xmlns:p="http://schemas.openxmlformats.org/presentationml/2006/main">
  <p:tag name="AS_UNIQUEID" val="4704"/>
</p:tagLst>
</file>

<file path=ppt/tags/tag298.xml><?xml version="1.0" encoding="utf-8"?>
<p:tagLst xmlns:p="http://schemas.openxmlformats.org/presentationml/2006/main">
  <p:tag name="AS_UNIQUEID" val="4706"/>
</p:tagLst>
</file>

<file path=ppt/tags/tag299.xml><?xml version="1.0" encoding="utf-8"?>
<p:tagLst xmlns:p="http://schemas.openxmlformats.org/presentationml/2006/main">
  <p:tag name="AS_UNIQUEID" val="4707"/>
</p:tagLst>
</file>

<file path=ppt/tags/tag3.xml><?xml version="1.0" encoding="utf-8"?>
<p:tagLst xmlns:p="http://schemas.openxmlformats.org/presentationml/2006/main">
  <p:tag name="AS_UNIQUEID" val="492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495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AS_UNIQUEID" val="4708"/>
</p:tagLst>
</file>

<file path=ppt/tags/tag301.xml><?xml version="1.0" encoding="utf-8"?>
<p:tagLst xmlns:p="http://schemas.openxmlformats.org/presentationml/2006/main">
  <p:tag name="AS_UNIQUEID" val="4709"/>
</p:tagLst>
</file>

<file path=ppt/tags/tag302.xml><?xml version="1.0" encoding="utf-8"?>
<p:tagLst xmlns:p="http://schemas.openxmlformats.org/presentationml/2006/main">
  <p:tag name="AS_UNIQUEID" val="4710"/>
</p:tagLst>
</file>

<file path=ppt/tags/tag303.xml><?xml version="1.0" encoding="utf-8"?>
<p:tagLst xmlns:p="http://schemas.openxmlformats.org/presentationml/2006/main">
  <p:tag name="AS_UNIQUEID" val="4711"/>
</p:tagLst>
</file>

<file path=ppt/tags/tag304.xml><?xml version="1.0" encoding="utf-8"?>
<p:tagLst xmlns:p="http://schemas.openxmlformats.org/presentationml/2006/main">
  <p:tag name="AS_UNIQUEID" val="84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05.xml><?xml version="1.0" encoding="utf-8"?>
<p:tagLst xmlns:p="http://schemas.openxmlformats.org/presentationml/2006/main">
  <p:tag name="AS_UNIQUEID" val="85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06.xml><?xml version="1.0" encoding="utf-8"?>
<p:tagLst xmlns:p="http://schemas.openxmlformats.org/presentationml/2006/main">
  <p:tag name="AS_UNIQUEID" val="851"/>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07.xml><?xml version="1.0" encoding="utf-8"?>
<p:tagLst xmlns:p="http://schemas.openxmlformats.org/presentationml/2006/main">
  <p:tag name="AS_UNIQUEID" val="852"/>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08.xml><?xml version="1.0" encoding="utf-8"?>
<p:tagLst xmlns:p="http://schemas.openxmlformats.org/presentationml/2006/main">
  <p:tag name="AS_UNIQUEID" val="4714"/>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309.xml><?xml version="1.0" encoding="utf-8"?>
<p:tagLst xmlns:p="http://schemas.openxmlformats.org/presentationml/2006/main">
  <p:tag name="AS_UNIQUEID" val="471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1.xml><?xml version="1.0" encoding="utf-8"?>
<p:tagLst xmlns:p="http://schemas.openxmlformats.org/presentationml/2006/main">
  <p:tag name="AS_UNIQUEID" val="495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471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11.xml><?xml version="1.0" encoding="utf-8"?>
<p:tagLst xmlns:p="http://schemas.openxmlformats.org/presentationml/2006/main">
  <p:tag name="AS_UNIQUEID" val="471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12.xml><?xml version="1.0" encoding="utf-8"?>
<p:tagLst xmlns:p="http://schemas.openxmlformats.org/presentationml/2006/main">
  <p:tag name="AS_UNIQUEID" val="471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13.xml><?xml version="1.0" encoding="utf-8"?>
<p:tagLst xmlns:p="http://schemas.openxmlformats.org/presentationml/2006/main">
  <p:tag name="AS_UNIQUEID" val="471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14.xml><?xml version="1.0" encoding="utf-8"?>
<p:tagLst xmlns:p="http://schemas.openxmlformats.org/presentationml/2006/main">
  <p:tag name="AS_UNIQUEID" val="4720"/>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15.xml><?xml version="1.0" encoding="utf-8"?>
<p:tagLst xmlns:p="http://schemas.openxmlformats.org/presentationml/2006/main">
  <p:tag name="AS_UNIQUEID" val="4721"/>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16.xml><?xml version="1.0" encoding="utf-8"?>
<p:tagLst xmlns:p="http://schemas.openxmlformats.org/presentationml/2006/main">
  <p:tag name="AS_UNIQUEID" val="4722"/>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17.xml><?xml version="1.0" encoding="utf-8"?>
<p:tagLst xmlns:p="http://schemas.openxmlformats.org/presentationml/2006/main">
  <p:tag name="AS_UNIQUEID" val="4723"/>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TYPE" val="i"/>
</p:tagLst>
</file>

<file path=ppt/tags/tag318.xml><?xml version="1.0" encoding="utf-8"?>
<p:tagLst xmlns:p="http://schemas.openxmlformats.org/presentationml/2006/main">
  <p:tag name="AS_UNIQUEID" val="4725"/>
</p:tagLst>
</file>

<file path=ppt/tags/tag319.xml><?xml version="1.0" encoding="utf-8"?>
<p:tagLst xmlns:p="http://schemas.openxmlformats.org/presentationml/2006/main">
  <p:tag name="AS_UNIQUEID" val="4726"/>
</p:tagLst>
</file>

<file path=ppt/tags/tag32.xml><?xml version="1.0" encoding="utf-8"?>
<p:tagLst xmlns:p="http://schemas.openxmlformats.org/presentationml/2006/main">
  <p:tag name="AS_UNIQUEID" val="496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p="http://schemas.openxmlformats.org/presentationml/2006/main">
  <p:tag name="AS_UNIQUEID" val="4727"/>
</p:tagLst>
</file>

<file path=ppt/tags/tag321.xml><?xml version="1.0" encoding="utf-8"?>
<p:tagLst xmlns:p="http://schemas.openxmlformats.org/presentationml/2006/main">
  <p:tag name="AS_UNIQUEID" val="4728"/>
</p:tagLst>
</file>

<file path=ppt/tags/tag322.xml><?xml version="1.0" encoding="utf-8"?>
<p:tagLst xmlns:p="http://schemas.openxmlformats.org/presentationml/2006/main">
  <p:tag name="AS_UNIQUEID" val="4729"/>
</p:tagLst>
</file>

<file path=ppt/tags/tag323.xml><?xml version="1.0" encoding="utf-8"?>
<p:tagLst xmlns:p="http://schemas.openxmlformats.org/presentationml/2006/main">
  <p:tag name="AS_UNIQUEID" val="4730"/>
</p:tagLst>
</file>

<file path=ppt/tags/tag324.xml><?xml version="1.0" encoding="utf-8"?>
<p:tagLst xmlns:p="http://schemas.openxmlformats.org/presentationml/2006/main">
  <p:tag name="AS_UNIQUEID" val="6585"/>
  <p:tag name="KSO_WM_BEAUTIFY_FLAG" val=""/>
</p:tagLst>
</file>

<file path=ppt/tags/tag325.xml><?xml version="1.0" encoding="utf-8"?>
<p:tagLst xmlns:p="http://schemas.openxmlformats.org/presentationml/2006/main">
  <p:tag name="AS_UNIQUEID" val="6587"/>
  <p:tag name="KSO_WM_BEAUTIFY_FLAG" val=""/>
</p:tagLst>
</file>

<file path=ppt/tags/tag326.xml><?xml version="1.0" encoding="utf-8"?>
<p:tagLst xmlns:p="http://schemas.openxmlformats.org/presentationml/2006/main">
  <p:tag name="AS_UNIQUEID" val="6589"/>
  <p:tag name="KSO_WM_BEAUTIFY_FLAG" val=""/>
</p:tagLst>
</file>

<file path=ppt/tags/tag327.xml><?xml version="1.0" encoding="utf-8"?>
<p:tagLst xmlns:p="http://schemas.openxmlformats.org/presentationml/2006/main">
  <p:tag name="AS_UNIQUEID" val="6588"/>
  <p:tag name="KSO_WM_BEAUTIFY_FLAG" val=""/>
</p:tagLst>
</file>

<file path=ppt/tags/tag328.xml><?xml version="1.0" encoding="utf-8"?>
<p:tagLst xmlns:p="http://schemas.openxmlformats.org/presentationml/2006/main">
  <p:tag name="AS_UNIQUEID" val="73"/>
</p:tagLst>
</file>

<file path=ppt/tags/tag329.xml><?xml version="1.0" encoding="utf-8"?>
<p:tagLst xmlns:p="http://schemas.openxmlformats.org/presentationml/2006/main">
  <p:tag name="AS_UNIQUEID" val="74"/>
</p:tagLst>
</file>

<file path=ppt/tags/tag33.xml><?xml version="1.0" encoding="utf-8"?>
<p:tagLst xmlns:p="http://schemas.openxmlformats.org/presentationml/2006/main">
  <p:tag name="AS_UNIQUEID" val="496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AS_UNIQUEID" val="90"/>
</p:tagLst>
</file>

<file path=ppt/tags/tag331.xml><?xml version="1.0" encoding="utf-8"?>
<p:tagLst xmlns:p="http://schemas.openxmlformats.org/presentationml/2006/main">
  <p:tag name="AS_UNIQUEID" val="75"/>
  <p:tag name="KSO_WM_BEAUTIFY_FLAG" val=""/>
</p:tagLst>
</file>

<file path=ppt/tags/tag332.xml><?xml version="1.0" encoding="utf-8"?>
<p:tagLst xmlns:p="http://schemas.openxmlformats.org/presentationml/2006/main">
  <p:tag name="AS_UNIQUEID" val="13635"/>
</p:tagLst>
</file>

<file path=ppt/tags/tag333.xml><?xml version="1.0" encoding="utf-8"?>
<p:tagLst xmlns:p="http://schemas.openxmlformats.org/presentationml/2006/main">
  <p:tag name="AS_UNIQUEID" val="6590"/>
  <p:tag name="KSO_WM_BEAUTIFY_FLAG" val=""/>
</p:tagLst>
</file>

<file path=ppt/tags/tag334.xml><?xml version="1.0" encoding="utf-8"?>
<p:tagLst xmlns:p="http://schemas.openxmlformats.org/presentationml/2006/main">
  <p:tag name="AS_UNIQUEID" val="13636"/>
</p:tagLst>
</file>

<file path=ppt/tags/tag335.xml><?xml version="1.0" encoding="utf-8"?>
<p:tagLst xmlns:p="http://schemas.openxmlformats.org/presentationml/2006/main">
  <p:tag name="AS_UNIQUEID" val="6590"/>
  <p:tag name="KSO_WM_BEAUTIFY_FLAG" val=""/>
</p:tagLst>
</file>

<file path=ppt/tags/tag336.xml><?xml version="1.0" encoding="utf-8"?>
<p:tagLst xmlns:p="http://schemas.openxmlformats.org/presentationml/2006/main">
  <p:tag name="AS_UNIQUEID" val="6590"/>
  <p:tag name="KSO_WM_BEAUTIFY_FLAG" val=""/>
</p:tagLst>
</file>

<file path=ppt/tags/tag337.xml><?xml version="1.0" encoding="utf-8"?>
<p:tagLst xmlns:p="http://schemas.openxmlformats.org/presentationml/2006/main">
  <p:tag name="AS_UNIQUEID" val="6590"/>
  <p:tag name="KSO_WM_BEAUTIFY_FLAG" val=""/>
</p:tagLst>
</file>

<file path=ppt/tags/tag338.xml><?xml version="1.0" encoding="utf-8"?>
<p:tagLst xmlns:p="http://schemas.openxmlformats.org/presentationml/2006/main">
  <p:tag name="AS_UNIQUEID" val="6593"/>
  <p:tag name="KSO_WM_BEAUTIFY_FLAG" val=""/>
</p:tagLst>
</file>

<file path=ppt/tags/tag339.xml><?xml version="1.0" encoding="utf-8"?>
<p:tagLst xmlns:p="http://schemas.openxmlformats.org/presentationml/2006/main">
  <p:tag name="AS_UNIQUEID" val="6594"/>
  <p:tag name="KSO_WM_BEAUTIFY_FLAG" val=""/>
</p:tagLst>
</file>

<file path=ppt/tags/tag34.xml><?xml version="1.0" encoding="utf-8"?>
<p:tagLst xmlns:p="http://schemas.openxmlformats.org/presentationml/2006/main">
  <p:tag name="AS_UNIQUEID" val="496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AS_UNIQUEID" val="6595"/>
  <p:tag name="KSO_WM_BEAUTIFY_FLAG" val=""/>
</p:tagLst>
</file>

<file path=ppt/tags/tag341.xml><?xml version="1.0" encoding="utf-8"?>
<p:tagLst xmlns:p="http://schemas.openxmlformats.org/presentationml/2006/main">
  <p:tag name="AS_UNIQUEID" val="6596"/>
  <p:tag name="KSO_WM_BEAUTIFY_FLAG" val=""/>
</p:tagLst>
</file>

<file path=ppt/tags/tag342.xml><?xml version="1.0" encoding="utf-8"?>
<p:tagLst xmlns:p="http://schemas.openxmlformats.org/presentationml/2006/main">
  <p:tag name="AS_UNIQUEID" val="6597"/>
  <p:tag name="KSO_WM_BEAUTIFY_FLAG" val=""/>
</p:tagLst>
</file>

<file path=ppt/tags/tag343.xml><?xml version="1.0" encoding="utf-8"?>
<p:tagLst xmlns:p="http://schemas.openxmlformats.org/presentationml/2006/main">
  <p:tag name="AS_UNIQUEID" val="76"/>
  <p:tag name="KSO_WM_BEAUTIFY_FLAG" val=""/>
</p:tagLst>
</file>

<file path=ppt/tags/tag344.xml><?xml version="1.0" encoding="utf-8"?>
<p:tagLst xmlns:p="http://schemas.openxmlformats.org/presentationml/2006/main">
  <p:tag name="AS_UNIQUEID" val="89"/>
  <p:tag name="KSO_WM_BEAUTIFY_FLAG" val=""/>
</p:tagLst>
</file>

<file path=ppt/tags/tag345.xml><?xml version="1.0" encoding="utf-8"?>
<p:tagLst xmlns:p="http://schemas.openxmlformats.org/presentationml/2006/main">
  <p:tag name="AS_UNIQUEID" val="86"/>
  <p:tag name="KSO_WM_BEAUTIFY_FLAG" val=""/>
</p:tagLst>
</file>

<file path=ppt/tags/tag346.xml><?xml version="1.0" encoding="utf-8"?>
<p:tagLst xmlns:p="http://schemas.openxmlformats.org/presentationml/2006/main">
  <p:tag name="AS_UNIQUEID" val="767"/>
  <p:tag name="KSO_WM_BEAUTIFY_FLAG" val=""/>
  <p:tag name="KSO_WM_UNIT_PLACING_PICTURE_USER_VIEWPORT" val="{&quot;height&quot;:10935,&quot;width&quot;:19200}"/>
</p:tagLst>
</file>

<file path=ppt/tags/tag347.xml><?xml version="1.0" encoding="utf-8"?>
<p:tagLst xmlns:p="http://schemas.openxmlformats.org/presentationml/2006/main">
  <p:tag name="AS_UNIQUEID" val="2244"/>
</p:tagLst>
</file>

<file path=ppt/tags/tag348.xml><?xml version="1.0" encoding="utf-8"?>
<p:tagLst xmlns:p="http://schemas.openxmlformats.org/presentationml/2006/main">
  <p:tag name="AS_UNIQUEID" val="2245"/>
</p:tagLst>
</file>

<file path=ppt/tags/tag349.xml><?xml version="1.0" encoding="utf-8"?>
<p:tagLst xmlns:p="http://schemas.openxmlformats.org/presentationml/2006/main">
  <p:tag name="AS_UNIQUEID" val="2246"/>
</p:tagLst>
</file>

<file path=ppt/tags/tag35.xml><?xml version="1.0" encoding="utf-8"?>
<p:tagLst xmlns:p="http://schemas.openxmlformats.org/presentationml/2006/main">
  <p:tag name="AS_UNIQUEID" val="496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0.xml><?xml version="1.0" encoding="utf-8"?>
<p:tagLst xmlns:p="http://schemas.openxmlformats.org/presentationml/2006/main">
  <p:tag name="AS_UNIQUEID" val="2431"/>
  <p:tag name="KSO_WM_BEAUTIFY_FLAG" val=""/>
</p:tagLst>
</file>

<file path=ppt/tags/tag351.xml><?xml version="1.0" encoding="utf-8"?>
<p:tagLst xmlns:p="http://schemas.openxmlformats.org/presentationml/2006/main">
  <p:tag name="AS_UNIQUEID" val="2432"/>
  <p:tag name="KSO_WM_BEAUTIFY_FLAG" val=""/>
</p:tagLst>
</file>

<file path=ppt/tags/tag352.xml><?xml version="1.0" encoding="utf-8"?>
<p:tagLst xmlns:p="http://schemas.openxmlformats.org/presentationml/2006/main">
  <p:tag name="AS_UNIQUEID" val="2433"/>
  <p:tag name="KSO_WM_BEAUTIFY_FLAG" val=""/>
</p:tagLst>
</file>

<file path=ppt/tags/tag353.xml><?xml version="1.0" encoding="utf-8"?>
<p:tagLst xmlns:p="http://schemas.openxmlformats.org/presentationml/2006/main">
  <p:tag name="AS_UNIQUEID" val="767"/>
  <p:tag name="KSO_WM_BEAUTIFY_FLAG" val=""/>
</p:tagLst>
</file>

<file path=ppt/tags/tag354.xml><?xml version="1.0" encoding="utf-8"?>
<p:tagLst xmlns:p="http://schemas.openxmlformats.org/presentationml/2006/main">
  <p:tag name="AS_UNIQUEID" val="2255"/>
</p:tagLst>
</file>

<file path=ppt/tags/tag355.xml><?xml version="1.0" encoding="utf-8"?>
<p:tagLst xmlns:p="http://schemas.openxmlformats.org/presentationml/2006/main">
  <p:tag name="AS_UNIQUEID" val="2256"/>
</p:tagLst>
</file>

<file path=ppt/tags/tag356.xml><?xml version="1.0" encoding="utf-8"?>
<p:tagLst xmlns:p="http://schemas.openxmlformats.org/presentationml/2006/main">
  <p:tag name="AS_UNIQUEID" val="2257"/>
</p:tagLst>
</file>

<file path=ppt/tags/tag357.xml><?xml version="1.0" encoding="utf-8"?>
<p:tagLst xmlns:p="http://schemas.openxmlformats.org/presentationml/2006/main">
  <p:tag name="KSO_WM_DIAGRAM_VIRTUALLY_FRAME" val="{&quot;height&quot;:414.91055118110233,&quot;left&quot;:78.3,&quot;top&quot;:102.15,&quot;width&quot;:838.1}"/>
</p:tagLst>
</file>

<file path=ppt/tags/tag358.xml><?xml version="1.0" encoding="utf-8"?>
<p:tagLst xmlns:p="http://schemas.openxmlformats.org/presentationml/2006/main">
  <p:tag name="KSO_WM_DIAGRAM_VIRTUALLY_FRAME" val="{&quot;height&quot;:414.91055118110233,&quot;left&quot;:78.3,&quot;top&quot;:102.15,&quot;width&quot;:838.1}"/>
</p:tagLst>
</file>

<file path=ppt/tags/tag359.xml><?xml version="1.0" encoding="utf-8"?>
<p:tagLst xmlns:p="http://schemas.openxmlformats.org/presentationml/2006/main">
  <p:tag name="KSO_WM_DIAGRAM_VIRTUALLY_FRAME" val="{&quot;height&quot;:414.91055118110233,&quot;left&quot;:78.3,&quot;top&quot;:102.15,&quot;width&quot;:838.1}"/>
</p:tagLst>
</file>

<file path=ppt/tags/tag36.xml><?xml version="1.0" encoding="utf-8"?>
<p:tagLst xmlns:p="http://schemas.openxmlformats.org/presentationml/2006/main">
  <p:tag name="AS_UNIQUEID" val="496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0.xml><?xml version="1.0" encoding="utf-8"?>
<p:tagLst xmlns:p="http://schemas.openxmlformats.org/presentationml/2006/main">
  <p:tag name="KSO_WM_DIAGRAM_VIRTUALLY_FRAME" val="{&quot;height&quot;:414.91055118110233,&quot;left&quot;:78.3,&quot;top&quot;:102.15,&quot;width&quot;:838.1}"/>
</p:tagLst>
</file>

<file path=ppt/tags/tag361.xml><?xml version="1.0" encoding="utf-8"?>
<p:tagLst xmlns:p="http://schemas.openxmlformats.org/presentationml/2006/main">
  <p:tag name="KSO_WM_DIAGRAM_VIRTUALLY_FRAME" val="{&quot;height&quot;:414.91055118110233,&quot;left&quot;:78.3,&quot;top&quot;:102.15,&quot;width&quot;:838.1}"/>
</p:tagLst>
</file>

<file path=ppt/tags/tag362.xml><?xml version="1.0" encoding="utf-8"?>
<p:tagLst xmlns:p="http://schemas.openxmlformats.org/presentationml/2006/main">
  <p:tag name="KSO_WM_DIAGRAM_VIRTUALLY_FRAME" val="{&quot;height&quot;:414.91055118110233,&quot;left&quot;:78.3,&quot;top&quot;:102.15,&quot;width&quot;:838.1}"/>
</p:tagLst>
</file>

<file path=ppt/tags/tag363.xml><?xml version="1.0" encoding="utf-8"?>
<p:tagLst xmlns:p="http://schemas.openxmlformats.org/presentationml/2006/main">
  <p:tag name="KSO_WM_DIAGRAM_VIRTUALLY_FRAME" val="{&quot;height&quot;:414.91055118110233,&quot;left&quot;:78.3,&quot;top&quot;:102.15,&quot;width&quot;:838.1}"/>
</p:tagLst>
</file>

<file path=ppt/tags/tag364.xml><?xml version="1.0" encoding="utf-8"?>
<p:tagLst xmlns:p="http://schemas.openxmlformats.org/presentationml/2006/main">
  <p:tag name="KSO_WM_DIAGRAM_VIRTUALLY_FRAME" val="{&quot;height&quot;:414.91055118110233,&quot;left&quot;:78.3,&quot;top&quot;:102.15,&quot;width&quot;:838.1}"/>
</p:tagLst>
</file>

<file path=ppt/tags/tag365.xml><?xml version="1.0" encoding="utf-8"?>
<p:tagLst xmlns:p="http://schemas.openxmlformats.org/presentationml/2006/main">
  <p:tag name="KSO_WM_DIAGRAM_VIRTUALLY_FRAME" val="{&quot;height&quot;:414.91055118110233,&quot;left&quot;:78.3,&quot;top&quot;:102.15,&quot;width&quot;:838.1}"/>
</p:tagLst>
</file>

<file path=ppt/tags/tag366.xml><?xml version="1.0" encoding="utf-8"?>
<p:tagLst xmlns:p="http://schemas.openxmlformats.org/presentationml/2006/main">
  <p:tag name="KSO_WM_DIAGRAM_VIRTUALLY_FRAME" val="{&quot;height&quot;:414.91055118110233,&quot;left&quot;:78.3,&quot;top&quot;:102.15,&quot;width&quot;:838.1}"/>
</p:tagLst>
</file>

<file path=ppt/tags/tag367.xml><?xml version="1.0" encoding="utf-8"?>
<p:tagLst xmlns:p="http://schemas.openxmlformats.org/presentationml/2006/main">
  <p:tag name="KSO_WM_DIAGRAM_VIRTUALLY_FRAME" val="{&quot;height&quot;:414.91055118110233,&quot;left&quot;:78.3,&quot;top&quot;:102.15,&quot;width&quot;:838.1}"/>
</p:tagLst>
</file>

<file path=ppt/tags/tag368.xml><?xml version="1.0" encoding="utf-8"?>
<p:tagLst xmlns:p="http://schemas.openxmlformats.org/presentationml/2006/main">
  <p:tag name="KSO_WM_DIAGRAM_VIRTUALLY_FRAME" val="{&quot;height&quot;:414.91055118110233,&quot;left&quot;:78.3,&quot;top&quot;:102.15,&quot;width&quot;:838.1}"/>
</p:tagLst>
</file>

<file path=ppt/tags/tag369.xml><?xml version="1.0" encoding="utf-8"?>
<p:tagLst xmlns:p="http://schemas.openxmlformats.org/presentationml/2006/main">
  <p:tag name="KSO_WM_DIAGRAM_VIRTUALLY_FRAME" val="{&quot;height&quot;:414.91055118110233,&quot;left&quot;:78.3,&quot;top&quot;:102.15,&quot;width&quot;:838.1}"/>
</p:tagLst>
</file>

<file path=ppt/tags/tag37.xml><?xml version="1.0" encoding="utf-8"?>
<p:tagLst xmlns:p="http://schemas.openxmlformats.org/presentationml/2006/main">
  <p:tag name="AS_UNIQUEID" val="496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0.xml><?xml version="1.0" encoding="utf-8"?>
<p:tagLst xmlns:p="http://schemas.openxmlformats.org/presentationml/2006/main">
  <p:tag name="KSO_WM_DIAGRAM_VIRTUALLY_FRAME" val="{&quot;height&quot;:414.91055118110233,&quot;left&quot;:78.3,&quot;top&quot;:102.15,&quot;width&quot;:838.1}"/>
</p:tagLst>
</file>

<file path=ppt/tags/tag371.xml><?xml version="1.0" encoding="utf-8"?>
<p:tagLst xmlns:p="http://schemas.openxmlformats.org/presentationml/2006/main">
  <p:tag name="KSO_WM_DIAGRAM_VIRTUALLY_FRAME" val="{&quot;height&quot;:414.91055118110233,&quot;left&quot;:78.3,&quot;top&quot;:102.15,&quot;width&quot;:838.1}"/>
</p:tagLst>
</file>

<file path=ppt/tags/tag372.xml><?xml version="1.0" encoding="utf-8"?>
<p:tagLst xmlns:p="http://schemas.openxmlformats.org/presentationml/2006/main">
  <p:tag name="KSO_WM_DIAGRAM_VIRTUALLY_FRAME" val="{&quot;height&quot;:414.91055118110233,&quot;left&quot;:78.3,&quot;top&quot;:102.15,&quot;width&quot;:838.1}"/>
</p:tagLst>
</file>

<file path=ppt/tags/tag373.xml><?xml version="1.0" encoding="utf-8"?>
<p:tagLst xmlns:p="http://schemas.openxmlformats.org/presentationml/2006/main">
  <p:tag name="KSO_WM_DIAGRAM_VIRTUALLY_FRAME" val="{&quot;height&quot;:414.91055118110233,&quot;left&quot;:78.3,&quot;top&quot;:102.15,&quot;width&quot;:838.1}"/>
</p:tagLst>
</file>

<file path=ppt/tags/tag374.xml><?xml version="1.0" encoding="utf-8"?>
<p:tagLst xmlns:p="http://schemas.openxmlformats.org/presentationml/2006/main">
  <p:tag name="KSO_WM_DIAGRAM_VIRTUALLY_FRAME" val="{&quot;height&quot;:414.91055118110233,&quot;left&quot;:78.3,&quot;top&quot;:102.15,&quot;width&quot;:838.1}"/>
</p:tagLst>
</file>

<file path=ppt/tags/tag375.xml><?xml version="1.0" encoding="utf-8"?>
<p:tagLst xmlns:p="http://schemas.openxmlformats.org/presentationml/2006/main">
  <p:tag name="AS_UNIQUEID" val="1072"/>
</p:tagLst>
</file>

<file path=ppt/tags/tag376.xml><?xml version="1.0" encoding="utf-8"?>
<p:tagLst xmlns:p="http://schemas.openxmlformats.org/presentationml/2006/main">
  <p:tag name="AS_UNIQUEID" val="1073"/>
</p:tagLst>
</file>

<file path=ppt/tags/tag377.xml><?xml version="1.0" encoding="utf-8"?>
<p:tagLst xmlns:p="http://schemas.openxmlformats.org/presentationml/2006/main">
  <p:tag name="AS_UNIQUEID" val="1074"/>
</p:tagLst>
</file>

<file path=ppt/tags/tag378.xml><?xml version="1.0" encoding="utf-8"?>
<p:tagLst xmlns:p="http://schemas.openxmlformats.org/presentationml/2006/main">
  <p:tag name="AS_UNIQUEID" val="1075"/>
</p:tagLst>
</file>

<file path=ppt/tags/tag379.xml><?xml version="1.0" encoding="utf-8"?>
<p:tagLst xmlns:p="http://schemas.openxmlformats.org/presentationml/2006/main">
  <p:tag name="AS_UNIQUEID" val="1076"/>
</p:tagLst>
</file>

<file path=ppt/tags/tag38.xml><?xml version="1.0" encoding="utf-8"?>
<p:tagLst xmlns:p="http://schemas.openxmlformats.org/presentationml/2006/main">
  <p:tag name="AS_UNIQUEID" val="496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0.xml><?xml version="1.0" encoding="utf-8"?>
<p:tagLst xmlns:p="http://schemas.openxmlformats.org/presentationml/2006/main">
  <p:tag name="AS_UNIQUEID" val="1077"/>
</p:tagLst>
</file>

<file path=ppt/tags/tag381.xml><?xml version="1.0" encoding="utf-8"?>
<p:tagLst xmlns:p="http://schemas.openxmlformats.org/presentationml/2006/main">
  <p:tag name="AS_UNIQUEID" val="1078"/>
</p:tagLst>
</file>

<file path=ppt/tags/tag382.xml><?xml version="1.0" encoding="utf-8"?>
<p:tagLst xmlns:p="http://schemas.openxmlformats.org/presentationml/2006/main">
  <p:tag name="AS_UNIQUEID" val="1079"/>
</p:tagLst>
</file>

<file path=ppt/tags/tag383.xml><?xml version="1.0" encoding="utf-8"?>
<p:tagLst xmlns:p="http://schemas.openxmlformats.org/presentationml/2006/main">
  <p:tag name="AS_UNIQUEID" val="1080"/>
</p:tagLst>
</file>

<file path=ppt/tags/tag384.xml><?xml version="1.0" encoding="utf-8"?>
<p:tagLst xmlns:p="http://schemas.openxmlformats.org/presentationml/2006/main">
  <p:tag name="AS_UNIQUEID" val="1081"/>
</p:tagLst>
</file>

<file path=ppt/tags/tag385.xml><?xml version="1.0" encoding="utf-8"?>
<p:tagLst xmlns:p="http://schemas.openxmlformats.org/presentationml/2006/main">
  <p:tag name="AS_UNIQUEID" val="1082"/>
</p:tagLst>
</file>

<file path=ppt/tags/tag386.xml><?xml version="1.0" encoding="utf-8"?>
<p:tagLst xmlns:p="http://schemas.openxmlformats.org/presentationml/2006/main">
  <p:tag name="AS_UNIQUEID" val="1083"/>
</p:tagLst>
</file>

<file path=ppt/tags/tag387.xml><?xml version="1.0" encoding="utf-8"?>
<p:tagLst xmlns:p="http://schemas.openxmlformats.org/presentationml/2006/main">
  <p:tag name="AS_UNIQUEID" val="1084"/>
</p:tagLst>
</file>

<file path=ppt/tags/tag388.xml><?xml version="1.0" encoding="utf-8"?>
<p:tagLst xmlns:p="http://schemas.openxmlformats.org/presentationml/2006/main">
  <p:tag name="AS_UNIQUEID" val="1085"/>
</p:tagLst>
</file>

<file path=ppt/tags/tag389.xml><?xml version="1.0" encoding="utf-8"?>
<p:tagLst xmlns:p="http://schemas.openxmlformats.org/presentationml/2006/main">
  <p:tag name="AS_UNIQUEID" val="1086"/>
</p:tagLst>
</file>

<file path=ppt/tags/tag39.xml><?xml version="1.0" encoding="utf-8"?>
<p:tagLst xmlns:p="http://schemas.openxmlformats.org/presentationml/2006/main">
  <p:tag name="AS_UNIQUEID" val="4968"/>
</p:tagLst>
</file>

<file path=ppt/tags/tag390.xml><?xml version="1.0" encoding="utf-8"?>
<p:tagLst xmlns:p="http://schemas.openxmlformats.org/presentationml/2006/main">
  <p:tag name="AS_UNIQUEID" val="1087"/>
</p:tagLst>
</file>

<file path=ppt/tags/tag391.xml><?xml version="1.0" encoding="utf-8"?>
<p:tagLst xmlns:p="http://schemas.openxmlformats.org/presentationml/2006/main">
  <p:tag name="AS_UNIQUEID" val="1088"/>
</p:tagLst>
</file>

<file path=ppt/tags/tag392.xml><?xml version="1.0" encoding="utf-8"?>
<p:tagLst xmlns:p="http://schemas.openxmlformats.org/presentationml/2006/main">
  <p:tag name="AS_UNIQUEID" val="1089"/>
</p:tagLst>
</file>

<file path=ppt/tags/tag393.xml><?xml version="1.0" encoding="utf-8"?>
<p:tagLst xmlns:p="http://schemas.openxmlformats.org/presentationml/2006/main">
  <p:tag name="AS_UNIQUEID" val="1090"/>
</p:tagLst>
</file>

<file path=ppt/tags/tag394.xml><?xml version="1.0" encoding="utf-8"?>
<p:tagLst xmlns:p="http://schemas.openxmlformats.org/presentationml/2006/main">
  <p:tag name="AS_UNIQUEID" val="1091"/>
</p:tagLst>
</file>

<file path=ppt/tags/tag395.xml><?xml version="1.0" encoding="utf-8"?>
<p:tagLst xmlns:p="http://schemas.openxmlformats.org/presentationml/2006/main">
  <p:tag name="AS_UNIQUEID" val="1092"/>
</p:tagLst>
</file>

<file path=ppt/tags/tag396.xml><?xml version="1.0" encoding="utf-8"?>
<p:tagLst xmlns:p="http://schemas.openxmlformats.org/presentationml/2006/main">
  <p:tag name="AS_UNIQUEID" val="1093"/>
</p:tagLst>
</file>

<file path=ppt/tags/tag397.xml><?xml version="1.0" encoding="utf-8"?>
<p:tagLst xmlns:p="http://schemas.openxmlformats.org/presentationml/2006/main">
  <p:tag name="AS_UNIQUEID" val="1094"/>
</p:tagLst>
</file>

<file path=ppt/tags/tag398.xml><?xml version="1.0" encoding="utf-8"?>
<p:tagLst xmlns:p="http://schemas.openxmlformats.org/presentationml/2006/main">
  <p:tag name="AS_UNIQUEID" val="1095"/>
</p:tagLst>
</file>

<file path=ppt/tags/tag399.xml><?xml version="1.0" encoding="utf-8"?>
<p:tagLst xmlns:p="http://schemas.openxmlformats.org/presentationml/2006/main">
  <p:tag name="AS_UNIQUEID" val="1096"/>
</p:tagLst>
</file>

<file path=ppt/tags/tag4.xml><?xml version="1.0" encoding="utf-8"?>
<p:tagLst xmlns:p="http://schemas.openxmlformats.org/presentationml/2006/main">
  <p:tag name="AS_UNIQUEID" val="492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4969"/>
</p:tagLst>
</file>

<file path=ppt/tags/tag400.xml><?xml version="1.0" encoding="utf-8"?>
<p:tagLst xmlns:p="http://schemas.openxmlformats.org/presentationml/2006/main">
  <p:tag name="AS_UNIQUEID" val="1097"/>
</p:tagLst>
</file>

<file path=ppt/tags/tag401.xml><?xml version="1.0" encoding="utf-8"?>
<p:tagLst xmlns:p="http://schemas.openxmlformats.org/presentationml/2006/main">
  <p:tag name="AS_UNIQUEID" val="1098"/>
</p:tagLst>
</file>

<file path=ppt/tags/tag402.xml><?xml version="1.0" encoding="utf-8"?>
<p:tagLst xmlns:p="http://schemas.openxmlformats.org/presentationml/2006/main">
  <p:tag name="AS_UNIQUEID" val="1099"/>
</p:tagLst>
</file>

<file path=ppt/tags/tag403.xml><?xml version="1.0" encoding="utf-8"?>
<p:tagLst xmlns:p="http://schemas.openxmlformats.org/presentationml/2006/main">
  <p:tag name="AS_UNIQUEID" val="1100"/>
</p:tagLst>
</file>

<file path=ppt/tags/tag404.xml><?xml version="1.0" encoding="utf-8"?>
<p:tagLst xmlns:p="http://schemas.openxmlformats.org/presentationml/2006/main">
  <p:tag name="AS_UNIQUEID" val="1101"/>
</p:tagLst>
</file>

<file path=ppt/tags/tag405.xml><?xml version="1.0" encoding="utf-8"?>
<p:tagLst xmlns:p="http://schemas.openxmlformats.org/presentationml/2006/main">
  <p:tag name="AS_UNIQUEID" val="1102"/>
</p:tagLst>
</file>

<file path=ppt/tags/tag406.xml><?xml version="1.0" encoding="utf-8"?>
<p:tagLst xmlns:p="http://schemas.openxmlformats.org/presentationml/2006/main">
  <p:tag name="AS_UNIQUEID" val="1103"/>
</p:tagLst>
</file>

<file path=ppt/tags/tag407.xml><?xml version="1.0" encoding="utf-8"?>
<p:tagLst xmlns:p="http://schemas.openxmlformats.org/presentationml/2006/main">
  <p:tag name="AS_UNIQUEID" val="1104"/>
</p:tagLst>
</file>

<file path=ppt/tags/tag408.xml><?xml version="1.0" encoding="utf-8"?>
<p:tagLst xmlns:p="http://schemas.openxmlformats.org/presentationml/2006/main">
  <p:tag name="AS_UNIQUEID" val="1105"/>
</p:tagLst>
</file>

<file path=ppt/tags/tag409.xml><?xml version="1.0" encoding="utf-8"?>
<p:tagLst xmlns:p="http://schemas.openxmlformats.org/presentationml/2006/main">
  <p:tag name="AS_UNIQUEID" val="1106"/>
</p:tagLst>
</file>

<file path=ppt/tags/tag41.xml><?xml version="1.0" encoding="utf-8"?>
<p:tagLst xmlns:p="http://schemas.openxmlformats.org/presentationml/2006/main">
  <p:tag name="AS_UNIQUEID" val="4970"/>
</p:tagLst>
</file>

<file path=ppt/tags/tag410.xml><?xml version="1.0" encoding="utf-8"?>
<p:tagLst xmlns:p="http://schemas.openxmlformats.org/presentationml/2006/main">
  <p:tag name="AS_UNIQUEID" val="5361"/>
  <p:tag name="KSO_WM_BEAUTIFY_FLAG" val=""/>
  <p:tag name="KSO_WM_UNIT_PLACING_PICTURE_USER_VIEWPORT" val="{&quot;height&quot;:5940,&quot;width&quot;:9000}"/>
</p:tagLst>
</file>

<file path=ppt/tags/tag411.xml><?xml version="1.0" encoding="utf-8"?>
<p:tagLst xmlns:p="http://schemas.openxmlformats.org/presentationml/2006/main">
  <p:tag name="AS_UNIQUEID" val="5362"/>
  <p:tag name="KSO_WM_BEAUTIFY_FLAG" val=""/>
</p:tagLst>
</file>

<file path=ppt/tags/tag412.xml><?xml version="1.0" encoding="utf-8"?>
<p:tagLst xmlns:p="http://schemas.openxmlformats.org/presentationml/2006/main">
  <p:tag name="AS_UNIQUEID" val="13691"/>
  <p:tag name="KSO_WM_BEAUTIFY_FLAG" val=""/>
</p:tagLst>
</file>

<file path=ppt/tags/tag413.xml><?xml version="1.0" encoding="utf-8"?>
<p:tagLst xmlns:p="http://schemas.openxmlformats.org/presentationml/2006/main">
  <p:tag name="AS_UNIQUEID" val="13692"/>
</p:tagLst>
</file>

<file path=ppt/tags/tag414.xml><?xml version="1.0" encoding="utf-8"?>
<p:tagLst xmlns:p="http://schemas.openxmlformats.org/presentationml/2006/main">
  <p:tag name="AS_UNIQUEID" val="13693"/>
</p:tagLst>
</file>

<file path=ppt/tags/tag415.xml><?xml version="1.0" encoding="utf-8"?>
<p:tagLst xmlns:p="http://schemas.openxmlformats.org/presentationml/2006/main">
  <p:tag name="AS_UNIQUEID" val="13694"/>
</p:tagLst>
</file>

<file path=ppt/tags/tag416.xml><?xml version="1.0" encoding="utf-8"?>
<p:tagLst xmlns:p="http://schemas.openxmlformats.org/presentationml/2006/main">
  <p:tag name="AS_UNIQUEID" val="13695"/>
</p:tagLst>
</file>

<file path=ppt/tags/tag417.xml><?xml version="1.0" encoding="utf-8"?>
<p:tagLst xmlns:p="http://schemas.openxmlformats.org/presentationml/2006/main">
  <p:tag name="AS_UNIQUEID" val="13696"/>
</p:tagLst>
</file>

<file path=ppt/tags/tag418.xml><?xml version="1.0" encoding="utf-8"?>
<p:tagLst xmlns:p="http://schemas.openxmlformats.org/presentationml/2006/main">
  <p:tag name="AS_UNIQUEID" val="13697"/>
</p:tagLst>
</file>

<file path=ppt/tags/tag419.xml><?xml version="1.0" encoding="utf-8"?>
<p:tagLst xmlns:p="http://schemas.openxmlformats.org/presentationml/2006/main">
  <p:tag name="AS_UNIQUEID" val="13698"/>
  <p:tag name="KSO_WM_BEAUTIFY_FLAG" val=""/>
</p:tagLst>
</file>

<file path=ppt/tags/tag42.xml><?xml version="1.0" encoding="utf-8"?>
<p:tagLst xmlns:p="http://schemas.openxmlformats.org/presentationml/2006/main">
  <p:tag name="AS_UNIQUEID" val="4971"/>
</p:tagLst>
</file>

<file path=ppt/tags/tag420.xml><?xml version="1.0" encoding="utf-8"?>
<p:tagLst xmlns:p="http://schemas.openxmlformats.org/presentationml/2006/main">
  <p:tag name="AS_UNIQUEID" val="13699"/>
  <p:tag name="KSO_WM_BEAUTIFY_FLAG" val=""/>
</p:tagLst>
</file>

<file path=ppt/tags/tag421.xml><?xml version="1.0" encoding="utf-8"?>
<p:tagLst xmlns:p="http://schemas.openxmlformats.org/presentationml/2006/main">
  <p:tag name="AS_UNIQUEID" val="13700"/>
  <p:tag name="KSO_WM_BEAUTIFY_FLAG" val=""/>
</p:tagLst>
</file>

<file path=ppt/tags/tag422.xml><?xml version="1.0" encoding="utf-8"?>
<p:tagLst xmlns:p="http://schemas.openxmlformats.org/presentationml/2006/main">
  <p:tag name="AS_UNIQUEID" val="13701"/>
  <p:tag name="KSO_WM_BEAUTIFY_FLAG" val=""/>
</p:tagLst>
</file>

<file path=ppt/tags/tag423.xml><?xml version="1.0" encoding="utf-8"?>
<p:tagLst xmlns:p="http://schemas.openxmlformats.org/presentationml/2006/main">
  <p:tag name="AS_UNIQUEID" val="13702"/>
  <p:tag name="KSO_WM_BEAUTIFY_FLAG" val=""/>
</p:tagLst>
</file>

<file path=ppt/tags/tag424.xml><?xml version="1.0" encoding="utf-8"?>
<p:tagLst xmlns:p="http://schemas.openxmlformats.org/presentationml/2006/main">
  <p:tag name="AS_UNIQUEID" val="13703"/>
</p:tagLst>
</file>

<file path=ppt/tags/tag425.xml><?xml version="1.0" encoding="utf-8"?>
<p:tagLst xmlns:p="http://schemas.openxmlformats.org/presentationml/2006/main">
  <p:tag name="AS_UNIQUEID" val="13704"/>
</p:tagLst>
</file>

<file path=ppt/tags/tag426.xml><?xml version="1.0" encoding="utf-8"?>
<p:tagLst xmlns:p="http://schemas.openxmlformats.org/presentationml/2006/main">
  <p:tag name="AS_UNIQUEID" val="13705"/>
  <p:tag name="KSO_WM_BEAUTIFY_FLAG" val=""/>
</p:tagLst>
</file>

<file path=ppt/tags/tag427.xml><?xml version="1.0" encoding="utf-8"?>
<p:tagLst xmlns:p="http://schemas.openxmlformats.org/presentationml/2006/main">
  <p:tag name="AS_UNIQUEID" val="13706"/>
  <p:tag name="KSO_WM_BEAUTIFY_FLAG" val=""/>
</p:tagLst>
</file>

<file path=ppt/tags/tag428.xml><?xml version="1.0" encoding="utf-8"?>
<p:tagLst xmlns:p="http://schemas.openxmlformats.org/presentationml/2006/main">
  <p:tag name="AS_UNIQUEID" val="13707"/>
  <p:tag name="KSO_WM_BEAUTIFY_FLAG" val=""/>
</p:tagLst>
</file>

<file path=ppt/tags/tag429.xml><?xml version="1.0" encoding="utf-8"?>
<p:tagLst xmlns:p="http://schemas.openxmlformats.org/presentationml/2006/main">
  <p:tag name="AS_UNIQUEID" val="13708"/>
  <p:tag name="KSO_WM_BEAUTIFY_FLAG" val=""/>
</p:tagLst>
</file>

<file path=ppt/tags/tag43.xml><?xml version="1.0" encoding="utf-8"?>
<p:tagLst xmlns:p="http://schemas.openxmlformats.org/presentationml/2006/main">
  <p:tag name="AS_UNIQUEID" val="4972"/>
</p:tagLst>
</file>

<file path=ppt/tags/tag430.xml><?xml version="1.0" encoding="utf-8"?>
<p:tagLst xmlns:p="http://schemas.openxmlformats.org/presentationml/2006/main">
  <p:tag name="AS_UNIQUEID" val="13709"/>
</p:tagLst>
</file>

<file path=ppt/tags/tag431.xml><?xml version="1.0" encoding="utf-8"?>
<p:tagLst xmlns:p="http://schemas.openxmlformats.org/presentationml/2006/main">
  <p:tag name="AS_UNIQUEID" val="13710"/>
  <p:tag name="KSO_WM_BEAUTIFY_FLAG" val=""/>
</p:tagLst>
</file>

<file path=ppt/tags/tag432.xml><?xml version="1.0" encoding="utf-8"?>
<p:tagLst xmlns:p="http://schemas.openxmlformats.org/presentationml/2006/main">
  <p:tag name="AS_UNIQUEID" val="13711"/>
  <p:tag name="KSO_WM_BEAUTIFY_FLAG" val=""/>
</p:tagLst>
</file>

<file path=ppt/tags/tag433.xml><?xml version="1.0" encoding="utf-8"?>
<p:tagLst xmlns:p="http://schemas.openxmlformats.org/presentationml/2006/main">
  <p:tag name="AS_UNIQUEID" val="13712"/>
</p:tagLst>
</file>

<file path=ppt/tags/tag434.xml><?xml version="1.0" encoding="utf-8"?>
<p:tagLst xmlns:p="http://schemas.openxmlformats.org/presentationml/2006/main">
  <p:tag name="AS_UNIQUEID" val="13713"/>
  <p:tag name="KSO_WM_BEAUTIFY_FLAG" val=""/>
</p:tagLst>
</file>

<file path=ppt/tags/tag435.xml><?xml version="1.0" encoding="utf-8"?>
<p:tagLst xmlns:p="http://schemas.openxmlformats.org/presentationml/2006/main">
  <p:tag name="AS_UNIQUEID" val="13714"/>
  <p:tag name="KSO_WM_UNIT_PLACING_PICTURE_USER_VIEWPORT" val="{&quot;height&quot;:6900,&quot;width&quot;:8000}"/>
</p:tagLst>
</file>

<file path=ppt/tags/tag436.xml><?xml version="1.0" encoding="utf-8"?>
<p:tagLst xmlns:p="http://schemas.openxmlformats.org/presentationml/2006/main">
  <p:tag name="AS_UNIQUEID" val="13715"/>
</p:tagLst>
</file>

<file path=ppt/tags/tag437.xml><?xml version="1.0" encoding="utf-8"?>
<p:tagLst xmlns:p="http://schemas.openxmlformats.org/presentationml/2006/main">
  <p:tag name="AS_UNIQUEID" val="13716"/>
  <p:tag name="KSO_WM_BEAUTIFY_FLAG" val=""/>
</p:tagLst>
</file>

<file path=ppt/tags/tag438.xml><?xml version="1.0" encoding="utf-8"?>
<p:tagLst xmlns:p="http://schemas.openxmlformats.org/presentationml/2006/main">
  <p:tag name="AS_UNIQUEID" val="13717"/>
</p:tagLst>
</file>

<file path=ppt/tags/tag439.xml><?xml version="1.0" encoding="utf-8"?>
<p:tagLst xmlns:p="http://schemas.openxmlformats.org/presentationml/2006/main">
  <p:tag name="AS_UNIQUEID" val="900"/>
</p:tagLst>
</file>

<file path=ppt/tags/tag44.xml><?xml version="1.0" encoding="utf-8"?>
<p:tagLst xmlns:p="http://schemas.openxmlformats.org/presentationml/2006/main">
  <p:tag name="AS_UNIQUEID" val="4973"/>
</p:tagLst>
</file>

<file path=ppt/tags/tag440.xml><?xml version="1.0" encoding="utf-8"?>
<p:tagLst xmlns:p="http://schemas.openxmlformats.org/presentationml/2006/main">
  <p:tag name="AS_UNIQUEID" val="13718"/>
</p:tagLst>
</file>

<file path=ppt/tags/tag441.xml><?xml version="1.0" encoding="utf-8"?>
<p:tagLst xmlns:p="http://schemas.openxmlformats.org/presentationml/2006/main">
  <p:tag name="AS_UNIQUEID" val="13126"/>
</p:tagLst>
</file>

<file path=ppt/tags/tag442.xml><?xml version="1.0" encoding="utf-8"?>
<p:tagLst xmlns:p="http://schemas.openxmlformats.org/presentationml/2006/main">
  <p:tag name="AS_UNIQUEID" val="13127"/>
</p:tagLst>
</file>

<file path=ppt/tags/tag443.xml><?xml version="1.0" encoding="utf-8"?>
<p:tagLst xmlns:p="http://schemas.openxmlformats.org/presentationml/2006/main">
  <p:tag name="AS_UNIQUEID" val="13719"/>
</p:tagLst>
</file>

<file path=ppt/tags/tag444.xml><?xml version="1.0" encoding="utf-8"?>
<p:tagLst xmlns:p="http://schemas.openxmlformats.org/presentationml/2006/main">
  <p:tag name="AS_UNIQUEID" val="13720"/>
</p:tagLst>
</file>

<file path=ppt/tags/tag445.xml><?xml version="1.0" encoding="utf-8"?>
<p:tagLst xmlns:p="http://schemas.openxmlformats.org/presentationml/2006/main">
  <p:tag name="KSO_WM_BEAUTIFY_FLAG" val="#wm#"/>
  <p:tag name="KSO_WM_TEMPLATE_CATEGORY" val="diagram"/>
  <p:tag name="KSO_WM_TEMPLATE_INDEX" val="20196664"/>
</p:tagLst>
</file>

<file path=ppt/tags/tag446.xml><?xml version="1.0" encoding="utf-8"?>
<p:tagLst xmlns:p="http://schemas.openxmlformats.org/presentationml/2006/main">
  <p:tag name="AS_UNIQUEID" val="13688"/>
</p:tagLst>
</file>

<file path=ppt/tags/tag447.xml><?xml version="1.0" encoding="utf-8"?>
<p:tagLst xmlns:p="http://schemas.openxmlformats.org/presentationml/2006/main">
  <p:tag name="AS_UNIQUEID" val="13689"/>
</p:tagLst>
</file>

<file path=ppt/tags/tag448.xml><?xml version="1.0" encoding="utf-8"?>
<p:tagLst xmlns:p="http://schemas.openxmlformats.org/presentationml/2006/main">
  <p:tag name="AS_UNIQUEID" val="5361"/>
  <p:tag name="KSO_WM_BEAUTIFY_FLAG" val=""/>
  <p:tag name="KSO_WM_UNIT_PLACING_PICTURE_USER_VIEWPORT" val="{&quot;height&quot;:5940,&quot;width&quot;:9000}"/>
</p:tagLst>
</file>

<file path=ppt/tags/tag449.xml><?xml version="1.0" encoding="utf-8"?>
<p:tagLst xmlns:p="http://schemas.openxmlformats.org/presentationml/2006/main">
  <p:tag name="AS_UNIQUEID" val="5362"/>
</p:tagLst>
</file>

<file path=ppt/tags/tag45.xml><?xml version="1.0" encoding="utf-8"?>
<p:tagLst xmlns:p="http://schemas.openxmlformats.org/presentationml/2006/main">
  <p:tag name="AS_UNIQUEID" val="4974"/>
</p:tagLst>
</file>

<file path=ppt/tags/tag450.xml><?xml version="1.0" encoding="utf-8"?>
<p:tagLst xmlns:p="http://schemas.openxmlformats.org/presentationml/2006/main">
  <p:tag name="AS_UNIQUEID" val="13725"/>
  <p:tag name="KSO_WM_BEAUTIFY_FLAG" val=""/>
</p:tagLst>
</file>

<file path=ppt/tags/tag451.xml><?xml version="1.0" encoding="utf-8"?>
<p:tagLst xmlns:p="http://schemas.openxmlformats.org/presentationml/2006/main">
  <p:tag name="AS_UNIQUEID" val="13726"/>
  <p:tag name="KSO_WM_BEAUTIFY_FLAG" val=""/>
</p:tagLst>
</file>

<file path=ppt/tags/tag452.xml><?xml version="1.0" encoding="utf-8"?>
<p:tagLst xmlns:p="http://schemas.openxmlformats.org/presentationml/2006/main">
  <p:tag name="AS_UNIQUEID" val="13727"/>
  <p:tag name="KSO_WM_BEAUTIFY_FLAG" val=""/>
</p:tagLst>
</file>

<file path=ppt/tags/tag453.xml><?xml version="1.0" encoding="utf-8"?>
<p:tagLst xmlns:p="http://schemas.openxmlformats.org/presentationml/2006/main">
  <p:tag name="AS_UNIQUEID" val="13728"/>
  <p:tag name="KSO_WM_BEAUTIFY_FLAG" val=""/>
</p:tagLst>
</file>

<file path=ppt/tags/tag454.xml><?xml version="1.0" encoding="utf-8"?>
<p:tagLst xmlns:p="http://schemas.openxmlformats.org/presentationml/2006/main">
  <p:tag name="AS_UNIQUEID" val="13729"/>
</p:tagLst>
</file>

<file path=ppt/tags/tag455.xml><?xml version="1.0" encoding="utf-8"?>
<p:tagLst xmlns:p="http://schemas.openxmlformats.org/presentationml/2006/main">
  <p:tag name="KSO_WM_BEAUTIFY_FLAG" val="#wm#"/>
  <p:tag name="KSO_WM_TEMPLATE_CATEGORY" val="diagram"/>
  <p:tag name="KSO_WM_TEMPLATE_INDEX" val="20196664"/>
</p:tagLst>
</file>

<file path=ppt/tags/tag456.xml><?xml version="1.0" encoding="utf-8"?>
<p:tagLst xmlns:p="http://schemas.openxmlformats.org/presentationml/2006/main">
  <p:tag name="AS_UNIQUEID" val="13722"/>
</p:tagLst>
</file>

<file path=ppt/tags/tag457.xml><?xml version="1.0" encoding="utf-8"?>
<p:tagLst xmlns:p="http://schemas.openxmlformats.org/presentationml/2006/main">
  <p:tag name="AS_UNIQUEID" val="13723"/>
</p:tagLst>
</file>

<file path=ppt/tags/tag458.xml><?xml version="1.0" encoding="utf-8"?>
<p:tagLst xmlns:p="http://schemas.openxmlformats.org/presentationml/2006/main">
  <p:tag name="AS_UNIQUEID" val="4090"/>
  <p:tag name="KSO_WM_DIAGRAM_VIRTUALLY_FRAME" val="{&quot;height&quot;:366.69039370078747,&quot;left&quot;:364.40818897637797,&quot;top&quot;:121.22448818897638,&quot;width&quot;:557.8045669291339}"/>
</p:tagLst>
</file>

<file path=ppt/tags/tag459.xml><?xml version="1.0" encoding="utf-8"?>
<p:tagLst xmlns:p="http://schemas.openxmlformats.org/presentationml/2006/main">
  <p:tag name="AS_UNIQUEID" val="4091"/>
</p:tagLst>
</file>

<file path=ppt/tags/tag46.xml><?xml version="1.0" encoding="utf-8"?>
<p:tagLst xmlns:p="http://schemas.openxmlformats.org/presentationml/2006/main">
  <p:tag name="AS_UNIQUEID" val="4975"/>
</p:tagLst>
</file>

<file path=ppt/tags/tag460.xml><?xml version="1.0" encoding="utf-8"?>
<p:tagLst xmlns:p="http://schemas.openxmlformats.org/presentationml/2006/main">
  <p:tag name="AS_UNIQUEID" val="4092"/>
  <p:tag name="KSO_WM_DIAGRAM_VIRTUALLY_FRAME" val="{&quot;height&quot;:366.69039370078747,&quot;left&quot;:364.40818897637797,&quot;top&quot;:121.22448818897638,&quot;width&quot;:557.8045669291339}"/>
</p:tagLst>
</file>

<file path=ppt/tags/tag461.xml><?xml version="1.0" encoding="utf-8"?>
<p:tagLst xmlns:p="http://schemas.openxmlformats.org/presentationml/2006/main">
  <p:tag name="AS_UNIQUEID" val="4093"/>
  <p:tag name="KSO_WM_DIAGRAM_VIRTUALLY_FRAME" val="{&quot;height&quot;:366.69039370078747,&quot;left&quot;:364.40818897637797,&quot;top&quot;:121.22448818897638,&quot;width&quot;:557.8045669291339}"/>
</p:tagLst>
</file>

<file path=ppt/tags/tag462.xml><?xml version="1.0" encoding="utf-8"?>
<p:tagLst xmlns:p="http://schemas.openxmlformats.org/presentationml/2006/main">
  <p:tag name="AS_UNIQUEID" val="4094"/>
  <p:tag name="KSO_WM_DIAGRAM_VIRTUALLY_FRAME" val="{&quot;height&quot;:366.69039370078747,&quot;left&quot;:364.40818897637797,&quot;top&quot;:121.22448818897638,&quot;width&quot;:557.8045669291339}"/>
</p:tagLst>
</file>

<file path=ppt/tags/tag463.xml><?xml version="1.0" encoding="utf-8"?>
<p:tagLst xmlns:p="http://schemas.openxmlformats.org/presentationml/2006/main">
  <p:tag name="AS_UNIQUEID" val="4095"/>
  <p:tag name="KSO_WM_DIAGRAM_VIRTUALLY_FRAME" val="{&quot;height&quot;:366.69039370078747,&quot;left&quot;:364.40818897637797,&quot;top&quot;:121.22448818897638,&quot;width&quot;:557.8045669291339}"/>
</p:tagLst>
</file>

<file path=ppt/tags/tag464.xml><?xml version="1.0" encoding="utf-8"?>
<p:tagLst xmlns:p="http://schemas.openxmlformats.org/presentationml/2006/main">
  <p:tag name="AS_UNIQUEID" val="4096"/>
  <p:tag name="KSO_WM_DIAGRAM_VIRTUALLY_FRAME" val="{&quot;height&quot;:366.69039370078747,&quot;left&quot;:364.40818897637797,&quot;top&quot;:121.22448818897638,&quot;width&quot;:557.8045669291339}"/>
</p:tagLst>
</file>

<file path=ppt/tags/tag465.xml><?xml version="1.0" encoding="utf-8"?>
<p:tagLst xmlns:p="http://schemas.openxmlformats.org/presentationml/2006/main">
  <p:tag name="AS_UNIQUEID" val="4097"/>
</p:tagLst>
</file>

<file path=ppt/tags/tag466.xml><?xml version="1.0" encoding="utf-8"?>
<p:tagLst xmlns:p="http://schemas.openxmlformats.org/presentationml/2006/main">
  <p:tag name="AS_UNIQUEID" val="4098"/>
  <p:tag name="KSO_WM_DIAGRAM_VIRTUALLY_FRAME" val="{&quot;height&quot;:366.69039370078747,&quot;left&quot;:364.40818897637797,&quot;top&quot;:121.22448818897638,&quot;width&quot;:557.8045669291339}"/>
</p:tagLst>
</file>

<file path=ppt/tags/tag467.xml><?xml version="1.0" encoding="utf-8"?>
<p:tagLst xmlns:p="http://schemas.openxmlformats.org/presentationml/2006/main">
  <p:tag name="AS_UNIQUEID" val="4099"/>
  <p:tag name="KSO_WM_DIAGRAM_VIRTUALLY_FRAME" val="{&quot;height&quot;:366.69039370078747,&quot;left&quot;:364.40818897637797,&quot;top&quot;:121.22448818897638,&quot;width&quot;:557.8045669291339}"/>
</p:tagLst>
</file>

<file path=ppt/tags/tag468.xml><?xml version="1.0" encoding="utf-8"?>
<p:tagLst xmlns:p="http://schemas.openxmlformats.org/presentationml/2006/main">
  <p:tag name="AS_UNIQUEID" val="4100"/>
  <p:tag name="KSO_WM_DIAGRAM_VIRTUALLY_FRAME" val="{&quot;height&quot;:366.69039370078747,&quot;left&quot;:364.40818897637797,&quot;top&quot;:121.22448818897638,&quot;width&quot;:557.8045669291339}"/>
</p:tagLst>
</file>

<file path=ppt/tags/tag469.xml><?xml version="1.0" encoding="utf-8"?>
<p:tagLst xmlns:p="http://schemas.openxmlformats.org/presentationml/2006/main">
  <p:tag name="AS_UNIQUEID" val="4101"/>
  <p:tag name="KSO_WM_DIAGRAM_VIRTUALLY_FRAME" val="{&quot;height&quot;:366.69039370078747,&quot;left&quot;:364.40818897637797,&quot;top&quot;:121.22448818897638,&quot;width&quot;:557.8045669291339}"/>
</p:tagLst>
</file>

<file path=ppt/tags/tag47.xml><?xml version="1.0" encoding="utf-8"?>
<p:tagLst xmlns:p="http://schemas.openxmlformats.org/presentationml/2006/main">
  <p:tag name="AS_UNIQUEID" val="4976"/>
</p:tagLst>
</file>

<file path=ppt/tags/tag470.xml><?xml version="1.0" encoding="utf-8"?>
<p:tagLst xmlns:p="http://schemas.openxmlformats.org/presentationml/2006/main">
  <p:tag name="AS_UNIQUEID" val="4102"/>
  <p:tag name="KSO_WM_DIAGRAM_VIRTUALLY_FRAME" val="{&quot;height&quot;:366.69039370078747,&quot;left&quot;:364.40818897637797,&quot;top&quot;:121.22448818897638,&quot;width&quot;:557.8045669291339}"/>
</p:tagLst>
</file>

<file path=ppt/tags/tag471.xml><?xml version="1.0" encoding="utf-8"?>
<p:tagLst xmlns:p="http://schemas.openxmlformats.org/presentationml/2006/main">
  <p:tag name="AS_UNIQUEID" val="4103"/>
</p:tagLst>
</file>

<file path=ppt/tags/tag472.xml><?xml version="1.0" encoding="utf-8"?>
<p:tagLst xmlns:p="http://schemas.openxmlformats.org/presentationml/2006/main">
  <p:tag name="AS_UNIQUEID" val="4104"/>
  <p:tag name="KSO_WM_DIAGRAM_VIRTUALLY_FRAME" val="{&quot;height&quot;:366.69039370078747,&quot;left&quot;:364.40818897637797,&quot;top&quot;:121.22448818897638,&quot;width&quot;:557.8045669291339}"/>
</p:tagLst>
</file>

<file path=ppt/tags/tag473.xml><?xml version="1.0" encoding="utf-8"?>
<p:tagLst xmlns:p="http://schemas.openxmlformats.org/presentationml/2006/main">
  <p:tag name="AS_UNIQUEID" val="4105"/>
  <p:tag name="KSO_WM_DIAGRAM_VIRTUALLY_FRAME" val="{&quot;height&quot;:366.69039370078747,&quot;left&quot;:364.40818897637797,&quot;top&quot;:121.22448818897638,&quot;width&quot;:557.8045669291339}"/>
</p:tagLst>
</file>

<file path=ppt/tags/tag474.xml><?xml version="1.0" encoding="utf-8"?>
<p:tagLst xmlns:p="http://schemas.openxmlformats.org/presentationml/2006/main">
  <p:tag name="AS_UNIQUEID" val="4106"/>
  <p:tag name="KSO_WM_DIAGRAM_VIRTUALLY_FRAME" val="{&quot;height&quot;:366.69039370078747,&quot;left&quot;:364.40818897637797,&quot;top&quot;:121.22448818897638,&quot;width&quot;:557.8045669291339}"/>
</p:tagLst>
</file>

<file path=ppt/tags/tag475.xml><?xml version="1.0" encoding="utf-8"?>
<p:tagLst xmlns:p="http://schemas.openxmlformats.org/presentationml/2006/main">
  <p:tag name="AS_UNIQUEID" val="4107"/>
</p:tagLst>
</file>

<file path=ppt/tags/tag476.xml><?xml version="1.0" encoding="utf-8"?>
<p:tagLst xmlns:p="http://schemas.openxmlformats.org/presentationml/2006/main">
  <p:tag name="AS_UNIQUEID" val="4108"/>
</p:tagLst>
</file>

<file path=ppt/tags/tag477.xml><?xml version="1.0" encoding="utf-8"?>
<p:tagLst xmlns:p="http://schemas.openxmlformats.org/presentationml/2006/main">
  <p:tag name="AS_UNIQUEID" val="4109"/>
  <p:tag name="KSO_WM_DIAGRAM_VIRTUALLY_FRAME" val="{&quot;height&quot;:366.69039370078747,&quot;left&quot;:364.40818897637797,&quot;top&quot;:121.22448818897638,&quot;width&quot;:557.8045669291339}"/>
</p:tagLst>
</file>

<file path=ppt/tags/tag478.xml><?xml version="1.0" encoding="utf-8"?>
<p:tagLst xmlns:p="http://schemas.openxmlformats.org/presentationml/2006/main">
  <p:tag name="AS_UNIQUEID" val="4351"/>
</p:tagLst>
</file>

<file path=ppt/tags/tag479.xml><?xml version="1.0" encoding="utf-8"?>
<p:tagLst xmlns:p="http://schemas.openxmlformats.org/presentationml/2006/main">
  <p:tag name="AS_UNIQUEID" val="4352"/>
</p:tagLst>
</file>

<file path=ppt/tags/tag48.xml><?xml version="1.0" encoding="utf-8"?>
<p:tagLst xmlns:p="http://schemas.openxmlformats.org/presentationml/2006/main">
  <p:tag name="AS_UNIQUEID" val="4977"/>
</p:tagLst>
</file>

<file path=ppt/tags/tag480.xml><?xml version="1.0" encoding="utf-8"?>
<p:tagLst xmlns:p="http://schemas.openxmlformats.org/presentationml/2006/main">
  <p:tag name="AS_UNIQUEID" val="5361"/>
  <p:tag name="KSO_WM_BEAUTIFY_FLAG" val=""/>
  <p:tag name="KSO_WM_UNIT_PLACING_PICTURE_USER_VIEWPORT" val="{&quot;height&quot;:5940,&quot;width&quot;:9000}"/>
</p:tagLst>
</file>

<file path=ppt/tags/tag481.xml><?xml version="1.0" encoding="utf-8"?>
<p:tagLst xmlns:p="http://schemas.openxmlformats.org/presentationml/2006/main">
  <p:tag name="AS_UNIQUEID" val="5362"/>
  <p:tag name="KSO_WM_BEAUTIFY_FLAG" val=""/>
</p:tagLst>
</file>

<file path=ppt/tags/tag482.xml><?xml version="1.0" encoding="utf-8"?>
<p:tagLst xmlns:p="http://schemas.openxmlformats.org/presentationml/2006/main">
  <p:tag name="AS_UNIQUEID" val="13648"/>
</p:tagLst>
</file>

<file path=ppt/tags/tag483.xml><?xml version="1.0" encoding="utf-8"?>
<p:tagLst xmlns:p="http://schemas.openxmlformats.org/presentationml/2006/main">
  <p:tag name="AS_UNIQUEID" val="13649"/>
  <p:tag name="KSO_WM_BEAUTIFY_FLAG" val=""/>
</p:tagLst>
</file>

<file path=ppt/tags/tag484.xml><?xml version="1.0" encoding="utf-8"?>
<p:tagLst xmlns:p="http://schemas.openxmlformats.org/presentationml/2006/main">
  <p:tag name="AS_UNIQUEID" val="13650"/>
  <p:tag name="KSO_WM_BEAUTIFY_FLAG" val=""/>
</p:tagLst>
</file>

<file path=ppt/tags/tag485.xml><?xml version="1.0" encoding="utf-8"?>
<p:tagLst xmlns:p="http://schemas.openxmlformats.org/presentationml/2006/main">
  <p:tag name="AS_UNIQUEID" val="13651"/>
</p:tagLst>
</file>

<file path=ppt/tags/tag486.xml><?xml version="1.0" encoding="utf-8"?>
<p:tagLst xmlns:p="http://schemas.openxmlformats.org/presentationml/2006/main">
  <p:tag name="AS_UNIQUEID" val="13652"/>
  <p:tag name="KSO_WM_BEAUTIFY_FLAG" val=""/>
</p:tagLst>
</file>

<file path=ppt/tags/tag487.xml><?xml version="1.0" encoding="utf-8"?>
<p:tagLst xmlns:p="http://schemas.openxmlformats.org/presentationml/2006/main">
  <p:tag name="AS_UNIQUEID" val="13653"/>
  <p:tag name="KSO_WM_BEAUTIFY_FLAG" val=""/>
</p:tagLst>
</file>

<file path=ppt/tags/tag488.xml><?xml version="1.0" encoding="utf-8"?>
<p:tagLst xmlns:p="http://schemas.openxmlformats.org/presentationml/2006/main">
  <p:tag name="AS_UNIQUEID" val="5364"/>
  <p:tag name="KSO_WM_BEAUTIFY_FLAG" val=""/>
  <p:tag name="KSO_WM_TAG_VERSION" val="1.0"/>
  <p:tag name="KSO_WM_TEMPLATE_CATEGORY" val="mixed"/>
  <p:tag name="KSO_WM_TEMPLATE_INDEX" val="20201880"/>
  <p:tag name="KSO_WM_UNIT_COMPATIBLE" val="0"/>
  <p:tag name="KSO_WM_UNIT_DIAGRAM_ISNUMVISUAL" val="0"/>
  <p:tag name="KSO_WM_UNIT_DIAGRAM_ISREFERUNIT" val="0"/>
  <p:tag name="KSO_WM_UNIT_HIGHLIGHT" val="0"/>
  <p:tag name="KSO_WM_UNIT_ID" val="mixed20201880_194*i*1"/>
  <p:tag name="KSO_WM_UNIT_INDEX" val="1"/>
  <p:tag name="KSO_WM_UNIT_LAYERLEVEL" val="1"/>
  <p:tag name="KSO_WM_UNIT_TEXTBOXSTYLE_ADJUSTHEIGTH" val="100_4.5"/>
  <p:tag name="KSO_WM_UNIT_TEXTBOXSTYLE_ADJUSTLEFT" val="0_-7.4"/>
  <p:tag name="KSO_WM_UNIT_TEXTBOXSTYLE_ADJUSTTOP" val="0_-2.25"/>
  <p:tag name="KSO_WM_UNIT_TEXTBOXSTYLE_ADJUSTWIDTH" val="100_17.14999"/>
  <p:tag name="KSO_WM_UNIT_TEXTBOXSTYLE_GUID" val="{23de3a15-3d68-457e-8e10-2dc52c607e1b}"/>
  <p:tag name="KSO_WM_UNIT_TEXTBOXSTYLE_SHAPETYPE" val="1"/>
  <p:tag name="KSO_WM_UNIT_TYPE" val="i"/>
</p:tagLst>
</file>

<file path=ppt/tags/tag489.xml><?xml version="1.0" encoding="utf-8"?>
<p:tagLst xmlns:p="http://schemas.openxmlformats.org/presentationml/2006/main">
  <p:tag name="AS_UNIQUEID" val="2432"/>
  <p:tag name="KSO_WM_BEAUTIFY_FLAG" val=""/>
</p:tagLst>
</file>

<file path=ppt/tags/tag49.xml><?xml version="1.0" encoding="utf-8"?>
<p:tagLst xmlns:p="http://schemas.openxmlformats.org/presentationml/2006/main">
  <p:tag name="AS_UNIQUEID" val="4978"/>
</p:tagLst>
</file>

<file path=ppt/tags/tag490.xml><?xml version="1.0" encoding="utf-8"?>
<p:tagLst xmlns:p="http://schemas.openxmlformats.org/presentationml/2006/main">
  <p:tag name="KSO_WM_BEAUTIFY_FLAG" val="#wm#"/>
  <p:tag name="KSO_WM_TEMPLATE_CATEGORY" val="diagram"/>
  <p:tag name="KSO_WM_TEMPLATE_INDEX" val="20196664"/>
</p:tagLst>
</file>

<file path=ppt/tags/tag491.xml><?xml version="1.0" encoding="utf-8"?>
<p:tagLst xmlns:p="http://schemas.openxmlformats.org/presentationml/2006/main">
  <p:tag name="AS_UNIQUEID" val="13645"/>
</p:tagLst>
</file>

<file path=ppt/tags/tag492.xml><?xml version="1.0" encoding="utf-8"?>
<p:tagLst xmlns:p="http://schemas.openxmlformats.org/presentationml/2006/main">
  <p:tag name="AS_UNIQUEID" val="13646"/>
</p:tagLst>
</file>

<file path=ppt/tags/tag493.xml><?xml version="1.0" encoding="utf-8"?>
<p:tagLst xmlns:p="http://schemas.openxmlformats.org/presentationml/2006/main">
  <p:tag name="AS_UNIQUEID" val="4354"/>
</p:tagLst>
</file>

<file path=ppt/tags/tag494.xml><?xml version="1.0" encoding="utf-8"?>
<p:tagLst xmlns:p="http://schemas.openxmlformats.org/presentationml/2006/main">
  <p:tag name="AS_UNIQUEID" val="4355"/>
</p:tagLst>
</file>

<file path=ppt/tags/tag495.xml><?xml version="1.0" encoding="utf-8"?>
<p:tagLst xmlns:p="http://schemas.openxmlformats.org/presentationml/2006/main">
  <p:tag name="AS_UNIQUEID" val="4356"/>
</p:tagLst>
</file>

<file path=ppt/tags/tag496.xml><?xml version="1.0" encoding="utf-8"?>
<p:tagLst xmlns:p="http://schemas.openxmlformats.org/presentationml/2006/main">
  <p:tag name="AS_UNIQUEID" val="4357"/>
</p:tagLst>
</file>

<file path=ppt/tags/tag497.xml><?xml version="1.0" encoding="utf-8"?>
<p:tagLst xmlns:p="http://schemas.openxmlformats.org/presentationml/2006/main">
  <p:tag name="AS_UNIQUEID" val="4358"/>
</p:tagLst>
</file>

<file path=ppt/tags/tag498.xml><?xml version="1.0" encoding="utf-8"?>
<p:tagLst xmlns:p="http://schemas.openxmlformats.org/presentationml/2006/main">
  <p:tag name="AS_UNIQUEID" val="4360"/>
</p:tagLst>
</file>

<file path=ppt/tags/tag499.xml><?xml version="1.0" encoding="utf-8"?>
<p:tagLst xmlns:p="http://schemas.openxmlformats.org/presentationml/2006/main">
  <p:tag name="AS_UNIQUEID" val="4361"/>
</p:tagLst>
</file>

<file path=ppt/tags/tag5.xml><?xml version="1.0" encoding="utf-8"?>
<p:tagLst xmlns:p="http://schemas.openxmlformats.org/presentationml/2006/main">
  <p:tag name="AS_UNIQUEID" val="492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4979"/>
</p:tagLst>
</file>

<file path=ppt/tags/tag500.xml><?xml version="1.0" encoding="utf-8"?>
<p:tagLst xmlns:p="http://schemas.openxmlformats.org/presentationml/2006/main">
  <p:tag name="AS_UNIQUEID" val="4087"/>
  <p:tag name="PA" val="v4.3.3"/>
</p:tagLst>
</file>

<file path=ppt/tags/tag501.xml><?xml version="1.0" encoding="utf-8"?>
<p:tagLst xmlns:p="http://schemas.openxmlformats.org/presentationml/2006/main">
  <p:tag name="AS_UNIQUEID" val="4180"/>
</p:tagLst>
</file>

<file path=ppt/tags/tag502.xml><?xml version="1.0" encoding="utf-8"?>
<p:tagLst xmlns:p="http://schemas.openxmlformats.org/presentationml/2006/main">
  <p:tag name="AS_UNIQUEID" val="4181"/>
</p:tagLst>
</file>

<file path=ppt/tags/tag503.xml><?xml version="1.0" encoding="utf-8"?>
<p:tagLst xmlns:p="http://schemas.openxmlformats.org/presentationml/2006/main">
  <p:tag name="AS_UNIQUEID" val="4182"/>
</p:tagLst>
</file>

<file path=ppt/tags/tag504.xml><?xml version="1.0" encoding="utf-8"?>
<p:tagLst xmlns:p="http://schemas.openxmlformats.org/presentationml/2006/main">
  <p:tag name="AS_UNIQUEID" val="4184"/>
</p:tagLst>
</file>

<file path=ppt/tags/tag505.xml><?xml version="1.0" encoding="utf-8"?>
<p:tagLst xmlns:p="http://schemas.openxmlformats.org/presentationml/2006/main">
  <p:tag name="AS_UNIQUEID" val="155"/>
</p:tagLst>
</file>

<file path=ppt/tags/tag506.xml><?xml version="1.0" encoding="utf-8"?>
<p:tagLst xmlns:p="http://schemas.openxmlformats.org/presentationml/2006/main">
  <p:tag name="AS_UNIQUEID" val="160"/>
</p:tagLst>
</file>

<file path=ppt/tags/tag507.xml><?xml version="1.0" encoding="utf-8"?>
<p:tagLst xmlns:p="http://schemas.openxmlformats.org/presentationml/2006/main">
  <p:tag name="AS_UNIQUEID" val="161"/>
</p:tagLst>
</file>

<file path=ppt/tags/tag508.xml><?xml version="1.0" encoding="utf-8"?>
<p:tagLst xmlns:p="http://schemas.openxmlformats.org/presentationml/2006/main">
  <p:tag name="AS_UNIQUEID" val="162"/>
</p:tagLst>
</file>

<file path=ppt/tags/tag509.xml><?xml version="1.0" encoding="utf-8"?>
<p:tagLst xmlns:p="http://schemas.openxmlformats.org/presentationml/2006/main">
  <p:tag name="AS_UNIQUEID" val="163"/>
</p:tagLst>
</file>

<file path=ppt/tags/tag51.xml><?xml version="1.0" encoding="utf-8"?>
<p:tagLst xmlns:p="http://schemas.openxmlformats.org/presentationml/2006/main">
  <p:tag name="AS_UNIQUEID" val="498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510.xml><?xml version="1.0" encoding="utf-8"?>
<p:tagLst xmlns:p="http://schemas.openxmlformats.org/presentationml/2006/main">
  <p:tag name="AS_UNIQUEID" val="164"/>
</p:tagLst>
</file>

<file path=ppt/tags/tag511.xml><?xml version="1.0" encoding="utf-8"?>
<p:tagLst xmlns:p="http://schemas.openxmlformats.org/presentationml/2006/main">
  <p:tag name="AS_UNIQUEID" val="165"/>
</p:tagLst>
</file>

<file path=ppt/tags/tag512.xml><?xml version="1.0" encoding="utf-8"?>
<p:tagLst xmlns:p="http://schemas.openxmlformats.org/presentationml/2006/main">
  <p:tag name="AS_UNIQUEID" val="168"/>
</p:tagLst>
</file>

<file path=ppt/tags/tag513.xml><?xml version="1.0" encoding="utf-8"?>
<p:tagLst xmlns:p="http://schemas.openxmlformats.org/presentationml/2006/main">
  <p:tag name="AS_UNIQUEID" val="168"/>
</p:tagLst>
</file>

<file path=ppt/tags/tag514.xml><?xml version="1.0" encoding="utf-8"?>
<p:tagLst xmlns:p="http://schemas.openxmlformats.org/presentationml/2006/main">
  <p:tag name="AS_UNIQUEID" val="168"/>
</p:tagLst>
</file>

<file path=ppt/tags/tag515.xml><?xml version="1.0" encoding="utf-8"?>
<p:tagLst xmlns:p="http://schemas.openxmlformats.org/presentationml/2006/main">
  <p:tag name="AS_UNIQUEID" val="160"/>
</p:tagLst>
</file>

<file path=ppt/tags/tag516.xml><?xml version="1.0" encoding="utf-8"?>
<p:tagLst xmlns:p="http://schemas.openxmlformats.org/presentationml/2006/main">
  <p:tag name="AS_UNIQUEID" val="4186"/>
</p:tagLst>
</file>

<file path=ppt/tags/tag517.xml><?xml version="1.0" encoding="utf-8"?>
<p:tagLst xmlns:p="http://schemas.openxmlformats.org/presentationml/2006/main">
  <p:tag name="AS_UNIQUEID" val="133"/>
</p:tagLst>
</file>

<file path=ppt/tags/tag518.xml><?xml version="1.0" encoding="utf-8"?>
<p:tagLst xmlns:p="http://schemas.openxmlformats.org/presentationml/2006/main">
  <p:tag name="AS_UNIQUEID" val="141"/>
</p:tagLst>
</file>

<file path=ppt/tags/tag519.xml><?xml version="1.0" encoding="utf-8"?>
<p:tagLst xmlns:p="http://schemas.openxmlformats.org/presentationml/2006/main">
  <p:tag name="AS_UNIQUEID" val="1370"/>
</p:tagLst>
</file>

<file path=ppt/tags/tag52.xml><?xml version="1.0" encoding="utf-8"?>
<p:tagLst xmlns:p="http://schemas.openxmlformats.org/presentationml/2006/main">
  <p:tag name="AS_UNIQUEID" val="498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20.xml><?xml version="1.0" encoding="utf-8"?>
<p:tagLst xmlns:p="http://schemas.openxmlformats.org/presentationml/2006/main">
  <p:tag name="AS_UNIQUEID" val="3"/>
</p:tagLst>
</file>

<file path=ppt/tags/tag521.xml><?xml version="1.0" encoding="utf-8"?>
<p:tagLst xmlns:p="http://schemas.openxmlformats.org/presentationml/2006/main">
  <p:tag name="AS_UNIQUEID" val="4364"/>
</p:tagLst>
</file>

<file path=ppt/tags/tag522.xml><?xml version="1.0" encoding="utf-8"?>
<p:tagLst xmlns:p="http://schemas.openxmlformats.org/presentationml/2006/main">
  <p:tag name="AS_UNIQUEID" val="4365"/>
</p:tagLst>
</file>

<file path=ppt/tags/tag523.xml><?xml version="1.0" encoding="utf-8"?>
<p:tagLst xmlns:p="http://schemas.openxmlformats.org/presentationml/2006/main">
  <p:tag name="AS_UNIQUEID" val="4087"/>
  <p:tag name="PA" val="v4.3.3"/>
</p:tagLst>
</file>

<file path=ppt/tags/tag524.xml><?xml version="1.0" encoding="utf-8"?>
<p:tagLst xmlns:p="http://schemas.openxmlformats.org/presentationml/2006/main">
  <p:tag name="AS_UNIQUEID" val="4366"/>
</p:tagLst>
</file>

<file path=ppt/tags/tag525.xml><?xml version="1.0" encoding="utf-8"?>
<p:tagLst xmlns:p="http://schemas.openxmlformats.org/presentationml/2006/main">
  <p:tag name="AS_UNIQUEID" val="4367"/>
</p:tagLst>
</file>

<file path=ppt/tags/tag526.xml><?xml version="1.0" encoding="utf-8"?>
<p:tagLst xmlns:p="http://schemas.openxmlformats.org/presentationml/2006/main">
  <p:tag name="AS_UNIQUEID" val="4368"/>
</p:tagLst>
</file>

<file path=ppt/tags/tag527.xml><?xml version="1.0" encoding="utf-8"?>
<p:tagLst xmlns:p="http://schemas.openxmlformats.org/presentationml/2006/main">
  <p:tag name="AS_UNIQUEID" val="4369"/>
</p:tagLst>
</file>

<file path=ppt/tags/tag528.xml><?xml version="1.0" encoding="utf-8"?>
<p:tagLst xmlns:p="http://schemas.openxmlformats.org/presentationml/2006/main">
  <p:tag name="AS_UNIQUEID" val="4371"/>
</p:tagLst>
</file>

<file path=ppt/tags/tag529.xml><?xml version="1.0" encoding="utf-8"?>
<p:tagLst xmlns:p="http://schemas.openxmlformats.org/presentationml/2006/main">
  <p:tag name="AS_UNIQUEID" val="4372"/>
</p:tagLst>
</file>

<file path=ppt/tags/tag53.xml><?xml version="1.0" encoding="utf-8"?>
<p:tagLst xmlns:p="http://schemas.openxmlformats.org/presentationml/2006/main">
  <p:tag name="AS_UNIQUEID" val="498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30.xml><?xml version="1.0" encoding="utf-8"?>
<p:tagLst xmlns:p="http://schemas.openxmlformats.org/presentationml/2006/main">
  <p:tag name="AS_UNIQUEID" val="4373"/>
</p:tagLst>
</file>

<file path=ppt/tags/tag531.xml><?xml version="1.0" encoding="utf-8"?>
<p:tagLst xmlns:p="http://schemas.openxmlformats.org/presentationml/2006/main">
  <p:tag name="AS_UNIQUEID" val="2080"/>
</p:tagLst>
</file>

<file path=ppt/tags/tag532.xml><?xml version="1.0" encoding="utf-8"?>
<p:tagLst xmlns:p="http://schemas.openxmlformats.org/presentationml/2006/main">
  <p:tag name="AS_UNIQUEID" val="4374"/>
</p:tagLst>
</file>

<file path=ppt/tags/tag533.xml><?xml version="1.0" encoding="utf-8"?>
<p:tagLst xmlns:p="http://schemas.openxmlformats.org/presentationml/2006/main">
  <p:tag name="AS_UNIQUEID" val="4378"/>
</p:tagLst>
</file>

<file path=ppt/tags/tag534.xml><?xml version="1.0" encoding="utf-8"?>
<p:tagLst xmlns:p="http://schemas.openxmlformats.org/presentationml/2006/main">
  <p:tag name="AS_UNIQUEID" val="57"/>
</p:tagLst>
</file>

<file path=ppt/tags/tag535.xml><?xml version="1.0" encoding="utf-8"?>
<p:tagLst xmlns:p="http://schemas.openxmlformats.org/presentationml/2006/main">
  <p:tag name="AS_UNIQUEID" val="58"/>
</p:tagLst>
</file>

<file path=ppt/tags/tag536.xml><?xml version="1.0" encoding="utf-8"?>
<p:tagLst xmlns:p="http://schemas.openxmlformats.org/presentationml/2006/main">
  <p:tag name="AS_UNIQUEID" val="59"/>
</p:tagLst>
</file>

<file path=ppt/tags/tag537.xml><?xml version="1.0" encoding="utf-8"?>
<p:tagLst xmlns:p="http://schemas.openxmlformats.org/presentationml/2006/main">
  <p:tag name="AS_UNIQUEID" val="60"/>
</p:tagLst>
</file>

<file path=ppt/tags/tag538.xml><?xml version="1.0" encoding="utf-8"?>
<p:tagLst xmlns:p="http://schemas.openxmlformats.org/presentationml/2006/main">
  <p:tag name="AS_UNIQUEID" val="61"/>
</p:tagLst>
</file>

<file path=ppt/tags/tag539.xml><?xml version="1.0" encoding="utf-8"?>
<p:tagLst xmlns:p="http://schemas.openxmlformats.org/presentationml/2006/main">
  <p:tag name="AS_UNIQUEID" val="62"/>
</p:tagLst>
</file>

<file path=ppt/tags/tag54.xml><?xml version="1.0" encoding="utf-8"?>
<p:tagLst xmlns:p="http://schemas.openxmlformats.org/presentationml/2006/main">
  <p:tag name="AS_UNIQUEID" val="498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40.xml><?xml version="1.0" encoding="utf-8"?>
<p:tagLst xmlns:p="http://schemas.openxmlformats.org/presentationml/2006/main">
  <p:tag name="AS_UNIQUEID" val="63"/>
</p:tagLst>
</file>

<file path=ppt/tags/tag541.xml><?xml version="1.0" encoding="utf-8"?>
<p:tagLst xmlns:p="http://schemas.openxmlformats.org/presentationml/2006/main">
  <p:tag name="AS_UNIQUEID" val="64"/>
</p:tagLst>
</file>

<file path=ppt/tags/tag542.xml><?xml version="1.0" encoding="utf-8"?>
<p:tagLst xmlns:p="http://schemas.openxmlformats.org/presentationml/2006/main">
  <p:tag name="AS_UNIQUEID" val="65"/>
</p:tagLst>
</file>

<file path=ppt/tags/tag543.xml><?xml version="1.0" encoding="utf-8"?>
<p:tagLst xmlns:p="http://schemas.openxmlformats.org/presentationml/2006/main">
  <p:tag name="AS_UNIQUEID" val="66"/>
</p:tagLst>
</file>

<file path=ppt/tags/tag544.xml><?xml version="1.0" encoding="utf-8"?>
<p:tagLst xmlns:p="http://schemas.openxmlformats.org/presentationml/2006/main">
  <p:tag name="AS_UNIQUEID" val="67"/>
</p:tagLst>
</file>

<file path=ppt/tags/tag545.xml><?xml version="1.0" encoding="utf-8"?>
<p:tagLst xmlns:p="http://schemas.openxmlformats.org/presentationml/2006/main">
  <p:tag name="AS_UNIQUEID" val="68"/>
</p:tagLst>
</file>

<file path=ppt/tags/tag546.xml><?xml version="1.0" encoding="utf-8"?>
<p:tagLst xmlns:p="http://schemas.openxmlformats.org/presentationml/2006/main">
  <p:tag name="AS_UNIQUEID" val="69"/>
</p:tagLst>
</file>

<file path=ppt/tags/tag547.xml><?xml version="1.0" encoding="utf-8"?>
<p:tagLst xmlns:p="http://schemas.openxmlformats.org/presentationml/2006/main">
  <p:tag name="AS_UNIQUEID" val="70"/>
</p:tagLst>
</file>

<file path=ppt/tags/tag548.xml><?xml version="1.0" encoding="utf-8"?>
<p:tagLst xmlns:p="http://schemas.openxmlformats.org/presentationml/2006/main">
  <p:tag name="AS_UNIQUEID" val="71"/>
</p:tagLst>
</file>

<file path=ppt/tags/tag549.xml><?xml version="1.0" encoding="utf-8"?>
<p:tagLst xmlns:p="http://schemas.openxmlformats.org/presentationml/2006/main">
  <p:tag name="AS_UNIQUEID" val="3816"/>
</p:tagLst>
</file>

<file path=ppt/tags/tag55.xml><?xml version="1.0" encoding="utf-8"?>
<p:tagLst xmlns:p="http://schemas.openxmlformats.org/presentationml/2006/main">
  <p:tag name="AS_UNIQUEID" val="498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50.xml><?xml version="1.0" encoding="utf-8"?>
<p:tagLst xmlns:p="http://schemas.openxmlformats.org/presentationml/2006/main">
  <p:tag name="AS_UNIQUEID" val="3817"/>
</p:tagLst>
</file>

<file path=ppt/tags/tag551.xml><?xml version="1.0" encoding="utf-8"?>
<p:tagLst xmlns:p="http://schemas.openxmlformats.org/presentationml/2006/main">
  <p:tag name="AS_UNIQUEID" val="3818"/>
</p:tagLst>
</file>

<file path=ppt/tags/tag552.xml><?xml version="1.0" encoding="utf-8"?>
<p:tagLst xmlns:p="http://schemas.openxmlformats.org/presentationml/2006/main">
  <p:tag name="AS_UNIQUEID" val="50"/>
</p:tagLst>
</file>

<file path=ppt/tags/tag553.xml><?xml version="1.0" encoding="utf-8"?>
<p:tagLst xmlns:p="http://schemas.openxmlformats.org/presentationml/2006/main">
  <p:tag name="AS_UNIQUEID" val="1597"/>
</p:tagLst>
</file>

<file path=ppt/tags/tag554.xml><?xml version="1.0" encoding="utf-8"?>
<p:tagLst xmlns:p="http://schemas.openxmlformats.org/presentationml/2006/main">
  <p:tag name="AS_UNIQUEID" val="4321"/>
</p:tagLst>
</file>

<file path=ppt/tags/tag555.xml><?xml version="1.0" encoding="utf-8"?>
<p:tagLst xmlns:p="http://schemas.openxmlformats.org/presentationml/2006/main">
  <p:tag name="AS_UNIQUEID" val="4551"/>
</p:tagLst>
</file>

<file path=ppt/tags/tag556.xml><?xml version="1.0" encoding="utf-8"?>
<p:tagLst xmlns:p="http://schemas.openxmlformats.org/presentationml/2006/main">
  <p:tag name="AS_UNIQUEID" val="1418"/>
</p:tagLst>
</file>

<file path=ppt/tags/tag557.xml><?xml version="1.0" encoding="utf-8"?>
<p:tagLst xmlns:p="http://schemas.openxmlformats.org/presentationml/2006/main">
  <p:tag name="AS_UNIQUEID" val="44"/>
</p:tagLst>
</file>

<file path=ppt/tags/tag558.xml><?xml version="1.0" encoding="utf-8"?>
<p:tagLst xmlns:p="http://schemas.openxmlformats.org/presentationml/2006/main">
  <p:tag name="AS_UNIQUEID" val="45"/>
</p:tagLst>
</file>

<file path=ppt/tags/tag559.xml><?xml version="1.0" encoding="utf-8"?>
<p:tagLst xmlns:p="http://schemas.openxmlformats.org/presentationml/2006/main">
  <p:tag name="AS_UNIQUEID" val="46"/>
</p:tagLst>
</file>

<file path=ppt/tags/tag56.xml><?xml version="1.0" encoding="utf-8"?>
<p:tagLst xmlns:p="http://schemas.openxmlformats.org/presentationml/2006/main">
  <p:tag name="AS_UNIQUEID" val="498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60.xml><?xml version="1.0" encoding="utf-8"?>
<p:tagLst xmlns:p="http://schemas.openxmlformats.org/presentationml/2006/main">
  <p:tag name="AS_UNIQUEID" val="4540"/>
</p:tagLst>
</file>

<file path=ppt/tags/tag561.xml><?xml version="1.0" encoding="utf-8"?>
<p:tagLst xmlns:p="http://schemas.openxmlformats.org/presentationml/2006/main">
  <p:tag name="AS_UNIQUEID" val="4541"/>
</p:tagLst>
</file>

<file path=ppt/tags/tag562.xml><?xml version="1.0" encoding="utf-8"?>
<p:tagLst xmlns:p="http://schemas.openxmlformats.org/presentationml/2006/main">
  <p:tag name="AS_UNIQUEID" val="4087"/>
  <p:tag name="PA" val="v4.3.3"/>
</p:tagLst>
</file>

<file path=ppt/tags/tag563.xml><?xml version="1.0" encoding="utf-8"?>
<p:tagLst xmlns:p="http://schemas.openxmlformats.org/presentationml/2006/main">
  <p:tag name="AS_UNIQUEID" val="4320"/>
</p:tagLst>
</file>

<file path=ppt/tags/tag564.xml><?xml version="1.0" encoding="utf-8"?>
<p:tagLst xmlns:p="http://schemas.openxmlformats.org/presentationml/2006/main">
  <p:tag name="AS_UNIQUEID" val="4321"/>
</p:tagLst>
</file>

<file path=ppt/tags/tag565.xml><?xml version="1.0" encoding="utf-8"?>
<p:tagLst xmlns:p="http://schemas.openxmlformats.org/presentationml/2006/main">
  <p:tag name="AS_UNIQUEID" val="4348"/>
  <p:tag name="KSO_WM_UNIT_TEXT_FILL_FORE_SCHEMECOLOR_INDEX" val="13"/>
  <p:tag name="KSO_WM_UNIT_TEXT_FILL_FORE_SCHEMECOLOR_INDEX_BRIGHTNESS" val="0"/>
  <p:tag name="KSO_WM_UNIT_TEXT_FILL_TYPE" val="1"/>
</p:tagLst>
</file>

<file path=ppt/tags/tag566.xml><?xml version="1.0" encoding="utf-8"?>
<p:tagLst xmlns:p="http://schemas.openxmlformats.org/presentationml/2006/main">
  <p:tag name="AS_UNIQUEID" val="398"/>
</p:tagLst>
</file>

<file path=ppt/tags/tag567.xml><?xml version="1.0" encoding="utf-8"?>
<p:tagLst xmlns:p="http://schemas.openxmlformats.org/presentationml/2006/main">
  <p:tag name="AS_UNIQUEID" val="399"/>
</p:tagLst>
</file>

<file path=ppt/tags/tag568.xml><?xml version="1.0" encoding="utf-8"?>
<p:tagLst xmlns:p="http://schemas.openxmlformats.org/presentationml/2006/main">
  <p:tag name="AS_UNIQUEID" val="400"/>
</p:tagLst>
</file>

<file path=ppt/tags/tag569.xml><?xml version="1.0" encoding="utf-8"?>
<p:tagLst xmlns:p="http://schemas.openxmlformats.org/presentationml/2006/main">
  <p:tag name="AS_UNIQUEID" val="401"/>
</p:tagLst>
</file>

<file path=ppt/tags/tag57.xml><?xml version="1.0" encoding="utf-8"?>
<p:tagLst xmlns:p="http://schemas.openxmlformats.org/presentationml/2006/main">
  <p:tag name="AS_UNIQUEID" val="498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70.xml><?xml version="1.0" encoding="utf-8"?>
<p:tagLst xmlns:p="http://schemas.openxmlformats.org/presentationml/2006/main">
  <p:tag name="AS_UNIQUEID" val="402"/>
</p:tagLst>
</file>

<file path=ppt/tags/tag571.xml><?xml version="1.0" encoding="utf-8"?>
<p:tagLst xmlns:p="http://schemas.openxmlformats.org/presentationml/2006/main">
  <p:tag name="AS_UNIQUEID" val="403"/>
</p:tagLst>
</file>

<file path=ppt/tags/tag572.xml><?xml version="1.0" encoding="utf-8"?>
<p:tagLst xmlns:p="http://schemas.openxmlformats.org/presentationml/2006/main">
  <p:tag name="AS_UNIQUEID" val="404"/>
</p:tagLst>
</file>

<file path=ppt/tags/tag573.xml><?xml version="1.0" encoding="utf-8"?>
<p:tagLst xmlns:p="http://schemas.openxmlformats.org/presentationml/2006/main">
  <p:tag name="AS_UNIQUEID" val="405"/>
</p:tagLst>
</file>

<file path=ppt/tags/tag574.xml><?xml version="1.0" encoding="utf-8"?>
<p:tagLst xmlns:p="http://schemas.openxmlformats.org/presentationml/2006/main">
  <p:tag name="AS_UNIQUEID" val="406"/>
</p:tagLst>
</file>

<file path=ppt/tags/tag575.xml><?xml version="1.0" encoding="utf-8"?>
<p:tagLst xmlns:p="http://schemas.openxmlformats.org/presentationml/2006/main">
  <p:tag name="AS_UNIQUEID" val="407"/>
</p:tagLst>
</file>

<file path=ppt/tags/tag576.xml><?xml version="1.0" encoding="utf-8"?>
<p:tagLst xmlns:p="http://schemas.openxmlformats.org/presentationml/2006/main">
  <p:tag name="AS_UNIQUEID" val="408"/>
</p:tagLst>
</file>

<file path=ppt/tags/tag577.xml><?xml version="1.0" encoding="utf-8"?>
<p:tagLst xmlns:p="http://schemas.openxmlformats.org/presentationml/2006/main">
  <p:tag name="AS_UNIQUEID" val="409"/>
</p:tagLst>
</file>

<file path=ppt/tags/tag578.xml><?xml version="1.0" encoding="utf-8"?>
<p:tagLst xmlns:p="http://schemas.openxmlformats.org/presentationml/2006/main">
  <p:tag name="AS_UNIQUEID" val="410"/>
</p:tagLst>
</file>

<file path=ppt/tags/tag579.xml><?xml version="1.0" encoding="utf-8"?>
<p:tagLst xmlns:p="http://schemas.openxmlformats.org/presentationml/2006/main">
  <p:tag name="AS_UNIQUEID" val="411"/>
</p:tagLst>
</file>

<file path=ppt/tags/tag58.xml><?xml version="1.0" encoding="utf-8"?>
<p:tagLst xmlns:p="http://schemas.openxmlformats.org/presentationml/2006/main">
  <p:tag name="AS_UNIQUEID" val="498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80.xml><?xml version="1.0" encoding="utf-8"?>
<p:tagLst xmlns:p="http://schemas.openxmlformats.org/presentationml/2006/main">
  <p:tag name="AS_UNIQUEID" val="412"/>
</p:tagLst>
</file>

<file path=ppt/tags/tag581.xml><?xml version="1.0" encoding="utf-8"?>
<p:tagLst xmlns:p="http://schemas.openxmlformats.org/presentationml/2006/main">
  <p:tag name="AS_UNIQUEID" val="413"/>
</p:tagLst>
</file>

<file path=ppt/tags/tag582.xml><?xml version="1.0" encoding="utf-8"?>
<p:tagLst xmlns:p="http://schemas.openxmlformats.org/presentationml/2006/main">
  <p:tag name="AS_UNIQUEID" val="414"/>
</p:tagLst>
</file>

<file path=ppt/tags/tag583.xml><?xml version="1.0" encoding="utf-8"?>
<p:tagLst xmlns:p="http://schemas.openxmlformats.org/presentationml/2006/main">
  <p:tag name="AS_UNIQUEID" val="415"/>
</p:tagLst>
</file>

<file path=ppt/tags/tag584.xml><?xml version="1.0" encoding="utf-8"?>
<p:tagLst xmlns:p="http://schemas.openxmlformats.org/presentationml/2006/main">
  <p:tag name="AS_UNIQUEID" val="416"/>
</p:tagLst>
</file>

<file path=ppt/tags/tag585.xml><?xml version="1.0" encoding="utf-8"?>
<p:tagLst xmlns:p="http://schemas.openxmlformats.org/presentationml/2006/main">
  <p:tag name="AS_UNIQUEID" val="417"/>
</p:tagLst>
</file>

<file path=ppt/tags/tag586.xml><?xml version="1.0" encoding="utf-8"?>
<p:tagLst xmlns:p="http://schemas.openxmlformats.org/presentationml/2006/main">
  <p:tag name="AS_UNIQUEID" val="418"/>
</p:tagLst>
</file>

<file path=ppt/tags/tag587.xml><?xml version="1.0" encoding="utf-8"?>
<p:tagLst xmlns:p="http://schemas.openxmlformats.org/presentationml/2006/main">
  <p:tag name="AS_UNIQUEID" val="419"/>
</p:tagLst>
</file>

<file path=ppt/tags/tag588.xml><?xml version="1.0" encoding="utf-8"?>
<p:tagLst xmlns:p="http://schemas.openxmlformats.org/presentationml/2006/main">
  <p:tag name="AS_UNIQUEID" val="420"/>
</p:tagLst>
</file>

<file path=ppt/tags/tag589.xml><?xml version="1.0" encoding="utf-8"?>
<p:tagLst xmlns:p="http://schemas.openxmlformats.org/presentationml/2006/main">
  <p:tag name="AS_UNIQUEID" val="262"/>
</p:tagLst>
</file>

<file path=ppt/tags/tag59.xml><?xml version="1.0" encoding="utf-8"?>
<p:tagLst xmlns:p="http://schemas.openxmlformats.org/presentationml/2006/main">
  <p:tag name="AS_UNIQUEID" val="499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90.xml><?xml version="1.0" encoding="utf-8"?>
<p:tagLst xmlns:p="http://schemas.openxmlformats.org/presentationml/2006/main">
  <p:tag name="AS_UNIQUEID" val="1597"/>
</p:tagLst>
</file>

<file path=ppt/tags/tag591.xml><?xml version="1.0" encoding="utf-8"?>
<p:tagLst xmlns:p="http://schemas.openxmlformats.org/presentationml/2006/main">
  <p:tag name="AS_UNIQUEID" val="302"/>
</p:tagLst>
</file>

<file path=ppt/tags/tag592.xml><?xml version="1.0" encoding="utf-8"?>
<p:tagLst xmlns:p="http://schemas.openxmlformats.org/presentationml/2006/main">
  <p:tag name="AS_UNIQUEID" val="303"/>
</p:tagLst>
</file>

<file path=ppt/tags/tag593.xml><?xml version="1.0" encoding="utf-8"?>
<p:tagLst xmlns:p="http://schemas.openxmlformats.org/presentationml/2006/main">
  <p:tag name="AS_UNIQUEID" val="304"/>
</p:tagLst>
</file>

<file path=ppt/tags/tag594.xml><?xml version="1.0" encoding="utf-8"?>
<p:tagLst xmlns:p="http://schemas.openxmlformats.org/presentationml/2006/main">
  <p:tag name="AS_UNIQUEID" val="305"/>
</p:tagLst>
</file>

<file path=ppt/tags/tag595.xml><?xml version="1.0" encoding="utf-8"?>
<p:tagLst xmlns:p="http://schemas.openxmlformats.org/presentationml/2006/main">
  <p:tag name="AS_UNIQUEID" val="313"/>
</p:tagLst>
</file>

<file path=ppt/tags/tag596.xml><?xml version="1.0" encoding="utf-8"?>
<p:tagLst xmlns:p="http://schemas.openxmlformats.org/presentationml/2006/main">
  <p:tag name="AS_UNIQUEID" val="509"/>
</p:tagLst>
</file>

<file path=ppt/tags/tag597.xml><?xml version="1.0" encoding="utf-8"?>
<p:tagLst xmlns:p="http://schemas.openxmlformats.org/presentationml/2006/main">
  <p:tag name="AS_UNIQUEID" val="3520"/>
</p:tagLst>
</file>

<file path=ppt/tags/tag598.xml><?xml version="1.0" encoding="utf-8"?>
<p:tagLst xmlns:p="http://schemas.openxmlformats.org/presentationml/2006/main">
  <p:tag name="AS_UNIQUEID" val="3915"/>
</p:tagLst>
</file>

<file path=ppt/tags/tag599.xml><?xml version="1.0" encoding="utf-8"?>
<p:tagLst xmlns:p="http://schemas.openxmlformats.org/presentationml/2006/main">
  <p:tag name="AS_UNIQUEID" val="3916"/>
</p:tagLst>
</file>

<file path=ppt/tags/tag6.xml><?xml version="1.0" encoding="utf-8"?>
<p:tagLst xmlns:p="http://schemas.openxmlformats.org/presentationml/2006/main">
  <p:tag name="AS_UNIQUEID" val="493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AS_UNIQUEID" val="499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00.xml><?xml version="1.0" encoding="utf-8"?>
<p:tagLst xmlns:p="http://schemas.openxmlformats.org/presentationml/2006/main">
  <p:tag name="AS_UNIQUEID" val="3917"/>
</p:tagLst>
</file>

<file path=ppt/tags/tag601.xml><?xml version="1.0" encoding="utf-8"?>
<p:tagLst xmlns:p="http://schemas.openxmlformats.org/presentationml/2006/main">
  <p:tag name="AS_UNIQUEID" val="3918"/>
</p:tagLst>
</file>

<file path=ppt/tags/tag602.xml><?xml version="1.0" encoding="utf-8"?>
<p:tagLst xmlns:p="http://schemas.openxmlformats.org/presentationml/2006/main">
  <p:tag name="AS_UNIQUEID" val="3919"/>
</p:tagLst>
</file>

<file path=ppt/tags/tag603.xml><?xml version="1.0" encoding="utf-8"?>
<p:tagLst xmlns:p="http://schemas.openxmlformats.org/presentationml/2006/main">
  <p:tag name="AS_UNIQUEID" val="3920"/>
</p:tagLst>
</file>

<file path=ppt/tags/tag604.xml><?xml version="1.0" encoding="utf-8"?>
<p:tagLst xmlns:p="http://schemas.openxmlformats.org/presentationml/2006/main">
  <p:tag name="AS_UNIQUEID" val="3549"/>
</p:tagLst>
</file>

<file path=ppt/tags/tag605.xml><?xml version="1.0" encoding="utf-8"?>
<p:tagLst xmlns:p="http://schemas.openxmlformats.org/presentationml/2006/main">
  <p:tag name="AS_UNIQUEID" val="3921"/>
</p:tagLst>
</file>

<file path=ppt/tags/tag606.xml><?xml version="1.0" encoding="utf-8"?>
<p:tagLst xmlns:p="http://schemas.openxmlformats.org/presentationml/2006/main">
  <p:tag name="AS_UNIQUEID" val="4354"/>
</p:tagLst>
</file>

<file path=ppt/tags/tag607.xml><?xml version="1.0" encoding="utf-8"?>
<p:tagLst xmlns:p="http://schemas.openxmlformats.org/presentationml/2006/main">
  <p:tag name="KSO_WM_SPECIAL_SOURCE" val="bdnull"/>
</p:tagLst>
</file>

<file path=ppt/tags/tag608.xml><?xml version="1.0" encoding="utf-8"?>
<p:tagLst xmlns:p="http://schemas.openxmlformats.org/presentationml/2006/main">
  <p:tag name="AS_UNIQUEID" val="325"/>
</p:tagLst>
</file>

<file path=ppt/tags/tag609.xml><?xml version="1.0" encoding="utf-8"?>
<p:tagLst xmlns:p="http://schemas.openxmlformats.org/presentationml/2006/main">
  <p:tag name="AS_UNIQUEID" val="326"/>
</p:tagLst>
</file>

<file path=ppt/tags/tag61.xml><?xml version="1.0" encoding="utf-8"?>
<p:tagLst xmlns:p="http://schemas.openxmlformats.org/presentationml/2006/main">
  <p:tag name="AS_UNIQUEID" val="499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10.xml><?xml version="1.0" encoding="utf-8"?>
<p:tagLst xmlns:p="http://schemas.openxmlformats.org/presentationml/2006/main">
  <p:tag name="AS_UNIQUEID" val="327"/>
</p:tagLst>
</file>

<file path=ppt/tags/tag611.xml><?xml version="1.0" encoding="utf-8"?>
<p:tagLst xmlns:p="http://schemas.openxmlformats.org/presentationml/2006/main">
  <p:tag name="AS_UNIQUEID" val="328"/>
</p:tagLst>
</file>

<file path=ppt/tags/tag612.xml><?xml version="1.0" encoding="utf-8"?>
<p:tagLst xmlns:p="http://schemas.openxmlformats.org/presentationml/2006/main">
  <p:tag name="AS_UNIQUEID" val="329"/>
</p:tagLst>
</file>

<file path=ppt/tags/tag613.xml><?xml version="1.0" encoding="utf-8"?>
<p:tagLst xmlns:p="http://schemas.openxmlformats.org/presentationml/2006/main">
  <p:tag name="AS_UNIQUEID" val="332"/>
</p:tagLst>
</file>

<file path=ppt/tags/tag614.xml><?xml version="1.0" encoding="utf-8"?>
<p:tagLst xmlns:p="http://schemas.openxmlformats.org/presentationml/2006/main">
  <p:tag name="AS_UNIQUEID" val="333"/>
</p:tagLst>
</file>

<file path=ppt/tags/tag615.xml><?xml version="1.0" encoding="utf-8"?>
<p:tagLst xmlns:p="http://schemas.openxmlformats.org/presentationml/2006/main">
  <p:tag name="AS_UNIQUEID" val="334"/>
</p:tagLst>
</file>

<file path=ppt/tags/tag616.xml><?xml version="1.0" encoding="utf-8"?>
<p:tagLst xmlns:p="http://schemas.openxmlformats.org/presentationml/2006/main">
  <p:tag name="AS_UNIQUEID" val="4548"/>
</p:tagLst>
</file>

<file path=ppt/tags/tag617.xml><?xml version="1.0" encoding="utf-8"?>
<p:tagLst xmlns:p="http://schemas.openxmlformats.org/presentationml/2006/main">
  <p:tag name="AS_UNIQUEID" val="3933"/>
</p:tagLst>
</file>

<file path=ppt/tags/tag618.xml><?xml version="1.0" encoding="utf-8"?>
<p:tagLst xmlns:p="http://schemas.openxmlformats.org/presentationml/2006/main">
  <p:tag name="AS_UNIQUEID" val="703"/>
  <p:tag name="KSO_WM_UNIT_TABLE_BEAUTIFY" val="smartTable{e2b911de-5555-4387-a36d-b54f97b86cfc}"/>
  <p:tag name="TABLE_ENDDRAG_ORIGIN_RECT" val="934*467"/>
  <p:tag name="TABLE_ENDDRAG_RECT" val="13*70*934*467"/>
</p:tagLst>
</file>

<file path=ppt/tags/tag619.xml><?xml version="1.0" encoding="utf-8"?>
<p:tagLst xmlns:p="http://schemas.openxmlformats.org/presentationml/2006/main">
  <p:tag name="AS_UNIQUEID" val="704"/>
</p:tagLst>
</file>

<file path=ppt/tags/tag62.xml><?xml version="1.0" encoding="utf-8"?>
<p:tagLst xmlns:p="http://schemas.openxmlformats.org/presentationml/2006/main">
  <p:tag name="AS_UNIQUEID" val="499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20.xml><?xml version="1.0" encoding="utf-8"?>
<p:tagLst xmlns:p="http://schemas.openxmlformats.org/presentationml/2006/main">
  <p:tag name="AS_UNIQUEID" val="705"/>
</p:tagLst>
</file>

<file path=ppt/tags/tag621.xml><?xml version="1.0" encoding="utf-8"?>
<p:tagLst xmlns:p="http://schemas.openxmlformats.org/presentationml/2006/main">
  <p:tag name="AS_UNIQUEID" val="706"/>
</p:tagLst>
</file>

<file path=ppt/tags/tag622.xml><?xml version="1.0" encoding="utf-8"?>
<p:tagLst xmlns:p="http://schemas.openxmlformats.org/presentationml/2006/main">
  <p:tag name="AS_UNIQUEID" val="707"/>
</p:tagLst>
</file>

<file path=ppt/tags/tag623.xml><?xml version="1.0" encoding="utf-8"?>
<p:tagLst xmlns:p="http://schemas.openxmlformats.org/presentationml/2006/main">
  <p:tag name="AS_UNIQUEID" val="708"/>
</p:tagLst>
</file>

<file path=ppt/tags/tag624.xml><?xml version="1.0" encoding="utf-8"?>
<p:tagLst xmlns:p="http://schemas.openxmlformats.org/presentationml/2006/main">
  <p:tag name="AS_UNIQUEID" val="709"/>
</p:tagLst>
</file>

<file path=ppt/tags/tag625.xml><?xml version="1.0" encoding="utf-8"?>
<p:tagLst xmlns:p="http://schemas.openxmlformats.org/presentationml/2006/main">
  <p:tag name="AS_UNIQUEID" val="710"/>
</p:tagLst>
</file>

<file path=ppt/tags/tag626.xml><?xml version="1.0" encoding="utf-8"?>
<p:tagLst xmlns:p="http://schemas.openxmlformats.org/presentationml/2006/main">
  <p:tag name="AS_UNIQUEID" val="711"/>
</p:tagLst>
</file>

<file path=ppt/tags/tag627.xml><?xml version="1.0" encoding="utf-8"?>
<p:tagLst xmlns:p="http://schemas.openxmlformats.org/presentationml/2006/main">
  <p:tag name="AS_UNIQUEID" val="4550"/>
</p:tagLst>
</file>

<file path=ppt/tags/tag628.xml><?xml version="1.0" encoding="utf-8"?>
<p:tagLst xmlns:p="http://schemas.openxmlformats.org/presentationml/2006/main">
  <p:tag name="AS_UNIQUEID" val="710"/>
</p:tagLst>
</file>

<file path=ppt/tags/tag629.xml><?xml version="1.0" encoding="utf-8"?>
<p:tagLst xmlns:p="http://schemas.openxmlformats.org/presentationml/2006/main">
  <p:tag name="AS_UNIQUEID" val="710"/>
</p:tagLst>
</file>

<file path=ppt/tags/tag63.xml><?xml version="1.0" encoding="utf-8"?>
<p:tagLst xmlns:p="http://schemas.openxmlformats.org/presentationml/2006/main">
  <p:tag name="AS_UNIQUEID" val="499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30.xml><?xml version="1.0" encoding="utf-8"?>
<p:tagLst xmlns:p="http://schemas.openxmlformats.org/presentationml/2006/main">
  <p:tag name="AS_UNIQUEID" val="13830"/>
  <p:tag name="KSO_WM_BEAUTIFY_FLAG" val=""/>
</p:tagLst>
</file>

<file path=ppt/tags/tag631.xml><?xml version="1.0" encoding="utf-8"?>
<p:tagLst xmlns:p="http://schemas.openxmlformats.org/presentationml/2006/main">
  <p:tag name="AS_UNIQUEID" val="13831"/>
</p:tagLst>
</file>

<file path=ppt/tags/tag632.xml><?xml version="1.0" encoding="utf-8"?>
<p:tagLst xmlns:p="http://schemas.openxmlformats.org/presentationml/2006/main">
  <p:tag name="AS_UNIQUEID" val="13832"/>
  <p:tag name="KSO_WM_BEAUTIFY_FLAG" val=""/>
</p:tagLst>
</file>

<file path=ppt/tags/tag633.xml><?xml version="1.0" encoding="utf-8"?>
<p:tagLst xmlns:p="http://schemas.openxmlformats.org/presentationml/2006/main">
  <p:tag name="AS_UNIQUEID" val="13833"/>
</p:tagLst>
</file>

<file path=ppt/tags/tag634.xml><?xml version="1.0" encoding="utf-8"?>
<p:tagLst xmlns:p="http://schemas.openxmlformats.org/presentationml/2006/main">
  <p:tag name="AS_UNIQUEID" val="5363"/>
  <p:tag name="KSO_WM_UNIT_TEXTBOXSTYLE_GUID" val="{23de3a15-3d68-457e-8e10-2dc52c607e1b}"/>
</p:tagLst>
</file>

<file path=ppt/tags/tag635.xml><?xml version="1.0" encoding="utf-8"?>
<p:tagLst xmlns:p="http://schemas.openxmlformats.org/presentationml/2006/main">
  <p:tag name="AS_UNIQUEID" val="5364"/>
  <p:tag name="KSO_WM_BEAUTIFY_FLAG" val=""/>
  <p:tag name="KSO_WM_TAG_VERSION" val="1.0"/>
  <p:tag name="KSO_WM_TEMPLATE_CATEGORY" val="mixed"/>
  <p:tag name="KSO_WM_TEMPLATE_INDEX" val="20201880"/>
  <p:tag name="KSO_WM_UNIT_COMPATIBLE" val="0"/>
  <p:tag name="KSO_WM_UNIT_DIAGRAM_ISNUMVISUAL" val="0"/>
  <p:tag name="KSO_WM_UNIT_DIAGRAM_ISREFERUNIT" val="0"/>
  <p:tag name="KSO_WM_UNIT_HIGHLIGHT" val="0"/>
  <p:tag name="KSO_WM_UNIT_ID" val="mixed20201880_194*i*1"/>
  <p:tag name="KSO_WM_UNIT_INDEX" val="1"/>
  <p:tag name="KSO_WM_UNIT_LAYERLEVEL" val="1"/>
  <p:tag name="KSO_WM_UNIT_TEXTBOXSTYLE_ADJUSTHEIGTH" val="100_4.5"/>
  <p:tag name="KSO_WM_UNIT_TEXTBOXSTYLE_ADJUSTLEFT" val="0_-7.4"/>
  <p:tag name="KSO_WM_UNIT_TEXTBOXSTYLE_ADJUSTTOP" val="0_-2.25"/>
  <p:tag name="KSO_WM_UNIT_TEXTBOXSTYLE_ADJUSTWIDTH" val="100_17.14999"/>
  <p:tag name="KSO_WM_UNIT_TEXTBOXSTYLE_GUID" val="{23de3a15-3d68-457e-8e10-2dc52c607e1b}"/>
  <p:tag name="KSO_WM_UNIT_TEXTBOXSTYLE_SHAPETYPE" val="1"/>
  <p:tag name="KSO_WM_UNIT_TYPE" val="i"/>
</p:tagLst>
</file>

<file path=ppt/tags/tag636.xml><?xml version="1.0" encoding="utf-8"?>
<p:tagLst xmlns:p="http://schemas.openxmlformats.org/presentationml/2006/main">
  <p:tag name="AS_UNIQUEID" val="5365"/>
  <p:tag name="KSO_WM_BEAUTIFY_FLAG" val=""/>
  <p:tag name="KSO_WM_TAG_VERSION" val="1.0"/>
  <p:tag name="KSO_WM_TEMPLATE_CATEGORY" val="mixed"/>
  <p:tag name="KSO_WM_TEMPLATE_INDEX" val="20201880"/>
  <p:tag name="KSO_WM_UNIT_COMPATIBLE" val="0"/>
  <p:tag name="KSO_WM_UNIT_DIAGRAM_ISNUMVISUAL" val="0"/>
  <p:tag name="KSO_WM_UNIT_DIAGRAM_ISREFERUNIT" val="0"/>
  <p:tag name="KSO_WM_UNIT_HIGHLIGHT" val="0"/>
  <p:tag name="KSO_WM_UNIT_ID" val="mixed20201880_194*i*2"/>
  <p:tag name="KSO_WM_UNIT_INDEX" val="2"/>
  <p:tag name="KSO_WM_UNIT_LAYERLEVEL" val="1"/>
  <p:tag name="KSO_WM_UNIT_TEXTBOXSTYLE_ADJUSTLEFT" val="0_-7.4"/>
  <p:tag name="KSO_WM_UNIT_TEXTBOXSTYLE_ADJUSTTOP" val="0_-2.25"/>
  <p:tag name="KSO_WM_UNIT_TEXTBOXSTYLE_ADJUSTWIDTH" val="100_151.8"/>
  <p:tag name="KSO_WM_UNIT_TEXTBOXSTYLE_GUID" val="{23de3a15-3d68-457e-8e10-2dc52c607e1b}"/>
  <p:tag name="KSO_WM_UNIT_TEXTBOXSTYLE_SHAPETYPE" val="1"/>
  <p:tag name="KSO_WM_UNIT_TYPE" val="i"/>
</p:tagLst>
</file>

<file path=ppt/tags/tag637.xml><?xml version="1.0" encoding="utf-8"?>
<p:tagLst xmlns:p="http://schemas.openxmlformats.org/presentationml/2006/main">
  <p:tag name="AS_UNIQUEID" val="5366"/>
  <p:tag name="KSO_WM_BEAUTIFY_FLAG" val=""/>
  <p:tag name="KSO_WM_TAG_VERSION" val="1.0"/>
  <p:tag name="KSO_WM_TEMPLATE_CATEGORY" val="mixed"/>
  <p:tag name="KSO_WM_TEMPLATE_INDEX" val="20201880"/>
  <p:tag name="KSO_WM_UNIT_COMPATIBLE" val="0"/>
  <p:tag name="KSO_WM_UNIT_DIAGRAM_ISNUMVISUAL" val="0"/>
  <p:tag name="KSO_WM_UNIT_DIAGRAM_ISREFERUNIT" val="0"/>
  <p:tag name="KSO_WM_UNIT_HIGHLIGHT" val="0"/>
  <p:tag name="KSO_WM_UNIT_ID" val="mixed20201880_194*a*1"/>
  <p:tag name="KSO_WM_UNIT_INDEX" val="1"/>
  <p:tag name="KSO_WM_UNIT_ISCONTENTSTITLE" val="0"/>
  <p:tag name="KSO_WM_UNIT_LAYERLEVEL" val="1"/>
  <p:tag name="KSO_WM_UNIT_NOCLEAR" val="0"/>
  <p:tag name="KSO_WM_UNIT_PRESET_TEXT" val="单击此处输入其他标题"/>
  <p:tag name="KSO_WM_UNIT_TEXTBOXSTYLE_GUID" val="{23de3a15-3d68-457e-8e10-2dc52c607e1b}"/>
  <p:tag name="KSO_WM_UNIT_TEXTBOXSTYLE_SHAPETYPE" val="0"/>
  <p:tag name="KSO_WM_UNIT_TEXTBOXSTYLE_TEMPLATEID" val="3133751"/>
  <p:tag name="KSO_WM_UNIT_TEXTBOXSTYLE_TEMPLATETYPE" val="1"/>
  <p:tag name="KSO_WM_UNIT_TEXTBOXSTYLE_TYPE" val="4"/>
  <p:tag name="KSO_WM_UNIT_TYPE" val="a"/>
  <p:tag name="KSO_WM_UNIT_VALUE" val="10"/>
</p:tagLst>
</file>

<file path=ppt/tags/tag638.xml><?xml version="1.0" encoding="utf-8"?>
<p:tagLst xmlns:p="http://schemas.openxmlformats.org/presentationml/2006/main">
  <p:tag name="KSO_WM_BEAUTIFY_FLAG" val="#wm#"/>
  <p:tag name="KSO_WM_TEMPLATE_CATEGORY" val="diagram"/>
  <p:tag name="KSO_WM_TEMPLATE_INDEX" val="20200321"/>
</p:tagLst>
</file>

<file path=ppt/tags/tag639.xml><?xml version="1.0" encoding="utf-8"?>
<p:tagLst xmlns:p="http://schemas.openxmlformats.org/presentationml/2006/main">
  <p:tag name="AS_UNIQUEID" val="5422"/>
</p:tagLst>
</file>

<file path=ppt/tags/tag64.xml><?xml version="1.0" encoding="utf-8"?>
<p:tagLst xmlns:p="http://schemas.openxmlformats.org/presentationml/2006/main">
  <p:tag name="AS_UNIQUEID" val="499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40.xml><?xml version="1.0" encoding="utf-8"?>
<p:tagLst xmlns:p="http://schemas.openxmlformats.org/presentationml/2006/main">
  <p:tag name="AS_UNIQUEID" val="463"/>
</p:tagLst>
</file>

<file path=ppt/tags/tag641.xml><?xml version="1.0" encoding="utf-8"?>
<p:tagLst xmlns:p="http://schemas.openxmlformats.org/presentationml/2006/main">
  <p:tag name="AS_UNIQUEID" val="464"/>
</p:tagLst>
</file>

<file path=ppt/tags/tag642.xml><?xml version="1.0" encoding="utf-8"?>
<p:tagLst xmlns:p="http://schemas.openxmlformats.org/presentationml/2006/main">
  <p:tag name="AS_UNIQUEID" val="465"/>
</p:tagLst>
</file>

<file path=ppt/tags/tag643.xml><?xml version="1.0" encoding="utf-8"?>
<p:tagLst xmlns:p="http://schemas.openxmlformats.org/presentationml/2006/main">
  <p:tag name="AS_UNIQUEID" val="466"/>
</p:tagLst>
</file>

<file path=ppt/tags/tag644.xml><?xml version="1.0" encoding="utf-8"?>
<p:tagLst xmlns:p="http://schemas.openxmlformats.org/presentationml/2006/main">
  <p:tag name="AS_UNIQUEID" val="467"/>
</p:tagLst>
</file>

<file path=ppt/tags/tag645.xml><?xml version="1.0" encoding="utf-8"?>
<p:tagLst xmlns:p="http://schemas.openxmlformats.org/presentationml/2006/main">
  <p:tag name="AS_UNIQUEID" val="468"/>
</p:tagLst>
</file>

<file path=ppt/tags/tag646.xml><?xml version="1.0" encoding="utf-8"?>
<p:tagLst xmlns:p="http://schemas.openxmlformats.org/presentationml/2006/main">
  <p:tag name="AS_UNIQUEID" val="469"/>
</p:tagLst>
</file>

<file path=ppt/tags/tag647.xml><?xml version="1.0" encoding="utf-8"?>
<p:tagLst xmlns:p="http://schemas.openxmlformats.org/presentationml/2006/main">
  <p:tag name="AS_UNIQUEID" val="470"/>
</p:tagLst>
</file>

<file path=ppt/tags/tag648.xml><?xml version="1.0" encoding="utf-8"?>
<p:tagLst xmlns:p="http://schemas.openxmlformats.org/presentationml/2006/main">
  <p:tag name="AS_UNIQUEID" val="471"/>
</p:tagLst>
</file>

<file path=ppt/tags/tag649.xml><?xml version="1.0" encoding="utf-8"?>
<p:tagLst xmlns:p="http://schemas.openxmlformats.org/presentationml/2006/main">
  <p:tag name="AS_UNIQUEID" val="472"/>
</p:tagLst>
</file>

<file path=ppt/tags/tag65.xml><?xml version="1.0" encoding="utf-8"?>
<p:tagLst xmlns:p="http://schemas.openxmlformats.org/presentationml/2006/main">
  <p:tag name="AS_UNIQUEID" val="499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50.xml><?xml version="1.0" encoding="utf-8"?>
<p:tagLst xmlns:p="http://schemas.openxmlformats.org/presentationml/2006/main">
  <p:tag name="AS_UNIQUEID" val="473"/>
</p:tagLst>
</file>

<file path=ppt/tags/tag651.xml><?xml version="1.0" encoding="utf-8"?>
<p:tagLst xmlns:p="http://schemas.openxmlformats.org/presentationml/2006/main">
  <p:tag name="AS_UNIQUEID" val="474"/>
</p:tagLst>
</file>

<file path=ppt/tags/tag652.xml><?xml version="1.0" encoding="utf-8"?>
<p:tagLst xmlns:p="http://schemas.openxmlformats.org/presentationml/2006/main">
  <p:tag name="AS_UNIQUEID" val="475"/>
</p:tagLst>
</file>

<file path=ppt/tags/tag653.xml><?xml version="1.0" encoding="utf-8"?>
<p:tagLst xmlns:p="http://schemas.openxmlformats.org/presentationml/2006/main">
  <p:tag name="AS_UNIQUEID" val="476"/>
</p:tagLst>
</file>

<file path=ppt/tags/tag654.xml><?xml version="1.0" encoding="utf-8"?>
<p:tagLst xmlns:p="http://schemas.openxmlformats.org/presentationml/2006/main">
  <p:tag name="AS_UNIQUEID" val="477"/>
</p:tagLst>
</file>

<file path=ppt/tags/tag655.xml><?xml version="1.0" encoding="utf-8"?>
<p:tagLst xmlns:p="http://schemas.openxmlformats.org/presentationml/2006/main">
  <p:tag name="AS_UNIQUEID" val="478"/>
</p:tagLst>
</file>

<file path=ppt/tags/tag656.xml><?xml version="1.0" encoding="utf-8"?>
<p:tagLst xmlns:p="http://schemas.openxmlformats.org/presentationml/2006/main">
  <p:tag name="AS_UNIQUEID" val="479"/>
</p:tagLst>
</file>

<file path=ppt/tags/tag657.xml><?xml version="1.0" encoding="utf-8"?>
<p:tagLst xmlns:p="http://schemas.openxmlformats.org/presentationml/2006/main">
  <p:tag name="AS_UNIQUEID" val="480"/>
</p:tagLst>
</file>

<file path=ppt/tags/tag658.xml><?xml version="1.0" encoding="utf-8"?>
<p:tagLst xmlns:p="http://schemas.openxmlformats.org/presentationml/2006/main">
  <p:tag name="AS_UNIQUEID" val="481"/>
</p:tagLst>
</file>

<file path=ppt/tags/tag659.xml><?xml version="1.0" encoding="utf-8"?>
<p:tagLst xmlns:p="http://schemas.openxmlformats.org/presentationml/2006/main">
  <p:tag name="AS_UNIQUEID" val="482"/>
</p:tagLst>
</file>

<file path=ppt/tags/tag66.xml><?xml version="1.0" encoding="utf-8"?>
<p:tagLst xmlns:p="http://schemas.openxmlformats.org/presentationml/2006/main">
  <p:tag name="AS_UNIQUEID" val="499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60.xml><?xml version="1.0" encoding="utf-8"?>
<p:tagLst xmlns:p="http://schemas.openxmlformats.org/presentationml/2006/main">
  <p:tag name="AS_UNIQUEID" val="483"/>
</p:tagLst>
</file>

<file path=ppt/tags/tag661.xml><?xml version="1.0" encoding="utf-8"?>
<p:tagLst xmlns:p="http://schemas.openxmlformats.org/presentationml/2006/main">
  <p:tag name="AS_UNIQUEID" val="484"/>
</p:tagLst>
</file>

<file path=ppt/tags/tag662.xml><?xml version="1.0" encoding="utf-8"?>
<p:tagLst xmlns:p="http://schemas.openxmlformats.org/presentationml/2006/main">
  <p:tag name="AS_UNIQUEID" val="381"/>
</p:tagLst>
</file>

<file path=ppt/tags/tag663.xml><?xml version="1.0" encoding="utf-8"?>
<p:tagLst xmlns:p="http://schemas.openxmlformats.org/presentationml/2006/main">
  <p:tag name="AS_UNIQUEID" val="4743"/>
</p:tagLst>
</file>

<file path=ppt/tags/tag664.xml><?xml version="1.0" encoding="utf-8"?>
<p:tagLst xmlns:p="http://schemas.openxmlformats.org/presentationml/2006/main">
  <p:tag name="AS_UNIQUEID" val="4744"/>
</p:tagLst>
</file>

<file path=ppt/tags/tag665.xml><?xml version="1.0" encoding="utf-8"?>
<p:tagLst xmlns:p="http://schemas.openxmlformats.org/presentationml/2006/main">
  <p:tag name="AS_UNIQUEID" val="4745"/>
</p:tagLst>
</file>

<file path=ppt/tags/tag666.xml><?xml version="1.0" encoding="utf-8"?>
<p:tagLst xmlns:p="http://schemas.openxmlformats.org/presentationml/2006/main">
  <p:tag name="AS_UNIQUEID" val="4746"/>
</p:tagLst>
</file>

<file path=ppt/tags/tag667.xml><?xml version="1.0" encoding="utf-8"?>
<p:tagLst xmlns:p="http://schemas.openxmlformats.org/presentationml/2006/main">
  <p:tag name="AS_UNIQUEID" val="4747"/>
</p:tagLst>
</file>

<file path=ppt/tags/tag668.xml><?xml version="1.0" encoding="utf-8"?>
<p:tagLst xmlns:p="http://schemas.openxmlformats.org/presentationml/2006/main">
  <p:tag name="AS_UNIQUEID" val="322"/>
</p:tagLst>
</file>

<file path=ppt/tags/tag669.xml><?xml version="1.0" encoding="utf-8"?>
<p:tagLst xmlns:p="http://schemas.openxmlformats.org/presentationml/2006/main">
  <p:tag name="AS_UNIQUEID" val="323"/>
</p:tagLst>
</file>

<file path=ppt/tags/tag67.xml><?xml version="1.0" encoding="utf-8"?>
<p:tagLst xmlns:p="http://schemas.openxmlformats.org/presentationml/2006/main">
  <p:tag name="AS_UNIQUEID" val="500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70.xml><?xml version="1.0" encoding="utf-8"?>
<p:tagLst xmlns:p="http://schemas.openxmlformats.org/presentationml/2006/main">
  <p:tag name="AS_UNIQUEID" val="324"/>
</p:tagLst>
</file>

<file path=ppt/tags/tag671.xml><?xml version="1.0" encoding="utf-8"?>
<p:tagLst xmlns:p="http://schemas.openxmlformats.org/presentationml/2006/main">
  <p:tag name="AS_UNIQUEID" val="326"/>
</p:tagLst>
</file>

<file path=ppt/tags/tag672.xml><?xml version="1.0" encoding="utf-8"?>
<p:tagLst xmlns:p="http://schemas.openxmlformats.org/presentationml/2006/main">
  <p:tag name="AS_UNIQUEID" val="327"/>
</p:tagLst>
</file>

<file path=ppt/tags/tag673.xml><?xml version="1.0" encoding="utf-8"?>
<p:tagLst xmlns:p="http://schemas.openxmlformats.org/presentationml/2006/main">
  <p:tag name="AS_UNIQUEID" val="328"/>
</p:tagLst>
</file>

<file path=ppt/tags/tag674.xml><?xml version="1.0" encoding="utf-8"?>
<p:tagLst xmlns:p="http://schemas.openxmlformats.org/presentationml/2006/main">
  <p:tag name="AS_UNIQUEID" val="329"/>
</p:tagLst>
</file>

<file path=ppt/tags/tag675.xml><?xml version="1.0" encoding="utf-8"?>
<p:tagLst xmlns:p="http://schemas.openxmlformats.org/presentationml/2006/main">
  <p:tag name="AS_UNIQUEID" val="331"/>
</p:tagLst>
</file>

<file path=ppt/tags/tag676.xml><?xml version="1.0" encoding="utf-8"?>
<p:tagLst xmlns:p="http://schemas.openxmlformats.org/presentationml/2006/main">
  <p:tag name="AS_UNIQUEID" val="333"/>
</p:tagLst>
</file>

<file path=ppt/tags/tag677.xml><?xml version="1.0" encoding="utf-8"?>
<p:tagLst xmlns:p="http://schemas.openxmlformats.org/presentationml/2006/main">
  <p:tag name="AS_UNIQUEID" val="10"/>
</p:tagLst>
</file>

<file path=ppt/tags/tag678.xml><?xml version="1.0" encoding="utf-8"?>
<p:tagLst xmlns:p="http://schemas.openxmlformats.org/presentationml/2006/main">
  <p:tag name="AS_UNIQUEID" val="155"/>
</p:tagLst>
</file>

<file path=ppt/tags/tag679.xml><?xml version="1.0" encoding="utf-8"?>
<p:tagLst xmlns:p="http://schemas.openxmlformats.org/presentationml/2006/main">
  <p:tag name="AS_UNIQUEID" val="160"/>
</p:tagLst>
</file>

<file path=ppt/tags/tag68.xml><?xml version="1.0" encoding="utf-8"?>
<p:tagLst xmlns:p="http://schemas.openxmlformats.org/presentationml/2006/main">
  <p:tag name="AS_UNIQUEID" val="500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80.xml><?xml version="1.0" encoding="utf-8"?>
<p:tagLst xmlns:p="http://schemas.openxmlformats.org/presentationml/2006/main">
  <p:tag name="AS_UNIQUEID" val="161"/>
</p:tagLst>
</file>

<file path=ppt/tags/tag681.xml><?xml version="1.0" encoding="utf-8"?>
<p:tagLst xmlns:p="http://schemas.openxmlformats.org/presentationml/2006/main">
  <p:tag name="AS_UNIQUEID" val="162"/>
</p:tagLst>
</file>

<file path=ppt/tags/tag682.xml><?xml version="1.0" encoding="utf-8"?>
<p:tagLst xmlns:p="http://schemas.openxmlformats.org/presentationml/2006/main">
  <p:tag name="AS_UNIQUEID" val="163"/>
</p:tagLst>
</file>

<file path=ppt/tags/tag683.xml><?xml version="1.0" encoding="utf-8"?>
<p:tagLst xmlns:p="http://schemas.openxmlformats.org/presentationml/2006/main">
  <p:tag name="AS_UNIQUEID" val="164"/>
</p:tagLst>
</file>

<file path=ppt/tags/tag684.xml><?xml version="1.0" encoding="utf-8"?>
<p:tagLst xmlns:p="http://schemas.openxmlformats.org/presentationml/2006/main">
  <p:tag name="AS_UNIQUEID" val="165"/>
</p:tagLst>
</file>

<file path=ppt/tags/tag685.xml><?xml version="1.0" encoding="utf-8"?>
<p:tagLst xmlns:p="http://schemas.openxmlformats.org/presentationml/2006/main">
  <p:tag name="AS_UNIQUEID" val="160"/>
</p:tagLst>
</file>

<file path=ppt/tags/tag686.xml><?xml version="1.0" encoding="utf-8"?>
<p:tagLst xmlns:p="http://schemas.openxmlformats.org/presentationml/2006/main">
  <p:tag name="AS_UNIQUEID" val="4457"/>
</p:tagLst>
</file>

<file path=ppt/tags/tag687.xml><?xml version="1.0" encoding="utf-8"?>
<p:tagLst xmlns:p="http://schemas.openxmlformats.org/presentationml/2006/main">
  <p:tag name="AS_UNIQUEID" val="133"/>
</p:tagLst>
</file>

<file path=ppt/tags/tag688.xml><?xml version="1.0" encoding="utf-8"?>
<p:tagLst xmlns:p="http://schemas.openxmlformats.org/presentationml/2006/main">
  <p:tag name="AS_UNIQUEID" val="141"/>
</p:tagLst>
</file>

<file path=ppt/tags/tag689.xml><?xml version="1.0" encoding="utf-8"?>
<p:tagLst xmlns:p="http://schemas.openxmlformats.org/presentationml/2006/main">
  <p:tag name="AS_UNIQUEID" val="3"/>
</p:tagLst>
</file>

<file path=ppt/tags/tag69.xml><?xml version="1.0" encoding="utf-8"?>
<p:tagLst xmlns:p="http://schemas.openxmlformats.org/presentationml/2006/main">
  <p:tag name="AS_UNIQUEID" val="500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90.xml><?xml version="1.0" encoding="utf-8"?>
<p:tagLst xmlns:p="http://schemas.openxmlformats.org/presentationml/2006/main">
  <p:tag name="AS_UNIQUEID" val="1834"/>
</p:tagLst>
</file>

<file path=ppt/tags/tag691.xml><?xml version="1.0" encoding="utf-8"?>
<p:tagLst xmlns:p="http://schemas.openxmlformats.org/presentationml/2006/main">
  <p:tag name="AS_UNIQUEID" val="1835"/>
</p:tagLst>
</file>

<file path=ppt/tags/tag692.xml><?xml version="1.0" encoding="utf-8"?>
<p:tagLst xmlns:p="http://schemas.openxmlformats.org/presentationml/2006/main">
  <p:tag name="AS_UNIQUEID" val="1836"/>
</p:tagLst>
</file>

<file path=ppt/tags/tag693.xml><?xml version="1.0" encoding="utf-8"?>
<p:tagLst xmlns:p="http://schemas.openxmlformats.org/presentationml/2006/main">
  <p:tag name="AS_UNIQUEID" val="4458"/>
</p:tagLst>
</file>

<file path=ppt/tags/tag694.xml><?xml version="1.0" encoding="utf-8"?>
<p:tagLst xmlns:p="http://schemas.openxmlformats.org/presentationml/2006/main">
  <p:tag name="AS_UNIQUEID" val="4882"/>
</p:tagLst>
</file>

<file path=ppt/tags/tag695.xml><?xml version="1.0" encoding="utf-8"?>
<p:tagLst xmlns:p="http://schemas.openxmlformats.org/presentationml/2006/main">
  <p:tag name="AS_UNIQUEID" val="4751"/>
</p:tagLst>
</file>

<file path=ppt/tags/tag696.xml><?xml version="1.0" encoding="utf-8"?>
<p:tagLst xmlns:p="http://schemas.openxmlformats.org/presentationml/2006/main">
  <p:tag name="AS_UNIQUEID" val="4752"/>
</p:tagLst>
</file>

<file path=ppt/tags/tag697.xml><?xml version="1.0" encoding="utf-8"?>
<p:tagLst xmlns:p="http://schemas.openxmlformats.org/presentationml/2006/main">
  <p:tag name="AS_UNIQUEID" val="406"/>
</p:tagLst>
</file>

<file path=ppt/tags/tag698.xml><?xml version="1.0" encoding="utf-8"?>
<p:tagLst xmlns:p="http://schemas.openxmlformats.org/presentationml/2006/main">
  <p:tag name="AS_UNIQUEID" val="407"/>
</p:tagLst>
</file>

<file path=ppt/tags/tag699.xml><?xml version="1.0" encoding="utf-8"?>
<p:tagLst xmlns:p="http://schemas.openxmlformats.org/presentationml/2006/main">
  <p:tag name="AS_UNIQUEID" val="408"/>
</p:tagLst>
</file>

<file path=ppt/tags/tag7.xml><?xml version="1.0" encoding="utf-8"?>
<p:tagLst xmlns:p="http://schemas.openxmlformats.org/presentationml/2006/main">
  <p:tag name="AS_UNIQUEID" val="493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p="http://schemas.openxmlformats.org/presentationml/2006/main">
  <p:tag name="AS_UNIQUEID" val="500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00.xml><?xml version="1.0" encoding="utf-8"?>
<p:tagLst xmlns:p="http://schemas.openxmlformats.org/presentationml/2006/main">
  <p:tag name="AS_UNIQUEID" val="409"/>
</p:tagLst>
</file>

<file path=ppt/tags/tag701.xml><?xml version="1.0" encoding="utf-8"?>
<p:tagLst xmlns:p="http://schemas.openxmlformats.org/presentationml/2006/main">
  <p:tag name="AS_UNIQUEID" val="410"/>
</p:tagLst>
</file>

<file path=ppt/tags/tag702.xml><?xml version="1.0" encoding="utf-8"?>
<p:tagLst xmlns:p="http://schemas.openxmlformats.org/presentationml/2006/main">
  <p:tag name="AS_UNIQUEID" val="411"/>
</p:tagLst>
</file>

<file path=ppt/tags/tag703.xml><?xml version="1.0" encoding="utf-8"?>
<p:tagLst xmlns:p="http://schemas.openxmlformats.org/presentationml/2006/main">
  <p:tag name="AS_UNIQUEID" val="412"/>
</p:tagLst>
</file>

<file path=ppt/tags/tag704.xml><?xml version="1.0" encoding="utf-8"?>
<p:tagLst xmlns:p="http://schemas.openxmlformats.org/presentationml/2006/main">
  <p:tag name="AS_UNIQUEID" val="413"/>
</p:tagLst>
</file>

<file path=ppt/tags/tag705.xml><?xml version="1.0" encoding="utf-8"?>
<p:tagLst xmlns:p="http://schemas.openxmlformats.org/presentationml/2006/main">
  <p:tag name="AS_UNIQUEID" val="414"/>
</p:tagLst>
</file>

<file path=ppt/tags/tag706.xml><?xml version="1.0" encoding="utf-8"?>
<p:tagLst xmlns:p="http://schemas.openxmlformats.org/presentationml/2006/main">
  <p:tag name="AS_UNIQUEID" val="415"/>
</p:tagLst>
</file>

<file path=ppt/tags/tag707.xml><?xml version="1.0" encoding="utf-8"?>
<p:tagLst xmlns:p="http://schemas.openxmlformats.org/presentationml/2006/main">
  <p:tag name="AS_UNIQUEID" val="416"/>
</p:tagLst>
</file>

<file path=ppt/tags/tag708.xml><?xml version="1.0" encoding="utf-8"?>
<p:tagLst xmlns:p="http://schemas.openxmlformats.org/presentationml/2006/main">
  <p:tag name="AS_UNIQUEID" val="3919"/>
</p:tagLst>
</file>

<file path=ppt/tags/tag709.xml><?xml version="1.0" encoding="utf-8"?>
<p:tagLst xmlns:p="http://schemas.openxmlformats.org/presentationml/2006/main">
  <p:tag name="AS_UNIQUEID" val="417"/>
</p:tagLst>
</file>

<file path=ppt/tags/tag71.xml><?xml version="1.0" encoding="utf-8"?>
<p:tagLst xmlns:p="http://schemas.openxmlformats.org/presentationml/2006/main">
  <p:tag name="AS_UNIQUEID" val="500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10.xml><?xml version="1.0" encoding="utf-8"?>
<p:tagLst xmlns:p="http://schemas.openxmlformats.org/presentationml/2006/main">
  <p:tag name="AS_UNIQUEID" val="418"/>
</p:tagLst>
</file>

<file path=ppt/tags/tag711.xml><?xml version="1.0" encoding="utf-8"?>
<p:tagLst xmlns:p="http://schemas.openxmlformats.org/presentationml/2006/main">
  <p:tag name="AS_UNIQUEID" val="419"/>
</p:tagLst>
</file>

<file path=ppt/tags/tag712.xml><?xml version="1.0" encoding="utf-8"?>
<p:tagLst xmlns:p="http://schemas.openxmlformats.org/presentationml/2006/main">
  <p:tag name="AS_UNIQUEID" val="420"/>
</p:tagLst>
</file>

<file path=ppt/tags/tag713.xml><?xml version="1.0" encoding="utf-8"?>
<p:tagLst xmlns:p="http://schemas.openxmlformats.org/presentationml/2006/main">
  <p:tag name="AS_UNIQUEID" val="4755"/>
</p:tagLst>
</file>

<file path=ppt/tags/tag714.xml><?xml version="1.0" encoding="utf-8"?>
<p:tagLst xmlns:p="http://schemas.openxmlformats.org/presentationml/2006/main">
  <p:tag name="AS_UNIQUEID" val="4756"/>
</p:tagLst>
</file>

<file path=ppt/tags/tag715.xml><?xml version="1.0" encoding="utf-8"?>
<p:tagLst xmlns:p="http://schemas.openxmlformats.org/presentationml/2006/main">
  <p:tag name="AS_UNIQUEID" val="4757"/>
</p:tagLst>
</file>

<file path=ppt/tags/tag716.xml><?xml version="1.0" encoding="utf-8"?>
<p:tagLst xmlns:p="http://schemas.openxmlformats.org/presentationml/2006/main">
  <p:tag name="AS_UNIQUEID" val="4758"/>
</p:tagLst>
</file>

<file path=ppt/tags/tag717.xml><?xml version="1.0" encoding="utf-8"?>
<p:tagLst xmlns:p="http://schemas.openxmlformats.org/presentationml/2006/main">
  <p:tag name="AS_UNIQUEID" val="4759"/>
</p:tagLst>
</file>

<file path=ppt/tags/tag718.xml><?xml version="1.0" encoding="utf-8"?>
<p:tagLst xmlns:p="http://schemas.openxmlformats.org/presentationml/2006/main">
  <p:tag name="AS_UNIQUEID" val="4760"/>
</p:tagLst>
</file>

<file path=ppt/tags/tag719.xml><?xml version="1.0" encoding="utf-8"?>
<p:tagLst xmlns:p="http://schemas.openxmlformats.org/presentationml/2006/main">
  <p:tag name="AS_UNIQUEID" val="4761"/>
</p:tagLst>
</file>

<file path=ppt/tags/tag72.xml><?xml version="1.0" encoding="utf-8"?>
<p:tagLst xmlns:p="http://schemas.openxmlformats.org/presentationml/2006/main">
  <p:tag name="AS_UNIQUEID" val="500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20.xml><?xml version="1.0" encoding="utf-8"?>
<p:tagLst xmlns:p="http://schemas.openxmlformats.org/presentationml/2006/main">
  <p:tag name="AS_UNIQUEID" val="4762"/>
</p:tagLst>
</file>

<file path=ppt/tags/tag721.xml><?xml version="1.0" encoding="utf-8"?>
<p:tagLst xmlns:p="http://schemas.openxmlformats.org/presentationml/2006/main">
  <p:tag name="AS_UNIQUEID" val="4763"/>
</p:tagLst>
</file>

<file path=ppt/tags/tag722.xml><?xml version="1.0" encoding="utf-8"?>
<p:tagLst xmlns:p="http://schemas.openxmlformats.org/presentationml/2006/main">
  <p:tag name="AS_UNIQUEID" val="4539"/>
</p:tagLst>
</file>

<file path=ppt/tags/tag723.xml><?xml version="1.0" encoding="utf-8"?>
<p:tagLst xmlns:p="http://schemas.openxmlformats.org/presentationml/2006/main">
  <p:tag name="AS_UNIQUEID" val="4540"/>
</p:tagLst>
</file>

<file path=ppt/tags/tag724.xml><?xml version="1.0" encoding="utf-8"?>
<p:tagLst xmlns:p="http://schemas.openxmlformats.org/presentationml/2006/main">
  <p:tag name="AS_UNIQUEID" val="4541"/>
</p:tagLst>
</file>

<file path=ppt/tags/tag725.xml><?xml version="1.0" encoding="utf-8"?>
<p:tagLst xmlns:p="http://schemas.openxmlformats.org/presentationml/2006/main">
  <p:tag name="AS_UNIQUEID" val="4542"/>
</p:tagLst>
</file>

<file path=ppt/tags/tag726.xml><?xml version="1.0" encoding="utf-8"?>
<p:tagLst xmlns:p="http://schemas.openxmlformats.org/presentationml/2006/main">
  <p:tag name="AS_UNIQUEID" val="4543"/>
</p:tagLst>
</file>

<file path=ppt/tags/tag727.xml><?xml version="1.0" encoding="utf-8"?>
<p:tagLst xmlns:p="http://schemas.openxmlformats.org/presentationml/2006/main">
  <p:tag name="AS_UNIQUEID" val="4544"/>
</p:tagLst>
</file>

<file path=ppt/tags/tag728.xml><?xml version="1.0" encoding="utf-8"?>
<p:tagLst xmlns:p="http://schemas.openxmlformats.org/presentationml/2006/main">
  <p:tag name="AS_UNIQUEID" val="4545"/>
</p:tagLst>
</file>

<file path=ppt/tags/tag729.xml><?xml version="1.0" encoding="utf-8"?>
<p:tagLst xmlns:p="http://schemas.openxmlformats.org/presentationml/2006/main">
  <p:tag name="AS_UNIQUEID" val="4546"/>
</p:tagLst>
</file>

<file path=ppt/tags/tag73.xml><?xml version="1.0" encoding="utf-8"?>
<p:tagLst xmlns:p="http://schemas.openxmlformats.org/presentationml/2006/main">
  <p:tag name="AS_UNIQUEID" val="500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30.xml><?xml version="1.0" encoding="utf-8"?>
<p:tagLst xmlns:p="http://schemas.openxmlformats.org/presentationml/2006/main">
  <p:tag name="AS_UNIQUEID" val="4547"/>
</p:tagLst>
</file>

<file path=ppt/tags/tag731.xml><?xml version="1.0" encoding="utf-8"?>
<p:tagLst xmlns:p="http://schemas.openxmlformats.org/presentationml/2006/main">
  <p:tag name="AS_UNIQUEID" val="4548"/>
</p:tagLst>
</file>

<file path=ppt/tags/tag732.xml><?xml version="1.0" encoding="utf-8"?>
<p:tagLst xmlns:p="http://schemas.openxmlformats.org/presentationml/2006/main">
  <p:tag name="AS_UNIQUEID" val="4549"/>
</p:tagLst>
</file>

<file path=ppt/tags/tag733.xml><?xml version="1.0" encoding="utf-8"?>
<p:tagLst xmlns:p="http://schemas.openxmlformats.org/presentationml/2006/main">
  <p:tag name="AS_UNIQUEID" val="4550"/>
</p:tagLst>
</file>

<file path=ppt/tags/tag734.xml><?xml version="1.0" encoding="utf-8"?>
<p:tagLst xmlns:p="http://schemas.openxmlformats.org/presentationml/2006/main">
  <p:tag name="AS_UNIQUEID" val="4551"/>
</p:tagLst>
</file>

<file path=ppt/tags/tag735.xml><?xml version="1.0" encoding="utf-8"?>
<p:tagLst xmlns:p="http://schemas.openxmlformats.org/presentationml/2006/main">
  <p:tag name="AS_UNIQUEID" val="4552"/>
</p:tagLst>
</file>

<file path=ppt/tags/tag736.xml><?xml version="1.0" encoding="utf-8"?>
<p:tagLst xmlns:p="http://schemas.openxmlformats.org/presentationml/2006/main">
  <p:tag name="AS_UNIQUEID" val="4553"/>
</p:tagLst>
</file>

<file path=ppt/tags/tag737.xml><?xml version="1.0" encoding="utf-8"?>
<p:tagLst xmlns:p="http://schemas.openxmlformats.org/presentationml/2006/main">
  <p:tag name="AS_UNIQUEID" val="4554"/>
</p:tagLst>
</file>

<file path=ppt/tags/tag738.xml><?xml version="1.0" encoding="utf-8"?>
<p:tagLst xmlns:p="http://schemas.openxmlformats.org/presentationml/2006/main">
  <p:tag name="AS_UNIQUEID" val="4555"/>
</p:tagLst>
</file>

<file path=ppt/tags/tag739.xml><?xml version="1.0" encoding="utf-8"?>
<p:tagLst xmlns:p="http://schemas.openxmlformats.org/presentationml/2006/main">
  <p:tag name="AS_UNIQUEID" val="4556"/>
</p:tagLst>
</file>

<file path=ppt/tags/tag74.xml><?xml version="1.0" encoding="utf-8"?>
<p:tagLst xmlns:p="http://schemas.openxmlformats.org/presentationml/2006/main">
  <p:tag name="AS_UNIQUEID" val="500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40.xml><?xml version="1.0" encoding="utf-8"?>
<p:tagLst xmlns:p="http://schemas.openxmlformats.org/presentationml/2006/main">
  <p:tag name="AS_UNIQUEID" val="4557"/>
</p:tagLst>
</file>

<file path=ppt/tags/tag741.xml><?xml version="1.0" encoding="utf-8"?>
<p:tagLst xmlns:p="http://schemas.openxmlformats.org/presentationml/2006/main">
  <p:tag name="AS_UNIQUEID" val="4558"/>
</p:tagLst>
</file>

<file path=ppt/tags/tag742.xml><?xml version="1.0" encoding="utf-8"?>
<p:tagLst xmlns:p="http://schemas.openxmlformats.org/presentationml/2006/main">
  <p:tag name="AS_UNIQUEID" val="4559"/>
</p:tagLst>
</file>

<file path=ppt/tags/tag743.xml><?xml version="1.0" encoding="utf-8"?>
<p:tagLst xmlns:p="http://schemas.openxmlformats.org/presentationml/2006/main">
  <p:tag name="AS_UNIQUEID" val="4560"/>
</p:tagLst>
</file>

<file path=ppt/tags/tag744.xml><?xml version="1.0" encoding="utf-8"?>
<p:tagLst xmlns:p="http://schemas.openxmlformats.org/presentationml/2006/main">
  <p:tag name="AS_UNIQUEID" val="4561"/>
</p:tagLst>
</file>

<file path=ppt/tags/tag745.xml><?xml version="1.0" encoding="utf-8"?>
<p:tagLst xmlns:p="http://schemas.openxmlformats.org/presentationml/2006/main">
  <p:tag name="AS_UNIQUEID" val="4562"/>
</p:tagLst>
</file>

<file path=ppt/tags/tag746.xml><?xml version="1.0" encoding="utf-8"?>
<p:tagLst xmlns:p="http://schemas.openxmlformats.org/presentationml/2006/main">
  <p:tag name="AS_UNIQUEID" val="4563"/>
</p:tagLst>
</file>

<file path=ppt/tags/tag747.xml><?xml version="1.0" encoding="utf-8"?>
<p:tagLst xmlns:p="http://schemas.openxmlformats.org/presentationml/2006/main">
  <p:tag name="AS_UNIQUEID" val="4564"/>
</p:tagLst>
</file>

<file path=ppt/tags/tag748.xml><?xml version="1.0" encoding="utf-8"?>
<p:tagLst xmlns:p="http://schemas.openxmlformats.org/presentationml/2006/main">
  <p:tag name="AS_UNIQUEID" val="4565"/>
</p:tagLst>
</file>

<file path=ppt/tags/tag749.xml><?xml version="1.0" encoding="utf-8"?>
<p:tagLst xmlns:p="http://schemas.openxmlformats.org/presentationml/2006/main">
  <p:tag name="AS_UNIQUEID" val="4566"/>
</p:tagLst>
</file>

<file path=ppt/tags/tag75.xml><?xml version="1.0" encoding="utf-8"?>
<p:tagLst xmlns:p="http://schemas.openxmlformats.org/presentationml/2006/main">
  <p:tag name="AS_UNIQUEID" val="5010"/>
</p:tagLst>
</file>

<file path=ppt/tags/tag750.xml><?xml version="1.0" encoding="utf-8"?>
<p:tagLst xmlns:p="http://schemas.openxmlformats.org/presentationml/2006/main">
  <p:tag name="AS_UNIQUEID" val="4567"/>
</p:tagLst>
</file>

<file path=ppt/tags/tag751.xml><?xml version="1.0" encoding="utf-8"?>
<p:tagLst xmlns:p="http://schemas.openxmlformats.org/presentationml/2006/main">
  <p:tag name="AS_UNIQUEID" val="4568"/>
</p:tagLst>
</file>

<file path=ppt/tags/tag752.xml><?xml version="1.0" encoding="utf-8"?>
<p:tagLst xmlns:p="http://schemas.openxmlformats.org/presentationml/2006/main">
  <p:tag name="AS_UNIQUEID" val="4569"/>
</p:tagLst>
</file>

<file path=ppt/tags/tag753.xml><?xml version="1.0" encoding="utf-8"?>
<p:tagLst xmlns:p="http://schemas.openxmlformats.org/presentationml/2006/main">
  <p:tag name="AS_UNIQUEID" val="4570"/>
</p:tagLst>
</file>

<file path=ppt/tags/tag754.xml><?xml version="1.0" encoding="utf-8"?>
<p:tagLst xmlns:p="http://schemas.openxmlformats.org/presentationml/2006/main">
  <p:tag name="AS_UNIQUEID" val="4571"/>
</p:tagLst>
</file>

<file path=ppt/tags/tag755.xml><?xml version="1.0" encoding="utf-8"?>
<p:tagLst xmlns:p="http://schemas.openxmlformats.org/presentationml/2006/main">
  <p:tag name="AS_UNIQUEID" val="4572"/>
</p:tagLst>
</file>

<file path=ppt/tags/tag756.xml><?xml version="1.0" encoding="utf-8"?>
<p:tagLst xmlns:p="http://schemas.openxmlformats.org/presentationml/2006/main">
  <p:tag name="AS_UNIQUEID" val="4573"/>
</p:tagLst>
</file>

<file path=ppt/tags/tag757.xml><?xml version="1.0" encoding="utf-8"?>
<p:tagLst xmlns:p="http://schemas.openxmlformats.org/presentationml/2006/main">
  <p:tag name="AS_UNIQUEID" val="4574"/>
</p:tagLst>
</file>

<file path=ppt/tags/tag758.xml><?xml version="1.0" encoding="utf-8"?>
<p:tagLst xmlns:p="http://schemas.openxmlformats.org/presentationml/2006/main">
  <p:tag name="AS_UNIQUEID" val="4575"/>
</p:tagLst>
</file>

<file path=ppt/tags/tag759.xml><?xml version="1.0" encoding="utf-8"?>
<p:tagLst xmlns:p="http://schemas.openxmlformats.org/presentationml/2006/main">
  <p:tag name="AS_UNIQUEID" val="4576"/>
</p:tagLst>
</file>

<file path=ppt/tags/tag76.xml><?xml version="1.0" encoding="utf-8"?>
<p:tagLst xmlns:p="http://schemas.openxmlformats.org/presentationml/2006/main">
  <p:tag name="AS_UNIQUEID" val="5011"/>
</p:tagLst>
</file>

<file path=ppt/tags/tag760.xml><?xml version="1.0" encoding="utf-8"?>
<p:tagLst xmlns:p="http://schemas.openxmlformats.org/presentationml/2006/main">
  <p:tag name="AS_UNIQUEID" val="4577"/>
</p:tagLst>
</file>

<file path=ppt/tags/tag761.xml><?xml version="1.0" encoding="utf-8"?>
<p:tagLst xmlns:p="http://schemas.openxmlformats.org/presentationml/2006/main">
  <p:tag name="AS_UNIQUEID" val="4578"/>
</p:tagLst>
</file>

<file path=ppt/tags/tag762.xml><?xml version="1.0" encoding="utf-8"?>
<p:tagLst xmlns:p="http://schemas.openxmlformats.org/presentationml/2006/main">
  <p:tag name="AS_UNIQUEID" val="4579"/>
</p:tagLst>
</file>

<file path=ppt/tags/tag763.xml><?xml version="1.0" encoding="utf-8"?>
<p:tagLst xmlns:p="http://schemas.openxmlformats.org/presentationml/2006/main">
  <p:tag name="AS_UNIQUEID" val="4580"/>
</p:tagLst>
</file>

<file path=ppt/tags/tag764.xml><?xml version="1.0" encoding="utf-8"?>
<p:tagLst xmlns:p="http://schemas.openxmlformats.org/presentationml/2006/main">
  <p:tag name="AS_UNIQUEID" val="4581"/>
</p:tagLst>
</file>

<file path=ppt/tags/tag765.xml><?xml version="1.0" encoding="utf-8"?>
<p:tagLst xmlns:p="http://schemas.openxmlformats.org/presentationml/2006/main">
  <p:tag name="AS_UNIQUEID" val="4582"/>
</p:tagLst>
</file>

<file path=ppt/tags/tag766.xml><?xml version="1.0" encoding="utf-8"?>
<p:tagLst xmlns:p="http://schemas.openxmlformats.org/presentationml/2006/main">
  <p:tag name="AS_UNIQUEID" val="4583"/>
</p:tagLst>
</file>

<file path=ppt/tags/tag767.xml><?xml version="1.0" encoding="utf-8"?>
<p:tagLst xmlns:p="http://schemas.openxmlformats.org/presentationml/2006/main">
  <p:tag name="AS_UNIQUEID" val="4584"/>
</p:tagLst>
</file>

<file path=ppt/tags/tag768.xml><?xml version="1.0" encoding="utf-8"?>
<p:tagLst xmlns:p="http://schemas.openxmlformats.org/presentationml/2006/main">
  <p:tag name="AS_UNIQUEID" val="4585"/>
</p:tagLst>
</file>

<file path=ppt/tags/tag769.xml><?xml version="1.0" encoding="utf-8"?>
<p:tagLst xmlns:p="http://schemas.openxmlformats.org/presentationml/2006/main">
  <p:tag name="AS_UNIQUEID" val="4586"/>
</p:tagLst>
</file>

<file path=ppt/tags/tag77.xml><?xml version="1.0" encoding="utf-8"?>
<p:tagLst xmlns:p="http://schemas.openxmlformats.org/presentationml/2006/main">
  <p:tag name="AS_UNIQUEID" val="5012"/>
</p:tagLst>
</file>

<file path=ppt/tags/tag770.xml><?xml version="1.0" encoding="utf-8"?>
<p:tagLst xmlns:p="http://schemas.openxmlformats.org/presentationml/2006/main">
  <p:tag name="AS_UNIQUEID" val="4587"/>
</p:tagLst>
</file>

<file path=ppt/tags/tag771.xml><?xml version="1.0" encoding="utf-8"?>
<p:tagLst xmlns:p="http://schemas.openxmlformats.org/presentationml/2006/main">
  <p:tag name="AS_UNIQUEID" val="4588"/>
</p:tagLst>
</file>

<file path=ppt/tags/tag772.xml><?xml version="1.0" encoding="utf-8"?>
<p:tagLst xmlns:p="http://schemas.openxmlformats.org/presentationml/2006/main">
  <p:tag name="AS_UNIQUEID" val="4589"/>
</p:tagLst>
</file>

<file path=ppt/tags/tag773.xml><?xml version="1.0" encoding="utf-8"?>
<p:tagLst xmlns:p="http://schemas.openxmlformats.org/presentationml/2006/main">
  <p:tag name="AS_UNIQUEID" val="4590"/>
</p:tagLst>
</file>

<file path=ppt/tags/tag774.xml><?xml version="1.0" encoding="utf-8"?>
<p:tagLst xmlns:p="http://schemas.openxmlformats.org/presentationml/2006/main">
  <p:tag name="AS_UNIQUEID" val="4591"/>
</p:tagLst>
</file>

<file path=ppt/tags/tag775.xml><?xml version="1.0" encoding="utf-8"?>
<p:tagLst xmlns:p="http://schemas.openxmlformats.org/presentationml/2006/main">
  <p:tag name="AS_UNIQUEID" val="4592"/>
</p:tagLst>
</file>

<file path=ppt/tags/tag776.xml><?xml version="1.0" encoding="utf-8"?>
<p:tagLst xmlns:p="http://schemas.openxmlformats.org/presentationml/2006/main">
  <p:tag name="AS_UNIQUEID" val="4593"/>
</p:tagLst>
</file>

<file path=ppt/tags/tag777.xml><?xml version="1.0" encoding="utf-8"?>
<p:tagLst xmlns:p="http://schemas.openxmlformats.org/presentationml/2006/main">
  <p:tag name="AS_UNIQUEID" val="4594"/>
</p:tagLst>
</file>

<file path=ppt/tags/tag778.xml><?xml version="1.0" encoding="utf-8"?>
<p:tagLst xmlns:p="http://schemas.openxmlformats.org/presentationml/2006/main">
  <p:tag name="AS_UNIQUEID" val="4595"/>
</p:tagLst>
</file>

<file path=ppt/tags/tag779.xml><?xml version="1.0" encoding="utf-8"?>
<p:tagLst xmlns:p="http://schemas.openxmlformats.org/presentationml/2006/main">
  <p:tag name="AS_UNIQUEID" val="4596"/>
</p:tagLst>
</file>

<file path=ppt/tags/tag78.xml><?xml version="1.0" encoding="utf-8"?>
<p:tagLst xmlns:p="http://schemas.openxmlformats.org/presentationml/2006/main">
  <p:tag name="AS_UNIQUEID" val="5013"/>
</p:tagLst>
</file>

<file path=ppt/tags/tag780.xml><?xml version="1.0" encoding="utf-8"?>
<p:tagLst xmlns:p="http://schemas.openxmlformats.org/presentationml/2006/main">
  <p:tag name="AS_UNIQUEID" val="4597"/>
</p:tagLst>
</file>

<file path=ppt/tags/tag781.xml><?xml version="1.0" encoding="utf-8"?>
<p:tagLst xmlns:p="http://schemas.openxmlformats.org/presentationml/2006/main">
  <p:tag name="AS_UNIQUEID" val="4598"/>
</p:tagLst>
</file>

<file path=ppt/tags/tag782.xml><?xml version="1.0" encoding="utf-8"?>
<p:tagLst xmlns:p="http://schemas.openxmlformats.org/presentationml/2006/main">
  <p:tag name="AS_UNIQUEID" val="4599"/>
</p:tagLst>
</file>

<file path=ppt/tags/tag783.xml><?xml version="1.0" encoding="utf-8"?>
<p:tagLst xmlns:p="http://schemas.openxmlformats.org/presentationml/2006/main">
  <p:tag name="AS_UNIQUEID" val="4600"/>
</p:tagLst>
</file>

<file path=ppt/tags/tag784.xml><?xml version="1.0" encoding="utf-8"?>
<p:tagLst xmlns:p="http://schemas.openxmlformats.org/presentationml/2006/main">
  <p:tag name="AS_UNIQUEID" val="4601"/>
</p:tagLst>
</file>

<file path=ppt/tags/tag785.xml><?xml version="1.0" encoding="utf-8"?>
<p:tagLst xmlns:p="http://schemas.openxmlformats.org/presentationml/2006/main">
  <p:tag name="AS_UNIQUEID" val="4602"/>
</p:tagLst>
</file>

<file path=ppt/tags/tag786.xml><?xml version="1.0" encoding="utf-8"?>
<p:tagLst xmlns:p="http://schemas.openxmlformats.org/presentationml/2006/main">
  <p:tag name="AS_UNIQUEID" val="4603"/>
</p:tagLst>
</file>

<file path=ppt/tags/tag787.xml><?xml version="1.0" encoding="utf-8"?>
<p:tagLst xmlns:p="http://schemas.openxmlformats.org/presentationml/2006/main">
  <p:tag name="AS_UNIQUEID" val="4604"/>
</p:tagLst>
</file>

<file path=ppt/tags/tag788.xml><?xml version="1.0" encoding="utf-8"?>
<p:tagLst xmlns:p="http://schemas.openxmlformats.org/presentationml/2006/main">
  <p:tag name="AS_UNIQUEID" val="4605"/>
</p:tagLst>
</file>

<file path=ppt/tags/tag789.xml><?xml version="1.0" encoding="utf-8"?>
<p:tagLst xmlns:p="http://schemas.openxmlformats.org/presentationml/2006/main">
  <p:tag name="AS_UNIQUEID" val="4606"/>
</p:tagLst>
</file>

<file path=ppt/tags/tag79.xml><?xml version="1.0" encoding="utf-8"?>
<p:tagLst xmlns:p="http://schemas.openxmlformats.org/presentationml/2006/main">
  <p:tag name="AS_UNIQUEID" val="5015"/>
</p:tagLst>
</file>

<file path=ppt/tags/tag790.xml><?xml version="1.0" encoding="utf-8"?>
<p:tagLst xmlns:p="http://schemas.openxmlformats.org/presentationml/2006/main">
  <p:tag name="AS_UNIQUEID" val="4607"/>
</p:tagLst>
</file>

<file path=ppt/tags/tag791.xml><?xml version="1.0" encoding="utf-8"?>
<p:tagLst xmlns:p="http://schemas.openxmlformats.org/presentationml/2006/main">
  <p:tag name="AS_UNIQUEID" val="4608"/>
</p:tagLst>
</file>

<file path=ppt/tags/tag792.xml><?xml version="1.0" encoding="utf-8"?>
<p:tagLst xmlns:p="http://schemas.openxmlformats.org/presentationml/2006/main">
  <p:tag name="AS_UNIQUEID" val="4609"/>
</p:tagLst>
</file>

<file path=ppt/tags/tag793.xml><?xml version="1.0" encoding="utf-8"?>
<p:tagLst xmlns:p="http://schemas.openxmlformats.org/presentationml/2006/main">
  <p:tag name="AS_UNIQUEID" val="4610"/>
</p:tagLst>
</file>

<file path=ppt/tags/tag794.xml><?xml version="1.0" encoding="utf-8"?>
<p:tagLst xmlns:p="http://schemas.openxmlformats.org/presentationml/2006/main">
  <p:tag name="AS_UNIQUEID" val="4611"/>
</p:tagLst>
</file>

<file path=ppt/tags/tag795.xml><?xml version="1.0" encoding="utf-8"?>
<p:tagLst xmlns:p="http://schemas.openxmlformats.org/presentationml/2006/main">
  <p:tag name="AS_UNIQUEID" val="4612"/>
</p:tagLst>
</file>

<file path=ppt/tags/tag796.xml><?xml version="1.0" encoding="utf-8"?>
<p:tagLst xmlns:p="http://schemas.openxmlformats.org/presentationml/2006/main">
  <p:tag name="AS_UNIQUEID" val="4613"/>
</p:tagLst>
</file>

<file path=ppt/tags/tag797.xml><?xml version="1.0" encoding="utf-8"?>
<p:tagLst xmlns:p="http://schemas.openxmlformats.org/presentationml/2006/main">
  <p:tag name="AS_UNIQUEID" val="4614"/>
</p:tagLst>
</file>

<file path=ppt/tags/tag798.xml><?xml version="1.0" encoding="utf-8"?>
<p:tagLst xmlns:p="http://schemas.openxmlformats.org/presentationml/2006/main">
  <p:tag name="AS_UNIQUEID" val="4615"/>
</p:tagLst>
</file>

<file path=ppt/tags/tag799.xml><?xml version="1.0" encoding="utf-8"?>
<p:tagLst xmlns:p="http://schemas.openxmlformats.org/presentationml/2006/main">
  <p:tag name="AS_UNIQUEID" val="4616"/>
</p:tagLst>
</file>

<file path=ppt/tags/tag8.xml><?xml version="1.0" encoding="utf-8"?>
<p:tagLst xmlns:p="http://schemas.openxmlformats.org/presentationml/2006/main">
  <p:tag name="AS_UNIQUEID" val="493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p="http://schemas.openxmlformats.org/presentationml/2006/main">
  <p:tag name="AS_UNIQUEID" val="5016"/>
</p:tagLst>
</file>

<file path=ppt/tags/tag800.xml><?xml version="1.0" encoding="utf-8"?>
<p:tagLst xmlns:p="http://schemas.openxmlformats.org/presentationml/2006/main">
  <p:tag name="AS_UNIQUEID" val="4617"/>
</p:tagLst>
</file>

<file path=ppt/tags/tag801.xml><?xml version="1.0" encoding="utf-8"?>
<p:tagLst xmlns:p="http://schemas.openxmlformats.org/presentationml/2006/main">
  <p:tag name="AS_UNIQUEID" val="4618"/>
</p:tagLst>
</file>

<file path=ppt/tags/tag802.xml><?xml version="1.0" encoding="utf-8"?>
<p:tagLst xmlns:p="http://schemas.openxmlformats.org/presentationml/2006/main">
  <p:tag name="AS_UNIQUEID" val="4619"/>
</p:tagLst>
</file>

<file path=ppt/tags/tag803.xml><?xml version="1.0" encoding="utf-8"?>
<p:tagLst xmlns:p="http://schemas.openxmlformats.org/presentationml/2006/main">
  <p:tag name="AS_UNIQUEID" val="4620"/>
</p:tagLst>
</file>

<file path=ppt/tags/tag804.xml><?xml version="1.0" encoding="utf-8"?>
<p:tagLst xmlns:p="http://schemas.openxmlformats.org/presentationml/2006/main">
  <p:tag name="AS_UNIQUEID" val="4621"/>
</p:tagLst>
</file>

<file path=ppt/tags/tag805.xml><?xml version="1.0" encoding="utf-8"?>
<p:tagLst xmlns:p="http://schemas.openxmlformats.org/presentationml/2006/main">
  <p:tag name="AS_UNIQUEID" val="4622"/>
</p:tagLst>
</file>

<file path=ppt/tags/tag806.xml><?xml version="1.0" encoding="utf-8"?>
<p:tagLst xmlns:p="http://schemas.openxmlformats.org/presentationml/2006/main">
  <p:tag name="AS_UNIQUEID" val="4623"/>
</p:tagLst>
</file>

<file path=ppt/tags/tag807.xml><?xml version="1.0" encoding="utf-8"?>
<p:tagLst xmlns:p="http://schemas.openxmlformats.org/presentationml/2006/main">
  <p:tag name="AS_UNIQUEID" val="4624"/>
</p:tagLst>
</file>

<file path=ppt/tags/tag808.xml><?xml version="1.0" encoding="utf-8"?>
<p:tagLst xmlns:p="http://schemas.openxmlformats.org/presentationml/2006/main">
  <p:tag name="AS_UNIQUEID" val="4625"/>
</p:tagLst>
</file>

<file path=ppt/tags/tag809.xml><?xml version="1.0" encoding="utf-8"?>
<p:tagLst xmlns:p="http://schemas.openxmlformats.org/presentationml/2006/main">
  <p:tag name="AS_UNIQUEID" val="4626"/>
</p:tagLst>
</file>

<file path=ppt/tags/tag81.xml><?xml version="1.0" encoding="utf-8"?>
<p:tagLst xmlns:p="http://schemas.openxmlformats.org/presentationml/2006/main">
  <p:tag name="AS_UNIQUEID" val="5017"/>
</p:tagLst>
</file>

<file path=ppt/tags/tag810.xml><?xml version="1.0" encoding="utf-8"?>
<p:tagLst xmlns:p="http://schemas.openxmlformats.org/presentationml/2006/main">
  <p:tag name="AS_UNIQUEID" val="4627"/>
</p:tagLst>
</file>

<file path=ppt/tags/tag811.xml><?xml version="1.0" encoding="utf-8"?>
<p:tagLst xmlns:p="http://schemas.openxmlformats.org/presentationml/2006/main">
  <p:tag name="ISLIDE.PICTURE" val="#661591;"/>
  <p:tag name="ISLIDE.VECTOR" val="#184567;"/>
</p:tagLst>
</file>

<file path=ppt/tags/tag812.xml><?xml version="1.0" encoding="utf-8"?>
<p:tagLst xmlns:p="http://schemas.openxmlformats.org/presentationml/2006/main">
  <p:tag name="AS_UNIQUEID" val="4767"/>
</p:tagLst>
</file>

<file path=ppt/tags/tag813.xml><?xml version="1.0" encoding="utf-8"?>
<p:tagLst xmlns:p="http://schemas.openxmlformats.org/presentationml/2006/main">
  <p:tag name="AS_UNIQUEID" val="4768"/>
</p:tagLst>
</file>

<file path=ppt/tags/tag814.xml><?xml version="1.0" encoding="utf-8"?>
<p:tagLst xmlns:p="http://schemas.openxmlformats.org/presentationml/2006/main">
  <p:tag name="AS_UNIQUEID" val="4769"/>
</p:tagLst>
</file>

<file path=ppt/tags/tag815.xml><?xml version="1.0" encoding="utf-8"?>
<p:tagLst xmlns:p="http://schemas.openxmlformats.org/presentationml/2006/main">
  <p:tag name="AS_UNIQUEID" val="4770"/>
</p:tagLst>
</file>

<file path=ppt/tags/tag816.xml><?xml version="1.0" encoding="utf-8"?>
<p:tagLst xmlns:p="http://schemas.openxmlformats.org/presentationml/2006/main">
  <p:tag name="AS_UNIQUEID" val="4771"/>
</p:tagLst>
</file>

<file path=ppt/tags/tag817.xml><?xml version="1.0" encoding="utf-8"?>
<p:tagLst xmlns:p="http://schemas.openxmlformats.org/presentationml/2006/main">
  <p:tag name="AS_UNIQUEID" val="4773"/>
  <p:tag name="KSO_WM_MEDIACOVER_FLAG" val="1"/>
  <p:tag name="KSO_WM_UNIT_MEDIACOVER_BTN_POS" val="c"/>
  <p:tag name="KSO_WM_UNIT_MEDIACOVER_BTN_STATE" val="1"/>
  <p:tag name="KSO_WM_UNIT_MEDIACOVER_BTN_STYLE" val="ee0bc779c1f3d7f3e90c96344320e69a"/>
  <p:tag name="KSO_WM_UNIT_MEDIACOVER_BTNRECT" val="3791*4000*646*646"/>
  <p:tag name="KSO_WM_UNIT_MEDIACOVER_RGB" val="000000"/>
  <p:tag name="KSO_WM_UNIT_MEDIACOVER_STYLEID" val="1"/>
  <p:tag name="KSO_WM_UNIT_MEDIACOVER_TEXT" val=""/>
  <p:tag name="KSO_WM_UNIT_MEDIACOVER_TEXTSTATE" val="0"/>
  <p:tag name="KSO_WM_UNIT_MEDIACOVER_TRANSPARENCY" val="0.5"/>
</p:tagLst>
</file>

<file path=ppt/tags/tag818.xml><?xml version="1.0" encoding="utf-8"?>
<p:tagLst xmlns:p="http://schemas.openxmlformats.org/presentationml/2006/main">
  <p:tag name="AS_UNIQUEID" val="4774"/>
</p:tagLst>
</file>

<file path=ppt/tags/tag819.xml><?xml version="1.0" encoding="utf-8"?>
<p:tagLst xmlns:p="http://schemas.openxmlformats.org/presentationml/2006/main">
  <p:tag name="AS_UNIQUEID" val="3952"/>
  <p:tag name="KSO_WM_BEAUTIFY_FLAG" val="#wm#"/>
  <p:tag name="KSO_WM_TAG_VERSION" val="1.0"/>
  <p:tag name="KSO_WM_TEMPLATE_CATEGORY" val="custom"/>
  <p:tag name="KSO_WM_TEMPLATE_INDEX" val="20202598"/>
  <p:tag name="KSO_WM_UNIT_COMPATIBLE" val="0"/>
  <p:tag name="KSO_WM_UNIT_DIAGRAM_ISNUMVISUAL" val="0"/>
  <p:tag name="KSO_WM_UNIT_DIAGRAM_ISREFERUNIT" val="0"/>
  <p:tag name="KSO_WM_UNIT_HIGHLIGHT" val="0"/>
  <p:tag name="KSO_WM_UNIT_ID" val="custom20202598_20*f*1"/>
  <p:tag name="KSO_WM_UNIT_INDEX" val="1"/>
  <p:tag name="KSO_WM_UNIT_LAYERLEVEL" val="1"/>
  <p:tag name="KSO_WM_UNIT_NOCLEAR" val="0"/>
  <p:tag name="KSO_WM_UNIT_PRESET_TEXT" val="单击此处添加文本具体内容，简明扼要的阐述您的观点。根据需要可酌情增减文字，以便观者准确的理解您传达的思想"/>
  <p:tag name="KSO_WM_UNIT_SUBTYPE" val="a"/>
  <p:tag name="KSO_WM_UNIT_TYPE" val="f"/>
  <p:tag name="KSO_WM_UNIT_VALUE" val="58"/>
</p:tagLst>
</file>

<file path=ppt/tags/tag82.xml><?xml version="1.0" encoding="utf-8"?>
<p:tagLst xmlns:p="http://schemas.openxmlformats.org/presentationml/2006/main">
  <p:tag name="AS_UNIQUEID" val="5018"/>
</p:tagLst>
</file>

<file path=ppt/tags/tag820.xml><?xml version="1.0" encoding="utf-8"?>
<p:tagLst xmlns:p="http://schemas.openxmlformats.org/presentationml/2006/main">
  <p:tag name="AS_UNIQUEID" val="3953"/>
</p:tagLst>
</file>

<file path=ppt/tags/tag821.xml><?xml version="1.0" encoding="utf-8"?>
<p:tagLst xmlns:p="http://schemas.openxmlformats.org/presentationml/2006/main">
  <p:tag name="AS_UNIQUEID" val="202"/>
</p:tagLst>
</file>

<file path=ppt/tags/tag822.xml><?xml version="1.0" encoding="utf-8"?>
<p:tagLst xmlns:p="http://schemas.openxmlformats.org/presentationml/2006/main">
  <p:tag name="AS_UNIQUEID" val="4776"/>
</p:tagLst>
</file>

<file path=ppt/tags/tag823.xml><?xml version="1.0" encoding="utf-8"?>
<p:tagLst xmlns:p="http://schemas.openxmlformats.org/presentationml/2006/main">
  <p:tag name="AS_UNIQUEID" val="4778"/>
</p:tagLst>
</file>

<file path=ppt/tags/tag824.xml><?xml version="1.0" encoding="utf-8"?>
<p:tagLst xmlns:p="http://schemas.openxmlformats.org/presentationml/2006/main">
  <p:tag name="AS_UNIQUEID" val="477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825.xml><?xml version="1.0" encoding="utf-8"?>
<p:tagLst xmlns:p="http://schemas.openxmlformats.org/presentationml/2006/main">
  <p:tag name="AS_UNIQUEID" val="47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826.xml><?xml version="1.0" encoding="utf-8"?>
<p:tagLst xmlns:p="http://schemas.openxmlformats.org/presentationml/2006/main">
  <p:tag name="AS_UNIQUEID" val="2009"/>
</p:tagLst>
</file>

<file path=ppt/tags/tag827.xml><?xml version="1.0" encoding="utf-8"?>
<p:tagLst xmlns:p="http://schemas.openxmlformats.org/presentationml/2006/main">
  <p:tag name="AS_UNIQUEID" val="2010"/>
</p:tagLst>
</file>

<file path=ppt/tags/tag828.xml><?xml version="1.0" encoding="utf-8"?>
<p:tagLst xmlns:p="http://schemas.openxmlformats.org/presentationml/2006/main">
  <p:tag name="AS_UNIQUEID" val="2011"/>
</p:tagLst>
</file>

<file path=ppt/tags/tag829.xml><?xml version="1.0" encoding="utf-8"?>
<p:tagLst xmlns:p="http://schemas.openxmlformats.org/presentationml/2006/main">
  <p:tag name="AS_UNIQUEID" val="2012"/>
</p:tagLst>
</file>

<file path=ppt/tags/tag83.xml><?xml version="1.0" encoding="utf-8"?>
<p:tagLst xmlns:p="http://schemas.openxmlformats.org/presentationml/2006/main">
  <p:tag name="AS_UNIQUEID" val="2223"/>
</p:tagLst>
</file>

<file path=ppt/tags/tag830.xml><?xml version="1.0" encoding="utf-8"?>
<p:tagLst xmlns:p="http://schemas.openxmlformats.org/presentationml/2006/main">
  <p:tag name="AS_UNIQUEID" val="2013"/>
</p:tagLst>
</file>

<file path=ppt/tags/tag831.xml><?xml version="1.0" encoding="utf-8"?>
<p:tagLst xmlns:p="http://schemas.openxmlformats.org/presentationml/2006/main">
  <p:tag name="AS_UNIQUEID" val="2014"/>
</p:tagLst>
</file>

<file path=ppt/tags/tag832.xml><?xml version="1.0" encoding="utf-8"?>
<p:tagLst xmlns:p="http://schemas.openxmlformats.org/presentationml/2006/main">
  <p:tag name="AS_UNIQUEID" val="2015"/>
</p:tagLst>
</file>

<file path=ppt/tags/tag833.xml><?xml version="1.0" encoding="utf-8"?>
<p:tagLst xmlns:p="http://schemas.openxmlformats.org/presentationml/2006/main">
  <p:tag name="AS_UNIQUEID" val="2016"/>
</p:tagLst>
</file>

<file path=ppt/tags/tag834.xml><?xml version="1.0" encoding="utf-8"?>
<p:tagLst xmlns:p="http://schemas.openxmlformats.org/presentationml/2006/main">
  <p:tag name="AS_UNIQUEID" val="2017"/>
</p:tagLst>
</file>

<file path=ppt/tags/tag835.xml><?xml version="1.0" encoding="utf-8"?>
<p:tagLst xmlns:p="http://schemas.openxmlformats.org/presentationml/2006/main">
  <p:tag name="AS_UNIQUEID" val="2018"/>
</p:tagLst>
</file>

<file path=ppt/tags/tag836.xml><?xml version="1.0" encoding="utf-8"?>
<p:tagLst xmlns:p="http://schemas.openxmlformats.org/presentationml/2006/main">
  <p:tag name="AS_UNIQUEID" val="2019"/>
</p:tagLst>
</file>

<file path=ppt/tags/tag837.xml><?xml version="1.0" encoding="utf-8"?>
<p:tagLst xmlns:p="http://schemas.openxmlformats.org/presentationml/2006/main">
  <p:tag name="AS_UNIQUEID" val="2020"/>
</p:tagLst>
</file>

<file path=ppt/tags/tag838.xml><?xml version="1.0" encoding="utf-8"?>
<p:tagLst xmlns:p="http://schemas.openxmlformats.org/presentationml/2006/main">
  <p:tag name="AS_UNIQUEID" val="2021"/>
</p:tagLst>
</file>

<file path=ppt/tags/tag839.xml><?xml version="1.0" encoding="utf-8"?>
<p:tagLst xmlns:p="http://schemas.openxmlformats.org/presentationml/2006/main">
  <p:tag name="AS_UNIQUEID" val="2022"/>
</p:tagLst>
</file>

<file path=ppt/tags/tag84.xml><?xml version="1.0" encoding="utf-8"?>
<p:tagLst xmlns:p="http://schemas.openxmlformats.org/presentationml/2006/main">
  <p:tag name="AS_UNIQUEID" val="2224"/>
</p:tagLst>
</file>

<file path=ppt/tags/tag840.xml><?xml version="1.0" encoding="utf-8"?>
<p:tagLst xmlns:p="http://schemas.openxmlformats.org/presentationml/2006/main">
  <p:tag name="AS_UNIQUEID" val="2023"/>
</p:tagLst>
</file>

<file path=ppt/tags/tag841.xml><?xml version="1.0" encoding="utf-8"?>
<p:tagLst xmlns:p="http://schemas.openxmlformats.org/presentationml/2006/main">
  <p:tag name="AS_UNIQUEID" val="2024"/>
</p:tagLst>
</file>

<file path=ppt/tags/tag842.xml><?xml version="1.0" encoding="utf-8"?>
<p:tagLst xmlns:p="http://schemas.openxmlformats.org/presentationml/2006/main">
  <p:tag name="AS_UNIQUEID" val="502"/>
  <p:tag name="KSO_WM_UNIT_TABLE_BEAUTIFY" val="smartTable{3c60e708-e0c8-4a45-ad43-8c635cfc08d7}"/>
</p:tagLst>
</file>

<file path=ppt/tags/tag843.xml><?xml version="1.0" encoding="utf-8"?>
<p:tagLst xmlns:p="http://schemas.openxmlformats.org/presentationml/2006/main">
  <p:tag name="AS_UNIQUEID" val="2005"/>
</p:tagLst>
</file>

<file path=ppt/tags/tag844.xml><?xml version="1.0" encoding="utf-8"?>
<p:tagLst xmlns:p="http://schemas.openxmlformats.org/presentationml/2006/main">
  <p:tag name="AS_UNIQUEID" val="2006"/>
</p:tagLst>
</file>

<file path=ppt/tags/tag845.xml><?xml version="1.0" encoding="utf-8"?>
<p:tagLst xmlns:p="http://schemas.openxmlformats.org/presentationml/2006/main">
  <p:tag name="AS_UNIQUEID" val="2007"/>
</p:tagLst>
</file>

<file path=ppt/tags/tag846.xml><?xml version="1.0" encoding="utf-8"?>
<p:tagLst xmlns:p="http://schemas.openxmlformats.org/presentationml/2006/main">
  <p:tag name="AS_UNIQUEID" val="155"/>
</p:tagLst>
</file>

<file path=ppt/tags/tag847.xml><?xml version="1.0" encoding="utf-8"?>
<p:tagLst xmlns:p="http://schemas.openxmlformats.org/presentationml/2006/main">
  <p:tag name="AS_UNIQUEID" val="160"/>
</p:tagLst>
</file>

<file path=ppt/tags/tag848.xml><?xml version="1.0" encoding="utf-8"?>
<p:tagLst xmlns:p="http://schemas.openxmlformats.org/presentationml/2006/main">
  <p:tag name="AS_UNIQUEID" val="161"/>
</p:tagLst>
</file>

<file path=ppt/tags/tag849.xml><?xml version="1.0" encoding="utf-8"?>
<p:tagLst xmlns:p="http://schemas.openxmlformats.org/presentationml/2006/main">
  <p:tag name="AS_UNIQUEID" val="162"/>
</p:tagLst>
</file>

<file path=ppt/tags/tag85.xml><?xml version="1.0" encoding="utf-8"?>
<p:tagLst xmlns:p="http://schemas.openxmlformats.org/presentationml/2006/main">
  <p:tag name="AS_UNIQUEID" val="1497"/>
</p:tagLst>
</file>

<file path=ppt/tags/tag850.xml><?xml version="1.0" encoding="utf-8"?>
<p:tagLst xmlns:p="http://schemas.openxmlformats.org/presentationml/2006/main">
  <p:tag name="AS_UNIQUEID" val="163"/>
</p:tagLst>
</file>

<file path=ppt/tags/tag851.xml><?xml version="1.0" encoding="utf-8"?>
<p:tagLst xmlns:p="http://schemas.openxmlformats.org/presentationml/2006/main">
  <p:tag name="AS_UNIQUEID" val="164"/>
</p:tagLst>
</file>

<file path=ppt/tags/tag852.xml><?xml version="1.0" encoding="utf-8"?>
<p:tagLst xmlns:p="http://schemas.openxmlformats.org/presentationml/2006/main">
  <p:tag name="AS_UNIQUEID" val="165"/>
</p:tagLst>
</file>

<file path=ppt/tags/tag853.xml><?xml version="1.0" encoding="utf-8"?>
<p:tagLst xmlns:p="http://schemas.openxmlformats.org/presentationml/2006/main">
  <p:tag name="AS_UNIQUEID" val="160"/>
</p:tagLst>
</file>

<file path=ppt/tags/tag854.xml><?xml version="1.0" encoding="utf-8"?>
<p:tagLst xmlns:p="http://schemas.openxmlformats.org/presentationml/2006/main">
  <p:tag name="AS_UNIQUEID" val="4631"/>
</p:tagLst>
</file>

<file path=ppt/tags/tag855.xml><?xml version="1.0" encoding="utf-8"?>
<p:tagLst xmlns:p="http://schemas.openxmlformats.org/presentationml/2006/main">
  <p:tag name="AS_UNIQUEID" val="133"/>
</p:tagLst>
</file>

<file path=ppt/tags/tag856.xml><?xml version="1.0" encoding="utf-8"?>
<p:tagLst xmlns:p="http://schemas.openxmlformats.org/presentationml/2006/main">
  <p:tag name="AS_UNIQUEID" val="141"/>
</p:tagLst>
</file>

<file path=ppt/tags/tag857.xml><?xml version="1.0" encoding="utf-8"?>
<p:tagLst xmlns:p="http://schemas.openxmlformats.org/presentationml/2006/main">
  <p:tag name="AS_UNIQUEID" val="4632"/>
</p:tagLst>
</file>

<file path=ppt/tags/tag858.xml><?xml version="1.0" encoding="utf-8"?>
<p:tagLst xmlns:p="http://schemas.openxmlformats.org/presentationml/2006/main">
  <p:tag name="AS_UNIQUEID" val="4633"/>
</p:tagLst>
</file>

<file path=ppt/tags/tag859.xml><?xml version="1.0" encoding="utf-8"?>
<p:tagLst xmlns:p="http://schemas.openxmlformats.org/presentationml/2006/main">
  <p:tag name="AS_UNIQUEID" val="4634"/>
</p:tagLst>
</file>

<file path=ppt/tags/tag86.xml><?xml version="1.0" encoding="utf-8"?>
<p:tagLst xmlns:p="http://schemas.openxmlformats.org/presentationml/2006/main">
  <p:tag name="AS_UNIQUEID" val="1498"/>
</p:tagLst>
</file>

<file path=ppt/tags/tag860.xml><?xml version="1.0" encoding="utf-8"?>
<p:tagLst xmlns:p="http://schemas.openxmlformats.org/presentationml/2006/main">
  <p:tag name="AS_UNIQUEID" val="4635"/>
</p:tagLst>
</file>

<file path=ppt/tags/tag861.xml><?xml version="1.0" encoding="utf-8"?>
<p:tagLst xmlns:p="http://schemas.openxmlformats.org/presentationml/2006/main">
  <p:tag name="AS_UNIQUEID" val="3"/>
</p:tagLst>
</file>

<file path=ppt/tags/tag862.xml><?xml version="1.0" encoding="utf-8"?>
<p:tagLst xmlns:p="http://schemas.openxmlformats.org/presentationml/2006/main">
  <p:tag name="AS_UNIQUEID" val="3930"/>
</p:tagLst>
</file>

<file path=ppt/tags/tag863.xml><?xml version="1.0" encoding="utf-8"?>
<p:tagLst xmlns:p="http://schemas.openxmlformats.org/presentationml/2006/main">
  <p:tag name="AS_UNIQUEID" val="3931"/>
</p:tagLst>
</file>

<file path=ppt/tags/tag864.xml><?xml version="1.0" encoding="utf-8"?>
<p:tagLst xmlns:p="http://schemas.openxmlformats.org/presentationml/2006/main">
  <p:tag name="AS_UNIQUEID" val="3932"/>
</p:tagLst>
</file>

<file path=ppt/tags/tag865.xml><?xml version="1.0" encoding="utf-8"?>
<p:tagLst xmlns:p="http://schemas.openxmlformats.org/presentationml/2006/main">
  <p:tag name="AS_UNIQUEID" val="3933"/>
</p:tagLst>
</file>

<file path=ppt/tags/tag866.xml><?xml version="1.0" encoding="utf-8"?>
<p:tagLst xmlns:p="http://schemas.openxmlformats.org/presentationml/2006/main">
  <p:tag name="AS_UNIQUEID" val="3934"/>
</p:tagLst>
</file>

<file path=ppt/tags/tag867.xml><?xml version="1.0" encoding="utf-8"?>
<p:tagLst xmlns:p="http://schemas.openxmlformats.org/presentationml/2006/main">
  <p:tag name="AS_UNIQUEID" val="3935"/>
</p:tagLst>
</file>

<file path=ppt/tags/tag868.xml><?xml version="1.0" encoding="utf-8"?>
<p:tagLst xmlns:p="http://schemas.openxmlformats.org/presentationml/2006/main">
  <p:tag name="AS_UNIQUEID" val="3936"/>
</p:tagLst>
</file>

<file path=ppt/tags/tag869.xml><?xml version="1.0" encoding="utf-8"?>
<p:tagLst xmlns:p="http://schemas.openxmlformats.org/presentationml/2006/main">
  <p:tag name="AS_UNIQUEID" val="3937"/>
</p:tagLst>
</file>

<file path=ppt/tags/tag87.xml><?xml version="1.0" encoding="utf-8"?>
<p:tagLst xmlns:p="http://schemas.openxmlformats.org/presentationml/2006/main">
  <p:tag name="AS_UNIQUEID" val="1499"/>
</p:tagLst>
</file>

<file path=ppt/tags/tag870.xml><?xml version="1.0" encoding="utf-8"?>
<p:tagLst xmlns:p="http://schemas.openxmlformats.org/presentationml/2006/main">
  <p:tag name="AS_UNIQUEID" val="3938"/>
</p:tagLst>
</file>

<file path=ppt/tags/tag871.xml><?xml version="1.0" encoding="utf-8"?>
<p:tagLst xmlns:p="http://schemas.openxmlformats.org/presentationml/2006/main">
  <p:tag name="AS_UNIQUEID" val="3939"/>
</p:tagLst>
</file>

<file path=ppt/tags/tag872.xml><?xml version="1.0" encoding="utf-8"?>
<p:tagLst xmlns:p="http://schemas.openxmlformats.org/presentationml/2006/main">
  <p:tag name="AS_UNIQUEID" val="3940"/>
</p:tagLst>
</file>

<file path=ppt/tags/tag873.xml><?xml version="1.0" encoding="utf-8"?>
<p:tagLst xmlns:p="http://schemas.openxmlformats.org/presentationml/2006/main">
  <p:tag name="AS_UNIQUEID" val="3941"/>
</p:tagLst>
</file>

<file path=ppt/tags/tag874.xml><?xml version="1.0" encoding="utf-8"?>
<p:tagLst xmlns:p="http://schemas.openxmlformats.org/presentationml/2006/main">
  <p:tag name="AS_UNIQUEID" val="3942"/>
</p:tagLst>
</file>

<file path=ppt/tags/tag875.xml><?xml version="1.0" encoding="utf-8"?>
<p:tagLst xmlns:p="http://schemas.openxmlformats.org/presentationml/2006/main">
  <p:tag name="AS_UNIQUEID" val="3943"/>
</p:tagLst>
</file>

<file path=ppt/tags/tag876.xml><?xml version="1.0" encoding="utf-8"?>
<p:tagLst xmlns:p="http://schemas.openxmlformats.org/presentationml/2006/main">
  <p:tag name="AS_UNIQUEID" val="3944"/>
</p:tagLst>
</file>

<file path=ppt/tags/tag877.xml><?xml version="1.0" encoding="utf-8"?>
<p:tagLst xmlns:p="http://schemas.openxmlformats.org/presentationml/2006/main">
  <p:tag name="AS_UNIQUEID" val="3945"/>
</p:tagLst>
</file>

<file path=ppt/tags/tag878.xml><?xml version="1.0" encoding="utf-8"?>
<p:tagLst xmlns:p="http://schemas.openxmlformats.org/presentationml/2006/main">
  <p:tag name="AS_UNIQUEID" val="3946"/>
</p:tagLst>
</file>

<file path=ppt/tags/tag879.xml><?xml version="1.0" encoding="utf-8"?>
<p:tagLst xmlns:p="http://schemas.openxmlformats.org/presentationml/2006/main">
  <p:tag name="AS_UNIQUEID" val="3947"/>
</p:tagLst>
</file>

<file path=ppt/tags/tag88.xml><?xml version="1.0" encoding="utf-8"?>
<p:tagLst xmlns:p="http://schemas.openxmlformats.org/presentationml/2006/main">
  <p:tag name="AS_UNIQUEID" val="1500"/>
</p:tagLst>
</file>

<file path=ppt/tags/tag880.xml><?xml version="1.0" encoding="utf-8"?>
<p:tagLst xmlns:p="http://schemas.openxmlformats.org/presentationml/2006/main">
  <p:tag name="KSO_WM_SPECIAL_SOURCE" val="bdnull"/>
  <p:tag name="KSO_WM_TEMPLATE_CATEGORY" val="custom"/>
  <p:tag name="KSO_WM_TEMPLATE_INDEX" val="20202824"/>
</p:tagLst>
</file>

<file path=ppt/tags/tag881.xml><?xml version="1.0" encoding="utf-8"?>
<p:tagLst xmlns:p="http://schemas.openxmlformats.org/presentationml/2006/main">
  <p:tag name="AS_UNIQUEID" val="4786"/>
</p:tagLst>
</file>

<file path=ppt/tags/tag882.xml><?xml version="1.0" encoding="utf-8"?>
<p:tagLst xmlns:p="http://schemas.openxmlformats.org/presentationml/2006/main">
  <p:tag name="AS_UNIQUEID" val="4787"/>
</p:tagLst>
</file>

<file path=ppt/tags/tag883.xml><?xml version="1.0" encoding="utf-8"?>
<p:tagLst xmlns:p="http://schemas.openxmlformats.org/presentationml/2006/main">
  <p:tag name="AS_UNIQUEID" val="4087"/>
  <p:tag name="PA" val="v4.3.3"/>
</p:tagLst>
</file>

<file path=ppt/tags/tag884.xml><?xml version="1.0" encoding="utf-8"?>
<p:tagLst xmlns:p="http://schemas.openxmlformats.org/presentationml/2006/main">
  <p:tag name="AS_UNIQUEID" val="4184"/>
</p:tagLst>
</file>

<file path=ppt/tags/tag885.xml><?xml version="1.0" encoding="utf-8"?>
<p:tagLst xmlns:p="http://schemas.openxmlformats.org/presentationml/2006/main">
  <p:tag name="AS_UNIQUEID" val="4537"/>
</p:tagLst>
</file>

<file path=ppt/tags/tag886.xml><?xml version="1.0" encoding="utf-8"?>
<p:tagLst xmlns:p="http://schemas.openxmlformats.org/presentationml/2006/main">
  <p:tag name="AS_UNIQUEID" val="4528"/>
</p:tagLst>
</file>

<file path=ppt/tags/tag887.xml><?xml version="1.0" encoding="utf-8"?>
<p:tagLst xmlns:p="http://schemas.openxmlformats.org/presentationml/2006/main">
  <p:tag name="AS_UNIQUEID" val="4789"/>
  <p:tag name="KSO_WM_BEAUTIFY_FLAG" val=""/>
</p:tagLst>
</file>

<file path=ppt/tags/tag888.xml><?xml version="1.0" encoding="utf-8"?>
<p:tagLst xmlns:p="http://schemas.openxmlformats.org/presentationml/2006/main">
  <p:tag name="AS_UNIQUEID" val="4790"/>
  <p:tag name="KSO_WM_UNIT_TABLE_BEAUTIFY" val="smartTable{0cd5c8d7-32e8-4685-99c3-7c2b23a6ed43}"/>
  <p:tag name="TABLE_ENDDRAG_ORIGIN_RECT" val="946*325"/>
  <p:tag name="TABLE_ENDDRAG_RECT" val="7*63*946*325"/>
</p:tagLst>
</file>

<file path=ppt/tags/tag889.xml><?xml version="1.0" encoding="utf-8"?>
<p:tagLst xmlns:p="http://schemas.openxmlformats.org/presentationml/2006/main">
  <p:tag name="AS_UNIQUEID" val="4791"/>
  <p:tag name="KSO_WM_BEAUTIFY_FLAG" val=""/>
</p:tagLst>
</file>

<file path=ppt/tags/tag89.xml><?xml version="1.0" encoding="utf-8"?>
<p:tagLst xmlns:p="http://schemas.openxmlformats.org/presentationml/2006/main">
  <p:tag name="AS_UNIQUEID" val="1501"/>
</p:tagLst>
</file>

<file path=ppt/tags/tag890.xml><?xml version="1.0" encoding="utf-8"?>
<p:tagLst xmlns:p="http://schemas.openxmlformats.org/presentationml/2006/main">
  <p:tag name="KSO_WM_BEAUTIFY_FLAG" val="#wm#"/>
  <p:tag name="KSO_WM_SPECIAL_SOURCE" val="bdnull"/>
  <p:tag name="KSO_WM_TEMPLATE_CATEGORY" val="custom"/>
  <p:tag name="KSO_WM_TEMPLATE_INDEX" val="20205081"/>
</p:tagLst>
</file>

<file path=ppt/tags/tag891.xml><?xml version="1.0" encoding="utf-8"?>
<p:tagLst xmlns:p="http://schemas.openxmlformats.org/presentationml/2006/main">
  <p:tag name="AS_UNIQUEID" val="4847"/>
  <p:tag name="KSO_WM_BEAUTIFY_FLAG" val=""/>
</p:tagLst>
</file>

<file path=ppt/tags/tag892.xml><?xml version="1.0" encoding="utf-8"?>
<p:tagLst xmlns:p="http://schemas.openxmlformats.org/presentationml/2006/main">
  <p:tag name="AS_UNIQUEID" val="4848"/>
  <p:tag name="KSO_WM_BEAUTIFY_FLAG" val=""/>
</p:tagLst>
</file>

<file path=ppt/tags/tag893.xml><?xml version="1.0" encoding="utf-8"?>
<p:tagLst xmlns:p="http://schemas.openxmlformats.org/presentationml/2006/main">
  <p:tag name="AS_UNIQUEID" val="4849"/>
  <p:tag name="KSO_WM_BEAUTIFY_FLAG" val=""/>
</p:tagLst>
</file>

<file path=ppt/tags/tag894.xml><?xml version="1.0" encoding="utf-8"?>
<p:tagLst xmlns:p="http://schemas.openxmlformats.org/presentationml/2006/main">
  <p:tag name="AS_UNIQUEID" val="4850"/>
  <p:tag name="KSO_WM_BEAUTIFY_FLAG" val=""/>
</p:tagLst>
</file>

<file path=ppt/tags/tag895.xml><?xml version="1.0" encoding="utf-8"?>
<p:tagLst xmlns:p="http://schemas.openxmlformats.org/presentationml/2006/main">
  <p:tag name="AS_UNIQUEID" val="4851"/>
  <p:tag name="KSO_WM_BEAUTIFY_FLAG" val=""/>
</p:tagLst>
</file>

<file path=ppt/tags/tag896.xml><?xml version="1.0" encoding="utf-8"?>
<p:tagLst xmlns:p="http://schemas.openxmlformats.org/presentationml/2006/main">
  <p:tag name="AS_UNIQUEID" val="4852"/>
  <p:tag name="KSO_WM_BEAUTIFY_FLAG" val=""/>
</p:tagLst>
</file>

<file path=ppt/tags/tag897.xml><?xml version="1.0" encoding="utf-8"?>
<p:tagLst xmlns:p="http://schemas.openxmlformats.org/presentationml/2006/main">
  <p:tag name="AS_UNIQUEID" val="4853"/>
  <p:tag name="KSO_WM_BEAUTIFY_FLAG" val=""/>
</p:tagLst>
</file>

<file path=ppt/tags/tag898.xml><?xml version="1.0" encoding="utf-8"?>
<p:tagLst xmlns:p="http://schemas.openxmlformats.org/presentationml/2006/main">
  <p:tag name="AS_UNIQUEID" val="4854"/>
  <p:tag name="KSO_WM_BEAUTIFY_FLAG" val=""/>
</p:tagLst>
</file>

<file path=ppt/tags/tag899.xml><?xml version="1.0" encoding="utf-8"?>
<p:tagLst xmlns:p="http://schemas.openxmlformats.org/presentationml/2006/main">
  <p:tag name="AS_UNIQUEID" val="4855"/>
  <p:tag name="KSO_WM_BEAUTIFY_FLAG" val=""/>
</p:tagLst>
</file>

<file path=ppt/tags/tag9.xml><?xml version="1.0" encoding="utf-8"?>
<p:tagLst xmlns:p="http://schemas.openxmlformats.org/presentationml/2006/main">
  <p:tag name="AS_UNIQUEID" val="493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1502"/>
</p:tagLst>
</file>

<file path=ppt/tags/tag900.xml><?xml version="1.0" encoding="utf-8"?>
<p:tagLst xmlns:p="http://schemas.openxmlformats.org/presentationml/2006/main">
  <p:tag name="AS_UNIQUEID" val="4856"/>
  <p:tag name="KSO_WM_BEAUTIFY_FLAG" val=""/>
</p:tagLst>
</file>

<file path=ppt/tags/tag901.xml><?xml version="1.0" encoding="utf-8"?>
<p:tagLst xmlns:p="http://schemas.openxmlformats.org/presentationml/2006/main">
  <p:tag name="AS_UNIQUEID" val="4857"/>
  <p:tag name="KSO_WM_BEAUTIFY_FLAG" val=""/>
</p:tagLst>
</file>

<file path=ppt/tags/tag902.xml><?xml version="1.0" encoding="utf-8"?>
<p:tagLst xmlns:p="http://schemas.openxmlformats.org/presentationml/2006/main">
  <p:tag name="AS_UNIQUEID" val="4858"/>
  <p:tag name="KSO_WM_BEAUTIFY_FLAG" val=""/>
</p:tagLst>
</file>

<file path=ppt/tags/tag903.xml><?xml version="1.0" encoding="utf-8"?>
<p:tagLst xmlns:p="http://schemas.openxmlformats.org/presentationml/2006/main">
  <p:tag name="AS_UNIQUEID" val="4859"/>
  <p:tag name="KSO_WM_BEAUTIFY_FLAG" val=""/>
</p:tagLst>
</file>

<file path=ppt/tags/tag904.xml><?xml version="1.0" encoding="utf-8"?>
<p:tagLst xmlns:p="http://schemas.openxmlformats.org/presentationml/2006/main">
  <p:tag name="AS_UNIQUEID" val="4860"/>
  <p:tag name="KSO_WM_BEAUTIFY_FLAG" val=""/>
</p:tagLst>
</file>

<file path=ppt/tags/tag905.xml><?xml version="1.0" encoding="utf-8"?>
<p:tagLst xmlns:p="http://schemas.openxmlformats.org/presentationml/2006/main">
  <p:tag name="AS_UNIQUEID" val="4861"/>
  <p:tag name="KSO_WM_BEAUTIFY_FLAG" val=""/>
</p:tagLst>
</file>

<file path=ppt/tags/tag906.xml><?xml version="1.0" encoding="utf-8"?>
<p:tagLst xmlns:p="http://schemas.openxmlformats.org/presentationml/2006/main">
  <p:tag name="AS_UNIQUEID" val="4862"/>
  <p:tag name="KSO_WM_BEAUTIFY_FLAG" val=""/>
</p:tagLst>
</file>

<file path=ppt/tags/tag907.xml><?xml version="1.0" encoding="utf-8"?>
<p:tagLst xmlns:p="http://schemas.openxmlformats.org/presentationml/2006/main">
  <p:tag name="AS_UNIQUEID" val="4863"/>
  <p:tag name="KSO_WM_BEAUTIFY_FLAG" val=""/>
</p:tagLst>
</file>

<file path=ppt/tags/tag908.xml><?xml version="1.0" encoding="utf-8"?>
<p:tagLst xmlns:p="http://schemas.openxmlformats.org/presentationml/2006/main">
  <p:tag name="AS_UNIQUEID" val="4864"/>
  <p:tag name="KSO_WM_BEAUTIFY_FLAG" val=""/>
</p:tagLst>
</file>

<file path=ppt/tags/tag909.xml><?xml version="1.0" encoding="utf-8"?>
<p:tagLst xmlns:p="http://schemas.openxmlformats.org/presentationml/2006/main">
  <p:tag name="AS_UNIQUEID" val="4865"/>
  <p:tag name="KSO_WM_BEAUTIFY_FLAG" val=""/>
</p:tagLst>
</file>

<file path=ppt/tags/tag91.xml><?xml version="1.0" encoding="utf-8"?>
<p:tagLst xmlns:p="http://schemas.openxmlformats.org/presentationml/2006/main">
  <p:tag name="AS_UNIQUEID" val="1503"/>
</p:tagLst>
</file>

<file path=ppt/tags/tag910.xml><?xml version="1.0" encoding="utf-8"?>
<p:tagLst xmlns:p="http://schemas.openxmlformats.org/presentationml/2006/main">
  <p:tag name="AS_UNIQUEID" val="4866"/>
  <p:tag name="KSO_WM_BEAUTIFY_FLAG" val=""/>
</p:tagLst>
</file>

<file path=ppt/tags/tag911.xml><?xml version="1.0" encoding="utf-8"?>
<p:tagLst xmlns:p="http://schemas.openxmlformats.org/presentationml/2006/main">
  <p:tag name="AS_UNIQUEID" val="4867"/>
  <p:tag name="KSO_WM_BEAUTIFY_FLAG" val=""/>
</p:tagLst>
</file>

<file path=ppt/tags/tag912.xml><?xml version="1.0" encoding="utf-8"?>
<p:tagLst xmlns:p="http://schemas.openxmlformats.org/presentationml/2006/main">
  <p:tag name="AS_UNIQUEID" val="4868"/>
  <p:tag name="KSO_WM_BEAUTIFY_FLAG" val=""/>
</p:tagLst>
</file>

<file path=ppt/tags/tag913.xml><?xml version="1.0" encoding="utf-8"?>
<p:tagLst xmlns:p="http://schemas.openxmlformats.org/presentationml/2006/main">
  <p:tag name="AS_UNIQUEID" val="4869"/>
  <p:tag name="KSO_WM_BEAUTIFY_FLAG" val=""/>
</p:tagLst>
</file>

<file path=ppt/tags/tag914.xml><?xml version="1.0" encoding="utf-8"?>
<p:tagLst xmlns:p="http://schemas.openxmlformats.org/presentationml/2006/main">
  <p:tag name="AS_UNIQUEID" val="4870"/>
  <p:tag name="KSO_WM_BEAUTIFY_FLAG" val=""/>
</p:tagLst>
</file>

<file path=ppt/tags/tag915.xml><?xml version="1.0" encoding="utf-8"?>
<p:tagLst xmlns:p="http://schemas.openxmlformats.org/presentationml/2006/main">
  <p:tag name="AS_UNIQUEID" val="4871"/>
  <p:tag name="KSO_WM_BEAUTIFY_FLAG" val=""/>
</p:tagLst>
</file>

<file path=ppt/tags/tag916.xml><?xml version="1.0" encoding="utf-8"?>
<p:tagLst xmlns:p="http://schemas.openxmlformats.org/presentationml/2006/main">
  <p:tag name="AS_UNIQUEID" val="4872"/>
  <p:tag name="KSO_WM_BEAUTIFY_FLAG" val=""/>
</p:tagLst>
</file>

<file path=ppt/tags/tag917.xml><?xml version="1.0" encoding="utf-8"?>
<p:tagLst xmlns:p="http://schemas.openxmlformats.org/presentationml/2006/main">
  <p:tag name="AS_UNIQUEID" val="4873"/>
  <p:tag name="KSO_WM_BEAUTIFY_FLAG" val=""/>
</p:tagLst>
</file>

<file path=ppt/tags/tag918.xml><?xml version="1.0" encoding="utf-8"?>
<p:tagLst xmlns:p="http://schemas.openxmlformats.org/presentationml/2006/main">
  <p:tag name="AS_UNIQUEID" val="4874"/>
  <p:tag name="KSO_WM_BEAUTIFY_FLAG" val=""/>
</p:tagLst>
</file>

<file path=ppt/tags/tag919.xml><?xml version="1.0" encoding="utf-8"?>
<p:tagLst xmlns:p="http://schemas.openxmlformats.org/presentationml/2006/main">
  <p:tag name="AS_UNIQUEID" val="4875"/>
  <p:tag name="KSO_WM_BEAUTIFY_FLAG" val=""/>
</p:tagLst>
</file>

<file path=ppt/tags/tag92.xml><?xml version="1.0" encoding="utf-8"?>
<p:tagLst xmlns:p="http://schemas.openxmlformats.org/presentationml/2006/main">
  <p:tag name="AS_UNIQUEID" val="1504"/>
</p:tagLst>
</file>

<file path=ppt/tags/tag920.xml><?xml version="1.0" encoding="utf-8"?>
<p:tagLst xmlns:p="http://schemas.openxmlformats.org/presentationml/2006/main">
  <p:tag name="AS_UNIQUEID" val="4876"/>
  <p:tag name="KSO_WM_BEAUTIFY_FLAG" val=""/>
</p:tagLst>
</file>

<file path=ppt/tags/tag921.xml><?xml version="1.0" encoding="utf-8"?>
<p:tagLst xmlns:p="http://schemas.openxmlformats.org/presentationml/2006/main">
  <p:tag name="AS_UNIQUEID" val="4877"/>
  <p:tag name="KSO_WM_BEAUTIFY_FLAG" val=""/>
</p:tagLst>
</file>

<file path=ppt/tags/tag922.xml><?xml version="1.0" encoding="utf-8"?>
<p:tagLst xmlns:p="http://schemas.openxmlformats.org/presentationml/2006/main">
  <p:tag name="AS_UNIQUEID" val="4878"/>
</p:tagLst>
</file>

<file path=ppt/tags/tag923.xml><?xml version="1.0" encoding="utf-8"?>
<p:tagLst xmlns:p="http://schemas.openxmlformats.org/presentationml/2006/main">
  <p:tag name="AS_UNIQUEID" val="4879"/>
  <p:tag name="KSO_WM_BEAUTIFY_FLAG" val=""/>
</p:tagLst>
</file>

<file path=ppt/tags/tag924.xml><?xml version="1.0" encoding="utf-8"?>
<p:tagLst xmlns:p="http://schemas.openxmlformats.org/presentationml/2006/main">
  <p:tag name="KSO_WM_BEAUTIFY_FLAG" val="#wm#"/>
  <p:tag name="KSO_WM_SPECIAL_SOURCE" val="bdnull"/>
  <p:tag name="KSO_WM_TEMPLATE_CATEGORY" val="custom"/>
  <p:tag name="KSO_WM_TEMPLATE_INDEX" val="20205081"/>
</p:tagLst>
</file>

<file path=ppt/tags/tag925.xml><?xml version="1.0" encoding="utf-8"?>
<p:tagLst xmlns:p="http://schemas.openxmlformats.org/presentationml/2006/main">
  <p:tag name="AS_UNIQUEID" val="1444"/>
</p:tagLst>
</file>

<file path=ppt/tags/tag926.xml><?xml version="1.0" encoding="utf-8"?>
<p:tagLst xmlns:p="http://schemas.openxmlformats.org/presentationml/2006/main">
  <p:tag name="AS_UNIQUEID" val="1445"/>
</p:tagLst>
</file>

<file path=ppt/tags/tag927.xml><?xml version="1.0" encoding="utf-8"?>
<p:tagLst xmlns:p="http://schemas.openxmlformats.org/presentationml/2006/main">
  <p:tag name="AS_UNIQUEID" val="4008"/>
</p:tagLst>
</file>

<file path=ppt/tags/tag928.xml><?xml version="1.0" encoding="utf-8"?>
<p:tagLst xmlns:p="http://schemas.openxmlformats.org/presentationml/2006/main">
  <p:tag name="AS_UNIQUEID" val="4009"/>
</p:tagLst>
</file>

<file path=ppt/tags/tag929.xml><?xml version="1.0" encoding="utf-8"?>
<p:tagLst xmlns:p="http://schemas.openxmlformats.org/presentationml/2006/main">
  <p:tag name="AS_UNIQUEID" val="1440"/>
</p:tagLst>
</file>

<file path=ppt/tags/tag93.xml><?xml version="1.0" encoding="utf-8"?>
<p:tagLst xmlns:p="http://schemas.openxmlformats.org/presentationml/2006/main">
  <p:tag name="AS_UNIQUEID" val="2190"/>
</p:tagLst>
</file>

<file path=ppt/tags/tag930.xml><?xml version="1.0" encoding="utf-8"?>
<p:tagLst xmlns:p="http://schemas.openxmlformats.org/presentationml/2006/main">
  <p:tag name="AS_UNIQUEID" val="1441"/>
</p:tagLst>
</file>

<file path=ppt/tags/tag931.xml><?xml version="1.0" encoding="utf-8"?>
<p:tagLst xmlns:p="http://schemas.openxmlformats.org/presentationml/2006/main">
  <p:tag name="AS_UNIQUEID" val="1442"/>
</p:tagLst>
</file>

<file path=ppt/tags/tag932.xml><?xml version="1.0" encoding="utf-8"?>
<p:tagLst xmlns:p="http://schemas.openxmlformats.org/presentationml/2006/main">
  <p:tag name="AS_UNIQUEID" val="5318"/>
</p:tagLst>
</file>

<file path=ppt/tags/tag933.xml><?xml version="1.0" encoding="utf-8"?>
<p:tagLst xmlns:p="http://schemas.openxmlformats.org/presentationml/2006/main">
  <p:tag name="AS_UNIQUEID" val="5319"/>
</p:tagLst>
</file>

<file path=ppt/tags/tag934.xml><?xml version="1.0" encoding="utf-8"?>
<p:tagLst xmlns:p="http://schemas.openxmlformats.org/presentationml/2006/main">
  <p:tag name="AS_UNIQUEID" val="5320"/>
</p:tagLst>
</file>

<file path=ppt/tags/tag935.xml><?xml version="1.0" encoding="utf-8"?>
<p:tagLst xmlns:p="http://schemas.openxmlformats.org/presentationml/2006/main">
  <p:tag name="AS_UNIQUEID" val="5321"/>
</p:tagLst>
</file>

<file path=ppt/tags/tag936.xml><?xml version="1.0" encoding="utf-8"?>
<p:tagLst xmlns:p="http://schemas.openxmlformats.org/presentationml/2006/main">
  <p:tag name="AS_UNIQUEID" val="5322"/>
</p:tagLst>
</file>

<file path=ppt/tags/tag937.xml><?xml version="1.0" encoding="utf-8"?>
<p:tagLst xmlns:p="http://schemas.openxmlformats.org/presentationml/2006/main">
  <p:tag name="AS_UNIQUEID" val="5323"/>
</p:tagLst>
</file>

<file path=ppt/tags/tag938.xml><?xml version="1.0" encoding="utf-8"?>
<p:tagLst xmlns:p="http://schemas.openxmlformats.org/presentationml/2006/main">
  <p:tag name="AS_UNIQUEID" val="5325"/>
</p:tagLst>
</file>

<file path=ppt/tags/tag939.xml><?xml version="1.0" encoding="utf-8"?>
<p:tagLst xmlns:p="http://schemas.openxmlformats.org/presentationml/2006/main">
  <p:tag name="AS_UNIQUEID" val="5326"/>
</p:tagLst>
</file>

<file path=ppt/tags/tag94.xml><?xml version="1.0" encoding="utf-8"?>
<p:tagLst xmlns:p="http://schemas.openxmlformats.org/presentationml/2006/main">
  <p:tag name="AS_UNIQUEID" val="2191"/>
</p:tagLst>
</file>

<file path=ppt/tags/tag940.xml><?xml version="1.0" encoding="utf-8"?>
<p:tagLst xmlns:p="http://schemas.openxmlformats.org/presentationml/2006/main">
  <p:tag name="AS_UNIQUEID" val="5327"/>
</p:tagLst>
</file>

<file path=ppt/tags/tag941.xml><?xml version="1.0" encoding="utf-8"?>
<p:tagLst xmlns:p="http://schemas.openxmlformats.org/presentationml/2006/main">
  <p:tag name="AS_UNIQUEID" val="5328"/>
</p:tagLst>
</file>

<file path=ppt/tags/tag942.xml><?xml version="1.0" encoding="utf-8"?>
<p:tagLst xmlns:p="http://schemas.openxmlformats.org/presentationml/2006/main">
  <p:tag name="AS_OS" val="Unix 3.10 unknown"/>
  <p:tag name="AS_RELEASE_DATE" val="2023.03.31"/>
  <p:tag name="AS_TITLE" val="Aspose.Slides for Java"/>
  <p:tag name="AS_VERSION" val="23.3"/>
  <p:tag name="COMMONDATA" val="eyJoZGlkIjoiNDYwZjYyMjdjOTI4ZjlkZmM2YTllODBmOTVlMTI5OGYifQ=="/>
  <p:tag name="KSO_WPP_MARK_KEY" val="2b8102a5-d9b8-4268-a1e3-bd9f1f6adf8c"/>
  <p:tag name="commondata" val="eyJoZGlkIjoiMDAxYTVhMjAwNjZiZDViNzU4MmU3MzNlYzZjNWZjNWQifQ=="/>
</p:tagLst>
</file>

<file path=ppt/tags/tag95.xml><?xml version="1.0" encoding="utf-8"?>
<p:tagLst xmlns:p="http://schemas.openxmlformats.org/presentationml/2006/main">
  <p:tag name="AS_UNIQUEID" val="2192"/>
</p:tagLst>
</file>

<file path=ppt/tags/tag96.xml><?xml version="1.0" encoding="utf-8"?>
<p:tagLst xmlns:p="http://schemas.openxmlformats.org/presentationml/2006/main">
  <p:tag name="AS_UNIQUEID" val="5026"/>
  <p:tag name="KSO_WM_BEAUTIFY_FLAG" val="#wm#"/>
  <p:tag name="KSO_WM_TAG_VERSION" val="1.0"/>
  <p:tag name="KSO_WM_TEMPLATE_CATEGORY" val="custom"/>
  <p:tag name="KSO_WM_TEMPLATE_INDEX" val="20191236"/>
  <p:tag name="KSO_WM_UNIT_COMPATIBLE" val="0"/>
  <p:tag name="KSO_WM_UNIT_DIAGRAM_ISNUMVISUAL" val="0"/>
  <p:tag name="KSO_WM_UNIT_DIAGRAM_ISREFERUNIT" val="0"/>
  <p:tag name="KSO_WM_UNIT_HIGHLIGHT" val="0"/>
  <p:tag name="KSO_WM_UNIT_ID" val="_0**"/>
  <p:tag name="KSO_WM_UNIT_LAYERLEVEL" val="1"/>
</p:tagLst>
</file>

<file path=ppt/tags/tag97.xml><?xml version="1.0" encoding="utf-8"?>
<p:tagLst xmlns:p="http://schemas.openxmlformats.org/presentationml/2006/main">
  <p:tag name="AS_UNIQUEID" val="5027"/>
  <p:tag name="KSO_WM_BEAUTIFY_FLAG" val="#wm#"/>
  <p:tag name="KSO_WM_TAG_VERSION" val="1.0"/>
  <p:tag name="KSO_WM_TEMPLATE_CATEGORY" val="custom"/>
  <p:tag name="KSO_WM_TEMPLATE_INDEX" val="20191236"/>
  <p:tag name="KSO_WM_UNIT_COMPATIBLE" val="0"/>
  <p:tag name="KSO_WM_UNIT_DIAGRAM_ISNUMVISUAL" val="0"/>
  <p:tag name="KSO_WM_UNIT_DIAGRAM_ISREFERUNIT" val="0"/>
  <p:tag name="KSO_WM_UNIT_HIGHLIGHT" val="0"/>
  <p:tag name="KSO_WM_UNIT_ID" val="_0**"/>
  <p:tag name="KSO_WM_UNIT_LAYERLEVEL" val="1"/>
</p:tagLst>
</file>

<file path=ppt/tags/tag98.xml><?xml version="1.0" encoding="utf-8"?>
<p:tagLst xmlns:p="http://schemas.openxmlformats.org/presentationml/2006/main">
  <p:tag name="AS_UNIQUEID" val="502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xml><?xml version="1.0" encoding="utf-8"?>
<p:tagLst xmlns:p="http://schemas.openxmlformats.org/presentationml/2006/main">
  <p:tag name="AS_UNIQUEID" val="502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heme/theme1.xml><?xml version="1.0" encoding="utf-8"?>
<a:theme xmlns:a="http://schemas.openxmlformats.org/drawingml/2006/main" name="坚哥政史 微信：sezsong">
  <a:themeElements>
    <a:clrScheme name="20191236">
      <a:dk1>
        <a:srgbClr val="000000"/>
      </a:dk1>
      <a:lt1>
        <a:srgbClr val="FFFFFF"/>
      </a:lt1>
      <a:dk2>
        <a:srgbClr val="768394"/>
      </a:dk2>
      <a:lt2>
        <a:srgbClr val="F0F0F0"/>
      </a:lt2>
      <a:accent1>
        <a:srgbClr val="0476BA"/>
      </a:accent1>
      <a:accent2>
        <a:srgbClr val="51CA90"/>
      </a:accent2>
      <a:accent3>
        <a:srgbClr val="0476BA"/>
      </a:accent3>
      <a:accent4>
        <a:srgbClr val="51CA90"/>
      </a:accent4>
      <a:accent5>
        <a:srgbClr val="0476BA"/>
      </a:accent5>
      <a:accent6>
        <a:srgbClr val="51CA90"/>
      </a:accent6>
      <a:hlink>
        <a:srgbClr val="4276AA"/>
      </a:hlink>
      <a:folHlink>
        <a:srgbClr val="BFBFBF"/>
      </a:folHlink>
    </a:clrScheme>
    <a:fontScheme name="Arial Black-Arial">
      <a:majorFont>
        <a:latin typeface="Arial Black"/>
        <a:ea typeface="微软雅黑"/>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黑体"/>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6399</Words>
  <Application>WPS 演示</Application>
  <PresentationFormat/>
  <Paragraphs>799</Paragraphs>
  <Slides>40</Slides>
  <Notes>45</Notes>
  <HiddenSlides>0</HiddenSlides>
  <MMClips>3</MMClips>
  <ScaleCrop>false</ScaleCrop>
  <HeadingPairs>
    <vt:vector size="6" baseType="variant">
      <vt:variant>
        <vt:lpstr>已用的字体</vt:lpstr>
      </vt:variant>
      <vt:variant>
        <vt:i4>28</vt:i4>
      </vt:variant>
      <vt:variant>
        <vt:lpstr>主题</vt:lpstr>
      </vt:variant>
      <vt:variant>
        <vt:i4>4</vt:i4>
      </vt:variant>
      <vt:variant>
        <vt:lpstr>幻灯片标题</vt:lpstr>
      </vt:variant>
      <vt:variant>
        <vt:i4>40</vt:i4>
      </vt:variant>
    </vt:vector>
  </HeadingPairs>
  <TitlesOfParts>
    <vt:vector size="72" baseType="lpstr">
      <vt:lpstr>Arial</vt:lpstr>
      <vt:lpstr>宋体</vt:lpstr>
      <vt:lpstr>Wingdings</vt:lpstr>
      <vt:lpstr>微软雅黑</vt:lpstr>
      <vt:lpstr>等线</vt:lpstr>
      <vt:lpstr>黑体</vt:lpstr>
      <vt:lpstr>方正兰亭超细黑简体</vt:lpstr>
      <vt:lpstr>Kartika</vt:lpstr>
      <vt:lpstr>优设标题黑</vt:lpstr>
      <vt:lpstr>楷体</vt:lpstr>
      <vt:lpstr>新宋体</vt:lpstr>
      <vt:lpstr>华文行楷</vt:lpstr>
      <vt:lpstr>微软雅黑 Light</vt:lpstr>
      <vt:lpstr>锐字工房云字库细圆GBK</vt:lpstr>
      <vt:lpstr>Calibri</vt:lpstr>
      <vt:lpstr>Arial Unicode MS</vt:lpstr>
      <vt:lpstr>Wingdings</vt:lpstr>
      <vt:lpstr>Times New Roman</vt:lpstr>
      <vt:lpstr>华文楷体</vt:lpstr>
      <vt:lpstr>Arial</vt:lpstr>
      <vt:lpstr>Segoe UI</vt:lpstr>
      <vt:lpstr>宋体</vt:lpstr>
      <vt:lpstr>Open Sans</vt:lpstr>
      <vt:lpstr>Segoe Print</vt:lpstr>
      <vt:lpstr>冬青黑体简体中文 W3</vt:lpstr>
      <vt:lpstr>隶书</vt:lpstr>
      <vt:lpstr>Arial Black</vt:lpstr>
      <vt:lpstr>Calibri</vt:lpstr>
      <vt:lpstr>坚哥政史 微信：sezsong</vt:lpstr>
      <vt:lpstr>WPS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5</cp:revision>
  <cp:lastPrinted>2024-08-22T17:45:00Z</cp:lastPrinted>
  <dcterms:created xsi:type="dcterms:W3CDTF">2024-08-22T17:45:00Z</dcterms:created>
  <dcterms:modified xsi:type="dcterms:W3CDTF">2024-09-06T05:44:09Z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F00074B95C784D74B9BD1D40F26B3461_12</vt:lpwstr>
  </property>
  <property fmtid="{D5CDD505-2E9C-101B-9397-08002B2CF9AE}" pid="7" name="KSOProductBuildVer">
    <vt:lpwstr>2052-12.1.0.16929</vt:lpwstr>
  </property>
</Properties>
</file>