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5" r:id="rId4"/>
    <p:sldMasterId id="2147483701" r:id="rId5"/>
  </p:sldMasterIdLst>
  <p:notesMasterIdLst>
    <p:notesMasterId r:id="rId10"/>
  </p:notesMasterIdLst>
  <p:sldIdLst>
    <p:sldId id="257" r:id="rId6"/>
    <p:sldId id="258" r:id="rId7"/>
    <p:sldId id="264" r:id="rId8"/>
    <p:sldId id="265" r:id="rId9"/>
    <p:sldId id="266" r:id="rId11"/>
    <p:sldId id="273" r:id="rId12"/>
    <p:sldId id="270" r:id="rId13"/>
    <p:sldId id="274" r:id="rId14"/>
    <p:sldId id="278" r:id="rId15"/>
    <p:sldId id="276" r:id="rId16"/>
    <p:sldId id="277" r:id="rId17"/>
    <p:sldId id="279" r:id="rId18"/>
    <p:sldId id="280" r:id="rId19"/>
    <p:sldId id="281" r:id="rId20"/>
    <p:sldId id="282" r:id="rId21"/>
    <p:sldId id="288" r:id="rId22"/>
    <p:sldId id="291" r:id="rId23"/>
    <p:sldId id="292" r:id="rId24"/>
    <p:sldId id="294" r:id="rId25"/>
    <p:sldId id="295" r:id="rId26"/>
    <p:sldId id="293" r:id="rId27"/>
    <p:sldId id="302" r:id="rId28"/>
    <p:sldId id="303" r:id="rId29"/>
    <p:sldId id="304" r:id="rId30"/>
    <p:sldId id="305" r:id="rId31"/>
    <p:sldId id="306" r:id="rId32"/>
    <p:sldId id="307" r:id="rId33"/>
    <p:sldId id="308" r:id="rId34"/>
    <p:sldId id="309" r:id="rId35"/>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86151" initials="8" lastIdx="0" clrIdx="28"/>
  <p:cmAuthor id="1" name="作者" initials="作" lastIdx="0" clrIdx="1"/>
  <p:cmAuthor id="30" name="86136" initials="8" lastIdx="0" clrIdx="26"/>
  <p:cmAuthor id="2" name="微软用户" initials="微" lastIdx="0" clrIdx="0"/>
  <p:cmAuthor id="31" name="NFB" initials="N" lastIdx="0" clrIdx="14"/>
  <p:cmAuthor id="3" name="www.xkb1.com" initials="w" lastIdx="0" clrIdx="1"/>
  <p:cmAuthor id="4" name="Administrator" initials="A" lastIdx="0" clrIdx="0"/>
  <p:cmAuthor id="5" name="lenovo" initials="l" lastIdx="0" clrIdx="0"/>
  <p:cmAuthor id="6" name="dongyu" initials="d" lastIdx="0" clrIdx="8"/>
  <p:cmAuthor id="7" name="Author" initials="A" lastIdx="0" clrIdx="2"/>
  <p:cmAuthor id="8" name="win" initials="w" lastIdx="0" clrIdx="0"/>
  <p:cmAuthor id="9" name="xkb1.com" initials="x" lastIdx="0" clrIdx="0"/>
  <p:cmAuthor id="10" name="xiaoxuan Zeng" initials="x" lastIdx="0" clrIdx="0"/>
  <p:cmAuthor id="11" name="86137" initials="8" lastIdx="0" clrIdx="10"/>
  <p:cmAuthor id="12" name="admin" initials="a" lastIdx="0" clrIdx="0"/>
  <p:cmAuthor id="13" name="user" initials="u" lastIdx="0" clrIdx="0"/>
  <p:cmAuthor id="14" name="杜B格小生" initials="杜" lastIdx="0" clrIdx="0"/>
  <p:cmAuthor id="15" name="222" initials="2" lastIdx="0" clrIdx="0"/>
  <p:cmAuthor id="16" name="Vivian Liu" initials="V" lastIdx="0" clrIdx="1"/>
  <p:cmAuthor id="17" name="刘浩" initials="刘" lastIdx="0" clrIdx="0"/>
  <p:cmAuthor id="18" name="孙宇婷" initials="孙" lastIdx="0" clrIdx="21"/>
  <p:cmAuthor id="19" name="Windows 用户" initials="W" lastIdx="0" clrIdx="0"/>
  <p:cmAuthor id="20" name="ASUS" initials="A" lastIdx="0" clrIdx="0"/>
  <p:cmAuthor id="21" name="陈 志民" initials="陈" lastIdx="0" clrIdx="25"/>
  <p:cmAuthor id="22" name="Mia Vida Villanueva" initials="M" lastIdx="0" clrIdx="0"/>
  <p:cmAuthor id="23" name="未知用户1" initials="未" lastIdx="0" clrIdx="0"/>
  <p:cmAuthor id="24" name="li marry" initials="l" lastIdx="0" clrIdx="0"/>
  <p:cmAuthor id="25" name="微软中国" initials="微" lastIdx="0" clrIdx="0"/>
  <p:cmAuthor id="26" name="xj" initials="x" lastIdx="0" clrIdx="23"/>
  <p:cmAuthor id="27" name="李彦利" initials="李" lastIdx="0" clrIdx="25"/>
  <p:cmAuthor id="28" name="刘刘" initials="刘" lastIdx="0" clrIdx="20"/>
  <p:cmAuthor id="76" name="叶 思冰" initials="叶" lastIdx="1" clrIdx="25"/>
  <p:cmAuthor id="2000" name="张瑞霞" initials="authorId_524709945" lastIdx="0" clrIdx="0"/>
  <p:cmAuthor id="32" name="A" initials="A" lastIdx="1" clrIdx="31"/>
  <p:cmAuthor id="77" name="周 小平" initials="周" lastIdx="1" clrIdx="26"/>
  <p:cmAuthor id="33" name="86138" initials="8" lastIdx="0" clrIdx="33"/>
  <p:cmAuthor id="49837069" name="DELL" initials="D" lastIdx="0" clrIdx="25"/>
  <p:cmAuthor id="2001" name="Dino._6ZFrB7nA" initials="authorId_1257418890" lastIdx="0" clrIdx="1"/>
  <p:cmAuthor id="34" name="a'su's" initials="a" lastIdx="0" clrIdx="33"/>
  <p:cmAuthor id="36" name="陈芳" initials="A" lastIdx="0" clrIdx="35"/>
  <p:cmAuthor id="41" name="EXX008" initials="E" lastIdx="0" clrIdx="40"/>
  <p:cmAuthor id="35" name="陈庆" initials="陈" lastIdx="0" clrIdx="31"/>
  <p:cmAuthor id="37" name="User" initials="U" lastIdx="0" clrIdx="32"/>
  <p:cmAuthor id="39" name="雨昕" initials="雨" lastIdx="0" clrIdx="2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05"/>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0" Type="http://schemas.openxmlformats.org/officeDocument/2006/relationships/tags" Target="tags/tag580.xml"/><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459.xml"/><Relationship Id="rId4" Type="http://schemas.openxmlformats.org/officeDocument/2006/relationships/tags" Target="../tags/tag458.xml"/><Relationship Id="rId3" Type="http://schemas.openxmlformats.org/officeDocument/2006/relationships/tags" Target="../tags/tag457.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537.xml"/><Relationship Id="rId4" Type="http://schemas.openxmlformats.org/officeDocument/2006/relationships/tags" Target="../tags/tag536.xml"/><Relationship Id="rId3" Type="http://schemas.openxmlformats.org/officeDocument/2006/relationships/tags" Target="../tags/tag535.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578.xml"/><Relationship Id="rId3" Type="http://schemas.openxmlformats.org/officeDocument/2006/relationships/tags" Target="../tags/tag577.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58.xml"/><Relationship Id="rId3" Type="http://schemas.openxmlformats.org/officeDocument/2006/relationships/image" Target="../media/image1.png"/><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67.xml"/><Relationship Id="rId3" Type="http://schemas.openxmlformats.org/officeDocument/2006/relationships/image" Target="../media/image3.jpeg"/><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04.xml"/><Relationship Id="rId3" Type="http://schemas.openxmlformats.org/officeDocument/2006/relationships/image" Target="../media/image1.png"/><Relationship Id="rId2" Type="http://schemas.openxmlformats.org/officeDocument/2006/relationships/tags" Target="../tags/tag10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0" Type="http://schemas.openxmlformats.org/officeDocument/2006/relationships/tags" Target="../tags/tag118.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0" Type="http://schemas.openxmlformats.org/officeDocument/2006/relationships/tags" Target="../tags/tag163.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0" Type="http://schemas.openxmlformats.org/officeDocument/2006/relationships/tags" Target="../tags/tag172.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image" Target="../media/image7.png"/><Relationship Id="rId7" Type="http://schemas.openxmlformats.org/officeDocument/2006/relationships/tags" Target="../tags/tag196.xml"/><Relationship Id="rId6" Type="http://schemas.openxmlformats.org/officeDocument/2006/relationships/image" Target="../media/image6.png"/><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image" Target="../media/image8.jpeg"/><Relationship Id="rId2" Type="http://schemas.openxmlformats.org/officeDocument/2006/relationships/tags" Target="../tags/tag200.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image" Target="../media/image9.png"/><Relationship Id="rId2" Type="http://schemas.openxmlformats.org/officeDocument/2006/relationships/tags" Target="../tags/tag208.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image" Target="../media/image10.jpeg"/><Relationship Id="rId2" Type="http://schemas.openxmlformats.org/officeDocument/2006/relationships/tags" Target="../tags/tag212.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image" Target="../media/image12.png"/><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image" Target="../media/image11.jpeg"/><Relationship Id="rId2" Type="http://schemas.openxmlformats.org/officeDocument/2006/relationships/tags" Target="../tags/tag224.xml"/><Relationship Id="rId10" Type="http://schemas.openxmlformats.org/officeDocument/2006/relationships/tags" Target="../tags/tag230.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image" Target="../media/image10.jpeg"/><Relationship Id="rId2" Type="http://schemas.openxmlformats.org/officeDocument/2006/relationships/tags" Target="../tags/tag240.xml"/><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image" Target="../media/image15.png"/><Relationship Id="rId4" Type="http://schemas.openxmlformats.org/officeDocument/2006/relationships/tags" Target="../tags/tag250.xml"/><Relationship Id="rId3" Type="http://schemas.openxmlformats.org/officeDocument/2006/relationships/image" Target="../media/image14.png"/><Relationship Id="rId2" Type="http://schemas.openxmlformats.org/officeDocument/2006/relationships/tags" Target="../tags/tag249.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7" Type="http://schemas.openxmlformats.org/officeDocument/2006/relationships/tags" Target="../tags/tag305.xml"/><Relationship Id="rId6" Type="http://schemas.openxmlformats.org/officeDocument/2006/relationships/tags" Target="../tags/tag304.xml"/><Relationship Id="rId5" Type="http://schemas.openxmlformats.org/officeDocument/2006/relationships/tags" Target="../tags/tag303.xml"/><Relationship Id="rId4" Type="http://schemas.openxmlformats.org/officeDocument/2006/relationships/tags" Target="../tags/tag302.xml"/><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5" Type="http://schemas.openxmlformats.org/officeDocument/2006/relationships/tags" Target="../tags/tag314.xml"/><Relationship Id="rId4" Type="http://schemas.openxmlformats.org/officeDocument/2006/relationships/tags" Target="../tags/tag313.xml"/><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stretch>
            <a:fillRect/>
          </a:stretch>
        </p:blipFill>
        <p:spPr>
          <a:xfrm>
            <a:off x="1805" y="0"/>
            <a:ext cx="12188389" cy="6858000"/>
          </a:xfrm>
          <a:prstGeom prst="rect">
            <a:avLst/>
          </a:prstGeom>
        </p:spPr>
      </p:pic>
      <p:pic>
        <p:nvPicPr>
          <p:cNvPr id="7" name="图片 6"/>
          <p:cNvPicPr>
            <a:picLocks noChangeAspect="1"/>
          </p:cNvPicPr>
          <p:nvPr userDrawn="1">
            <p:custDataLst>
              <p:tags r:id="rId4"/>
            </p:custDataLst>
          </p:nvPr>
        </p:nvPicPr>
        <p:blipFill>
          <a:blip r:embed="rId5"/>
          <a:stretch>
            <a:fillRect/>
          </a:stretch>
        </p:blipFill>
        <p:spPr>
          <a:xfrm>
            <a:off x="2169040" y="2985171"/>
            <a:ext cx="10022959" cy="3872828"/>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文本框 1"/>
          <p:cNvSpPr txBox="1"/>
          <p:nvPr userDrawn="1">
            <p:custDataLst>
              <p:tags r:id="rId2"/>
            </p:custDataLst>
          </p:nvPr>
        </p:nvSpPr>
        <p:spPr>
          <a:xfrm>
            <a:off x="10379710" y="6489700"/>
            <a:ext cx="1812290" cy="368300"/>
          </a:xfrm>
          <a:prstGeom prst="rect">
            <a:avLst/>
          </a:prstGeom>
          <a:noFill/>
        </p:spPr>
        <p:txBody>
          <a:bodyPr wrap="square" rtlCol="0">
            <a:spAutoFit/>
          </a:bodyPr>
          <a:lstStyle/>
          <a:p>
            <a:r>
              <a:rPr lang="zh-CN" altLang="en-US"/>
              <a:t>学思悟政公众号</a:t>
            </a: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 name="图片 1" descr="wong-zihoo-UwduwXE0IBg-unsplash1"/>
          <p:cNvPicPr>
            <a:picLocks noChangeAspect="1"/>
          </p:cNvPicPr>
          <p:nvPr userDrawn="1">
            <p:custDataLst>
              <p:tags r:id="rId2"/>
            </p:custDataLst>
          </p:nvPr>
        </p:nvPicPr>
        <p:blipFill>
          <a:blip r:embed="rId3"/>
          <a:srcRect b="19722"/>
          <a:stretch>
            <a:fillRect/>
          </a:stretch>
        </p:blipFill>
        <p:spPr>
          <a:xfrm>
            <a:off x="0" y="0"/>
            <a:ext cx="12192635" cy="6858000"/>
          </a:xfrm>
          <a:prstGeom prst="rect">
            <a:avLst/>
          </a:prstGeom>
        </p:spPr>
      </p:pic>
      <p:sp>
        <p:nvSpPr>
          <p:cNvPr id="7" name="矩形 6"/>
          <p:cNvSpPr/>
          <p:nvPr userDrawn="1">
            <p:custDataLst>
              <p:tags r:id="rId4"/>
            </p:custDataLst>
          </p:nvPr>
        </p:nvSpPr>
        <p:spPr>
          <a:xfrm>
            <a:off x="-152400" y="-132080"/>
            <a:ext cx="12344400" cy="713232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正圆 55简" panose="00020600040101010101" charset="-122"/>
              </a:defRPr>
            </a:lvl1p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cs typeface="汉仪正圆 55简"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a:defRPr>
                <a:cs typeface="汉仪正圆 55简" panose="00020600040101010101" charset="-122"/>
              </a:defRPr>
            </a:lvl1pPr>
            <a:lvl2pPr>
              <a:defRPr>
                <a:cs typeface="汉仪正圆 55简" panose="00020600040101010101" charset="-122"/>
              </a:defRPr>
            </a:lvl2pPr>
            <a:lvl3pPr>
              <a:defRPr>
                <a:cs typeface="汉仪正圆 55简" panose="00020600040101010101" charset="-122"/>
              </a:defRPr>
            </a:lvl3pPr>
            <a:lvl4pPr>
              <a:defRPr>
                <a:cs typeface="汉仪正圆 55简" panose="00020600040101010101" charset="-122"/>
              </a:defRPr>
            </a:lvl4pPr>
            <a:lvl5pPr>
              <a:defRPr>
                <a:cs typeface="汉仪正圆 55简" panose="00020600040101010101"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cs typeface="汉仪正圆 55简"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a:defRPr>
                <a:cs typeface="汉仪正圆 55简" panose="00020600040101010101" charset="-122"/>
              </a:defRPr>
            </a:lvl1pPr>
            <a:lvl2pPr>
              <a:defRPr>
                <a:cs typeface="汉仪正圆 55简" panose="00020600040101010101" charset="-122"/>
              </a:defRPr>
            </a:lvl2pPr>
            <a:lvl3pPr>
              <a:defRPr>
                <a:cs typeface="汉仪正圆 55简" panose="00020600040101010101" charset="-122"/>
              </a:defRPr>
            </a:lvl3pPr>
            <a:lvl4pPr>
              <a:defRPr>
                <a:cs typeface="汉仪正圆 55简" panose="00020600040101010101" charset="-122"/>
              </a:defRPr>
            </a:lvl4pPr>
            <a:lvl5pPr>
              <a:defRPr>
                <a:cs typeface="汉仪正圆 55简" panose="00020600040101010101"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lvl1pPr>
              <a:defRPr>
                <a:cs typeface="汉仪正圆 55简"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lvl1pPr>
              <a:defRPr>
                <a:cs typeface="汉仪正圆 55简" panose="00020600040101010101"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lvl1pPr>
              <a:defRPr>
                <a:cs typeface="汉仪正圆 55简"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正圆 55简" panose="00020600040101010101" charset="-122"/>
              </a:defRPr>
            </a:lvl1p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lvl1pPr>
              <a:defRPr>
                <a:cs typeface="汉仪正圆 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lvl1pPr>
              <a:defRPr>
                <a:cs typeface="汉仪正圆 55简" panose="0002060004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lvl1pPr>
              <a:defRPr>
                <a:cs typeface="汉仪正圆 55简"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lvl1pPr>
              <a:defRPr>
                <a:cs typeface="汉仪正圆 55简"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lvl1pPr>
              <a:defRPr>
                <a:cs typeface="汉仪正圆 55简" panose="0002060004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lvl1pPr>
              <a:defRPr>
                <a:cs typeface="汉仪正圆 55简"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cs typeface="汉仪正圆 55简" panose="00020600040101010101" charset="-122"/>
              </a:defRPr>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lvl1pPr>
              <a:defRPr>
                <a:cs typeface="汉仪正圆 55简" panose="00020600040101010101" charset="-122"/>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lvl1pPr>
              <a:defRPr>
                <a:cs typeface="汉仪正圆 55简" panose="00020600040101010101" charset="-122"/>
              </a:defRPr>
            </a:lvl1p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lvl1pPr>
              <a:defRPr>
                <a:cs typeface="汉仪正圆 55简" panose="00020600040101010101" charset="-122"/>
              </a:defRPr>
            </a:lvl1p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a:cs typeface="汉仪正圆 55简" panose="00020600040101010101" charset="-122"/>
              </a:defRPr>
            </a:lvl1pPr>
          </a:lstStyle>
          <a:p>
            <a:r>
              <a:rPr lang="zh-CN" altLang="en-US"/>
              <a:t>单击此处编辑母版标题样式</a:t>
            </a:r>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cs typeface="汉仪正圆 55简" panose="00020600040101010101" charset="-122"/>
              </a:defRPr>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cs typeface="汉仪正圆 55简" panose="00020600040101010101" charset="-122"/>
              </a:defRPr>
            </a:lvl1pPr>
            <a:lvl2pPr marL="685800" indent="-228600">
              <a:defRPr spc="300">
                <a:cs typeface="汉仪正圆 55简" panose="00020600040101010101" charset="-122"/>
              </a:defRPr>
            </a:lvl2pPr>
            <a:lvl3pPr marL="1143000" indent="-228600">
              <a:defRPr spc="300">
                <a:cs typeface="汉仪正圆 55简" panose="00020600040101010101" charset="-122"/>
              </a:defRPr>
            </a:lvl3pPr>
            <a:lvl4pPr marL="1600200" indent="-228600">
              <a:defRPr spc="300">
                <a:cs typeface="汉仪正圆 55简" panose="00020600040101010101" charset="-122"/>
              </a:defRPr>
            </a:lvl4pPr>
            <a:lvl5pPr marL="2057400" indent="-228600">
              <a:defRPr spc="300">
                <a:cs typeface="汉仪正圆 55简"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12000" y="6314400"/>
            <a:ext cx="2700000" cy="316800"/>
          </a:xfrm>
        </p:spPr>
        <p:txBody>
          <a:bodyPr/>
          <a:lstStyle>
            <a:lvl1pPr>
              <a:defRPr>
                <a:cs typeface="汉仪正圆 5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lvl1pPr>
              <a:defRPr>
                <a:cs typeface="汉仪正圆 55简" panose="00020600040101010101"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汉仪正圆 55简" panose="0002060004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正圆 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正圆 55简"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正圆 55简"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a:defRPr>
                <a:cs typeface="汉仪正圆 55简" panose="00020600040101010101" charset="-122"/>
              </a:defRPr>
            </a:lvl1pPr>
            <a:lvl2pPr>
              <a:defRPr>
                <a:cs typeface="汉仪正圆 55简" panose="00020600040101010101" charset="-122"/>
              </a:defRPr>
            </a:lvl2pPr>
            <a:lvl3pPr>
              <a:defRPr>
                <a:cs typeface="汉仪正圆 55简" panose="00020600040101010101" charset="-122"/>
              </a:defRPr>
            </a:lvl3pPr>
            <a:lvl4pPr>
              <a:defRPr>
                <a:cs typeface="汉仪正圆 55简" panose="00020600040101010101" charset="-122"/>
              </a:defRPr>
            </a:lvl4pPr>
            <a:lvl5pPr>
              <a:defRPr>
                <a:cs typeface="汉仪正圆 55简"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正圆 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正圆 55简"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正圆 55简" panose="00020600040101010101"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cs typeface="汉仪正圆 55简" panose="00020600040101010101" charset="-122"/>
              </a:defRPr>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cs typeface="汉仪正圆 55简" panose="00020600040101010101"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stretch>
            <a:fillRect/>
          </a:stretch>
        </p:blipFill>
        <p:spPr>
          <a:xfrm>
            <a:off x="1805" y="0"/>
            <a:ext cx="12188389" cy="6858000"/>
          </a:xfrm>
          <a:prstGeom prst="rect">
            <a:avLst/>
          </a:prstGeom>
        </p:spPr>
      </p:pic>
      <p:pic>
        <p:nvPicPr>
          <p:cNvPr id="7" name="图片 6"/>
          <p:cNvPicPr>
            <a:picLocks noChangeAspect="1"/>
          </p:cNvPicPr>
          <p:nvPr userDrawn="1">
            <p:custDataLst>
              <p:tags r:id="rId4"/>
            </p:custDataLst>
          </p:nvPr>
        </p:nvPicPr>
        <p:blipFill>
          <a:blip r:embed="rId5"/>
          <a:stretch>
            <a:fillRect/>
          </a:stretch>
        </p:blipFill>
        <p:spPr>
          <a:xfrm>
            <a:off x="2169040" y="2985171"/>
            <a:ext cx="10022959" cy="3872828"/>
          </a:xfrm>
          <a:prstGeom prst="rect">
            <a:avLst/>
          </a:prstGeom>
        </p:spPr>
      </p:pic>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11" name="矩形 10"/>
          <p:cNvSpPr/>
          <p:nvPr>
            <p:custDataLst>
              <p:tags r:id="rId2"/>
            </p:custDataLst>
          </p:nvPr>
        </p:nvSpPr>
        <p:spPr>
          <a:xfrm>
            <a:off x="1206831" y="3648075"/>
            <a:ext cx="9752966"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custDataLst>
              <p:tags r:id="rId3"/>
            </p:custDataLst>
          </p:nvPr>
        </p:nvSpPr>
        <p:spPr>
          <a:xfrm>
            <a:off x="1219518" y="5048250"/>
            <a:ext cx="9752966"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custDataLst>
              <p:tags r:id="rId4"/>
            </p:custDataLst>
          </p:nvPr>
        </p:nvSpPr>
        <p:spPr>
          <a:xfrm>
            <a:off x="1206831" y="3648075"/>
            <a:ext cx="304483"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15" name="矩形 14"/>
          <p:cNvSpPr/>
          <p:nvPr>
            <p:custDataLst>
              <p:tags r:id="rId5"/>
            </p:custDataLst>
          </p:nvPr>
        </p:nvSpPr>
        <p:spPr>
          <a:xfrm>
            <a:off x="1219518" y="5048250"/>
            <a:ext cx="304483"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8" name="标题 7"/>
          <p:cNvSpPr>
            <a:spLocks noGrp="1"/>
          </p:cNvSpPr>
          <p:nvPr>
            <p:ph type="ctrTitle"/>
            <p:custDataLst>
              <p:tags r:id="rId6"/>
            </p:custDataLst>
          </p:nvPr>
        </p:nvSpPr>
        <p:spPr>
          <a:xfrm>
            <a:off x="1625600" y="3886200"/>
            <a:ext cx="9144000" cy="990600"/>
          </a:xfrm>
        </p:spPr>
        <p:txBody>
          <a:bodyPr anchor="t"/>
          <a:lstStyle>
            <a:lvl1pPr algn="r">
              <a:defRPr sz="3195">
                <a:solidFill>
                  <a:schemeClr val="tx1"/>
                </a:solidFill>
              </a:defRPr>
            </a:lvl1pPr>
          </a:lstStyle>
          <a:p>
            <a:pPr fontAlgn="base"/>
            <a:r>
              <a:rPr lang="zh-CN" altLang="en-US" strike="noStrike" noProof="1"/>
              <a:t>单击此处编辑母版标题样式</a:t>
            </a:r>
            <a:endParaRPr lang="en-US" strike="noStrike" noProof="1"/>
          </a:p>
        </p:txBody>
      </p:sp>
      <p:sp>
        <p:nvSpPr>
          <p:cNvPr id="9" name="副标题 8"/>
          <p:cNvSpPr>
            <a:spLocks noGrp="1"/>
          </p:cNvSpPr>
          <p:nvPr>
            <p:ph type="subTitle" idx="1"/>
            <p:custDataLst>
              <p:tags r:id="rId7"/>
            </p:custDataLst>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6565" indent="0" algn="ctr">
              <a:buNone/>
            </a:lvl2pPr>
            <a:lvl3pPr marL="913765" indent="0" algn="ctr">
              <a:buNone/>
            </a:lvl3pPr>
            <a:lvl4pPr marL="1370330" indent="0" algn="ctr">
              <a:buNone/>
            </a:lvl4pPr>
            <a:lvl5pPr marL="1826895" indent="0" algn="ctr">
              <a:buNone/>
            </a:lvl5pPr>
            <a:lvl6pPr marL="2283460" indent="0" algn="ctr">
              <a:buNone/>
            </a:lvl6pPr>
            <a:lvl7pPr marL="2740660" indent="0" algn="ctr">
              <a:buNone/>
            </a:lvl7pPr>
            <a:lvl8pPr marL="3197225" indent="0" algn="ctr">
              <a:buNone/>
            </a:lvl8pPr>
            <a:lvl9pPr marL="3653790" indent="0" algn="ctr">
              <a:buNone/>
            </a:lvl9pPr>
          </a:lstStyle>
          <a:p>
            <a:pPr fontAlgn="base"/>
            <a:r>
              <a:rPr lang="zh-CN" altLang="en-US" strike="noStrike" noProof="1"/>
              <a:t>单击此处编辑母版副标题样式</a:t>
            </a:r>
            <a:endParaRPr lang="en-US" strike="noStrike" noProof="1"/>
          </a:p>
        </p:txBody>
      </p:sp>
      <p:sp>
        <p:nvSpPr>
          <p:cNvPr id="16" name="日期占位符 27"/>
          <p:cNvSpPr>
            <a:spLocks noGrp="1"/>
          </p:cNvSpPr>
          <p:nvPr>
            <p:ph type="dt" sz="half" idx="2"/>
            <p:custDataLst>
              <p:tags r:id="rId8"/>
            </p:custDataLst>
          </p:nvPr>
        </p:nvSpPr>
        <p:spPr>
          <a:xfrm>
            <a:off x="8535034" y="6354763"/>
            <a:ext cx="3048000" cy="366713"/>
          </a:xfrm>
          <a:prstGeom prst="rect">
            <a:avLst/>
          </a:prstGeom>
        </p:spPr>
        <p:txBody>
          <a:bodyPr vert="horz"/>
          <a:lstStyle>
            <a:lvl1pPr>
              <a:defRPr sz="1400"/>
            </a:lvl1pPr>
          </a:lstStyle>
          <a:p>
            <a:pPr marL="0" marR="0" lvl="0" indent="0" algn="l" defTabSz="914400" rtl="0" eaLnBrk="1" fontAlgn="auto" latinLnBrk="0" hangingPunct="1">
              <a:lnSpc>
                <a:spcPct val="100000"/>
              </a:lnSpc>
              <a:spcBef>
                <a:spcPct val="0"/>
              </a:spcBef>
              <a:spcAft>
                <a:spcPct val="0"/>
              </a:spcAft>
              <a:buClrTx/>
              <a:buSzTx/>
              <a:buFontTx/>
              <a:buNone/>
              <a:defRPr/>
            </a:pPr>
            <a:fld id="{7E87F083-FA61-496E-9C6F-3AFF24AFA801}"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7" name="页脚占位符 16"/>
          <p:cNvSpPr>
            <a:spLocks noGrp="1"/>
          </p:cNvSpPr>
          <p:nvPr>
            <p:ph type="ftr" sz="quarter" idx="3"/>
            <p:custDataLst>
              <p:tags r:id="rId9"/>
            </p:custDataLst>
          </p:nvPr>
        </p:nvSpPr>
        <p:spPr>
          <a:xfrm>
            <a:off x="3864712" y="6354763"/>
            <a:ext cx="4633848" cy="366713"/>
          </a:xfrm>
          <a:prstGeom prst="rect">
            <a:avLst/>
          </a:prstGeom>
        </p:spPr>
        <p:txBody>
          <a:bodyPr vert="horz"/>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8" name="灯片编号占位符 28"/>
          <p:cNvSpPr>
            <a:spLocks noGrp="1"/>
          </p:cNvSpPr>
          <p:nvPr>
            <p:ph type="sldNum" sz="quarter" idx="4"/>
            <p:custDataLst>
              <p:tags r:id="rId10"/>
            </p:custDataLst>
          </p:nvPr>
        </p:nvSpPr>
        <p:spPr>
          <a:xfrm>
            <a:off x="1622323" y="6354763"/>
            <a:ext cx="1625495" cy="366713"/>
          </a:xfrm>
          <a:prstGeom prst="rect">
            <a:avLst/>
          </a:prstGeom>
        </p:spPr>
        <p:txBody>
          <a:bodyPr vert="horz"/>
          <a:lstStyle/>
          <a:p>
            <a:pPr fontAlgn="base">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latin typeface="Gill Sans MT" panose="020B0502020104020203" pitchFamily="34" charset="0"/>
              <a:ea typeface="华文新魏" panose="02010800040101010101" pitchFamily="2" charset="-122"/>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pPr fontAlgn="base"/>
            <a:r>
              <a:rPr lang="zh-CN" altLang="en-US" strike="noStrike" noProof="1"/>
              <a:t>单击此处编辑母版标题样式</a:t>
            </a:r>
            <a:endParaRPr lang="en-US" strike="noStrike" noProof="1"/>
          </a:p>
        </p:txBody>
      </p:sp>
      <p:sp>
        <p:nvSpPr>
          <p:cNvPr id="8" name="内容占位符 7"/>
          <p:cNvSpPr>
            <a:spLocks noGrp="1"/>
          </p:cNvSpPr>
          <p:nvPr>
            <p:ph sz="quarter" idx="1"/>
            <p:custDataLst>
              <p:tags r:id="rId3"/>
            </p:custDataLst>
          </p:nvPr>
        </p:nvSpPr>
        <p:spPr>
          <a:xfrm>
            <a:off x="609600" y="1219200"/>
            <a:ext cx="10972800" cy="493776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3" name="日期占位符 2"/>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页脚占位符 3"/>
          <p:cNvSpPr>
            <a:spLocks noGrp="1"/>
          </p:cNvSpPr>
          <p:nvPr>
            <p:ph type="ftr" sz="quarter" idx="11"/>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5" name="灯片编号占位符 4"/>
          <p:cNvSpPr>
            <a:spLocks noGrp="1"/>
          </p:cNvSpPr>
          <p:nvPr>
            <p:ph type="sldNum" sz="quarter" idx="12"/>
            <p:custDataLst>
              <p:tags r:id="rId6"/>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1" name="矩形 10"/>
          <p:cNvSpPr/>
          <p:nvPr>
            <p:custDataLst>
              <p:tags r:id="rId2"/>
            </p:custDataLst>
          </p:nvPr>
        </p:nvSpPr>
        <p:spPr>
          <a:xfrm>
            <a:off x="1219518" y="2819400"/>
            <a:ext cx="9752966"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custDataLst>
              <p:tags r:id="rId3"/>
            </p:custDataLst>
          </p:nvPr>
        </p:nvSpPr>
        <p:spPr>
          <a:xfrm>
            <a:off x="1219518" y="2819400"/>
            <a:ext cx="304483"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2" name="标题 1"/>
          <p:cNvSpPr>
            <a:spLocks noGrp="1"/>
          </p:cNvSpPr>
          <p:nvPr>
            <p:ph type="title"/>
            <p:custDataLst>
              <p:tags r:id="rId4"/>
            </p:custDataLst>
          </p:nvPr>
        </p:nvSpPr>
        <p:spPr>
          <a:xfrm>
            <a:off x="1625600" y="2971800"/>
            <a:ext cx="9144000" cy="1066800"/>
          </a:xfrm>
        </p:spPr>
        <p:txBody>
          <a:bodyPr anchor="t"/>
          <a:lstStyle>
            <a:lvl1pPr algn="r">
              <a:buNone/>
              <a:defRPr sz="3195" b="0" cap="none"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custDataLst>
              <p:tags r:id="rId5"/>
            </p:custDataLst>
          </p:nvPr>
        </p:nvSpPr>
        <p:spPr>
          <a:xfrm>
            <a:off x="1727200" y="4267200"/>
            <a:ext cx="90424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fontAlgn="base"/>
            <a:r>
              <a:rPr lang="zh-CN" altLang="en-US" strike="noStrike" noProof="1"/>
              <a:t>单击此处编辑母版文本样式</a:t>
            </a:r>
            <a:endParaRPr lang="zh-CN" altLang="en-US" strike="noStrike" noProof="1"/>
          </a:p>
        </p:txBody>
      </p:sp>
      <p:sp>
        <p:nvSpPr>
          <p:cNvPr id="13" name="日期占位符 3"/>
          <p:cNvSpPr>
            <a:spLocks noGrp="1"/>
          </p:cNvSpPr>
          <p:nvPr>
            <p:ph type="dt" sz="half" idx="2"/>
            <p:custDataLst>
              <p:tags r:id="rId6"/>
            </p:custDataLst>
          </p:nvPr>
        </p:nvSpPr>
        <p:spPr>
          <a:xfrm>
            <a:off x="8535034" y="6354763"/>
            <a:ext cx="3048000" cy="366713"/>
          </a:xfrm>
          <a:prstGeom prst="rect">
            <a:avLst/>
          </a:prstGeom>
        </p:spPr>
        <p:txBody>
          <a:bodyPr vert="horz"/>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315B6727-E1C4-4562-A0DB-98B0D7AC9AD6}"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5" name="页脚占位符 4"/>
          <p:cNvSpPr>
            <a:spLocks noGrp="1"/>
          </p:cNvSpPr>
          <p:nvPr>
            <p:ph type="ftr" sz="quarter" idx="3"/>
            <p:custDataLst>
              <p:tags r:id="rId7"/>
            </p:custDataLst>
          </p:nvPr>
        </p:nvSpPr>
        <p:spPr>
          <a:xfrm>
            <a:off x="3864712" y="6354763"/>
            <a:ext cx="4633848" cy="366713"/>
          </a:xfrm>
          <a:prstGeom prst="rect">
            <a:avLst/>
          </a:prstGeom>
        </p:spPr>
        <p:txBody>
          <a:bodyPr vert="horz"/>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6" name="灯片编号占位符 5"/>
          <p:cNvSpPr>
            <a:spLocks noGrp="1"/>
          </p:cNvSpPr>
          <p:nvPr>
            <p:ph type="sldNum" sz="quarter" idx="4"/>
            <p:custDataLst>
              <p:tags r:id="rId8"/>
            </p:custDataLst>
          </p:nvPr>
        </p:nvSpPr>
        <p:spPr>
          <a:xfrm>
            <a:off x="1425678" y="6354763"/>
            <a:ext cx="2028300" cy="366713"/>
          </a:xfrm>
          <a:prstGeom prst="rect">
            <a:avLst/>
          </a:prstGeom>
        </p:spPr>
        <p:txBody>
          <a:bodyPr vert="horz"/>
          <a:lstStyle/>
          <a:p>
            <a:pPr fontAlgn="base">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latin typeface="Gill Sans MT" panose="020B0502020104020203" pitchFamily="34" charset="0"/>
              <a:ea typeface="华文新魏" panose="02010800040101010101" pitchFamily="2" charset="-122"/>
            </a:endParaRPr>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28600"/>
            <a:ext cx="10972800" cy="914400"/>
          </a:xfrm>
        </p:spPr>
        <p:txBody>
          <a:bodyPr/>
          <a:lstStyle/>
          <a:p>
            <a:pPr fontAlgn="base"/>
            <a:r>
              <a:rPr lang="zh-CN" altLang="en-US" strike="noStrike" noProof="1"/>
              <a:t>单击此处编辑母版标题样式</a:t>
            </a:r>
            <a:endParaRPr lang="en-US" strike="noStrike" noProof="1"/>
          </a:p>
        </p:txBody>
      </p:sp>
      <p:sp>
        <p:nvSpPr>
          <p:cNvPr id="9" name="内容占位符 8"/>
          <p:cNvSpPr>
            <a:spLocks noGrp="1"/>
          </p:cNvSpPr>
          <p:nvPr>
            <p:ph sz="quarter" idx="1"/>
            <p:custDataLst>
              <p:tags r:id="rId3"/>
            </p:custDataLst>
          </p:nvPr>
        </p:nvSpPr>
        <p:spPr>
          <a:xfrm>
            <a:off x="609600" y="1219200"/>
            <a:ext cx="5388864" cy="493776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11" name="内容占位符 10"/>
          <p:cNvSpPr>
            <a:spLocks noGrp="1"/>
          </p:cNvSpPr>
          <p:nvPr>
            <p:ph sz="quarter" idx="2"/>
            <p:custDataLst>
              <p:tags r:id="rId4"/>
            </p:custDataLst>
          </p:nvPr>
        </p:nvSpPr>
        <p:spPr>
          <a:xfrm>
            <a:off x="6176264" y="1216152"/>
            <a:ext cx="5388864" cy="493776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3" name="日期占位符 2"/>
          <p:cNvSpPr>
            <a:spLocks noGrp="1"/>
          </p:cNvSpPr>
          <p:nvPr>
            <p:ph type="dt" sz="half" idx="10"/>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页脚占位符 3"/>
          <p:cNvSpPr>
            <a:spLocks noGrp="1"/>
          </p:cNvSpPr>
          <p:nvPr>
            <p:ph type="ftr" sz="quarter" idx="11"/>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5" name="灯片编号占位符 4"/>
          <p:cNvSpPr>
            <a:spLocks noGrp="1"/>
          </p:cNvSpPr>
          <p:nvPr>
            <p:ph type="sldNum" sz="quarter" idx="12"/>
            <p:custDataLst>
              <p:tags r:id="rId7"/>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28600"/>
            <a:ext cx="10972800" cy="914400"/>
          </a:xfrm>
        </p:spPr>
        <p:txBody>
          <a:bodyPr anchor="ctr"/>
          <a:lstStyle>
            <a:lvl1pPr>
              <a:defRPr/>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custDataLst>
              <p:tags r:id="rId3"/>
            </p:custDataLst>
          </p:nvPr>
        </p:nvSpPr>
        <p:spPr>
          <a:xfrm>
            <a:off x="609600" y="1285875"/>
            <a:ext cx="538691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endParaRPr lang="zh-CN" altLang="en-US" strike="noStrike" noProof="1"/>
          </a:p>
        </p:txBody>
      </p:sp>
      <p:sp>
        <p:nvSpPr>
          <p:cNvPr id="4" name="文本占位符 3"/>
          <p:cNvSpPr>
            <a:spLocks noGrp="1"/>
          </p:cNvSpPr>
          <p:nvPr>
            <p:ph type="body" sz="half" idx="3"/>
            <p:custDataLst>
              <p:tags r:id="rId4"/>
            </p:custDataLst>
          </p:nvPr>
        </p:nvSpPr>
        <p:spPr>
          <a:xfrm>
            <a:off x="6197600" y="1295400"/>
            <a:ext cx="5389033"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endParaRPr lang="zh-CN" altLang="en-US" strike="noStrike" noProof="1"/>
          </a:p>
        </p:txBody>
      </p:sp>
      <p:sp>
        <p:nvSpPr>
          <p:cNvPr id="11" name="内容占位符 10"/>
          <p:cNvSpPr>
            <a:spLocks noGrp="1"/>
          </p:cNvSpPr>
          <p:nvPr>
            <p:ph sz="quarter" idx="2"/>
            <p:custDataLst>
              <p:tags r:id="rId5"/>
            </p:custDataLst>
          </p:nvPr>
        </p:nvSpPr>
        <p:spPr>
          <a:xfrm>
            <a:off x="609600" y="2133600"/>
            <a:ext cx="5384800" cy="403860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13" name="内容占位符 12"/>
          <p:cNvSpPr>
            <a:spLocks noGrp="1"/>
          </p:cNvSpPr>
          <p:nvPr>
            <p:ph sz="quarter" idx="4"/>
            <p:custDataLst>
              <p:tags r:id="rId6"/>
            </p:custDataLst>
          </p:nvPr>
        </p:nvSpPr>
        <p:spPr>
          <a:xfrm>
            <a:off x="6197600" y="2133600"/>
            <a:ext cx="5384800" cy="403860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5" name="日期占位符 4"/>
          <p:cNvSpPr>
            <a:spLocks noGrp="1"/>
          </p:cNvSpPr>
          <p:nvPr>
            <p:ph type="dt" sz="half" idx="10"/>
            <p:custDataLst>
              <p:tags r:id="rId7"/>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6" name="页脚占位符 5"/>
          <p:cNvSpPr>
            <a:spLocks noGrp="1"/>
          </p:cNvSpPr>
          <p:nvPr>
            <p:ph type="ftr" sz="quarter" idx="11"/>
            <p:custDataLst>
              <p:tags r:id="rId8"/>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7" name="灯片编号占位符 6"/>
          <p:cNvSpPr>
            <a:spLocks noGrp="1"/>
          </p:cNvSpPr>
          <p:nvPr>
            <p:ph type="sldNum" sz="quarter" idx="12"/>
            <p:custDataLst>
              <p:tags r:id="rId9"/>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11" name="等腰三角形 10"/>
          <p:cNvSpPr>
            <a:spLocks noChangeAspect="1"/>
          </p:cNvSpPr>
          <p:nvPr>
            <p:custDataLst>
              <p:tags r:id="rId2"/>
            </p:custDataLst>
          </p:nvPr>
        </p:nvSpPr>
        <p:spPr>
          <a:xfrm rot="5400000">
            <a:off x="590729" y="6447631"/>
            <a:ext cx="190302"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2" name="标题 1"/>
          <p:cNvSpPr>
            <a:spLocks noGrp="1"/>
          </p:cNvSpPr>
          <p:nvPr>
            <p:ph type="title"/>
            <p:custDataLst>
              <p:tags r:id="rId3"/>
            </p:custDataLst>
          </p:nvPr>
        </p:nvSpPr>
        <p:spPr>
          <a:xfrm>
            <a:off x="609600" y="228600"/>
            <a:ext cx="10972800" cy="914400"/>
          </a:xfrm>
        </p:spPr>
        <p:txBody>
          <a:bodyPr/>
          <a:lstStyle/>
          <a:p>
            <a:pPr fontAlgn="base"/>
            <a:r>
              <a:rPr lang="zh-CN" altLang="en-US" strike="noStrike" noProof="1"/>
              <a:t>单击此处编辑母版标题样式</a:t>
            </a:r>
            <a:endParaRPr lang="en-US" strike="noStrike" noProof="1"/>
          </a:p>
        </p:txBody>
      </p:sp>
      <p:sp>
        <p:nvSpPr>
          <p:cNvPr id="12" name="日期占位符 2"/>
          <p:cNvSpPr>
            <a:spLocks noGrp="1"/>
          </p:cNvSpPr>
          <p:nvPr>
            <p:ph type="dt" sz="half" idx="2"/>
            <p:custDataLst>
              <p:tags r:id="rId4"/>
            </p:custDataLst>
          </p:nvPr>
        </p:nvSpPr>
        <p:spPr>
          <a:xfrm>
            <a:off x="8535034" y="6356350"/>
            <a:ext cx="3051172" cy="365125"/>
          </a:xfrm>
          <a:prstGeom prst="rect">
            <a:avLst/>
          </a:prstGeom>
        </p:spPr>
        <p:txBody>
          <a:bodyPr vert="horz"/>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33533541-17D4-47AC-89FF-38DEF9AFAB07}"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3" name="页脚占位符 3"/>
          <p:cNvSpPr>
            <a:spLocks noGrp="1"/>
          </p:cNvSpPr>
          <p:nvPr>
            <p:ph type="ftr" sz="quarter" idx="3"/>
            <p:custDataLst>
              <p:tags r:id="rId5"/>
            </p:custDataLst>
          </p:nvPr>
        </p:nvSpPr>
        <p:spPr>
          <a:xfrm>
            <a:off x="3864712" y="6356350"/>
            <a:ext cx="4673495" cy="365125"/>
          </a:xfrm>
          <a:prstGeom prst="rect">
            <a:avLst/>
          </a:prstGeom>
        </p:spPr>
        <p:txBody>
          <a:bodyPr vert="horz"/>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5" name="灯片编号占位符 4"/>
          <p:cNvSpPr>
            <a:spLocks noGrp="1"/>
          </p:cNvSpPr>
          <p:nvPr>
            <p:ph type="sldNum" sz="quarter" idx="4"/>
            <p:custDataLst>
              <p:tags r:id="rId6"/>
            </p:custDataLst>
          </p:nvPr>
        </p:nvSpPr>
        <p:spPr>
          <a:xfrm>
            <a:off x="816712" y="6356350"/>
            <a:ext cx="2642023" cy="365125"/>
          </a:xfrm>
          <a:prstGeom prst="rect">
            <a:avLst/>
          </a:prstGeom>
        </p:spPr>
        <p:txBody>
          <a:bodyPr vert="horz"/>
          <a:lstStyle/>
          <a:p>
            <a:pPr fontAlgn="base">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latin typeface="Gill Sans MT" panose="020B0502020104020203" pitchFamily="34" charset="0"/>
              <a:ea typeface="华文新魏" panose="02010800040101010101" pitchFamily="2" charset="-122"/>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11" name="直接连接符 10"/>
          <p:cNvSpPr>
            <a:spLocks noChangeShapeType="1"/>
          </p:cNvSpPr>
          <p:nvPr>
            <p:custDataLst>
              <p:tags r:id="rId2"/>
            </p:custDataLst>
          </p:nvPr>
        </p:nvSpPr>
        <p:spPr bwMode="auto">
          <a:xfrm>
            <a:off x="608966" y="6353175"/>
            <a:ext cx="10974069" cy="0"/>
          </a:xfrm>
          <a:prstGeom prst="line">
            <a:avLst/>
          </a:prstGeom>
          <a:noFill/>
          <a:ln w="9525" cap="flat" cmpd="sng" algn="ctr">
            <a:solidFill>
              <a:schemeClr val="accent2"/>
            </a:solidFill>
            <a:prstDash val="dash"/>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tx1"/>
              </a:solidFill>
              <a:effectLst/>
              <a:uLnTx/>
              <a:uFillTx/>
              <a:latin typeface="+mn-lt"/>
              <a:ea typeface="+mn-ea"/>
              <a:cs typeface="+mn-cs"/>
            </a:endParaRPr>
          </a:p>
        </p:txBody>
      </p:sp>
      <p:sp>
        <p:nvSpPr>
          <p:cNvPr id="12" name="等腰三角形 11"/>
          <p:cNvSpPr>
            <a:spLocks noChangeAspect="1"/>
          </p:cNvSpPr>
          <p:nvPr>
            <p:custDataLst>
              <p:tags r:id="rId3"/>
            </p:custDataLst>
          </p:nvPr>
        </p:nvSpPr>
        <p:spPr>
          <a:xfrm rot="5400000">
            <a:off x="590729" y="6447631"/>
            <a:ext cx="190302"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13" name="日期占位符 1"/>
          <p:cNvSpPr>
            <a:spLocks noGrp="1"/>
          </p:cNvSpPr>
          <p:nvPr>
            <p:ph type="dt" sz="half" idx="2"/>
            <p:custDataLst>
              <p:tags r:id="rId4"/>
            </p:custDataLst>
          </p:nvPr>
        </p:nvSpPr>
        <p:spPr>
          <a:xfrm>
            <a:off x="8535034" y="6356350"/>
            <a:ext cx="3051172" cy="365125"/>
          </a:xfrm>
          <a:prstGeom prst="rect">
            <a:avLst/>
          </a:prstGeom>
        </p:spPr>
        <p:txBody>
          <a:bodyPr vert="horz"/>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006462A0-5152-4760-8B5F-EE821D2733C5}"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5" name="页脚占位符 2"/>
          <p:cNvSpPr>
            <a:spLocks noGrp="1"/>
          </p:cNvSpPr>
          <p:nvPr>
            <p:ph type="ftr" sz="quarter" idx="3"/>
            <p:custDataLst>
              <p:tags r:id="rId5"/>
            </p:custDataLst>
          </p:nvPr>
        </p:nvSpPr>
        <p:spPr>
          <a:xfrm>
            <a:off x="3864712" y="6356350"/>
            <a:ext cx="4673495" cy="365125"/>
          </a:xfrm>
          <a:prstGeom prst="rect">
            <a:avLst/>
          </a:prstGeom>
        </p:spPr>
        <p:txBody>
          <a:bodyPr vert="horz"/>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6" name="灯片编号占位符 3"/>
          <p:cNvSpPr>
            <a:spLocks noGrp="1"/>
          </p:cNvSpPr>
          <p:nvPr>
            <p:ph type="sldNum" sz="quarter" idx="4"/>
            <p:custDataLst>
              <p:tags r:id="rId6"/>
            </p:custDataLst>
          </p:nvPr>
        </p:nvSpPr>
        <p:spPr>
          <a:xfrm>
            <a:off x="816712" y="6356350"/>
            <a:ext cx="2642023" cy="365125"/>
          </a:xfrm>
          <a:prstGeom prst="rect">
            <a:avLst/>
          </a:prstGeom>
        </p:spPr>
        <p:txBody>
          <a:bodyPr vert="horz"/>
          <a:lstStyle/>
          <a:p>
            <a:pPr fontAlgn="base">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latin typeface="Gill Sans MT" panose="020B0502020104020203" pitchFamily="34" charset="0"/>
              <a:ea typeface="华文新魏" panose="02010800040101010101" pitchFamily="2" charset="-122"/>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11" name="直接连接符 10"/>
          <p:cNvSpPr>
            <a:spLocks noChangeShapeType="1"/>
          </p:cNvSpPr>
          <p:nvPr>
            <p:custDataLst>
              <p:tags r:id="rId2"/>
            </p:custDataLst>
          </p:nvPr>
        </p:nvSpPr>
        <p:spPr bwMode="auto">
          <a:xfrm>
            <a:off x="608966" y="6353175"/>
            <a:ext cx="10974069" cy="0"/>
          </a:xfrm>
          <a:prstGeom prst="line">
            <a:avLst/>
          </a:prstGeom>
          <a:noFill/>
          <a:ln w="9525" cap="flat" cmpd="sng" algn="ctr">
            <a:solidFill>
              <a:schemeClr val="accent2"/>
            </a:solidFill>
            <a:prstDash val="dash"/>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tx1"/>
              </a:solidFill>
              <a:effectLst/>
              <a:uLnTx/>
              <a:uFillTx/>
              <a:latin typeface="+mn-lt"/>
              <a:ea typeface="+mn-ea"/>
              <a:cs typeface="+mn-cs"/>
            </a:endParaRPr>
          </a:p>
        </p:txBody>
      </p:sp>
      <p:sp>
        <p:nvSpPr>
          <p:cNvPr id="4" name="直接连接符 11"/>
          <p:cNvSpPr>
            <a:spLocks noChangeShapeType="1"/>
          </p:cNvSpPr>
          <p:nvPr>
            <p:custDataLst>
              <p:tags r:id="rId3"/>
            </p:custDataLst>
          </p:nvPr>
        </p:nvSpPr>
        <p:spPr bwMode="auto">
          <a:xfrm rot="5400000">
            <a:off x="5222198" y="3324225"/>
            <a:ext cx="6029394" cy="0"/>
          </a:xfrm>
          <a:prstGeom prst="line">
            <a:avLst/>
          </a:prstGeom>
          <a:noFill/>
          <a:ln w="9525" cap="flat" cmpd="sng" algn="ctr">
            <a:solidFill>
              <a:schemeClr val="accent2"/>
            </a:solidFill>
            <a:prstDash val="dash"/>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tx1"/>
              </a:solidFill>
              <a:effectLst/>
              <a:uLnTx/>
              <a:uFillTx/>
              <a:latin typeface="+mn-lt"/>
              <a:ea typeface="+mn-ea"/>
              <a:cs typeface="+mn-cs"/>
            </a:endParaRPr>
          </a:p>
        </p:txBody>
      </p:sp>
      <p:sp>
        <p:nvSpPr>
          <p:cNvPr id="13" name="等腰三角形 12"/>
          <p:cNvSpPr>
            <a:spLocks noChangeAspect="1"/>
          </p:cNvSpPr>
          <p:nvPr>
            <p:custDataLst>
              <p:tags r:id="rId4"/>
            </p:custDataLst>
          </p:nvPr>
        </p:nvSpPr>
        <p:spPr>
          <a:xfrm rot="5400000">
            <a:off x="590729" y="6447631"/>
            <a:ext cx="190302"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2" name="标题 1"/>
          <p:cNvSpPr>
            <a:spLocks noGrp="1"/>
          </p:cNvSpPr>
          <p:nvPr>
            <p:ph type="title"/>
            <p:custDataLst>
              <p:tags r:id="rId5"/>
            </p:custDataLst>
          </p:nvPr>
        </p:nvSpPr>
        <p:spPr>
          <a:xfrm>
            <a:off x="8432800" y="304800"/>
            <a:ext cx="3352800" cy="838200"/>
          </a:xfrm>
        </p:spPr>
        <p:txBody>
          <a:bodyPr>
            <a:noAutofit/>
          </a:bodyPr>
          <a:lstStyle>
            <a:lvl1pPr algn="l">
              <a:buNone/>
              <a:defRPr sz="2000" b="1">
                <a:solidFill>
                  <a:schemeClr val="tx2"/>
                </a:solidFill>
                <a:latin typeface="+mn-lt"/>
                <a:ea typeface="+mn-ea"/>
                <a:cs typeface="+mn-cs"/>
              </a:defRPr>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2"/>
            <p:custDataLst>
              <p:tags r:id="rId6"/>
            </p:custDataLst>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fontAlgn="base"/>
            <a:r>
              <a:rPr lang="zh-CN" altLang="en-US" strike="noStrike" noProof="1"/>
              <a:t>单击此处编辑母版文本样式</a:t>
            </a:r>
            <a:endParaRPr lang="zh-CN" altLang="en-US" strike="noStrike" noProof="1"/>
          </a:p>
        </p:txBody>
      </p:sp>
      <p:sp>
        <p:nvSpPr>
          <p:cNvPr id="12" name="内容占位符 11"/>
          <p:cNvSpPr>
            <a:spLocks noGrp="1"/>
          </p:cNvSpPr>
          <p:nvPr>
            <p:ph sz="quarter" idx="1"/>
            <p:custDataLst>
              <p:tags r:id="rId7"/>
            </p:custDataLst>
          </p:nvPr>
        </p:nvSpPr>
        <p:spPr>
          <a:xfrm>
            <a:off x="406400" y="304800"/>
            <a:ext cx="7620000" cy="571500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15" name="日期占位符 4"/>
          <p:cNvSpPr>
            <a:spLocks noGrp="1"/>
          </p:cNvSpPr>
          <p:nvPr>
            <p:ph type="dt" sz="half" idx="12"/>
            <p:custDataLst>
              <p:tags r:id="rId8"/>
            </p:custDataLst>
          </p:nvPr>
        </p:nvSpPr>
        <p:spPr>
          <a:xfrm>
            <a:off x="8535034" y="6356350"/>
            <a:ext cx="3051172" cy="365125"/>
          </a:xfrm>
          <a:prstGeom prst="rect">
            <a:avLst/>
          </a:prstGeom>
        </p:spPr>
        <p:txBody>
          <a:bodyPr vert="horz"/>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2492D81F-3C1C-4674-A02F-2FA4B6F0A7CE}"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6" name="页脚占位符 5"/>
          <p:cNvSpPr>
            <a:spLocks noGrp="1"/>
          </p:cNvSpPr>
          <p:nvPr>
            <p:ph type="ftr" sz="quarter" idx="3"/>
            <p:custDataLst>
              <p:tags r:id="rId9"/>
            </p:custDataLst>
          </p:nvPr>
        </p:nvSpPr>
        <p:spPr>
          <a:xfrm>
            <a:off x="3864712" y="6356350"/>
            <a:ext cx="4673495" cy="365125"/>
          </a:xfrm>
          <a:prstGeom prst="rect">
            <a:avLst/>
          </a:prstGeom>
        </p:spPr>
        <p:txBody>
          <a:bodyPr vert="horz"/>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7" name="灯片编号占位符 6"/>
          <p:cNvSpPr>
            <a:spLocks noGrp="1"/>
          </p:cNvSpPr>
          <p:nvPr>
            <p:ph type="sldNum" sz="quarter" idx="4"/>
            <p:custDataLst>
              <p:tags r:id="rId10"/>
            </p:custDataLst>
          </p:nvPr>
        </p:nvSpPr>
        <p:spPr>
          <a:xfrm>
            <a:off x="816712" y="6356350"/>
            <a:ext cx="2642023" cy="365125"/>
          </a:xfrm>
          <a:prstGeom prst="rect">
            <a:avLst/>
          </a:prstGeom>
        </p:spPr>
        <p:txBody>
          <a:bodyPr vert="horz"/>
          <a:lstStyle/>
          <a:p>
            <a:pPr fontAlgn="base">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latin typeface="Gill Sans MT" panose="020B0502020104020203" pitchFamily="34" charset="0"/>
              <a:ea typeface="华文新魏" panose="02010800040101010101" pitchFamily="2" charset="-122"/>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11" name="直接连接符 10"/>
          <p:cNvSpPr>
            <a:spLocks noChangeShapeType="1"/>
          </p:cNvSpPr>
          <p:nvPr>
            <p:custDataLst>
              <p:tags r:id="rId2"/>
            </p:custDataLst>
          </p:nvPr>
        </p:nvSpPr>
        <p:spPr bwMode="auto">
          <a:xfrm>
            <a:off x="608966" y="6353175"/>
            <a:ext cx="10974069" cy="0"/>
          </a:xfrm>
          <a:prstGeom prst="line">
            <a:avLst/>
          </a:prstGeom>
          <a:noFill/>
          <a:ln w="9525" cap="flat" cmpd="sng" algn="ctr">
            <a:solidFill>
              <a:schemeClr val="accent2"/>
            </a:solidFill>
            <a:prstDash val="dash"/>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tx1"/>
              </a:solidFill>
              <a:effectLst/>
              <a:uLnTx/>
              <a:uFillTx/>
              <a:latin typeface="+mn-lt"/>
              <a:ea typeface="+mn-ea"/>
              <a:cs typeface="+mn-cs"/>
            </a:endParaRPr>
          </a:p>
        </p:txBody>
      </p:sp>
      <p:sp>
        <p:nvSpPr>
          <p:cNvPr id="12" name="等腰三角形 11"/>
          <p:cNvSpPr>
            <a:spLocks noChangeAspect="1"/>
          </p:cNvSpPr>
          <p:nvPr>
            <p:custDataLst>
              <p:tags r:id="rId3"/>
            </p:custDataLst>
          </p:nvPr>
        </p:nvSpPr>
        <p:spPr>
          <a:xfrm rot="5400000">
            <a:off x="590729" y="6447631"/>
            <a:ext cx="190302"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custDataLst>
              <p:tags r:id="rId4"/>
            </p:custDataLst>
          </p:nvPr>
        </p:nvSpPr>
        <p:spPr>
          <a:xfrm>
            <a:off x="608966" y="500063"/>
            <a:ext cx="244221"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2" name="标题 1"/>
          <p:cNvSpPr>
            <a:spLocks noGrp="1"/>
          </p:cNvSpPr>
          <p:nvPr>
            <p:ph type="title"/>
            <p:custDataLst>
              <p:tags r:id="rId5"/>
            </p:custDataLst>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pPr fontAlgn="base"/>
            <a:r>
              <a:rPr lang="zh-CN" altLang="en-US" strike="noStrike" noProof="1"/>
              <a:t>单击此处编辑母版标题样式</a:t>
            </a:r>
            <a:endParaRPr lang="en-US" strike="noStrike" noProof="1"/>
          </a:p>
        </p:txBody>
      </p:sp>
      <p:sp>
        <p:nvSpPr>
          <p:cNvPr id="3" name="图片占位符 2"/>
          <p:cNvSpPr>
            <a:spLocks noGrp="1"/>
          </p:cNvSpPr>
          <p:nvPr>
            <p:ph type="pic" idx="1"/>
            <p:custDataLst>
              <p:tags r:id="rId6"/>
            </p:custDataLst>
          </p:nvPr>
        </p:nvSpPr>
        <p:spPr>
          <a:xfrm>
            <a:off x="609600" y="1905000"/>
            <a:ext cx="10972800" cy="4270248"/>
          </a:xfrm>
          <a:solidFill>
            <a:schemeClr val="tx1">
              <a:shade val="50000"/>
            </a:schemeClr>
          </a:solidFill>
          <a:ln>
            <a:noFill/>
          </a:ln>
          <a:effectLst/>
        </p:spPr>
        <p:txBody>
          <a:bodyPr vert="horz" wrap="square" lIns="91440" tIns="45720" rIns="91440" bIns="45720" numCol="1" anchor="t" anchorCtr="0" compatLnSpc="1">
            <a:normAutofit/>
          </a:bodyPr>
          <a:lstStyle>
            <a:lvl1pPr marL="0" indent="0">
              <a:spcBef>
                <a:spcPct val="120000"/>
              </a:spcBef>
              <a:buNone/>
              <a:defRPr sz="3195"/>
            </a:lvl1pPr>
          </a:lstStyle>
          <a:p>
            <a:pPr marL="0" marR="0" lvl="0" indent="0" algn="l" defTabSz="914400" rtl="0" eaLnBrk="0" fontAlgn="base" latinLnBrk="0" hangingPunct="0">
              <a:lnSpc>
                <a:spcPct val="100000"/>
              </a:lnSpc>
              <a:spcBef>
                <a:spcPts val="600"/>
              </a:spcBef>
              <a:spcAft>
                <a:spcPct val="0"/>
              </a:spcAft>
              <a:buClr>
                <a:schemeClr val="accent1"/>
              </a:buClr>
              <a:buSzPct val="76000"/>
              <a:buFont typeface="Wingdings 3" panose="050401020108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custDataLst>
              <p:tags r:id="rId7"/>
            </p:custDataLst>
          </p:nvPr>
        </p:nvSpPr>
        <p:spPr>
          <a:xfrm>
            <a:off x="609600" y="1219200"/>
            <a:ext cx="109728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fontAlgn="base"/>
            <a:r>
              <a:rPr lang="zh-CN" altLang="en-US" strike="noStrike" noProof="1"/>
              <a:t>单击此处编辑母版文本样式</a:t>
            </a:r>
            <a:endParaRPr lang="zh-CN" altLang="en-US" strike="noStrike" noProof="1"/>
          </a:p>
        </p:txBody>
      </p:sp>
      <p:sp>
        <p:nvSpPr>
          <p:cNvPr id="15" name="日期占位符 4"/>
          <p:cNvSpPr>
            <a:spLocks noGrp="1"/>
          </p:cNvSpPr>
          <p:nvPr>
            <p:ph type="dt" sz="half" idx="12"/>
            <p:custDataLst>
              <p:tags r:id="rId8"/>
            </p:custDataLst>
          </p:nvPr>
        </p:nvSpPr>
        <p:spPr>
          <a:xfrm>
            <a:off x="8535034" y="6356350"/>
            <a:ext cx="3051172" cy="365125"/>
          </a:xfrm>
          <a:prstGeom prst="rect">
            <a:avLst/>
          </a:prstGeom>
        </p:spPr>
        <p:txBody>
          <a:bodyPr vert="horz"/>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84A63A35-EEFF-4D59-86CA-2241F23EAD9A}"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6" name="页脚占位符 5"/>
          <p:cNvSpPr>
            <a:spLocks noGrp="1"/>
          </p:cNvSpPr>
          <p:nvPr>
            <p:ph type="ftr" sz="quarter" idx="3"/>
            <p:custDataLst>
              <p:tags r:id="rId9"/>
            </p:custDataLst>
          </p:nvPr>
        </p:nvSpPr>
        <p:spPr>
          <a:xfrm>
            <a:off x="3864712" y="6356350"/>
            <a:ext cx="4673495" cy="365125"/>
          </a:xfrm>
          <a:prstGeom prst="rect">
            <a:avLst/>
          </a:prstGeom>
        </p:spPr>
        <p:txBody>
          <a:bodyPr vert="horz"/>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7" name="灯片编号占位符 6"/>
          <p:cNvSpPr>
            <a:spLocks noGrp="1"/>
          </p:cNvSpPr>
          <p:nvPr>
            <p:ph type="sldNum" sz="quarter" idx="4"/>
            <p:custDataLst>
              <p:tags r:id="rId10"/>
            </p:custDataLst>
          </p:nvPr>
        </p:nvSpPr>
        <p:spPr>
          <a:xfrm>
            <a:off x="816712" y="6356350"/>
            <a:ext cx="2642023" cy="365125"/>
          </a:xfrm>
          <a:prstGeom prst="rect">
            <a:avLst/>
          </a:prstGeom>
        </p:spPr>
        <p:txBody>
          <a:bodyPr vert="horz"/>
          <a:lstStyle/>
          <a:p>
            <a:pPr fontAlgn="base">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latin typeface="Gill Sans MT" panose="020B0502020104020203" pitchFamily="34" charset="0"/>
              <a:ea typeface="华文新魏" panose="02010800040101010101" pitchFamily="2" charset="-122"/>
            </a:endParaRPr>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custDataLst>
              <p:tags r:id="rId3"/>
            </p:custDataLst>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日期占位符 3"/>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5" name="页脚占位符 4"/>
          <p:cNvSpPr>
            <a:spLocks noGrp="1"/>
          </p:cNvSpPr>
          <p:nvPr>
            <p:ph type="ftr" sz="quarter" idx="11"/>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6" name="灯片编号占位符 5"/>
          <p:cNvSpPr>
            <a:spLocks noGrp="1"/>
          </p:cNvSpPr>
          <p:nvPr>
            <p:ph type="sldNum" sz="quarter" idx="12"/>
            <p:custDataLst>
              <p:tags r:id="rId6"/>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11" name="直接连接符 10"/>
          <p:cNvSpPr>
            <a:spLocks noChangeShapeType="1"/>
          </p:cNvSpPr>
          <p:nvPr>
            <p:custDataLst>
              <p:tags r:id="rId2"/>
            </p:custDataLst>
          </p:nvPr>
        </p:nvSpPr>
        <p:spPr bwMode="auto">
          <a:xfrm>
            <a:off x="608966" y="6353175"/>
            <a:ext cx="10974069" cy="0"/>
          </a:xfrm>
          <a:prstGeom prst="line">
            <a:avLst/>
          </a:prstGeom>
          <a:noFill/>
          <a:ln w="9525" cap="flat" cmpd="sng" algn="ctr">
            <a:solidFill>
              <a:schemeClr val="accent2"/>
            </a:solidFill>
            <a:prstDash val="dash"/>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tx1"/>
              </a:solidFill>
              <a:effectLst/>
              <a:uLnTx/>
              <a:uFillTx/>
              <a:latin typeface="+mn-lt"/>
              <a:ea typeface="+mn-ea"/>
              <a:cs typeface="+mn-cs"/>
            </a:endParaRPr>
          </a:p>
        </p:txBody>
      </p:sp>
      <p:sp>
        <p:nvSpPr>
          <p:cNvPr id="12" name="等腰三角形 11"/>
          <p:cNvSpPr>
            <a:spLocks noChangeAspect="1"/>
          </p:cNvSpPr>
          <p:nvPr>
            <p:custDataLst>
              <p:tags r:id="rId3"/>
            </p:custDataLst>
          </p:nvPr>
        </p:nvSpPr>
        <p:spPr>
          <a:xfrm rot="5400000">
            <a:off x="590729" y="6447631"/>
            <a:ext cx="190302"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sp>
        <p:nvSpPr>
          <p:cNvPr id="13" name="直接连接符 12"/>
          <p:cNvSpPr>
            <a:spLocks noChangeShapeType="1"/>
          </p:cNvSpPr>
          <p:nvPr>
            <p:custDataLst>
              <p:tags r:id="rId4"/>
            </p:custDataLst>
          </p:nvPr>
        </p:nvSpPr>
        <p:spPr bwMode="auto">
          <a:xfrm rot="5400000">
            <a:off x="5818477" y="3201988"/>
            <a:ext cx="5845436" cy="0"/>
          </a:xfrm>
          <a:prstGeom prst="line">
            <a:avLst/>
          </a:prstGeom>
          <a:noFill/>
          <a:ln w="9525" cap="flat" cmpd="sng" algn="ctr">
            <a:solidFill>
              <a:schemeClr val="accent2"/>
            </a:solidFill>
            <a:prstDash val="dash"/>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tx1"/>
              </a:solidFill>
              <a:effectLst/>
              <a:uLnTx/>
              <a:uFillTx/>
              <a:latin typeface="+mn-lt"/>
              <a:ea typeface="+mn-ea"/>
              <a:cs typeface="+mn-cs"/>
            </a:endParaRPr>
          </a:p>
        </p:txBody>
      </p:sp>
      <p:sp>
        <p:nvSpPr>
          <p:cNvPr id="2" name="竖排标题 1"/>
          <p:cNvSpPr>
            <a:spLocks noGrp="1"/>
          </p:cNvSpPr>
          <p:nvPr>
            <p:ph type="title" orient="vert"/>
            <p:custDataLst>
              <p:tags r:id="rId5"/>
            </p:custDataLst>
          </p:nvPr>
        </p:nvSpPr>
        <p:spPr>
          <a:xfrm>
            <a:off x="8839200" y="274639"/>
            <a:ext cx="2743200" cy="5851525"/>
          </a:xfrm>
        </p:spPr>
        <p:txBody>
          <a:bodyPr vert="eaVert"/>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custDataLst>
              <p:tags r:id="rId6"/>
            </p:custDataLst>
          </p:nvPr>
        </p:nvSpPr>
        <p:spPr>
          <a:xfrm>
            <a:off x="609600" y="274639"/>
            <a:ext cx="8026400"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15" name="日期占位符 3"/>
          <p:cNvSpPr>
            <a:spLocks noGrp="1"/>
          </p:cNvSpPr>
          <p:nvPr>
            <p:ph type="dt" sz="half" idx="2"/>
            <p:custDataLst>
              <p:tags r:id="rId7"/>
            </p:custDataLst>
          </p:nvPr>
        </p:nvSpPr>
        <p:spPr>
          <a:xfrm>
            <a:off x="8535034" y="6356350"/>
            <a:ext cx="3051172" cy="365125"/>
          </a:xfrm>
          <a:prstGeom prst="rect">
            <a:avLst/>
          </a:prstGeom>
        </p:spPr>
        <p:txBody>
          <a:bodyPr vert="horz"/>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B2793FC6-049D-4470-8E10-4415CE8E43B3}"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6" name="页脚占位符 4"/>
          <p:cNvSpPr>
            <a:spLocks noGrp="1"/>
          </p:cNvSpPr>
          <p:nvPr>
            <p:ph type="ftr" sz="quarter" idx="3"/>
            <p:custDataLst>
              <p:tags r:id="rId8"/>
            </p:custDataLst>
          </p:nvPr>
        </p:nvSpPr>
        <p:spPr>
          <a:xfrm>
            <a:off x="3864712" y="6356350"/>
            <a:ext cx="4673495" cy="365125"/>
          </a:xfrm>
          <a:prstGeom prst="rect">
            <a:avLst/>
          </a:prstGeom>
        </p:spPr>
        <p:txBody>
          <a:bodyPr vert="horz"/>
          <a:lstStyle>
            <a:lvl1pPr>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17" name="灯片编号占位符 5"/>
          <p:cNvSpPr>
            <a:spLocks noGrp="1"/>
          </p:cNvSpPr>
          <p:nvPr>
            <p:ph type="sldNum" sz="quarter" idx="4"/>
            <p:custDataLst>
              <p:tags r:id="rId9"/>
            </p:custDataLst>
          </p:nvPr>
        </p:nvSpPr>
        <p:spPr>
          <a:xfrm>
            <a:off x="816712" y="6356350"/>
            <a:ext cx="2642023" cy="365125"/>
          </a:xfrm>
          <a:prstGeom prst="rect">
            <a:avLst/>
          </a:prstGeom>
        </p:spPr>
        <p:txBody>
          <a:bodyPr vert="horz"/>
          <a:lstStyle/>
          <a:p>
            <a:pPr fontAlgn="base">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latin typeface="Gill Sans MT" panose="020B0502020104020203" pitchFamily="34" charset="0"/>
              <a:ea typeface="华文新魏" panose="02010800040101010101" pitchFamily="2" charset="-122"/>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7_标题幻灯片">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4"/>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4"/>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正文】一部分">
    <p:spTree>
      <p:nvGrpSpPr>
        <p:cNvPr id="1" name=""/>
        <p:cNvGrpSpPr/>
        <p:nvPr/>
      </p:nvGrpSpPr>
      <p:grpSpPr>
        <a:xfrm>
          <a:off x="0" y="0"/>
          <a:ext cx="0" cy="0"/>
          <a:chOff x="0" y="0"/>
          <a:chExt cx="0" cy="0"/>
        </a:xfrm>
      </p:grpSpPr>
      <p:cxnSp>
        <p:nvCxnSpPr>
          <p:cNvPr id="11" name="直接箭头连接符 79"/>
          <p:cNvCxnSpPr/>
          <p:nvPr>
            <p:custDataLst>
              <p:tags r:id="rId2"/>
            </p:custDataLst>
          </p:nvPr>
        </p:nvCxnSpPr>
        <p:spPr bwMode="auto">
          <a:xfrm>
            <a:off x="4944674" y="258763"/>
            <a:ext cx="6912712" cy="1588"/>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3"/>
            </p:custDataLst>
          </p:nvPr>
        </p:nvCxnSpPr>
        <p:spPr>
          <a:xfrm>
            <a:off x="350473" y="6583363"/>
            <a:ext cx="755022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223" name="Group 9"/>
          <p:cNvGrpSpPr/>
          <p:nvPr userDrawn="1">
            <p:custDataLst>
              <p:tags r:id="rId4"/>
            </p:custDataLst>
          </p:nvPr>
        </p:nvGrpSpPr>
        <p:grpSpPr>
          <a:xfrm>
            <a:off x="10791697" y="-12700"/>
            <a:ext cx="1352728" cy="538163"/>
            <a:chOff x="0" y="0"/>
            <a:chExt cx="1135203" cy="341359"/>
          </a:xfrm>
        </p:grpSpPr>
        <p:pic>
          <p:nvPicPr>
            <p:cNvPr id="9224" name="image3.png"/>
            <p:cNvPicPr>
              <a:picLocks noChangeAspect="1"/>
            </p:cNvPicPr>
            <p:nvPr>
              <p:custDataLst>
                <p:tags r:id="rId5"/>
              </p:custDataLst>
            </p:nvPr>
          </p:nvPicPr>
          <p:blipFill>
            <a:blip r:embed="rId6"/>
            <a:stretch>
              <a:fillRect/>
            </a:stretch>
          </p:blipFill>
          <p:spPr>
            <a:xfrm>
              <a:off x="281542" y="0"/>
              <a:ext cx="490406" cy="177474"/>
            </a:xfrm>
            <a:prstGeom prst="rect">
              <a:avLst/>
            </a:prstGeom>
            <a:noFill/>
            <a:ln w="12700">
              <a:noFill/>
            </a:ln>
          </p:spPr>
        </p:pic>
        <p:pic>
          <p:nvPicPr>
            <p:cNvPr id="9225" name="image4.png"/>
            <p:cNvPicPr>
              <a:picLocks noChangeAspect="1"/>
            </p:cNvPicPr>
            <p:nvPr>
              <p:custDataLst>
                <p:tags r:id="rId7"/>
              </p:custDataLst>
            </p:nvPr>
          </p:nvPicPr>
          <p:blipFill>
            <a:blip r:embed="rId8"/>
            <a:stretch>
              <a:fillRect/>
            </a:stretch>
          </p:blipFill>
          <p:spPr>
            <a:xfrm>
              <a:off x="0" y="187459"/>
              <a:ext cx="1135204" cy="153901"/>
            </a:xfrm>
            <a:prstGeom prst="rect">
              <a:avLst/>
            </a:prstGeom>
            <a:noFill/>
            <a:ln w="12700">
              <a:noFill/>
            </a:ln>
          </p:spPr>
        </p:pic>
      </p:grpSp>
      <p:sp>
        <p:nvSpPr>
          <p:cNvPr id="2" name="日期占位符 1"/>
          <p:cNvSpPr>
            <a:spLocks noGrp="1"/>
          </p:cNvSpPr>
          <p:nvPr>
            <p:ph type="dt" sz="half" idx="10"/>
            <p:custDataLst>
              <p:tags r:id="rId9"/>
            </p:custDataLst>
          </p:nvPr>
        </p:nvSpPr>
        <p:spPr>
          <a:xfrm>
            <a:off x="8535034" y="6356350"/>
            <a:ext cx="3051172" cy="365125"/>
          </a:xfrm>
          <a:prstGeom prst="rect">
            <a:avLst/>
          </a:prstGeom>
        </p:spPr>
        <p:txBody>
          <a:bodyPr vert="horz"/>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10"/>
            </p:custDataLst>
          </p:nvPr>
        </p:nvSpPr>
        <p:spPr>
          <a:xfrm>
            <a:off x="3864712" y="6356350"/>
            <a:ext cx="4673495" cy="365125"/>
          </a:xfrm>
          <a:prstGeom prst="rect">
            <a:avLst/>
          </a:prstGeom>
        </p:spPr>
        <p:txBody>
          <a:bodyPr vert="horz"/>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11"/>
            </p:custDataLst>
          </p:nvPr>
        </p:nvSpPr>
        <p:spPr>
          <a:xfrm>
            <a:off x="816712" y="6356350"/>
            <a:ext cx="2642023" cy="365125"/>
          </a:xfrm>
          <a:prstGeom prst="rect">
            <a:avLst/>
          </a:prstGeom>
        </p:spPr>
        <p:txBody>
          <a:bodyPr vert="horz"/>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Iphone 6 floating">
    <p:spTree>
      <p:nvGrpSpPr>
        <p:cNvPr id="1" name=""/>
        <p:cNvGrpSpPr/>
        <p:nvPr/>
      </p:nvGrpSpPr>
      <p:grpSpPr>
        <a:xfrm>
          <a:off x="0" y="0"/>
          <a:ext cx="0" cy="0"/>
          <a:chOff x="0" y="0"/>
          <a:chExt cx="0" cy="0"/>
        </a:xfrm>
      </p:grpSpPr>
      <p:pic>
        <p:nvPicPr>
          <p:cNvPr id="10245" name="图片 1"/>
          <p:cNvPicPr>
            <a:picLocks noChangeAspect="1"/>
          </p:cNvPicPr>
          <p:nvPr userDrawn="1">
            <p:custDataLst>
              <p:tags r:id="rId2"/>
            </p:custDataLst>
          </p:nvPr>
        </p:nvPicPr>
        <p:blipFill>
          <a:blip r:embed="rId3"/>
          <a:stretch>
            <a:fillRect/>
          </a:stretch>
        </p:blipFill>
        <p:spPr>
          <a:xfrm>
            <a:off x="0" y="0"/>
            <a:ext cx="12192000" cy="6858000"/>
          </a:xfrm>
          <a:prstGeom prst="rect">
            <a:avLst/>
          </a:prstGeom>
          <a:noFill/>
          <a:ln w="9525">
            <a:noFill/>
          </a:ln>
        </p:spPr>
      </p:pic>
      <p:sp>
        <p:nvSpPr>
          <p:cNvPr id="3" name="矩形 2"/>
          <p:cNvSpPr/>
          <p:nvPr userDrawn="1">
            <p:custDataLst>
              <p:tags r:id="rId4"/>
            </p:custDataLst>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705" strike="noStrike" noProof="1"/>
          </a:p>
        </p:txBody>
      </p:sp>
      <p:sp>
        <p:nvSpPr>
          <p:cNvPr id="2" name="日期占位符 1"/>
          <p:cNvSpPr>
            <a:spLocks noGrp="1"/>
          </p:cNvSpPr>
          <p:nvPr>
            <p:ph type="dt" sz="half" idx="10"/>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页脚占位符 3"/>
          <p:cNvSpPr>
            <a:spLocks noGrp="1"/>
          </p:cNvSpPr>
          <p:nvPr>
            <p:ph type="ftr" sz="quarter" idx="11"/>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5" name="灯片编号占位符 4"/>
          <p:cNvSpPr>
            <a:spLocks noGrp="1"/>
          </p:cNvSpPr>
          <p:nvPr>
            <p:ph type="sldNum" sz="quarter" idx="12"/>
            <p:custDataLst>
              <p:tags r:id="rId7"/>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showMasterSp="0" userDrawn="1">
  <p:cSld name="2_自定义版式">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4"/>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pic>
        <p:nvPicPr>
          <p:cNvPr id="11269" name="图片 6"/>
          <p:cNvPicPr>
            <a:picLocks noChangeAspect="1"/>
          </p:cNvPicPr>
          <p:nvPr userDrawn="1">
            <p:custDataLst>
              <p:tags r:id="rId2"/>
            </p:custDataLst>
          </p:nvPr>
        </p:nvPicPr>
        <p:blipFill>
          <a:blip r:embed="rId3"/>
          <a:stretch>
            <a:fillRect/>
          </a:stretch>
        </p:blipFill>
        <p:spPr>
          <a:xfrm>
            <a:off x="0" y="0"/>
            <a:ext cx="12192000" cy="6858000"/>
          </a:xfrm>
          <a:prstGeom prst="rect">
            <a:avLst/>
          </a:prstGeom>
          <a:noFill/>
          <a:ln w="9525">
            <a:noFill/>
          </a:ln>
        </p:spPr>
      </p:pic>
      <p:sp>
        <p:nvSpPr>
          <p:cNvPr id="2" name="日期占位符 1"/>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6"/>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2_标题幻灯片">
    <p:spTree>
      <p:nvGrpSpPr>
        <p:cNvPr id="1" name=""/>
        <p:cNvGrpSpPr/>
        <p:nvPr/>
      </p:nvGrpSpPr>
      <p:grpSpPr>
        <a:xfrm>
          <a:off x="0" y="0"/>
          <a:ext cx="0" cy="0"/>
          <a:chOff x="0" y="0"/>
          <a:chExt cx="0" cy="0"/>
        </a:xfrm>
      </p:grpSpPr>
      <p:pic>
        <p:nvPicPr>
          <p:cNvPr id="12293" name="图片 1"/>
          <p:cNvPicPr>
            <a:picLocks noChangeAspect="1"/>
          </p:cNvPicPr>
          <p:nvPr>
            <p:custDataLst>
              <p:tags r:id="rId2"/>
            </p:custDataLst>
          </p:nvPr>
        </p:nvPicPr>
        <p:blipFill>
          <a:blip r:embed="rId3"/>
          <a:stretch>
            <a:fillRect/>
          </a:stretch>
        </p:blipFill>
        <p:spPr>
          <a:xfrm>
            <a:off x="0" y="0"/>
            <a:ext cx="12192000" cy="6858000"/>
          </a:xfrm>
          <a:prstGeom prst="rect">
            <a:avLst/>
          </a:prstGeom>
          <a:noFill/>
          <a:ln w="9525">
            <a:noFill/>
          </a:ln>
        </p:spPr>
      </p:pic>
      <p:sp>
        <p:nvSpPr>
          <p:cNvPr id="3" name="矩形 2"/>
          <p:cNvSpPr>
            <a:spLocks noChangeArrowheads="1"/>
          </p:cNvSpPr>
          <p:nvPr>
            <p:custDataLst>
              <p:tags r:id="rId4"/>
            </p:custDataLst>
          </p:nvPr>
        </p:nvSpPr>
        <p:spPr bwMode="auto">
          <a:xfrm>
            <a:off x="0" y="0"/>
            <a:ext cx="12192000" cy="6858000"/>
          </a:xfrm>
          <a:prstGeom prst="rect">
            <a:avLst/>
          </a:prstGeom>
          <a:gradFill rotWithShape="1">
            <a:gsLst>
              <a:gs pos="0">
                <a:schemeClr val="bg1">
                  <a:alpha val="26999"/>
                </a:schemeClr>
              </a:gs>
              <a:gs pos="100000">
                <a:schemeClr val="bg1">
                  <a:alpha val="46999"/>
                </a:schemeClr>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base"/>
            <a:endParaRPr lang="zh-CN" altLang="en-US" sz="105" strike="noStrike" noProof="1">
              <a:solidFill>
                <a:srgbClr val="FFFFFF"/>
              </a:solidFill>
            </a:endParaRPr>
          </a:p>
        </p:txBody>
      </p:sp>
      <p:sp>
        <p:nvSpPr>
          <p:cNvPr id="4" name="灯片编号占位符 4"/>
          <p:cNvSpPr>
            <a:spLocks noGrp="1" noChangeArrowheads="1"/>
          </p:cNvSpPr>
          <p:nvPr>
            <p:ph type="sldNum" sz="quarter" idx="10"/>
            <p:custDataLst>
              <p:tags r:id="rId5"/>
            </p:custDataLst>
          </p:nvPr>
        </p:nvSpPr>
        <p:spPr>
          <a:xfrm>
            <a:off x="816712" y="6356350"/>
            <a:ext cx="2642023" cy="365125"/>
          </a:xfrm>
          <a:prstGeom prst="rect">
            <a:avLst/>
          </a:prstGeom>
        </p:spPr>
        <p:txBody>
          <a:bodyPr vert="horz"/>
          <a:lstStyle>
            <a:lvl1pPr>
              <a:defRPr/>
            </a:lvl1pPr>
          </a:lstStyle>
          <a:p>
            <a:pPr fontAlgn="base"/>
            <a:fld id="{283EBDF0-0980-4E04-9732-4DF8D4DD0C14}"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
        <p:nvSpPr>
          <p:cNvPr id="5" name="日期占位符 1"/>
          <p:cNvSpPr>
            <a:spLocks noGrp="1" noChangeArrowheads="1"/>
          </p:cNvSpPr>
          <p:nvPr>
            <p:ph type="dt" sz="half" idx="11"/>
            <p:custDataLst>
              <p:tags r:id="rId6"/>
            </p:custDataLst>
          </p:nvPr>
        </p:nvSpPr>
        <p:spPr>
          <a:xfrm>
            <a:off x="8535034" y="6356350"/>
            <a:ext cx="3051172" cy="365125"/>
          </a:xfrm>
          <a:prstGeom prst="rect">
            <a:avLst/>
          </a:prstGeom>
        </p:spPr>
        <p:txBody>
          <a:bodyPr vert="horz"/>
          <a:lstStyle>
            <a:lvl1pPr>
              <a:buFont typeface="Arial" panose="020B0604020202020204" pitchFamily="34" charset="0"/>
              <a:buNone/>
              <a:defRPr/>
            </a:lvl1pPr>
          </a:lstStyle>
          <a:p>
            <a:pPr fontAlgn="auto"/>
            <a:endParaRPr lang="zh-CN" altLang="en-US" strike="noStrike" noProof="1"/>
          </a:p>
        </p:txBody>
      </p:sp>
      <p:sp>
        <p:nvSpPr>
          <p:cNvPr id="6" name="页脚占位符 3"/>
          <p:cNvSpPr>
            <a:spLocks noGrp="1" noChangeArrowheads="1"/>
          </p:cNvSpPr>
          <p:nvPr>
            <p:ph type="ftr" sz="quarter" idx="12"/>
            <p:custDataLst>
              <p:tags r:id="rId7"/>
            </p:custDataLst>
          </p:nvPr>
        </p:nvSpPr>
        <p:spPr>
          <a:xfrm>
            <a:off x="3864712" y="6356350"/>
            <a:ext cx="4673495" cy="365125"/>
          </a:xfrm>
          <a:prstGeom prst="rect">
            <a:avLst/>
          </a:prstGeom>
        </p:spPr>
        <p:txBody>
          <a:bodyPr vert="horz"/>
          <a:lstStyle>
            <a:lvl1pPr>
              <a:buFont typeface="Arial" panose="020B0604020202020204" pitchFamily="34" charset="0"/>
              <a:buNone/>
              <a:defRPr/>
            </a:lvl1pPr>
          </a:lstStyle>
          <a:p>
            <a:pPr fontAlgn="auto"/>
            <a:endParaRPr lang="zh-CN" altLang="en-US" strike="noStrike" noProof="1"/>
          </a:p>
        </p:txBody>
      </p:sp>
    </p:spTree>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0_空白">
    <p:spTree>
      <p:nvGrpSpPr>
        <p:cNvPr id="1" name=""/>
        <p:cNvGrpSpPr/>
        <p:nvPr/>
      </p:nvGrpSpPr>
      <p:grpSpPr>
        <a:xfrm>
          <a:off x="0" y="0"/>
          <a:ext cx="0" cy="0"/>
          <a:chOff x="0" y="0"/>
          <a:chExt cx="0" cy="0"/>
        </a:xfrm>
      </p:grpSpPr>
      <p:grpSp>
        <p:nvGrpSpPr>
          <p:cNvPr id="13317" name="组合 10"/>
          <p:cNvGrpSpPr/>
          <p:nvPr userDrawn="1">
            <p:custDataLst>
              <p:tags r:id="rId2"/>
            </p:custDataLst>
          </p:nvPr>
        </p:nvGrpSpPr>
        <p:grpSpPr>
          <a:xfrm>
            <a:off x="475754" y="652463"/>
            <a:ext cx="496371" cy="463550"/>
            <a:chOff x="361792" y="565366"/>
            <a:chExt cx="496412" cy="463334"/>
          </a:xfrm>
        </p:grpSpPr>
        <p:sp>
          <p:nvSpPr>
            <p:cNvPr id="7" name="open-book-with-bookmark_73759"/>
            <p:cNvSpPr/>
            <p:nvPr>
              <p:custDataLst>
                <p:tags r:id="rId3"/>
              </p:custDataLst>
            </p:nvPr>
          </p:nvSpPr>
          <p:spPr>
            <a:xfrm>
              <a:off x="462594" y="565366"/>
              <a:ext cx="395610" cy="329452"/>
            </a:xfrm>
            <a:custGeom>
              <a:avLst/>
              <a:gdLst>
                <a:gd name="T0" fmla="*/ 2631 w 2746"/>
                <a:gd name="T1" fmla="*/ 133 h 2210"/>
                <a:gd name="T2" fmla="*/ 1111 w 2746"/>
                <a:gd name="T3" fmla="*/ 67 h 2210"/>
                <a:gd name="T4" fmla="*/ 680 w 2746"/>
                <a:gd name="T5" fmla="*/ 67 h 2210"/>
                <a:gd name="T6" fmla="*/ 115 w 2746"/>
                <a:gd name="T7" fmla="*/ 231 h 2210"/>
                <a:gd name="T8" fmla="*/ 0 w 2746"/>
                <a:gd name="T9" fmla="*/ 2143 h 2210"/>
                <a:gd name="T10" fmla="*/ 2679 w 2746"/>
                <a:gd name="T11" fmla="*/ 2210 h 2210"/>
                <a:gd name="T12" fmla="*/ 2679 w 2746"/>
                <a:gd name="T13" fmla="*/ 231 h 2210"/>
                <a:gd name="T14" fmla="*/ 248 w 2746"/>
                <a:gd name="T15" fmla="*/ 200 h 2210"/>
                <a:gd name="T16" fmla="*/ 407 w 2746"/>
                <a:gd name="T17" fmla="*/ 285 h 2210"/>
                <a:gd name="T18" fmla="*/ 680 w 2746"/>
                <a:gd name="T19" fmla="*/ 418 h 2210"/>
                <a:gd name="T20" fmla="*/ 340 w 2746"/>
                <a:gd name="T21" fmla="*/ 592 h 2210"/>
                <a:gd name="T22" fmla="*/ 680 w 2746"/>
                <a:gd name="T23" fmla="*/ 687 h 2210"/>
                <a:gd name="T24" fmla="*/ 794 w 2746"/>
                <a:gd name="T25" fmla="*/ 734 h 2210"/>
                <a:gd name="T26" fmla="*/ 997 w 2746"/>
                <a:gd name="T27" fmla="*/ 730 h 2210"/>
                <a:gd name="T28" fmla="*/ 1111 w 2746"/>
                <a:gd name="T29" fmla="*/ 658 h 2210"/>
                <a:gd name="T30" fmla="*/ 1150 w 2746"/>
                <a:gd name="T31" fmla="*/ 525 h 2210"/>
                <a:gd name="T32" fmla="*/ 1150 w 2746"/>
                <a:gd name="T33" fmla="*/ 418 h 2210"/>
                <a:gd name="T34" fmla="*/ 1111 w 2746"/>
                <a:gd name="T35" fmla="*/ 285 h 2210"/>
                <a:gd name="T36" fmla="*/ 1306 w 2746"/>
                <a:gd name="T37" fmla="*/ 1912 h 2210"/>
                <a:gd name="T38" fmla="*/ 1440 w 2746"/>
                <a:gd name="T39" fmla="*/ 200 h 2210"/>
                <a:gd name="T40" fmla="*/ 1217 w 2746"/>
                <a:gd name="T41" fmla="*/ 832 h 2210"/>
                <a:gd name="T42" fmla="*/ 340 w 2746"/>
                <a:gd name="T43" fmla="*/ 832 h 2210"/>
                <a:gd name="T44" fmla="*/ 1217 w 2746"/>
                <a:gd name="T45" fmla="*/ 832 h 2210"/>
                <a:gd name="T46" fmla="*/ 407 w 2746"/>
                <a:gd name="T47" fmla="*/ 1138 h 2210"/>
                <a:gd name="T48" fmla="*/ 1150 w 2746"/>
                <a:gd name="T49" fmla="*/ 1005 h 2210"/>
                <a:gd name="T50" fmla="*/ 1150 w 2746"/>
                <a:gd name="T51" fmla="*/ 1378 h 2210"/>
                <a:gd name="T52" fmla="*/ 407 w 2746"/>
                <a:gd name="T53" fmla="*/ 1245 h 2210"/>
                <a:gd name="T54" fmla="*/ 1217 w 2746"/>
                <a:gd name="T55" fmla="*/ 1552 h 2210"/>
                <a:gd name="T56" fmla="*/ 340 w 2746"/>
                <a:gd name="T57" fmla="*/ 1552 h 2210"/>
                <a:gd name="T58" fmla="*/ 1217 w 2746"/>
                <a:gd name="T59" fmla="*/ 1552 h 2210"/>
                <a:gd name="T60" fmla="*/ 2347 w 2746"/>
                <a:gd name="T61" fmla="*/ 285 h 2210"/>
                <a:gd name="T62" fmla="*/ 1613 w 2746"/>
                <a:gd name="T63" fmla="*/ 418 h 2210"/>
                <a:gd name="T64" fmla="*/ 1613 w 2746"/>
                <a:gd name="T65" fmla="*/ 525 h 2210"/>
                <a:gd name="T66" fmla="*/ 2347 w 2746"/>
                <a:gd name="T67" fmla="*/ 658 h 2210"/>
                <a:gd name="T68" fmla="*/ 1547 w 2746"/>
                <a:gd name="T69" fmla="*/ 832 h 2210"/>
                <a:gd name="T70" fmla="*/ 2413 w 2746"/>
                <a:gd name="T71" fmla="*/ 832 h 2210"/>
                <a:gd name="T72" fmla="*/ 1547 w 2746"/>
                <a:gd name="T73" fmla="*/ 832 h 2210"/>
                <a:gd name="T74" fmla="*/ 2347 w 2746"/>
                <a:gd name="T75" fmla="*/ 1005 h 2210"/>
                <a:gd name="T76" fmla="*/ 1613 w 2746"/>
                <a:gd name="T77" fmla="*/ 1138 h 2210"/>
                <a:gd name="T78" fmla="*/ 1613 w 2746"/>
                <a:gd name="T79" fmla="*/ 1245 h 2210"/>
                <a:gd name="T80" fmla="*/ 2347 w 2746"/>
                <a:gd name="T81" fmla="*/ 1378 h 2210"/>
                <a:gd name="T82" fmla="*/ 1547 w 2746"/>
                <a:gd name="T83" fmla="*/ 1552 h 2210"/>
                <a:gd name="T84" fmla="*/ 2413 w 2746"/>
                <a:gd name="T85" fmla="*/ 1552 h 2210"/>
                <a:gd name="T86" fmla="*/ 1547 w 2746"/>
                <a:gd name="T87" fmla="*/ 1552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46" h="2210">
                  <a:moveTo>
                    <a:pt x="2679" y="231"/>
                  </a:moveTo>
                  <a:lnTo>
                    <a:pt x="2631" y="231"/>
                  </a:lnTo>
                  <a:lnTo>
                    <a:pt x="2631" y="133"/>
                  </a:lnTo>
                  <a:cubicBezTo>
                    <a:pt x="2631" y="97"/>
                    <a:pt x="2601" y="67"/>
                    <a:pt x="2564" y="67"/>
                  </a:cubicBezTo>
                  <a:lnTo>
                    <a:pt x="1373" y="67"/>
                  </a:lnTo>
                  <a:lnTo>
                    <a:pt x="1111" y="67"/>
                  </a:lnTo>
                  <a:cubicBezTo>
                    <a:pt x="1111" y="30"/>
                    <a:pt x="1081" y="0"/>
                    <a:pt x="1044" y="0"/>
                  </a:cubicBezTo>
                  <a:lnTo>
                    <a:pt x="747" y="0"/>
                  </a:lnTo>
                  <a:cubicBezTo>
                    <a:pt x="710" y="0"/>
                    <a:pt x="680" y="30"/>
                    <a:pt x="680" y="67"/>
                  </a:cubicBezTo>
                  <a:lnTo>
                    <a:pt x="182" y="67"/>
                  </a:lnTo>
                  <a:cubicBezTo>
                    <a:pt x="145" y="67"/>
                    <a:pt x="115" y="97"/>
                    <a:pt x="115" y="133"/>
                  </a:cubicBezTo>
                  <a:lnTo>
                    <a:pt x="115" y="231"/>
                  </a:lnTo>
                  <a:lnTo>
                    <a:pt x="67" y="231"/>
                  </a:lnTo>
                  <a:cubicBezTo>
                    <a:pt x="30" y="231"/>
                    <a:pt x="0" y="261"/>
                    <a:pt x="0" y="298"/>
                  </a:cubicBezTo>
                  <a:lnTo>
                    <a:pt x="0" y="2143"/>
                  </a:lnTo>
                  <a:cubicBezTo>
                    <a:pt x="0" y="2180"/>
                    <a:pt x="30" y="2210"/>
                    <a:pt x="67" y="2210"/>
                  </a:cubicBezTo>
                  <a:lnTo>
                    <a:pt x="1373" y="2210"/>
                  </a:lnTo>
                  <a:lnTo>
                    <a:pt x="2679" y="2210"/>
                  </a:lnTo>
                  <a:cubicBezTo>
                    <a:pt x="2716" y="2210"/>
                    <a:pt x="2746" y="2180"/>
                    <a:pt x="2746" y="2143"/>
                  </a:cubicBezTo>
                  <a:lnTo>
                    <a:pt x="2746" y="298"/>
                  </a:lnTo>
                  <a:cubicBezTo>
                    <a:pt x="2746" y="261"/>
                    <a:pt x="2716" y="231"/>
                    <a:pt x="2679" y="231"/>
                  </a:cubicBezTo>
                  <a:close/>
                  <a:moveTo>
                    <a:pt x="1306" y="1912"/>
                  </a:moveTo>
                  <a:lnTo>
                    <a:pt x="248" y="1912"/>
                  </a:lnTo>
                  <a:lnTo>
                    <a:pt x="248" y="200"/>
                  </a:lnTo>
                  <a:lnTo>
                    <a:pt x="680" y="200"/>
                  </a:lnTo>
                  <a:lnTo>
                    <a:pt x="680" y="285"/>
                  </a:lnTo>
                  <a:lnTo>
                    <a:pt x="407" y="285"/>
                  </a:lnTo>
                  <a:cubicBezTo>
                    <a:pt x="370" y="285"/>
                    <a:pt x="340" y="315"/>
                    <a:pt x="340" y="352"/>
                  </a:cubicBezTo>
                  <a:cubicBezTo>
                    <a:pt x="340" y="388"/>
                    <a:pt x="370" y="418"/>
                    <a:pt x="407" y="418"/>
                  </a:cubicBezTo>
                  <a:lnTo>
                    <a:pt x="680" y="418"/>
                  </a:lnTo>
                  <a:lnTo>
                    <a:pt x="680" y="525"/>
                  </a:lnTo>
                  <a:lnTo>
                    <a:pt x="407" y="525"/>
                  </a:lnTo>
                  <a:cubicBezTo>
                    <a:pt x="370" y="525"/>
                    <a:pt x="340" y="555"/>
                    <a:pt x="340" y="592"/>
                  </a:cubicBezTo>
                  <a:cubicBezTo>
                    <a:pt x="340" y="628"/>
                    <a:pt x="370" y="658"/>
                    <a:pt x="407" y="658"/>
                  </a:cubicBezTo>
                  <a:lnTo>
                    <a:pt x="680" y="658"/>
                  </a:lnTo>
                  <a:lnTo>
                    <a:pt x="680" y="687"/>
                  </a:lnTo>
                  <a:cubicBezTo>
                    <a:pt x="680" y="714"/>
                    <a:pt x="696" y="738"/>
                    <a:pt x="721" y="749"/>
                  </a:cubicBezTo>
                  <a:cubicBezTo>
                    <a:pt x="729" y="752"/>
                    <a:pt x="738" y="754"/>
                    <a:pt x="747" y="754"/>
                  </a:cubicBezTo>
                  <a:cubicBezTo>
                    <a:pt x="764" y="754"/>
                    <a:pt x="781" y="747"/>
                    <a:pt x="794" y="734"/>
                  </a:cubicBezTo>
                  <a:lnTo>
                    <a:pt x="870" y="658"/>
                  </a:lnTo>
                  <a:lnTo>
                    <a:pt x="926" y="658"/>
                  </a:lnTo>
                  <a:lnTo>
                    <a:pt x="997" y="730"/>
                  </a:lnTo>
                  <a:cubicBezTo>
                    <a:pt x="1016" y="749"/>
                    <a:pt x="1045" y="755"/>
                    <a:pt x="1070" y="744"/>
                  </a:cubicBezTo>
                  <a:cubicBezTo>
                    <a:pt x="1095" y="734"/>
                    <a:pt x="1111" y="710"/>
                    <a:pt x="1111" y="683"/>
                  </a:cubicBezTo>
                  <a:lnTo>
                    <a:pt x="1111" y="658"/>
                  </a:lnTo>
                  <a:lnTo>
                    <a:pt x="1150" y="658"/>
                  </a:lnTo>
                  <a:cubicBezTo>
                    <a:pt x="1187" y="658"/>
                    <a:pt x="1217" y="628"/>
                    <a:pt x="1217" y="592"/>
                  </a:cubicBezTo>
                  <a:cubicBezTo>
                    <a:pt x="1217" y="555"/>
                    <a:pt x="1187" y="525"/>
                    <a:pt x="1150" y="525"/>
                  </a:cubicBezTo>
                  <a:lnTo>
                    <a:pt x="1111" y="525"/>
                  </a:lnTo>
                  <a:lnTo>
                    <a:pt x="1111" y="418"/>
                  </a:lnTo>
                  <a:lnTo>
                    <a:pt x="1150" y="418"/>
                  </a:lnTo>
                  <a:cubicBezTo>
                    <a:pt x="1187" y="418"/>
                    <a:pt x="1217" y="388"/>
                    <a:pt x="1217" y="352"/>
                  </a:cubicBezTo>
                  <a:cubicBezTo>
                    <a:pt x="1217" y="315"/>
                    <a:pt x="1187" y="285"/>
                    <a:pt x="1150" y="285"/>
                  </a:cubicBezTo>
                  <a:lnTo>
                    <a:pt x="1111" y="285"/>
                  </a:lnTo>
                  <a:lnTo>
                    <a:pt x="1111" y="200"/>
                  </a:lnTo>
                  <a:lnTo>
                    <a:pt x="1306" y="200"/>
                  </a:lnTo>
                  <a:lnTo>
                    <a:pt x="1306" y="1912"/>
                  </a:lnTo>
                  <a:close/>
                  <a:moveTo>
                    <a:pt x="2498" y="1912"/>
                  </a:moveTo>
                  <a:lnTo>
                    <a:pt x="1440" y="1912"/>
                  </a:lnTo>
                  <a:lnTo>
                    <a:pt x="1440" y="200"/>
                  </a:lnTo>
                  <a:lnTo>
                    <a:pt x="2498" y="200"/>
                  </a:lnTo>
                  <a:lnTo>
                    <a:pt x="2498" y="1912"/>
                  </a:lnTo>
                  <a:close/>
                  <a:moveTo>
                    <a:pt x="1217" y="832"/>
                  </a:moveTo>
                  <a:cubicBezTo>
                    <a:pt x="1217" y="868"/>
                    <a:pt x="1187" y="898"/>
                    <a:pt x="1150" y="898"/>
                  </a:cubicBezTo>
                  <a:lnTo>
                    <a:pt x="407" y="898"/>
                  </a:lnTo>
                  <a:cubicBezTo>
                    <a:pt x="370" y="898"/>
                    <a:pt x="340" y="868"/>
                    <a:pt x="340" y="832"/>
                  </a:cubicBezTo>
                  <a:cubicBezTo>
                    <a:pt x="340" y="795"/>
                    <a:pt x="370" y="765"/>
                    <a:pt x="407" y="765"/>
                  </a:cubicBezTo>
                  <a:lnTo>
                    <a:pt x="1150" y="765"/>
                  </a:lnTo>
                  <a:cubicBezTo>
                    <a:pt x="1187" y="765"/>
                    <a:pt x="1217" y="795"/>
                    <a:pt x="1217" y="832"/>
                  </a:cubicBezTo>
                  <a:close/>
                  <a:moveTo>
                    <a:pt x="1217" y="1072"/>
                  </a:moveTo>
                  <a:cubicBezTo>
                    <a:pt x="1217" y="1108"/>
                    <a:pt x="1187" y="1138"/>
                    <a:pt x="1150" y="1138"/>
                  </a:cubicBezTo>
                  <a:lnTo>
                    <a:pt x="407" y="1138"/>
                  </a:lnTo>
                  <a:cubicBezTo>
                    <a:pt x="370" y="1138"/>
                    <a:pt x="340" y="1108"/>
                    <a:pt x="340" y="1072"/>
                  </a:cubicBezTo>
                  <a:cubicBezTo>
                    <a:pt x="340" y="1035"/>
                    <a:pt x="370" y="1005"/>
                    <a:pt x="407" y="1005"/>
                  </a:cubicBezTo>
                  <a:lnTo>
                    <a:pt x="1150" y="1005"/>
                  </a:lnTo>
                  <a:cubicBezTo>
                    <a:pt x="1187" y="1005"/>
                    <a:pt x="1217" y="1035"/>
                    <a:pt x="1217" y="1072"/>
                  </a:cubicBezTo>
                  <a:close/>
                  <a:moveTo>
                    <a:pt x="1217" y="1312"/>
                  </a:moveTo>
                  <a:cubicBezTo>
                    <a:pt x="1217" y="1348"/>
                    <a:pt x="1187" y="1378"/>
                    <a:pt x="1150" y="1378"/>
                  </a:cubicBezTo>
                  <a:lnTo>
                    <a:pt x="407" y="1378"/>
                  </a:lnTo>
                  <a:cubicBezTo>
                    <a:pt x="370" y="1378"/>
                    <a:pt x="340" y="1348"/>
                    <a:pt x="340" y="1312"/>
                  </a:cubicBezTo>
                  <a:cubicBezTo>
                    <a:pt x="340" y="1275"/>
                    <a:pt x="370" y="1245"/>
                    <a:pt x="407" y="1245"/>
                  </a:cubicBezTo>
                  <a:lnTo>
                    <a:pt x="1150" y="1245"/>
                  </a:lnTo>
                  <a:cubicBezTo>
                    <a:pt x="1187" y="1245"/>
                    <a:pt x="1217" y="1275"/>
                    <a:pt x="1217" y="1312"/>
                  </a:cubicBezTo>
                  <a:close/>
                  <a:moveTo>
                    <a:pt x="1217" y="1552"/>
                  </a:moveTo>
                  <a:cubicBezTo>
                    <a:pt x="1217" y="1588"/>
                    <a:pt x="1187" y="1618"/>
                    <a:pt x="1150" y="1618"/>
                  </a:cubicBezTo>
                  <a:lnTo>
                    <a:pt x="407" y="1618"/>
                  </a:lnTo>
                  <a:cubicBezTo>
                    <a:pt x="370" y="1618"/>
                    <a:pt x="340" y="1588"/>
                    <a:pt x="340" y="1552"/>
                  </a:cubicBezTo>
                  <a:cubicBezTo>
                    <a:pt x="340" y="1515"/>
                    <a:pt x="370" y="1485"/>
                    <a:pt x="407" y="1485"/>
                  </a:cubicBezTo>
                  <a:lnTo>
                    <a:pt x="1150" y="1485"/>
                  </a:lnTo>
                  <a:cubicBezTo>
                    <a:pt x="1187" y="1485"/>
                    <a:pt x="1217" y="1515"/>
                    <a:pt x="1217" y="1552"/>
                  </a:cubicBezTo>
                  <a:close/>
                  <a:moveTo>
                    <a:pt x="1547" y="352"/>
                  </a:moveTo>
                  <a:cubicBezTo>
                    <a:pt x="1547" y="315"/>
                    <a:pt x="1577" y="285"/>
                    <a:pt x="1613" y="285"/>
                  </a:cubicBezTo>
                  <a:lnTo>
                    <a:pt x="2347" y="285"/>
                  </a:lnTo>
                  <a:cubicBezTo>
                    <a:pt x="2383" y="285"/>
                    <a:pt x="2413" y="315"/>
                    <a:pt x="2413" y="352"/>
                  </a:cubicBezTo>
                  <a:cubicBezTo>
                    <a:pt x="2413" y="388"/>
                    <a:pt x="2383" y="418"/>
                    <a:pt x="2347" y="418"/>
                  </a:cubicBezTo>
                  <a:lnTo>
                    <a:pt x="1613" y="418"/>
                  </a:lnTo>
                  <a:cubicBezTo>
                    <a:pt x="1577" y="418"/>
                    <a:pt x="1547" y="388"/>
                    <a:pt x="1547" y="352"/>
                  </a:cubicBezTo>
                  <a:close/>
                  <a:moveTo>
                    <a:pt x="1547" y="592"/>
                  </a:moveTo>
                  <a:cubicBezTo>
                    <a:pt x="1547" y="555"/>
                    <a:pt x="1577" y="525"/>
                    <a:pt x="1613" y="525"/>
                  </a:cubicBezTo>
                  <a:lnTo>
                    <a:pt x="2347" y="525"/>
                  </a:lnTo>
                  <a:cubicBezTo>
                    <a:pt x="2383" y="525"/>
                    <a:pt x="2413" y="555"/>
                    <a:pt x="2413" y="592"/>
                  </a:cubicBezTo>
                  <a:cubicBezTo>
                    <a:pt x="2413" y="628"/>
                    <a:pt x="2383" y="658"/>
                    <a:pt x="2347" y="658"/>
                  </a:cubicBezTo>
                  <a:lnTo>
                    <a:pt x="1613" y="658"/>
                  </a:lnTo>
                  <a:cubicBezTo>
                    <a:pt x="1577" y="658"/>
                    <a:pt x="1547" y="628"/>
                    <a:pt x="1547" y="592"/>
                  </a:cubicBezTo>
                  <a:close/>
                  <a:moveTo>
                    <a:pt x="1547" y="832"/>
                  </a:moveTo>
                  <a:cubicBezTo>
                    <a:pt x="1547" y="795"/>
                    <a:pt x="1577" y="765"/>
                    <a:pt x="1613" y="765"/>
                  </a:cubicBezTo>
                  <a:lnTo>
                    <a:pt x="2347" y="765"/>
                  </a:lnTo>
                  <a:cubicBezTo>
                    <a:pt x="2383" y="765"/>
                    <a:pt x="2413" y="795"/>
                    <a:pt x="2413" y="832"/>
                  </a:cubicBezTo>
                  <a:cubicBezTo>
                    <a:pt x="2413" y="868"/>
                    <a:pt x="2383" y="898"/>
                    <a:pt x="2347" y="898"/>
                  </a:cubicBezTo>
                  <a:lnTo>
                    <a:pt x="1613" y="898"/>
                  </a:lnTo>
                  <a:cubicBezTo>
                    <a:pt x="1577" y="898"/>
                    <a:pt x="1547" y="868"/>
                    <a:pt x="1547" y="832"/>
                  </a:cubicBezTo>
                  <a:close/>
                  <a:moveTo>
                    <a:pt x="1547" y="1072"/>
                  </a:moveTo>
                  <a:cubicBezTo>
                    <a:pt x="1547" y="1035"/>
                    <a:pt x="1577" y="1005"/>
                    <a:pt x="1613" y="1005"/>
                  </a:cubicBezTo>
                  <a:lnTo>
                    <a:pt x="2347" y="1005"/>
                  </a:lnTo>
                  <a:cubicBezTo>
                    <a:pt x="2383" y="1005"/>
                    <a:pt x="2413" y="1035"/>
                    <a:pt x="2413" y="1072"/>
                  </a:cubicBezTo>
                  <a:cubicBezTo>
                    <a:pt x="2413" y="1108"/>
                    <a:pt x="2383" y="1138"/>
                    <a:pt x="2347" y="1138"/>
                  </a:cubicBezTo>
                  <a:lnTo>
                    <a:pt x="1613" y="1138"/>
                  </a:lnTo>
                  <a:cubicBezTo>
                    <a:pt x="1577" y="1138"/>
                    <a:pt x="1547" y="1108"/>
                    <a:pt x="1547" y="1072"/>
                  </a:cubicBezTo>
                  <a:close/>
                  <a:moveTo>
                    <a:pt x="1547" y="1312"/>
                  </a:moveTo>
                  <a:cubicBezTo>
                    <a:pt x="1547" y="1275"/>
                    <a:pt x="1577" y="1245"/>
                    <a:pt x="1613" y="1245"/>
                  </a:cubicBezTo>
                  <a:lnTo>
                    <a:pt x="2347" y="1245"/>
                  </a:lnTo>
                  <a:cubicBezTo>
                    <a:pt x="2383" y="1245"/>
                    <a:pt x="2413" y="1275"/>
                    <a:pt x="2413" y="1312"/>
                  </a:cubicBezTo>
                  <a:cubicBezTo>
                    <a:pt x="2413" y="1348"/>
                    <a:pt x="2383" y="1378"/>
                    <a:pt x="2347" y="1378"/>
                  </a:cubicBezTo>
                  <a:lnTo>
                    <a:pt x="1613" y="1378"/>
                  </a:lnTo>
                  <a:cubicBezTo>
                    <a:pt x="1577" y="1378"/>
                    <a:pt x="1547" y="1348"/>
                    <a:pt x="1547" y="1312"/>
                  </a:cubicBezTo>
                  <a:close/>
                  <a:moveTo>
                    <a:pt x="1547" y="1552"/>
                  </a:moveTo>
                  <a:cubicBezTo>
                    <a:pt x="1547" y="1515"/>
                    <a:pt x="1577" y="1485"/>
                    <a:pt x="1613" y="1485"/>
                  </a:cubicBezTo>
                  <a:lnTo>
                    <a:pt x="2347" y="1485"/>
                  </a:lnTo>
                  <a:cubicBezTo>
                    <a:pt x="2383" y="1485"/>
                    <a:pt x="2413" y="1515"/>
                    <a:pt x="2413" y="1552"/>
                  </a:cubicBezTo>
                  <a:cubicBezTo>
                    <a:pt x="2413" y="1588"/>
                    <a:pt x="2383" y="1618"/>
                    <a:pt x="2347" y="1618"/>
                  </a:cubicBezTo>
                  <a:lnTo>
                    <a:pt x="1613" y="1618"/>
                  </a:lnTo>
                  <a:cubicBezTo>
                    <a:pt x="1577" y="1618"/>
                    <a:pt x="1547" y="1588"/>
                    <a:pt x="1547" y="155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sp>
          <p:nvSpPr>
            <p:cNvPr id="8" name="任意多边形: 形状 7"/>
            <p:cNvSpPr/>
            <p:nvPr>
              <p:custDataLst>
                <p:tags r:id="rId4"/>
              </p:custDataLst>
            </p:nvPr>
          </p:nvSpPr>
          <p:spPr>
            <a:xfrm>
              <a:off x="361792" y="792389"/>
              <a:ext cx="205548" cy="236311"/>
            </a:xfrm>
            <a:custGeom>
              <a:avLst/>
              <a:gdLst>
                <a:gd name="connsiteX0" fmla="*/ 47613 w 205548"/>
                <a:gd name="connsiteY0" fmla="*/ 0 h 236311"/>
                <a:gd name="connsiteX1" fmla="*/ 205548 w 205548"/>
                <a:gd name="connsiteY1" fmla="*/ 157935 h 236311"/>
                <a:gd name="connsiteX2" fmla="*/ 193137 w 205548"/>
                <a:gd name="connsiteY2" fmla="*/ 219410 h 236311"/>
                <a:gd name="connsiteX3" fmla="*/ 181742 w 205548"/>
                <a:gd name="connsiteY3" fmla="*/ 236311 h 236311"/>
                <a:gd name="connsiteX4" fmla="*/ 151926 w 205548"/>
                <a:gd name="connsiteY4" fmla="*/ 236311 h 236311"/>
                <a:gd name="connsiteX5" fmla="*/ 0 w 205548"/>
                <a:gd name="connsiteY5" fmla="*/ 84385 h 236311"/>
                <a:gd name="connsiteX6" fmla="*/ 0 w 205548"/>
                <a:gd name="connsiteY6" fmla="*/ 9613 h 23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548" h="236308">
                  <a:moveTo>
                    <a:pt x="47613" y="0"/>
                  </a:moveTo>
                  <a:cubicBezTo>
                    <a:pt x="134838" y="0"/>
                    <a:pt x="205548" y="70710"/>
                    <a:pt x="205548" y="157935"/>
                  </a:cubicBezTo>
                  <a:cubicBezTo>
                    <a:pt x="205548" y="179741"/>
                    <a:pt x="201129" y="200515"/>
                    <a:pt x="193137" y="219410"/>
                  </a:cubicBezTo>
                  <a:lnTo>
                    <a:pt x="181742" y="236311"/>
                  </a:lnTo>
                  <a:lnTo>
                    <a:pt x="151926" y="236311"/>
                  </a:lnTo>
                  <a:cubicBezTo>
                    <a:pt x="68020" y="236311"/>
                    <a:pt x="0" y="168291"/>
                    <a:pt x="0" y="84385"/>
                  </a:cubicBezTo>
                  <a:lnTo>
                    <a:pt x="0" y="9613"/>
                  </a:lnTo>
                  <a:close/>
                </a:path>
              </a:pathLst>
            </a:cu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lang="zh-CN" altLang="en-US" strike="noStrike" noProof="1"/>
            </a:p>
          </p:txBody>
        </p:sp>
      </p:grpSp>
      <p:sp>
        <p:nvSpPr>
          <p:cNvPr id="10" name="文本占位符 9"/>
          <p:cNvSpPr>
            <a:spLocks noGrp="1"/>
          </p:cNvSpPr>
          <p:nvPr>
            <p:ph type="body" sz="quarter" idx="10"/>
            <p:custDataLst>
              <p:tags r:id="rId5"/>
            </p:custDataLst>
          </p:nvPr>
        </p:nvSpPr>
        <p:spPr>
          <a:xfrm>
            <a:off x="1143000" y="469223"/>
            <a:ext cx="10375900" cy="646331"/>
          </a:xfrm>
          <a:prstGeom prst="rect">
            <a:avLst/>
          </a:prstGeom>
        </p:spPr>
        <p:txBody>
          <a:bodyPr wrap="square">
            <a:spAutoFit/>
          </a:bodyPr>
          <a:lstStyle>
            <a:lvl1pPr marL="0" indent="0">
              <a:lnSpc>
                <a:spcPct val="100000"/>
              </a:lnSpc>
              <a:buNone/>
              <a:defRPr sz="3595" b="1">
                <a:solidFill>
                  <a:schemeClr val="accent2"/>
                </a:solidFill>
              </a:defRPr>
            </a:lvl1pPr>
          </a:lstStyle>
          <a:p>
            <a:pPr lvl="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1"/>
            <p:custDataLst>
              <p:tags r:id="rId6"/>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2"/>
            <p:custDataLst>
              <p:tags r:id="rId7"/>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3"/>
            <p:custDataLst>
              <p:tags r:id="rId8"/>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2_标题和内容">
    <p:spTree>
      <p:nvGrpSpPr>
        <p:cNvPr id="1" name=""/>
        <p:cNvGrpSpPr/>
        <p:nvPr/>
      </p:nvGrpSpPr>
      <p:grpSpPr>
        <a:xfrm>
          <a:off x="0" y="0"/>
          <a:ext cx="0" cy="0"/>
          <a:chOff x="0" y="0"/>
          <a:chExt cx="0" cy="0"/>
        </a:xfrm>
      </p:grpSpPr>
      <p:pic>
        <p:nvPicPr>
          <p:cNvPr id="7" name="图片 6" descr="蓝色的天空  低可信度描述已自动生成"/>
          <p:cNvPicPr>
            <a:picLocks noChangeAspect="1"/>
          </p:cNvPicPr>
          <p:nvPr userDrawn="1">
            <p:custDataLst>
              <p:tags r:id="rId2"/>
            </p:custDataLst>
          </p:nvPr>
        </p:nvPicPr>
        <p:blipFill>
          <a:blip r:embed="rId3">
            <a:alphaModFix amt="20000"/>
            <a:duotone>
              <a:schemeClr val="accent2">
                <a:shade val="45000"/>
                <a:satMod val="135000"/>
              </a:schemeClr>
              <a:prstClr val="white"/>
            </a:duotone>
            <a:extLst>
              <a:ext uri="{28A0092B-C50C-407E-A947-70E740481C1C}">
                <a14:useLocalDpi xmlns:a14="http://schemas.microsoft.com/office/drawing/2010/main" val="0"/>
              </a:ext>
            </a:extLst>
          </a:blip>
          <a:srcRect l="17807" t="43990" r="17807" b="1916"/>
          <a:stretch>
            <a:fillRect/>
          </a:stretch>
        </p:blipFill>
        <p:spPr>
          <a:xfrm>
            <a:off x="0" y="0"/>
            <a:ext cx="12192000" cy="6858000"/>
          </a:xfrm>
          <a:prstGeom prst="rect">
            <a:avLst/>
          </a:prstGeom>
        </p:spPr>
      </p:pic>
      <p:sp>
        <p:nvSpPr>
          <p:cNvPr id="4" name="图形 2"/>
          <p:cNvSpPr/>
          <p:nvPr>
            <p:custDataLst>
              <p:tags r:id="rId4"/>
            </p:custDataLst>
          </p:nvPr>
        </p:nvSpPr>
        <p:spPr>
          <a:xfrm rot="5400000">
            <a:off x="718390" y="479425"/>
            <a:ext cx="505886" cy="592138"/>
          </a:xfrm>
          <a:custGeom>
            <a:avLst/>
            <a:gdLst>
              <a:gd name="connsiteX0" fmla="*/ 565150 w 592062"/>
              <a:gd name="connsiteY0" fmla="*/ 0 h 592062"/>
              <a:gd name="connsiteX1" fmla="*/ 26912 w 592062"/>
              <a:gd name="connsiteY1" fmla="*/ 0 h 592062"/>
              <a:gd name="connsiteX2" fmla="*/ 0 w 592062"/>
              <a:gd name="connsiteY2" fmla="*/ 26912 h 592062"/>
              <a:gd name="connsiteX3" fmla="*/ 0 w 592062"/>
              <a:gd name="connsiteY3" fmla="*/ 565150 h 592062"/>
              <a:gd name="connsiteX4" fmla="*/ 26912 w 592062"/>
              <a:gd name="connsiteY4" fmla="*/ 592062 h 592062"/>
              <a:gd name="connsiteX5" fmla="*/ 565150 w 592062"/>
              <a:gd name="connsiteY5" fmla="*/ 592062 h 592062"/>
              <a:gd name="connsiteX6" fmla="*/ 592062 w 592062"/>
              <a:gd name="connsiteY6" fmla="*/ 565150 h 592062"/>
              <a:gd name="connsiteX7" fmla="*/ 592062 w 592062"/>
              <a:gd name="connsiteY7" fmla="*/ 26912 h 592062"/>
              <a:gd name="connsiteX8" fmla="*/ 565150 w 592062"/>
              <a:gd name="connsiteY8" fmla="*/ 0 h 592062"/>
              <a:gd name="connsiteX9" fmla="*/ 538238 w 592062"/>
              <a:gd name="connsiteY9" fmla="*/ 215295 h 592062"/>
              <a:gd name="connsiteX10" fmla="*/ 484415 w 592062"/>
              <a:gd name="connsiteY10" fmla="*/ 215295 h 592062"/>
              <a:gd name="connsiteX11" fmla="*/ 484415 w 592062"/>
              <a:gd name="connsiteY11" fmla="*/ 161472 h 592062"/>
              <a:gd name="connsiteX12" fmla="*/ 538238 w 592062"/>
              <a:gd name="connsiteY12" fmla="*/ 161472 h 592062"/>
              <a:gd name="connsiteX13" fmla="*/ 538238 w 592062"/>
              <a:gd name="connsiteY13" fmla="*/ 322943 h 592062"/>
              <a:gd name="connsiteX14" fmla="*/ 484415 w 592062"/>
              <a:gd name="connsiteY14" fmla="*/ 322943 h 592062"/>
              <a:gd name="connsiteX15" fmla="*/ 484415 w 592062"/>
              <a:gd name="connsiteY15" fmla="*/ 269119 h 592062"/>
              <a:gd name="connsiteX16" fmla="*/ 538238 w 592062"/>
              <a:gd name="connsiteY16" fmla="*/ 269119 h 592062"/>
              <a:gd name="connsiteX17" fmla="*/ 484415 w 592062"/>
              <a:gd name="connsiteY17" fmla="*/ 376767 h 592062"/>
              <a:gd name="connsiteX18" fmla="*/ 538238 w 592062"/>
              <a:gd name="connsiteY18" fmla="*/ 376767 h 592062"/>
              <a:gd name="connsiteX19" fmla="*/ 538238 w 592062"/>
              <a:gd name="connsiteY19" fmla="*/ 430591 h 592062"/>
              <a:gd name="connsiteX20" fmla="*/ 484415 w 592062"/>
              <a:gd name="connsiteY20" fmla="*/ 430591 h 592062"/>
              <a:gd name="connsiteX21" fmla="*/ 538238 w 592062"/>
              <a:gd name="connsiteY21" fmla="*/ 107648 h 592062"/>
              <a:gd name="connsiteX22" fmla="*/ 484415 w 592062"/>
              <a:gd name="connsiteY22" fmla="*/ 107648 h 592062"/>
              <a:gd name="connsiteX23" fmla="*/ 484415 w 592062"/>
              <a:gd name="connsiteY23" fmla="*/ 53824 h 592062"/>
              <a:gd name="connsiteX24" fmla="*/ 538238 w 592062"/>
              <a:gd name="connsiteY24" fmla="*/ 53824 h 592062"/>
              <a:gd name="connsiteX25" fmla="*/ 430591 w 592062"/>
              <a:gd name="connsiteY25" fmla="*/ 269119 h 592062"/>
              <a:gd name="connsiteX26" fmla="*/ 161472 w 592062"/>
              <a:gd name="connsiteY26" fmla="*/ 269119 h 592062"/>
              <a:gd name="connsiteX27" fmla="*/ 161472 w 592062"/>
              <a:gd name="connsiteY27" fmla="*/ 53824 h 592062"/>
              <a:gd name="connsiteX28" fmla="*/ 430591 w 592062"/>
              <a:gd name="connsiteY28" fmla="*/ 53824 h 592062"/>
              <a:gd name="connsiteX29" fmla="*/ 107648 w 592062"/>
              <a:gd name="connsiteY29" fmla="*/ 215295 h 592062"/>
              <a:gd name="connsiteX30" fmla="*/ 53824 w 592062"/>
              <a:gd name="connsiteY30" fmla="*/ 215295 h 592062"/>
              <a:gd name="connsiteX31" fmla="*/ 53824 w 592062"/>
              <a:gd name="connsiteY31" fmla="*/ 161472 h 592062"/>
              <a:gd name="connsiteX32" fmla="*/ 107648 w 592062"/>
              <a:gd name="connsiteY32" fmla="*/ 161472 h 592062"/>
              <a:gd name="connsiteX33" fmla="*/ 107648 w 592062"/>
              <a:gd name="connsiteY33" fmla="*/ 322943 h 592062"/>
              <a:gd name="connsiteX34" fmla="*/ 53824 w 592062"/>
              <a:gd name="connsiteY34" fmla="*/ 322943 h 592062"/>
              <a:gd name="connsiteX35" fmla="*/ 53824 w 592062"/>
              <a:gd name="connsiteY35" fmla="*/ 269119 h 592062"/>
              <a:gd name="connsiteX36" fmla="*/ 107648 w 592062"/>
              <a:gd name="connsiteY36" fmla="*/ 269119 h 592062"/>
              <a:gd name="connsiteX37" fmla="*/ 53824 w 592062"/>
              <a:gd name="connsiteY37" fmla="*/ 376767 h 592062"/>
              <a:gd name="connsiteX38" fmla="*/ 107648 w 592062"/>
              <a:gd name="connsiteY38" fmla="*/ 376767 h 592062"/>
              <a:gd name="connsiteX39" fmla="*/ 107648 w 592062"/>
              <a:gd name="connsiteY39" fmla="*/ 430591 h 592062"/>
              <a:gd name="connsiteX40" fmla="*/ 53824 w 592062"/>
              <a:gd name="connsiteY40" fmla="*/ 430591 h 592062"/>
              <a:gd name="connsiteX41" fmla="*/ 53824 w 592062"/>
              <a:gd name="connsiteY41" fmla="*/ 53824 h 592062"/>
              <a:gd name="connsiteX42" fmla="*/ 107648 w 592062"/>
              <a:gd name="connsiteY42" fmla="*/ 53824 h 592062"/>
              <a:gd name="connsiteX43" fmla="*/ 107648 w 592062"/>
              <a:gd name="connsiteY43" fmla="*/ 107648 h 592062"/>
              <a:gd name="connsiteX44" fmla="*/ 53824 w 592062"/>
              <a:gd name="connsiteY44" fmla="*/ 107648 h 592062"/>
              <a:gd name="connsiteX45" fmla="*/ 53824 w 592062"/>
              <a:gd name="connsiteY45" fmla="*/ 484415 h 592062"/>
              <a:gd name="connsiteX46" fmla="*/ 107648 w 592062"/>
              <a:gd name="connsiteY46" fmla="*/ 484415 h 592062"/>
              <a:gd name="connsiteX47" fmla="*/ 107648 w 592062"/>
              <a:gd name="connsiteY47" fmla="*/ 538238 h 592062"/>
              <a:gd name="connsiteX48" fmla="*/ 53824 w 592062"/>
              <a:gd name="connsiteY48" fmla="*/ 538238 h 592062"/>
              <a:gd name="connsiteX49" fmla="*/ 161472 w 592062"/>
              <a:gd name="connsiteY49" fmla="*/ 322943 h 592062"/>
              <a:gd name="connsiteX50" fmla="*/ 430591 w 592062"/>
              <a:gd name="connsiteY50" fmla="*/ 322943 h 592062"/>
              <a:gd name="connsiteX51" fmla="*/ 430591 w 592062"/>
              <a:gd name="connsiteY51" fmla="*/ 538238 h 592062"/>
              <a:gd name="connsiteX52" fmla="*/ 161472 w 592062"/>
              <a:gd name="connsiteY52" fmla="*/ 538238 h 592062"/>
              <a:gd name="connsiteX53" fmla="*/ 538238 w 592062"/>
              <a:gd name="connsiteY53" fmla="*/ 538238 h 592062"/>
              <a:gd name="connsiteX54" fmla="*/ 484415 w 592062"/>
              <a:gd name="connsiteY54" fmla="*/ 538238 h 592062"/>
              <a:gd name="connsiteX55" fmla="*/ 484415 w 592062"/>
              <a:gd name="connsiteY55" fmla="*/ 484415 h 592062"/>
              <a:gd name="connsiteX56" fmla="*/ 538238 w 592062"/>
              <a:gd name="connsiteY56" fmla="*/ 484415 h 59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92062" h="592062">
                <a:moveTo>
                  <a:pt x="565150" y="0"/>
                </a:moveTo>
                <a:lnTo>
                  <a:pt x="26912" y="0"/>
                </a:lnTo>
                <a:cubicBezTo>
                  <a:pt x="12049" y="0"/>
                  <a:pt x="0" y="12049"/>
                  <a:pt x="0" y="26912"/>
                </a:cubicBezTo>
                <a:lnTo>
                  <a:pt x="0" y="565150"/>
                </a:lnTo>
                <a:cubicBezTo>
                  <a:pt x="0" y="580013"/>
                  <a:pt x="12049" y="592062"/>
                  <a:pt x="26912" y="592062"/>
                </a:cubicBezTo>
                <a:lnTo>
                  <a:pt x="565150" y="592062"/>
                </a:lnTo>
                <a:cubicBezTo>
                  <a:pt x="580013" y="592062"/>
                  <a:pt x="592062" y="580013"/>
                  <a:pt x="592062" y="565150"/>
                </a:cubicBezTo>
                <a:lnTo>
                  <a:pt x="592062" y="26912"/>
                </a:lnTo>
                <a:cubicBezTo>
                  <a:pt x="592062" y="12049"/>
                  <a:pt x="580013" y="0"/>
                  <a:pt x="565150" y="0"/>
                </a:cubicBezTo>
                <a:close/>
                <a:moveTo>
                  <a:pt x="538238" y="215295"/>
                </a:moveTo>
                <a:lnTo>
                  <a:pt x="484415" y="215295"/>
                </a:lnTo>
                <a:lnTo>
                  <a:pt x="484415" y="161472"/>
                </a:lnTo>
                <a:lnTo>
                  <a:pt x="538238" y="161472"/>
                </a:lnTo>
                <a:close/>
                <a:moveTo>
                  <a:pt x="538238" y="322943"/>
                </a:moveTo>
                <a:lnTo>
                  <a:pt x="484415" y="322943"/>
                </a:lnTo>
                <a:lnTo>
                  <a:pt x="484415" y="269119"/>
                </a:lnTo>
                <a:lnTo>
                  <a:pt x="538238" y="269119"/>
                </a:lnTo>
                <a:close/>
                <a:moveTo>
                  <a:pt x="484415" y="376767"/>
                </a:moveTo>
                <a:lnTo>
                  <a:pt x="538238" y="376767"/>
                </a:lnTo>
                <a:lnTo>
                  <a:pt x="538238" y="430591"/>
                </a:lnTo>
                <a:lnTo>
                  <a:pt x="484415" y="430591"/>
                </a:lnTo>
                <a:close/>
                <a:moveTo>
                  <a:pt x="538238" y="107648"/>
                </a:moveTo>
                <a:lnTo>
                  <a:pt x="484415" y="107648"/>
                </a:lnTo>
                <a:lnTo>
                  <a:pt x="484415" y="53824"/>
                </a:lnTo>
                <a:lnTo>
                  <a:pt x="538238" y="53824"/>
                </a:lnTo>
                <a:close/>
                <a:moveTo>
                  <a:pt x="430591" y="269119"/>
                </a:moveTo>
                <a:lnTo>
                  <a:pt x="161472" y="269119"/>
                </a:lnTo>
                <a:lnTo>
                  <a:pt x="161472" y="53824"/>
                </a:lnTo>
                <a:lnTo>
                  <a:pt x="430591" y="53824"/>
                </a:lnTo>
                <a:close/>
                <a:moveTo>
                  <a:pt x="107648" y="215295"/>
                </a:moveTo>
                <a:lnTo>
                  <a:pt x="53824" y="215295"/>
                </a:lnTo>
                <a:lnTo>
                  <a:pt x="53824" y="161472"/>
                </a:lnTo>
                <a:lnTo>
                  <a:pt x="107648" y="161472"/>
                </a:lnTo>
                <a:close/>
                <a:moveTo>
                  <a:pt x="107648" y="322943"/>
                </a:moveTo>
                <a:lnTo>
                  <a:pt x="53824" y="322943"/>
                </a:lnTo>
                <a:lnTo>
                  <a:pt x="53824" y="269119"/>
                </a:lnTo>
                <a:lnTo>
                  <a:pt x="107648" y="269119"/>
                </a:lnTo>
                <a:close/>
                <a:moveTo>
                  <a:pt x="53824" y="376767"/>
                </a:moveTo>
                <a:lnTo>
                  <a:pt x="107648" y="376767"/>
                </a:lnTo>
                <a:lnTo>
                  <a:pt x="107648" y="430591"/>
                </a:lnTo>
                <a:lnTo>
                  <a:pt x="53824" y="430591"/>
                </a:lnTo>
                <a:close/>
                <a:moveTo>
                  <a:pt x="53824" y="53824"/>
                </a:moveTo>
                <a:lnTo>
                  <a:pt x="107648" y="53824"/>
                </a:lnTo>
                <a:lnTo>
                  <a:pt x="107648" y="107648"/>
                </a:lnTo>
                <a:lnTo>
                  <a:pt x="53824" y="107648"/>
                </a:lnTo>
                <a:close/>
                <a:moveTo>
                  <a:pt x="53824" y="484415"/>
                </a:moveTo>
                <a:lnTo>
                  <a:pt x="107648" y="484415"/>
                </a:lnTo>
                <a:lnTo>
                  <a:pt x="107648" y="538238"/>
                </a:lnTo>
                <a:lnTo>
                  <a:pt x="53824" y="538238"/>
                </a:lnTo>
                <a:close/>
                <a:moveTo>
                  <a:pt x="161472" y="322943"/>
                </a:moveTo>
                <a:lnTo>
                  <a:pt x="430591" y="322943"/>
                </a:lnTo>
                <a:lnTo>
                  <a:pt x="430591" y="538238"/>
                </a:lnTo>
                <a:lnTo>
                  <a:pt x="161472" y="538238"/>
                </a:lnTo>
                <a:close/>
                <a:moveTo>
                  <a:pt x="538238" y="538238"/>
                </a:moveTo>
                <a:lnTo>
                  <a:pt x="484415" y="538238"/>
                </a:lnTo>
                <a:lnTo>
                  <a:pt x="484415" y="484415"/>
                </a:lnTo>
                <a:lnTo>
                  <a:pt x="538238" y="484415"/>
                </a:lnTo>
                <a:close/>
              </a:path>
            </a:pathLst>
          </a:custGeom>
          <a:solidFill>
            <a:schemeClr val="accent5"/>
          </a:solidFill>
          <a:ln w="26591" cap="flat">
            <a:noFill/>
            <a:prstDash val="solid"/>
            <a:miter/>
          </a:ln>
        </p:spPr>
        <p:txBody>
          <a:bodyPr rtlCol="0" anchor="ctr"/>
          <a:lstStyle/>
          <a:p>
            <a:pPr fontAlgn="base"/>
            <a:endParaRPr lang="zh-CN" altLang="en-US" strike="noStrike" noProof="1"/>
          </a:p>
        </p:txBody>
      </p:sp>
      <p:pic>
        <p:nvPicPr>
          <p:cNvPr id="14343" name="图片 4" descr="图片包含 体育  描述已自动生成"/>
          <p:cNvPicPr>
            <a:picLocks noChangeAspect="1"/>
          </p:cNvPicPr>
          <p:nvPr userDrawn="1">
            <p:custDataLst>
              <p:tags r:id="rId5"/>
            </p:custDataLst>
          </p:nvPr>
        </p:nvPicPr>
        <p:blipFill>
          <a:blip r:embed="rId6"/>
          <a:srcRect t="40623" r="71577" b="8907"/>
          <a:stretch>
            <a:fillRect/>
          </a:stretch>
        </p:blipFill>
        <p:spPr>
          <a:xfrm>
            <a:off x="10742535" y="0"/>
            <a:ext cx="1449465" cy="1714500"/>
          </a:xfrm>
          <a:prstGeom prst="rect">
            <a:avLst/>
          </a:prstGeom>
          <a:noFill/>
          <a:ln w="9525">
            <a:noFill/>
          </a:ln>
        </p:spPr>
      </p:pic>
      <p:sp>
        <p:nvSpPr>
          <p:cNvPr id="6" name="文本占位符 5"/>
          <p:cNvSpPr>
            <a:spLocks noGrp="1"/>
          </p:cNvSpPr>
          <p:nvPr>
            <p:ph type="body" sz="quarter" idx="10" hasCustomPrompt="1"/>
            <p:custDataLst>
              <p:tags r:id="rId7"/>
            </p:custDataLst>
          </p:nvPr>
        </p:nvSpPr>
        <p:spPr>
          <a:xfrm>
            <a:off x="1448852" y="508813"/>
            <a:ext cx="10070048" cy="604837"/>
          </a:xfrm>
        </p:spPr>
        <p:txBody>
          <a:bodyPr anchor="ctr" anchorCtr="0"/>
          <a:lstStyle>
            <a:lvl1pPr marL="0" indent="0">
              <a:lnSpc>
                <a:spcPct val="100000"/>
              </a:lnSpc>
              <a:buNone/>
              <a:defRPr sz="3595" b="1">
                <a:solidFill>
                  <a:schemeClr val="accent5"/>
                </a:solidFill>
                <a:latin typeface="思源宋体 Heavy" pitchFamily="18" charset="-122"/>
                <a:ea typeface="思源宋体 Heavy" pitchFamily="18" charset="-122"/>
              </a:defRPr>
            </a:lvl1pPr>
          </a:lstStyle>
          <a:p>
            <a:pPr lvl="0" fontAlgn="base"/>
            <a:r>
              <a:rPr lang="zh-CN" altLang="en-US" strike="noStrike" noProof="1"/>
              <a:t>单击此处编辑母版文本</a:t>
            </a:r>
            <a:endParaRPr lang="zh-CN" altLang="en-US" strike="noStrike" noProof="1"/>
          </a:p>
        </p:txBody>
      </p:sp>
      <p:sp>
        <p:nvSpPr>
          <p:cNvPr id="2" name="日期占位符 1"/>
          <p:cNvSpPr>
            <a:spLocks noGrp="1"/>
          </p:cNvSpPr>
          <p:nvPr>
            <p:ph type="dt" sz="half" idx="11"/>
            <p:custDataLst>
              <p:tags r:id="rId8"/>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2"/>
            <p:custDataLst>
              <p:tags r:id="rId9"/>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5" name="灯片编号占位符 4"/>
          <p:cNvSpPr>
            <a:spLocks noGrp="1"/>
          </p:cNvSpPr>
          <p:nvPr>
            <p:ph type="sldNum" sz="quarter" idx="13"/>
            <p:custDataLst>
              <p:tags r:id="rId10"/>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spd="med">
    <p:blinds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showMasterSp="0" userDrawn="1">
  <p:cSld name="1_自定义版式">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4"/>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showMasterSp="0" userDrawn="1">
  <p:cSld name="www.51pptmoban.com">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4"/>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4"/>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spd="slow" advClick="0">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1_标题幻灯片">
    <p:spTree>
      <p:nvGrpSpPr>
        <p:cNvPr id="1" name=""/>
        <p:cNvGrpSpPr/>
        <p:nvPr/>
      </p:nvGrpSpPr>
      <p:grpSpPr>
        <a:xfrm>
          <a:off x="0" y="0"/>
          <a:ext cx="0" cy="0"/>
          <a:chOff x="0" y="0"/>
          <a:chExt cx="0" cy="0"/>
        </a:xfrm>
      </p:grpSpPr>
      <p:pic>
        <p:nvPicPr>
          <p:cNvPr id="15365" name="图片 6"/>
          <p:cNvPicPr>
            <a:picLocks noChangeAspect="1"/>
          </p:cNvPicPr>
          <p:nvPr>
            <p:custDataLst>
              <p:tags r:id="rId2"/>
            </p:custDataLst>
          </p:nvPr>
        </p:nvPicPr>
        <p:blipFill>
          <a:blip r:embed="rId3"/>
          <a:stretch>
            <a:fillRect/>
          </a:stretch>
        </p:blipFill>
        <p:spPr>
          <a:xfrm>
            <a:off x="0" y="0"/>
            <a:ext cx="12192000" cy="6858000"/>
          </a:xfrm>
          <a:prstGeom prst="rect">
            <a:avLst/>
          </a:prstGeom>
          <a:noFill/>
          <a:ln w="9525">
            <a:noFill/>
          </a:ln>
        </p:spPr>
      </p:pic>
      <p:sp>
        <p:nvSpPr>
          <p:cNvPr id="2051" name="矩形 7"/>
          <p:cNvSpPr/>
          <p:nvPr>
            <p:custDataLst>
              <p:tags r:id="rId4"/>
            </p:custDataLst>
          </p:nvPr>
        </p:nvSpPr>
        <p:spPr>
          <a:xfrm>
            <a:off x="0" y="0"/>
            <a:ext cx="12192000" cy="6858000"/>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5497" tIns="42748" rIns="85497" bIns="42748" anchor="ctr" anchorCtr="0"/>
          <a:lstStyle>
            <a:defPPr>
              <a:defRPr lang="zh-CN"/>
            </a:defPPr>
            <a:lvl1pPr marL="0" indent="0"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1pPr>
            <a:lvl2pPr marL="668655" indent="-211455"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2pPr>
            <a:lvl3pPr marL="1336675" indent="-422275"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3pPr>
            <a:lvl4pPr marL="2004695" indent="-633095"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4pPr>
            <a:lvl5pPr marL="2673350" indent="-844550"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fontAlgn="base" hangingPunct="1"/>
            <a:endParaRPr lang="zh-CN" altLang="en-US" sz="1980" strike="noStrike" noProof="1">
              <a:solidFill>
                <a:srgbClr val="FFFFFF"/>
              </a:solidFill>
              <a:latin typeface="Calibri" panose="020F05020202040A0204" charset="0"/>
            </a:endParaRPr>
          </a:p>
        </p:txBody>
      </p:sp>
      <p:sp>
        <p:nvSpPr>
          <p:cNvPr id="2052" name="矩形 8"/>
          <p:cNvSpPr/>
          <p:nvPr>
            <p:custDataLst>
              <p:tags r:id="rId5"/>
            </p:custDataLst>
          </p:nvPr>
        </p:nvSpPr>
        <p:spPr>
          <a:xfrm>
            <a:off x="0" y="6713538"/>
            <a:ext cx="8108442" cy="14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5497" tIns="42748" rIns="85497" bIns="42748" anchor="ctr" anchorCtr="0"/>
          <a:lstStyle>
            <a:defPPr>
              <a:defRPr lang="zh-CN"/>
            </a:defPPr>
            <a:lvl1pPr marL="0" indent="0"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1pPr>
            <a:lvl2pPr marL="668655" indent="-211455"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2pPr>
            <a:lvl3pPr marL="1336675" indent="-422275"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3pPr>
            <a:lvl4pPr marL="2004695" indent="-633095"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4pPr>
            <a:lvl5pPr marL="2673350" indent="-844550"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fontAlgn="base" hangingPunct="1"/>
            <a:endParaRPr lang="zh-CN" altLang="en-US" sz="1980" strike="noStrike" noProof="1">
              <a:solidFill>
                <a:srgbClr val="FFFFFF"/>
              </a:solidFill>
              <a:latin typeface="Calibri" panose="020F05020202040A0204" charset="0"/>
            </a:endParaRPr>
          </a:p>
        </p:txBody>
      </p:sp>
      <p:sp>
        <p:nvSpPr>
          <p:cNvPr id="2053" name="矩形 9"/>
          <p:cNvSpPr/>
          <p:nvPr>
            <p:custDataLst>
              <p:tags r:id="rId6"/>
            </p:custDataLst>
          </p:nvPr>
        </p:nvSpPr>
        <p:spPr>
          <a:xfrm>
            <a:off x="8108442" y="6713538"/>
            <a:ext cx="4083559" cy="1444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497" tIns="42748" rIns="85497" bIns="42748" anchor="ctr" anchorCtr="0"/>
          <a:lstStyle>
            <a:defPPr>
              <a:defRPr lang="zh-CN"/>
            </a:defPPr>
            <a:lvl1pPr marL="0" indent="0"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1pPr>
            <a:lvl2pPr marL="668655" indent="-211455"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2pPr>
            <a:lvl3pPr marL="1336675" indent="-422275"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3pPr>
            <a:lvl4pPr marL="2004695" indent="-633095"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4pPr>
            <a:lvl5pPr marL="2673350" indent="-844550" algn="l" defTabSz="133667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fontAlgn="base" hangingPunct="1"/>
            <a:endParaRPr lang="zh-CN" altLang="en-US" sz="1980" strike="noStrike" noProof="1">
              <a:solidFill>
                <a:srgbClr val="FFFFFF"/>
              </a:solidFill>
              <a:latin typeface="Calibri" panose="020F05020202040A0204" charset="0"/>
            </a:endParaRPr>
          </a:p>
        </p:txBody>
      </p:sp>
      <p:sp>
        <p:nvSpPr>
          <p:cNvPr id="2054" name="任意多边形 10"/>
          <p:cNvSpPr/>
          <p:nvPr>
            <p:custDataLst>
              <p:tags r:id="rId7"/>
            </p:custDataLst>
          </p:nvPr>
        </p:nvSpPr>
        <p:spPr>
          <a:xfrm>
            <a:off x="1463738" y="790575"/>
            <a:ext cx="10728263" cy="0"/>
          </a:xfrm>
          <a:custGeom>
            <a:avLst/>
            <a:gdLst>
              <a:gd name="connsiteX0" fmla="*/ 0 w 10392228"/>
              <a:gd name="connsiteY0" fmla="*/ 0 h 0"/>
              <a:gd name="connsiteX1" fmla="*/ 10392228 w 10392228"/>
              <a:gd name="connsiteY1" fmla="*/ 0 h 0"/>
            </a:gdLst>
            <a:ahLst/>
            <a:cxnLst>
              <a:cxn ang="0">
                <a:pos x="connsiteX0" y="connsiteY0"/>
              </a:cxn>
              <a:cxn ang="0">
                <a:pos x="connsiteX1" y="connsiteY1"/>
              </a:cxn>
            </a:cxnLst>
            <a:rect l="l" t="t" r="r" b="b"/>
            <a:pathLst>
              <a:path w="10392228">
                <a:moveTo>
                  <a:pt x="0" y="0"/>
                </a:moveTo>
                <a:lnTo>
                  <a:pt x="10392228" y="0"/>
                </a:lnTo>
              </a:path>
            </a:pathLst>
          </a:custGeom>
          <a:noFill/>
          <a:ln w="12700">
            <a:solidFill>
              <a:srgbClr val="FF0000"/>
            </a:solidFill>
            <a:prstDash val="solid"/>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85497" tIns="42748" rIns="85497" bIns="42748" anchor="ctr"/>
          <a:lstStyle/>
          <a:p>
            <a:pPr marL="0" marR="0" lvl="0" indent="0" algn="ctr" defTabSz="1337310" rtl="0" eaLnBrk="1" fontAlgn="auto" latinLnBrk="0" hangingPunct="1">
              <a:lnSpc>
                <a:spcPct val="100000"/>
              </a:lnSpc>
              <a:spcBef>
                <a:spcPct val="0"/>
              </a:spcBef>
              <a:spcAft>
                <a:spcPct val="0"/>
              </a:spcAft>
              <a:buClrTx/>
              <a:buSzTx/>
              <a:buFontTx/>
              <a:buNone/>
              <a:defRPr/>
            </a:pPr>
            <a:endParaRPr kumimoji="0" lang="zh-CN" altLang="en-US" sz="1980" b="0" i="0" u="none" strike="noStrike" kern="1200" cap="none" spc="0" normalizeH="0" baseline="0" noProof="0">
              <a:ln>
                <a:noFill/>
              </a:ln>
              <a:solidFill>
                <a:schemeClr val="lt1"/>
              </a:solidFill>
              <a:effectLst/>
              <a:uLnTx/>
              <a:uFillTx/>
              <a:latin typeface="+mn-lt"/>
              <a:ea typeface="+mn-ea"/>
              <a:cs typeface="+mn-cs"/>
            </a:endParaRPr>
          </a:p>
        </p:txBody>
      </p:sp>
      <p:pic>
        <p:nvPicPr>
          <p:cNvPr id="15370" name="Picture 2" descr="https://p7.itc.cn/images01/20210515/13c6345bacec4041b83c4a773d5232ce.jpeg"/>
          <p:cNvPicPr>
            <a:picLocks noChangeAspect="1"/>
          </p:cNvPicPr>
          <p:nvPr>
            <p:custDataLst>
              <p:tags r:id="rId8"/>
            </p:custDataLst>
          </p:nvPr>
        </p:nvPicPr>
        <p:blipFill>
          <a:blip r:embed="rId9"/>
          <a:stretch>
            <a:fillRect/>
          </a:stretch>
        </p:blipFill>
        <p:spPr>
          <a:xfrm>
            <a:off x="0" y="0"/>
            <a:ext cx="1097407" cy="795338"/>
          </a:xfrm>
          <a:prstGeom prst="rect">
            <a:avLst/>
          </a:prstGeom>
          <a:noFill/>
          <a:ln w="9525">
            <a:noFill/>
          </a:ln>
        </p:spPr>
      </p:pic>
      <p:sp>
        <p:nvSpPr>
          <p:cNvPr id="2" name="日期占位符 1"/>
          <p:cNvSpPr>
            <a:spLocks noGrp="1"/>
          </p:cNvSpPr>
          <p:nvPr>
            <p:ph type="dt" sz="half" idx="10"/>
            <p:custDataLst>
              <p:tags r:id="rId10"/>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11"/>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12"/>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userDrawn="1">
  <p:cSld name="本讲内容&amp;金句">
    <p:spTree>
      <p:nvGrpSpPr>
        <p:cNvPr id="1" name=""/>
        <p:cNvGrpSpPr/>
        <p:nvPr/>
      </p:nvGrpSpPr>
      <p:grpSpPr>
        <a:xfrm>
          <a:off x="0" y="0"/>
          <a:ext cx="0" cy="0"/>
          <a:chOff x="0" y="0"/>
          <a:chExt cx="0" cy="0"/>
        </a:xfrm>
      </p:grpSpPr>
      <p:pic>
        <p:nvPicPr>
          <p:cNvPr id="16389" name="图片 36"/>
          <p:cNvPicPr>
            <a:picLocks noChangeAspect="1"/>
          </p:cNvPicPr>
          <p:nvPr userDrawn="1">
            <p:custDataLst>
              <p:tags r:id="rId2"/>
            </p:custDataLst>
          </p:nvPr>
        </p:nvPicPr>
        <p:blipFill>
          <a:blip r:embed="rId3"/>
          <a:srcRect l="247" t="-2" b="909"/>
          <a:stretch>
            <a:fillRect/>
          </a:stretch>
        </p:blipFill>
        <p:spPr>
          <a:xfrm>
            <a:off x="0" y="6165850"/>
            <a:ext cx="12192000" cy="692150"/>
          </a:xfrm>
          <a:prstGeom prst="rect">
            <a:avLst/>
          </a:prstGeom>
          <a:noFill/>
          <a:ln w="9525">
            <a:noFill/>
          </a:ln>
        </p:spPr>
      </p:pic>
      <p:pic>
        <p:nvPicPr>
          <p:cNvPr id="16390" name="图片 32" descr="图片包含 轮廓  已生成高可信度的说明"/>
          <p:cNvPicPr>
            <a:picLocks noChangeAspect="1"/>
          </p:cNvPicPr>
          <p:nvPr userDrawn="1">
            <p:custDataLst>
              <p:tags r:id="rId4"/>
            </p:custDataLst>
          </p:nvPr>
        </p:nvPicPr>
        <p:blipFill>
          <a:blip r:embed="rId5"/>
          <a:stretch>
            <a:fillRect/>
          </a:stretch>
        </p:blipFill>
        <p:spPr>
          <a:xfrm>
            <a:off x="0" y="0"/>
            <a:ext cx="3287464" cy="1441450"/>
          </a:xfrm>
          <a:prstGeom prst="rect">
            <a:avLst/>
          </a:prstGeom>
          <a:noFill/>
          <a:ln w="9525">
            <a:noFill/>
          </a:ln>
        </p:spPr>
      </p:pic>
      <p:sp>
        <p:nvSpPr>
          <p:cNvPr id="2" name="日期占位符 1"/>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11"/>
            <p:custDataLst>
              <p:tags r:id="rId7"/>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4" name="灯片编号占位符 3"/>
          <p:cNvSpPr>
            <a:spLocks noGrp="1"/>
          </p:cNvSpPr>
          <p:nvPr>
            <p:ph type="sldNum" sz="quarter" idx="12"/>
            <p:custDataLst>
              <p:tags r:id="rId8"/>
            </p:custDataLst>
          </p:nvPr>
        </p:nvSpPr>
        <p:spPr/>
        <p:txBody>
          <a:body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Tree>
  </p:cSld>
  <p:clrMapOvr>
    <a:masterClrMapping/>
  </p:clrMapOvr>
  <p:transition/>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正文】一部分">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自定义版式">
    <p:bg>
      <p:bgPr>
        <a:gradFill flip="none" rotWithShape="1">
          <a:gsLst>
            <a:gs pos="58000">
              <a:schemeClr val="accent3">
                <a:lumMod val="5000"/>
                <a:lumOff val="95000"/>
              </a:schemeClr>
            </a:gs>
            <a:gs pos="100000">
              <a:schemeClr val="accent3">
                <a:lumMod val="40000"/>
                <a:lumOff val="60000"/>
              </a:schemeClr>
            </a:gs>
            <a:gs pos="100000">
              <a:schemeClr val="accent3">
                <a:lumMod val="30000"/>
                <a:lumOff val="70000"/>
              </a:schemeClr>
            </a:gs>
          </a:gsLst>
          <a:lin ang="5400000" scaled="0"/>
          <a:tileRect/>
        </a:gradFill>
        <a:effectLst/>
      </p:bgPr>
    </p:bg>
    <p:spTree>
      <p:nvGrpSpPr>
        <p:cNvPr id="1" name=""/>
        <p:cNvGrpSpPr/>
        <p:nvPr/>
      </p:nvGrpSpPr>
      <p:grpSpPr>
        <a:xfrm>
          <a:off x="0" y="0"/>
          <a:ext cx="0" cy="0"/>
          <a:chOff x="0" y="0"/>
          <a:chExt cx="0" cy="0"/>
        </a:xfrm>
      </p:grpSpPr>
      <p:sp>
        <p:nvSpPr>
          <p:cNvPr id="2" name="矩形 1"/>
          <p:cNvSpPr/>
          <p:nvPr userDrawn="1"/>
        </p:nvSpPr>
        <p:spPr>
          <a:xfrm>
            <a:off x="12115800" y="6748780"/>
            <a:ext cx="76200" cy="109220"/>
          </a:xfrm>
          <a:prstGeom prst="rect">
            <a:avLst/>
          </a:prstGeom>
          <a:gradFill>
            <a:gsLst>
              <a:gs pos="0">
                <a:srgbClr val="F2433A"/>
              </a:gs>
              <a:gs pos="100000">
                <a:srgbClr val="E5011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a:off x="195" y="6472913"/>
            <a:ext cx="385042" cy="385042"/>
          </a:xfrm>
          <a:prstGeom prst="ellipse">
            <a:avLst/>
          </a:prstGeom>
          <a:solidFill>
            <a:schemeClr val="bg1">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2" Type="http://schemas.openxmlformats.org/officeDocument/2006/relationships/theme" Target="../theme/theme2.xml"/><Relationship Id="rId21" Type="http://schemas.openxmlformats.org/officeDocument/2006/relationships/tags" Target="../tags/tag109.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14.xml"/><Relationship Id="rId19" Type="http://schemas.openxmlformats.org/officeDocument/2006/relationships/image" Target="../media/image5.png"/><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image" Target="../media/image4.jpeg"/><Relationship Id="rId14" Type="http://schemas.openxmlformats.org/officeDocument/2006/relationships/tags" Target="../tags/tag105.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9" Type="http://schemas.openxmlformats.org/officeDocument/2006/relationships/theme" Target="../theme/theme3.xml"/><Relationship Id="rId38" Type="http://schemas.openxmlformats.org/officeDocument/2006/relationships/tags" Target="../tags/tag263.xml"/><Relationship Id="rId37" Type="http://schemas.openxmlformats.org/officeDocument/2006/relationships/image" Target="file:///D:\qq&#25991;&#20214;\712321467\Image\C2C\Image2\%7b75232B38-A165-1FB7-499C-2E1C792CACB5%7d.png" TargetMode="External"/><Relationship Id="rId36" Type="http://schemas.openxmlformats.org/officeDocument/2006/relationships/image" Target="../media/image5.png"/><Relationship Id="rId35" Type="http://schemas.openxmlformats.org/officeDocument/2006/relationships/tags" Target="../tags/tag262.xml"/><Relationship Id="rId34" Type="http://schemas.openxmlformats.org/officeDocument/2006/relationships/tags" Target="../tags/tag261.xml"/><Relationship Id="rId33" Type="http://schemas.openxmlformats.org/officeDocument/2006/relationships/tags" Target="../tags/tag260.xml"/><Relationship Id="rId32" Type="http://schemas.openxmlformats.org/officeDocument/2006/relationships/tags" Target="../tags/tag259.xml"/><Relationship Id="rId31" Type="http://schemas.openxmlformats.org/officeDocument/2006/relationships/tags" Target="../tags/tag258.xml"/><Relationship Id="rId30" Type="http://schemas.openxmlformats.org/officeDocument/2006/relationships/tags" Target="../tags/tag257.xml"/><Relationship Id="rId3" Type="http://schemas.openxmlformats.org/officeDocument/2006/relationships/slideLayout" Target="../slideLayouts/slideLayout28.xml"/><Relationship Id="rId29" Type="http://schemas.openxmlformats.org/officeDocument/2006/relationships/tags" Target="../tags/tag256.xml"/><Relationship Id="rId28" Type="http://schemas.openxmlformats.org/officeDocument/2006/relationships/tags" Target="../tags/tag255.xml"/><Relationship Id="rId27" Type="http://schemas.openxmlformats.org/officeDocument/2006/relationships/tags" Target="../tags/tag254.xml"/><Relationship Id="rId26" Type="http://schemas.openxmlformats.org/officeDocument/2006/relationships/image" Target="../media/image16.jpeg"/><Relationship Id="rId25" Type="http://schemas.openxmlformats.org/officeDocument/2006/relationships/slideLayout" Target="../slideLayouts/slideLayout50.xml"/><Relationship Id="rId24" Type="http://schemas.openxmlformats.org/officeDocument/2006/relationships/slideLayout" Target="../slideLayouts/slideLayout49.xml"/><Relationship Id="rId23" Type="http://schemas.openxmlformats.org/officeDocument/2006/relationships/slideLayout" Target="../slideLayouts/slideLayout48.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0" Type="http://schemas.openxmlformats.org/officeDocument/2006/relationships/slideLayout" Target="../slideLayouts/slideLayout45.xml"/><Relationship Id="rId2" Type="http://schemas.openxmlformats.org/officeDocument/2006/relationships/slideLayout" Target="../slideLayouts/slideLayout27.xml"/><Relationship Id="rId19" Type="http://schemas.openxmlformats.org/officeDocument/2006/relationships/slideLayout" Target="../slideLayouts/slideLayout44.xml"/><Relationship Id="rId18" Type="http://schemas.openxmlformats.org/officeDocument/2006/relationships/slideLayout" Target="../slideLayouts/slideLayout43.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2" Type="http://schemas.openxmlformats.org/officeDocument/2006/relationships/theme" Target="../theme/theme4.xml"/><Relationship Id="rId21" Type="http://schemas.openxmlformats.org/officeDocument/2006/relationships/tags" Target="../tags/tag325.xml"/><Relationship Id="rId20" Type="http://schemas.openxmlformats.org/officeDocument/2006/relationships/tags" Target="../tags/tag324.xml"/><Relationship Id="rId2" Type="http://schemas.openxmlformats.org/officeDocument/2006/relationships/slideLayout" Target="../slideLayouts/slideLayout52.xml"/><Relationship Id="rId19" Type="http://schemas.openxmlformats.org/officeDocument/2006/relationships/tags" Target="../tags/tag323.xml"/><Relationship Id="rId18" Type="http://schemas.openxmlformats.org/officeDocument/2006/relationships/tags" Target="../tags/tag322.xml"/><Relationship Id="rId17" Type="http://schemas.openxmlformats.org/officeDocument/2006/relationships/tags" Target="../tags/tag321.xml"/><Relationship Id="rId16" Type="http://schemas.openxmlformats.org/officeDocument/2006/relationships/tags" Target="../tags/tag320.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 name="图片 7" descr="5"/>
          <p:cNvPicPr>
            <a:picLocks noChangeAspect="1"/>
          </p:cNvPicPr>
          <p:nvPr userDrawn="1">
            <p:custDataLst>
              <p:tags r:id="rId14"/>
            </p:custDataLst>
          </p:nvPr>
        </p:nvPicPr>
        <p:blipFill>
          <a:blip r:embed="rId15"/>
          <a:stretch>
            <a:fillRect/>
          </a:stretch>
        </p:blipFill>
        <p:spPr>
          <a:xfrm rot="10800000">
            <a:off x="0" y="0"/>
            <a:ext cx="12192635" cy="6858000"/>
          </a:xfrm>
          <a:prstGeom prst="rect">
            <a:avLst/>
          </a:prstGeom>
        </p:spPr>
      </p:pic>
      <p:sp>
        <p:nvSpPr>
          <p:cNvPr id="9" name="矩形 8"/>
          <p:cNvSpPr/>
          <p:nvPr userDrawn="1">
            <p:custDataLst>
              <p:tags r:id="rId16"/>
            </p:custDataLst>
          </p:nvPr>
        </p:nvSpPr>
        <p:spPr>
          <a:xfrm>
            <a:off x="-635" y="0"/>
            <a:ext cx="12192635" cy="6858000"/>
          </a:xfrm>
          <a:prstGeom prst="rect">
            <a:avLst/>
          </a:prstGeom>
          <a:gradFill>
            <a:gsLst>
              <a:gs pos="2000">
                <a:srgbClr val="AB1923">
                  <a:alpha val="89000"/>
                </a:srgbClr>
              </a:gs>
              <a:gs pos="51000">
                <a:srgbClr val="C52129">
                  <a:alpha val="100000"/>
                </a:srgbClr>
              </a:gs>
              <a:gs pos="29000">
                <a:srgbClr val="DF282E"/>
              </a:gs>
              <a:gs pos="100000">
                <a:srgbClr val="AB1923">
                  <a:alpha val="5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 55简" panose="00020600040101010101" charset="-122"/>
              <a:ea typeface="汉仪正圆 55简" panose="00020600040101010101" charset="-122"/>
              <a:cs typeface="汉仪正圆 55简" panose="00020600040101010101" charset="-122"/>
            </a:endParaRPr>
          </a:p>
        </p:txBody>
      </p:sp>
      <p:sp>
        <p:nvSpPr>
          <p:cNvPr id="2" name="文本框 1"/>
          <p:cNvSpPr txBox="1"/>
          <p:nvPr userDrawn="1">
            <p:custDataLst>
              <p:tags r:id="rId17"/>
            </p:custDataLst>
          </p:nvPr>
        </p:nvSpPr>
        <p:spPr>
          <a:xfrm>
            <a:off x="10379710" y="6489700"/>
            <a:ext cx="1812290" cy="368300"/>
          </a:xfrm>
          <a:prstGeom prst="rect">
            <a:avLst/>
          </a:prstGeom>
          <a:noFill/>
        </p:spPr>
        <p:txBody>
          <a:bodyPr wrap="square" rtlCol="0">
            <a:spAutoFit/>
          </a:bodyPr>
          <a:lstStyle/>
          <a:p>
            <a:r>
              <a:rPr lang="zh-CN" altLang="en-US"/>
              <a:t>学思悟政公众号</a:t>
            </a:r>
            <a:endParaRPr lang="zh-CN" altLang="en-US"/>
          </a:p>
        </p:txBody>
      </p:sp>
      <p:pic>
        <p:nvPicPr>
          <p:cNvPr id="10"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ustDataLst>
      <p:tags r:id="rId21"/>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tretch>
            <a:fillRect t="-9000" b="-9000"/>
          </a:stretch>
        </a:blipFill>
        <a:effectLst/>
      </p:bgPr>
    </p:bg>
    <p:spTree>
      <p:nvGrpSpPr>
        <p:cNvPr id="1" name=""/>
        <p:cNvGrpSpPr/>
        <p:nvPr/>
      </p:nvGrpSpPr>
      <p:grpSpPr>
        <a:xfrm>
          <a:off x="0" y="0"/>
          <a:ext cx="0" cy="0"/>
          <a:chOff x="0" y="0"/>
          <a:chExt cx="0" cy="0"/>
        </a:xfrm>
      </p:grpSpPr>
      <p:sp>
        <p:nvSpPr>
          <p:cNvPr id="1026" name="标题占位符 21"/>
          <p:cNvSpPr>
            <a:spLocks noGrp="1"/>
          </p:cNvSpPr>
          <p:nvPr>
            <p:ph type="title"/>
            <p:custDataLst>
              <p:tags r:id="rId27"/>
            </p:custDataLst>
          </p:nvPr>
        </p:nvSpPr>
        <p:spPr>
          <a:xfrm>
            <a:off x="608966" y="152400"/>
            <a:ext cx="10974069" cy="990600"/>
          </a:xfrm>
          <a:prstGeom prst="rect">
            <a:avLst/>
          </a:prstGeom>
          <a:noFill/>
          <a:ln w="9525">
            <a:noFill/>
          </a:ln>
        </p:spPr>
        <p:txBody>
          <a:bodyPr anchor="b" anchorCtr="0"/>
          <a:lstStyle/>
          <a:p>
            <a:pPr lvl="0"/>
            <a:r>
              <a:rPr lang="zh-CN" altLang="en-US"/>
              <a:t>单击此处编辑母版标题样式</a:t>
            </a:r>
            <a:endParaRPr lang="en-US" altLang="zh-CN"/>
          </a:p>
        </p:txBody>
      </p:sp>
      <p:sp>
        <p:nvSpPr>
          <p:cNvPr id="1027" name="文本占位符 12"/>
          <p:cNvSpPr>
            <a:spLocks noGrp="1"/>
          </p:cNvSpPr>
          <p:nvPr>
            <p:ph type="body" idx="5"/>
            <p:custDataLst>
              <p:tags r:id="rId28"/>
            </p:custDataLst>
          </p:nvPr>
        </p:nvSpPr>
        <p:spPr>
          <a:xfrm>
            <a:off x="608966" y="1219200"/>
            <a:ext cx="10974069" cy="4910138"/>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ltLang="zh-CN"/>
          </a:p>
        </p:txBody>
      </p:sp>
      <p:sp>
        <p:nvSpPr>
          <p:cNvPr id="14" name="日期占位符 13"/>
          <p:cNvSpPr>
            <a:spLocks noGrp="1"/>
          </p:cNvSpPr>
          <p:nvPr>
            <p:ph type="dt" sz="half" idx="2"/>
            <p:custDataLst>
              <p:tags r:id="rId29"/>
            </p:custDataLst>
          </p:nvPr>
        </p:nvSpPr>
        <p:spPr>
          <a:xfrm>
            <a:off x="8535034" y="6356350"/>
            <a:ext cx="3051172" cy="365125"/>
          </a:xfrm>
          <a:prstGeom prst="rect">
            <a:avLst/>
          </a:prstGeom>
        </p:spPr>
        <p:txBody>
          <a:bodyPr vert="horz"/>
          <a:lstStyle>
            <a:lvl1pPr algn="l" eaLnBrk="1" fontAlgn="auto" latinLnBrk="0" hangingPunct="1">
              <a:spcBef>
                <a:spcPct val="0"/>
              </a:spcBef>
              <a:spcAft>
                <a:spcPct val="0"/>
              </a:spcAft>
              <a:defRPr kumimoji="0" sz="1400">
                <a:solidFill>
                  <a:schemeClr val="tx2"/>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9881DB19-C83B-4028-876C-DDBBF918EEDF}" type="datetimeFigureOut">
              <a:rPr kumimoji="0" lang="zh-CN" altLang="en-US" sz="1400" b="0" i="0" u="none" strike="noStrike" kern="1200" cap="none" spc="0" normalizeH="0" baseline="0" noProof="0">
                <a:ln>
                  <a:noFill/>
                </a:ln>
                <a:solidFill>
                  <a:schemeClr val="tx2"/>
                </a:solidFill>
                <a:effectLst/>
                <a:uLnTx/>
                <a:uFillTx/>
                <a:latin typeface="+mn-lt"/>
                <a:ea typeface="+mn-ea"/>
                <a:cs typeface="+mn-cs"/>
              </a:rPr>
            </a:fld>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3" name="页脚占位符 2"/>
          <p:cNvSpPr>
            <a:spLocks noGrp="1"/>
          </p:cNvSpPr>
          <p:nvPr>
            <p:ph type="ftr" sz="quarter" idx="3"/>
            <p:custDataLst>
              <p:tags r:id="rId30"/>
            </p:custDataLst>
          </p:nvPr>
        </p:nvSpPr>
        <p:spPr>
          <a:xfrm>
            <a:off x="3864712" y="6356350"/>
            <a:ext cx="4673495" cy="365125"/>
          </a:xfrm>
          <a:prstGeom prst="rect">
            <a:avLst/>
          </a:prstGeom>
        </p:spPr>
        <p:txBody>
          <a:bodyPr vert="horz"/>
          <a:lstStyle>
            <a:lvl1pPr algn="r" eaLnBrk="1" fontAlgn="auto" latinLnBrk="0" hangingPunct="1">
              <a:spcBef>
                <a:spcPct val="0"/>
              </a:spcBef>
              <a:spcAft>
                <a:spcPct val="0"/>
              </a:spcAft>
              <a:defRPr kumimoji="0" sz="1400">
                <a:solidFill>
                  <a:schemeClr val="tx2"/>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2"/>
              </a:solidFill>
              <a:effectLst/>
              <a:uLnTx/>
              <a:uFillTx/>
              <a:latin typeface="+mn-lt"/>
              <a:ea typeface="+mn-ea"/>
              <a:cs typeface="+mn-cs"/>
            </a:endParaRPr>
          </a:p>
        </p:txBody>
      </p:sp>
      <p:sp>
        <p:nvSpPr>
          <p:cNvPr id="23" name="灯片编号占位符 22"/>
          <p:cNvSpPr>
            <a:spLocks noGrp="1"/>
          </p:cNvSpPr>
          <p:nvPr>
            <p:ph type="sldNum" sz="quarter" idx="4"/>
            <p:custDataLst>
              <p:tags r:id="rId31"/>
            </p:custDataLst>
          </p:nvPr>
        </p:nvSpPr>
        <p:spPr>
          <a:xfrm>
            <a:off x="816712" y="6356350"/>
            <a:ext cx="2642023" cy="365125"/>
          </a:xfrm>
          <a:prstGeom prst="rect">
            <a:avLst/>
          </a:prstGeom>
        </p:spPr>
        <p:txBody>
          <a:bodyPr vert="horz"/>
          <a:lstStyle>
            <a:lvl1pPr>
              <a:defRPr sz="1400">
                <a:solidFill>
                  <a:schemeClr val="tx2"/>
                </a:solidFill>
                <a:latin typeface="Gill Sans MT" panose="020B0502020104020203" pitchFamily="34" charset="0"/>
                <a:ea typeface="华文新魏" panose="02010800040101010101" pitchFamily="2" charset="-122"/>
              </a:defRPr>
            </a:lvl1pPr>
          </a:lstStyle>
          <a:p>
            <a:pPr lvl="0" eaLnBrk="1" fontAlgn="base" hangingPunct="1">
              <a:buNone/>
            </a:pPr>
            <a:fld id="{9A0DB2DC-4C9A-4742-B13C-FB6460FD3503}" type="slidenum">
              <a:rPr lang="zh-CN" altLang="en-US" strike="noStrike" noProof="1">
                <a:latin typeface="Gill Sans MT" panose="020B0502020104020203" pitchFamily="34" charset="0"/>
                <a:ea typeface="华文新魏" panose="02010800040101010101" pitchFamily="2" charset="-122"/>
                <a:cs typeface="+mn-cs"/>
              </a:rPr>
            </a:fld>
            <a:endParaRPr lang="zh-CN" altLang="en-US" strike="noStrike" noProof="1"/>
          </a:p>
        </p:txBody>
      </p:sp>
      <p:sp>
        <p:nvSpPr>
          <p:cNvPr id="28" name="直接连接符 27"/>
          <p:cNvSpPr>
            <a:spLocks noChangeShapeType="1"/>
          </p:cNvSpPr>
          <p:nvPr>
            <p:custDataLst>
              <p:tags r:id="rId32"/>
            </p:custDataLst>
          </p:nvPr>
        </p:nvSpPr>
        <p:spPr bwMode="auto">
          <a:xfrm>
            <a:off x="608966" y="6353175"/>
            <a:ext cx="10974069" cy="0"/>
          </a:xfrm>
          <a:prstGeom prst="line">
            <a:avLst/>
          </a:prstGeom>
          <a:noFill/>
          <a:ln w="9525" cap="flat" cmpd="sng" algn="ctr">
            <a:solidFill>
              <a:schemeClr val="accent2"/>
            </a:solidFill>
            <a:prstDash val="dash"/>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tx1"/>
              </a:solidFill>
              <a:effectLst/>
              <a:uLnTx/>
              <a:uFillTx/>
              <a:latin typeface="+mn-lt"/>
              <a:ea typeface="+mn-ea"/>
              <a:cs typeface="+mn-cs"/>
            </a:endParaRPr>
          </a:p>
        </p:txBody>
      </p:sp>
      <p:sp>
        <p:nvSpPr>
          <p:cNvPr id="29" name="直接连接符 28"/>
          <p:cNvSpPr>
            <a:spLocks noChangeShapeType="1"/>
          </p:cNvSpPr>
          <p:nvPr>
            <p:custDataLst>
              <p:tags r:id="rId33"/>
            </p:custDataLst>
          </p:nvPr>
        </p:nvSpPr>
        <p:spPr bwMode="auto">
          <a:xfrm>
            <a:off x="608966" y="1143000"/>
            <a:ext cx="10974069" cy="0"/>
          </a:xfrm>
          <a:prstGeom prst="line">
            <a:avLst/>
          </a:prstGeom>
          <a:noFill/>
          <a:ln w="9525" cap="flat" cmpd="sng" algn="ctr">
            <a:solidFill>
              <a:schemeClr val="accent2"/>
            </a:solidFill>
            <a:prstDash val="dash"/>
            <a:round/>
            <a:headEnd type="none" w="med" len="med"/>
            <a:tailEnd type="none" w="med" len="med"/>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tx1"/>
              </a:solidFill>
              <a:effectLst/>
              <a:uLnTx/>
              <a:uFillTx/>
              <a:latin typeface="+mn-lt"/>
              <a:ea typeface="+mn-ea"/>
              <a:cs typeface="+mn-cs"/>
            </a:endParaRPr>
          </a:p>
        </p:txBody>
      </p:sp>
      <p:sp>
        <p:nvSpPr>
          <p:cNvPr id="10" name="等腰三角形 9"/>
          <p:cNvSpPr>
            <a:spLocks noChangeAspect="1"/>
          </p:cNvSpPr>
          <p:nvPr>
            <p:custDataLst>
              <p:tags r:id="rId34"/>
            </p:custDataLst>
          </p:nvPr>
        </p:nvSpPr>
        <p:spPr>
          <a:xfrm rot="5400000">
            <a:off x="590729" y="6447631"/>
            <a:ext cx="190302"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b="0" i="0" u="none" strike="noStrike" kern="1200" cap="none" spc="0" normalizeH="0" baseline="0" noProof="0">
              <a:ln>
                <a:noFill/>
              </a:ln>
              <a:solidFill>
                <a:schemeClr val="lt1"/>
              </a:solidFill>
              <a:effectLst/>
              <a:uLnTx/>
              <a:uFillTx/>
              <a:latin typeface="+mn-lt"/>
              <a:ea typeface="+mn-ea"/>
              <a:cs typeface="+mn-cs"/>
            </a:endParaRPr>
          </a:p>
        </p:txBody>
      </p:sp>
      <p:pic>
        <p:nvPicPr>
          <p:cNvPr id="1028" name="图片 1073743875" descr="学科网 zxxk.com"/>
          <p:cNvPicPr>
            <a:picLocks noChangeAspect="1"/>
          </p:cNvPicPr>
          <p:nvPr>
            <p:custDataLst>
              <p:tags r:id="rId35"/>
            </p:custDataLst>
          </p:nvPr>
        </p:nvPicPr>
        <p:blipFill>
          <a:blip r:embed="rId36" r:link="rId37"/>
          <a:stretch>
            <a:fillRect/>
          </a:stretch>
        </p:blipFill>
        <p:spPr>
          <a:xfrm>
            <a:off x="837328" y="365125"/>
            <a:ext cx="9515" cy="9525"/>
          </a:xfrm>
          <a:prstGeom prst="rect">
            <a:avLst/>
          </a:prstGeom>
          <a:noFill/>
          <a:ln>
            <a:noFill/>
            <a:miter lim="800000"/>
            <a:headEnd/>
            <a:tailEnd/>
          </a:ln>
        </p:spPr>
      </p:pic>
      <p:pic>
        <p:nvPicPr>
          <p:cNvPr id="1029" name="图片 1073743875" descr="学科网 zxxk.com"/>
          <p:cNvPicPr>
            <a:picLocks noChangeAspect="1"/>
          </p:cNvPicPr>
          <p:nvPr>
            <p:custDataLst>
              <p:tags r:id="rId38"/>
            </p:custDataLst>
          </p:nvPr>
        </p:nvPicPr>
        <p:blipFill>
          <a:blip r:embed="rId36" r:link="rId37"/>
          <a:stretch>
            <a:fillRect/>
          </a:stretch>
        </p:blipFill>
        <p:spPr>
          <a:xfrm>
            <a:off x="837328" y="365125"/>
            <a:ext cx="951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Lst>
  <p:transition/>
  <p:txStyles>
    <p:titleStyle>
      <a:lvl1pPr algn="l" rtl="0" eaLnBrk="0" fontAlgn="base" hangingPunct="0">
        <a:spcBef>
          <a:spcPct val="0"/>
        </a:spcBef>
        <a:spcAft>
          <a:spcPct val="0"/>
        </a:spcAft>
        <a:defRPr sz="3195"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p:titleStyle>
    <p:bodyStyle>
      <a:lvl1pPr marL="273050" indent="-273050" algn="l" rtl="0" eaLnBrk="0" fontAlgn="base" hangingPunct="0">
        <a:spcBef>
          <a:spcPct val="120000"/>
        </a:spcBef>
        <a:spcAft>
          <a:spcPct val="0"/>
        </a:spcAft>
        <a:buClr>
          <a:schemeClr val="accent1"/>
        </a:buClr>
        <a:buSzPct val="76000"/>
        <a:buFont typeface="Wingdings 3" panose="05040102010807070707" pitchFamily="18" charset="2"/>
        <a:buChar char=""/>
        <a:defRPr sz="2595" kern="1200">
          <a:solidFill>
            <a:schemeClr val="tx1"/>
          </a:solidFill>
          <a:latin typeface="+mn-lt"/>
          <a:ea typeface="+mn-ea"/>
          <a:cs typeface="+mn-cs"/>
        </a:defRPr>
      </a:lvl1pPr>
      <a:lvl2pPr marL="547370"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1690"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010" indent="-228600" algn="l" rtl="0" eaLnBrk="0" fontAlgn="base" hangingPunct="0">
        <a:spcBef>
          <a:spcPts val="400"/>
        </a:spcBef>
        <a:spcAft>
          <a:spcPct val="0"/>
        </a:spcAft>
        <a:buClr>
          <a:srgbClr val="8BA2B4"/>
        </a:buClr>
        <a:buSzPct val="70000"/>
        <a:buFont typeface="Wingdings" panose="05000000000000000000" pitchFamily="2" charset="2"/>
        <a:buChar char=""/>
        <a:defRPr sz="2000" kern="1200">
          <a:solidFill>
            <a:schemeClr val="tx1"/>
          </a:solidFill>
          <a:latin typeface="+mn-lt"/>
          <a:ea typeface="+mn-ea"/>
          <a:cs typeface="+mn-cs"/>
        </a:defRPr>
      </a:lvl4pPr>
      <a:lvl5pPr marL="137033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4015"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6895"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09775"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202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565" algn="l" rtl="0" eaLnBrk="1" latinLnBrk="0" hangingPunct="1">
        <a:defRPr kumimoji="0" kern="1200">
          <a:solidFill>
            <a:schemeClr val="tx1"/>
          </a:solidFill>
          <a:latin typeface="+mn-lt"/>
          <a:ea typeface="+mn-ea"/>
          <a:cs typeface="+mn-cs"/>
        </a:defRPr>
      </a:lvl2pPr>
      <a:lvl3pPr marL="913765" algn="l" rtl="0" eaLnBrk="1" latinLnBrk="0" hangingPunct="1">
        <a:defRPr kumimoji="0" kern="1200">
          <a:solidFill>
            <a:schemeClr val="tx1"/>
          </a:solidFill>
          <a:latin typeface="+mn-lt"/>
          <a:ea typeface="+mn-ea"/>
          <a:cs typeface="+mn-cs"/>
        </a:defRPr>
      </a:lvl3pPr>
      <a:lvl4pPr marL="1370330" algn="l" rtl="0" eaLnBrk="1" latinLnBrk="0" hangingPunct="1">
        <a:defRPr kumimoji="0" kern="1200">
          <a:solidFill>
            <a:schemeClr val="tx1"/>
          </a:solidFill>
          <a:latin typeface="+mn-lt"/>
          <a:ea typeface="+mn-ea"/>
          <a:cs typeface="+mn-cs"/>
        </a:defRPr>
      </a:lvl4pPr>
      <a:lvl5pPr marL="1826895" algn="l" rtl="0" eaLnBrk="1" latinLnBrk="0" hangingPunct="1">
        <a:defRPr kumimoji="0" kern="1200">
          <a:solidFill>
            <a:schemeClr val="tx1"/>
          </a:solidFill>
          <a:latin typeface="+mn-lt"/>
          <a:ea typeface="+mn-ea"/>
          <a:cs typeface="+mn-cs"/>
        </a:defRPr>
      </a:lvl5pPr>
      <a:lvl6pPr marL="2283460" algn="l" rtl="0" eaLnBrk="1" latinLnBrk="0" hangingPunct="1">
        <a:defRPr kumimoji="0" kern="1200">
          <a:solidFill>
            <a:schemeClr val="tx1"/>
          </a:solidFill>
          <a:latin typeface="+mn-lt"/>
          <a:ea typeface="+mn-ea"/>
          <a:cs typeface="+mn-cs"/>
        </a:defRPr>
      </a:lvl6pPr>
      <a:lvl7pPr marL="2740660" algn="l" rtl="0" eaLnBrk="1" latinLnBrk="0" hangingPunct="1">
        <a:defRPr kumimoji="0" kern="1200">
          <a:solidFill>
            <a:schemeClr val="tx1"/>
          </a:solidFill>
          <a:latin typeface="+mn-lt"/>
          <a:ea typeface="+mn-ea"/>
          <a:cs typeface="+mn-cs"/>
        </a:defRPr>
      </a:lvl7pPr>
      <a:lvl8pPr marL="3197225" algn="l" rtl="0" eaLnBrk="1" latinLnBrk="0" hangingPunct="1">
        <a:defRPr kumimoji="0" kern="1200">
          <a:solidFill>
            <a:schemeClr val="tx1"/>
          </a:solidFill>
          <a:latin typeface="+mn-lt"/>
          <a:ea typeface="+mn-ea"/>
          <a:cs typeface="+mn-cs"/>
        </a:defRPr>
      </a:lvl8pPr>
      <a:lvl9pPr marL="365379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1"/>
    </p:custData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image" Target="../media/image18.jpeg"/><Relationship Id="rId1" Type="http://schemas.openxmlformats.org/officeDocument/2006/relationships/tags" Target="../tags/tag326.xml"/></Relationships>
</file>

<file path=ppt/slides/_rels/slide10.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tags" Target="../tags/tag417.xml"/><Relationship Id="rId7" Type="http://schemas.openxmlformats.org/officeDocument/2006/relationships/tags" Target="../tags/tag416.xml"/><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image" Target="../media/image31.png"/><Relationship Id="rId3" Type="http://schemas.openxmlformats.org/officeDocument/2006/relationships/tags" Target="../tags/tag413.xml"/><Relationship Id="rId23" Type="http://schemas.openxmlformats.org/officeDocument/2006/relationships/slideLayout" Target="../slideLayouts/slideLayout14.xml"/><Relationship Id="rId22" Type="http://schemas.openxmlformats.org/officeDocument/2006/relationships/tags" Target="../tags/tag430.xml"/><Relationship Id="rId21" Type="http://schemas.openxmlformats.org/officeDocument/2006/relationships/tags" Target="../tags/tag429.xml"/><Relationship Id="rId20" Type="http://schemas.openxmlformats.org/officeDocument/2006/relationships/tags" Target="../tags/tag428.xml"/><Relationship Id="rId2" Type="http://schemas.microsoft.com/office/2007/relationships/media" Target="../media/media1.mp4"/><Relationship Id="rId19" Type="http://schemas.openxmlformats.org/officeDocument/2006/relationships/tags" Target="../tags/tag427.xml"/><Relationship Id="rId18" Type="http://schemas.openxmlformats.org/officeDocument/2006/relationships/tags" Target="../tags/tag426.xml"/><Relationship Id="rId17" Type="http://schemas.openxmlformats.org/officeDocument/2006/relationships/tags" Target="../tags/tag425.xml"/><Relationship Id="rId16" Type="http://schemas.openxmlformats.org/officeDocument/2006/relationships/tags" Target="../tags/tag424.xml"/><Relationship Id="rId15" Type="http://schemas.openxmlformats.org/officeDocument/2006/relationships/tags" Target="../tags/tag423.xml"/><Relationship Id="rId14" Type="http://schemas.openxmlformats.org/officeDocument/2006/relationships/tags" Target="../tags/tag422.xml"/><Relationship Id="rId13" Type="http://schemas.openxmlformats.org/officeDocument/2006/relationships/image" Target="../media/image27.png"/><Relationship Id="rId12" Type="http://schemas.openxmlformats.org/officeDocument/2006/relationships/tags" Target="../tags/tag421.xml"/><Relationship Id="rId11" Type="http://schemas.openxmlformats.org/officeDocument/2006/relationships/tags" Target="../tags/tag420.xml"/><Relationship Id="rId10" Type="http://schemas.openxmlformats.org/officeDocument/2006/relationships/tags" Target="../tags/tag419.xml"/><Relationship Id="rId1" Type="http://schemas.openxmlformats.org/officeDocument/2006/relationships/video" Target="../media/media1.mp4"/></Relationships>
</file>

<file path=ppt/slides/_rels/slide11.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438.xml"/><Relationship Id="rId7" Type="http://schemas.openxmlformats.org/officeDocument/2006/relationships/tags" Target="../tags/tag437.xml"/><Relationship Id="rId6" Type="http://schemas.openxmlformats.org/officeDocument/2006/relationships/tags" Target="../tags/tag436.xml"/><Relationship Id="rId5" Type="http://schemas.openxmlformats.org/officeDocument/2006/relationships/tags" Target="../tags/tag435.xml"/><Relationship Id="rId4" Type="http://schemas.openxmlformats.org/officeDocument/2006/relationships/tags" Target="../tags/tag434.xml"/><Relationship Id="rId3" Type="http://schemas.openxmlformats.org/officeDocument/2006/relationships/tags" Target="../tags/tag433.xml"/><Relationship Id="rId24" Type="http://schemas.openxmlformats.org/officeDocument/2006/relationships/slideLayout" Target="../slideLayouts/slideLayout14.xml"/><Relationship Id="rId23" Type="http://schemas.openxmlformats.org/officeDocument/2006/relationships/tags" Target="../tags/tag452.xml"/><Relationship Id="rId22" Type="http://schemas.openxmlformats.org/officeDocument/2006/relationships/tags" Target="../tags/tag451.xml"/><Relationship Id="rId21" Type="http://schemas.openxmlformats.org/officeDocument/2006/relationships/tags" Target="../tags/tag450.xml"/><Relationship Id="rId20" Type="http://schemas.openxmlformats.org/officeDocument/2006/relationships/tags" Target="../tags/tag449.xml"/><Relationship Id="rId2" Type="http://schemas.openxmlformats.org/officeDocument/2006/relationships/tags" Target="../tags/tag432.xml"/><Relationship Id="rId19" Type="http://schemas.openxmlformats.org/officeDocument/2006/relationships/tags" Target="../tags/tag448.xml"/><Relationship Id="rId18" Type="http://schemas.openxmlformats.org/officeDocument/2006/relationships/tags" Target="../tags/tag447.xml"/><Relationship Id="rId17" Type="http://schemas.openxmlformats.org/officeDocument/2006/relationships/tags" Target="../tags/tag446.xml"/><Relationship Id="rId16" Type="http://schemas.openxmlformats.org/officeDocument/2006/relationships/tags" Target="../tags/tag445.xml"/><Relationship Id="rId15" Type="http://schemas.openxmlformats.org/officeDocument/2006/relationships/tags" Target="../tags/tag444.xml"/><Relationship Id="rId14" Type="http://schemas.openxmlformats.org/officeDocument/2006/relationships/tags" Target="../tags/tag443.xml"/><Relationship Id="rId13" Type="http://schemas.openxmlformats.org/officeDocument/2006/relationships/tags" Target="../tags/tag442.xml"/><Relationship Id="rId12" Type="http://schemas.openxmlformats.org/officeDocument/2006/relationships/tags" Target="../tags/tag441.xml"/><Relationship Id="rId11" Type="http://schemas.openxmlformats.org/officeDocument/2006/relationships/tags" Target="../tags/tag440.xml"/><Relationship Id="rId10" Type="http://schemas.openxmlformats.org/officeDocument/2006/relationships/tags" Target="../tags/tag439.xml"/><Relationship Id="rId1" Type="http://schemas.openxmlformats.org/officeDocument/2006/relationships/tags" Target="../tags/tag43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53.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5.xml"/><Relationship Id="rId4" Type="http://schemas.openxmlformats.org/officeDocument/2006/relationships/tags" Target="../tags/tag456.xml"/><Relationship Id="rId3" Type="http://schemas.openxmlformats.org/officeDocument/2006/relationships/tags" Target="../tags/tag455.xml"/><Relationship Id="rId2" Type="http://schemas.openxmlformats.org/officeDocument/2006/relationships/image" Target="../media/image22.png"/><Relationship Id="rId1" Type="http://schemas.openxmlformats.org/officeDocument/2006/relationships/tags" Target="../tags/tag454.xml"/></Relationships>
</file>

<file path=ppt/slides/_rels/slide14.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467.xml"/><Relationship Id="rId7" Type="http://schemas.openxmlformats.org/officeDocument/2006/relationships/tags" Target="../tags/tag466.xml"/><Relationship Id="rId6" Type="http://schemas.openxmlformats.org/officeDocument/2006/relationships/tags" Target="../tags/tag465.xml"/><Relationship Id="rId5" Type="http://schemas.openxmlformats.org/officeDocument/2006/relationships/tags" Target="../tags/tag464.xml"/><Relationship Id="rId4" Type="http://schemas.openxmlformats.org/officeDocument/2006/relationships/tags" Target="../tags/tag463.xml"/><Relationship Id="rId3" Type="http://schemas.openxmlformats.org/officeDocument/2006/relationships/tags" Target="../tags/tag462.xml"/><Relationship Id="rId2" Type="http://schemas.openxmlformats.org/officeDocument/2006/relationships/tags" Target="../tags/tag461.xml"/><Relationship Id="rId18" Type="http://schemas.openxmlformats.org/officeDocument/2006/relationships/slideLayout" Target="../slideLayouts/slideLayout14.xml"/><Relationship Id="rId17" Type="http://schemas.openxmlformats.org/officeDocument/2006/relationships/tags" Target="../tags/tag473.xml"/><Relationship Id="rId16" Type="http://schemas.openxmlformats.org/officeDocument/2006/relationships/tags" Target="../tags/tag472.xml"/><Relationship Id="rId15" Type="http://schemas.openxmlformats.org/officeDocument/2006/relationships/tags" Target="../tags/tag471.xml"/><Relationship Id="rId14" Type="http://schemas.openxmlformats.org/officeDocument/2006/relationships/tags" Target="../tags/tag470.xml"/><Relationship Id="rId13" Type="http://schemas.openxmlformats.org/officeDocument/2006/relationships/image" Target="../media/image33.png"/><Relationship Id="rId12" Type="http://schemas.openxmlformats.org/officeDocument/2006/relationships/tags" Target="../tags/tag469.xml"/><Relationship Id="rId11" Type="http://schemas.openxmlformats.org/officeDocument/2006/relationships/image" Target="../media/image32.png"/><Relationship Id="rId10" Type="http://schemas.openxmlformats.org/officeDocument/2006/relationships/tags" Target="../tags/tag468.xml"/><Relationship Id="rId1" Type="http://schemas.openxmlformats.org/officeDocument/2006/relationships/tags" Target="../tags/tag460.xml"/></Relationships>
</file>

<file path=ppt/slides/_rels/slide15.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481.xml"/><Relationship Id="rId7" Type="http://schemas.openxmlformats.org/officeDocument/2006/relationships/tags" Target="../tags/tag480.xml"/><Relationship Id="rId6" Type="http://schemas.openxmlformats.org/officeDocument/2006/relationships/tags" Target="../tags/tag479.xml"/><Relationship Id="rId5" Type="http://schemas.openxmlformats.org/officeDocument/2006/relationships/tags" Target="../tags/tag478.xml"/><Relationship Id="rId4" Type="http://schemas.openxmlformats.org/officeDocument/2006/relationships/tags" Target="../tags/tag477.xml"/><Relationship Id="rId35" Type="http://schemas.openxmlformats.org/officeDocument/2006/relationships/slideLayout" Target="../slideLayouts/slideLayout14.xml"/><Relationship Id="rId34" Type="http://schemas.openxmlformats.org/officeDocument/2006/relationships/tags" Target="../tags/tag506.xml"/><Relationship Id="rId33" Type="http://schemas.openxmlformats.org/officeDocument/2006/relationships/tags" Target="../tags/tag505.xml"/><Relationship Id="rId32" Type="http://schemas.openxmlformats.org/officeDocument/2006/relationships/tags" Target="../tags/tag504.xml"/><Relationship Id="rId31" Type="http://schemas.openxmlformats.org/officeDocument/2006/relationships/tags" Target="../tags/tag503.xml"/><Relationship Id="rId30" Type="http://schemas.openxmlformats.org/officeDocument/2006/relationships/tags" Target="../tags/tag502.xml"/><Relationship Id="rId3" Type="http://schemas.openxmlformats.org/officeDocument/2006/relationships/tags" Target="../tags/tag476.xml"/><Relationship Id="rId29" Type="http://schemas.openxmlformats.org/officeDocument/2006/relationships/tags" Target="../tags/tag501.xml"/><Relationship Id="rId28" Type="http://schemas.openxmlformats.org/officeDocument/2006/relationships/tags" Target="../tags/tag500.xml"/><Relationship Id="rId27" Type="http://schemas.openxmlformats.org/officeDocument/2006/relationships/tags" Target="../tags/tag499.xml"/><Relationship Id="rId26" Type="http://schemas.openxmlformats.org/officeDocument/2006/relationships/tags" Target="../tags/tag498.xml"/><Relationship Id="rId25" Type="http://schemas.openxmlformats.org/officeDocument/2006/relationships/tags" Target="../tags/tag497.xml"/><Relationship Id="rId24" Type="http://schemas.openxmlformats.org/officeDocument/2006/relationships/tags" Target="../tags/tag496.xml"/><Relationship Id="rId23" Type="http://schemas.openxmlformats.org/officeDocument/2006/relationships/tags" Target="../tags/tag495.xml"/><Relationship Id="rId22" Type="http://schemas.openxmlformats.org/officeDocument/2006/relationships/tags" Target="../tags/tag494.xml"/><Relationship Id="rId21" Type="http://schemas.openxmlformats.org/officeDocument/2006/relationships/tags" Target="../tags/tag493.xml"/><Relationship Id="rId20" Type="http://schemas.openxmlformats.org/officeDocument/2006/relationships/tags" Target="../tags/tag492.xml"/><Relationship Id="rId2" Type="http://schemas.openxmlformats.org/officeDocument/2006/relationships/tags" Target="../tags/tag475.xml"/><Relationship Id="rId19" Type="http://schemas.openxmlformats.org/officeDocument/2006/relationships/tags" Target="../tags/tag491.xml"/><Relationship Id="rId18" Type="http://schemas.openxmlformats.org/officeDocument/2006/relationships/tags" Target="../tags/tag490.xml"/><Relationship Id="rId17" Type="http://schemas.openxmlformats.org/officeDocument/2006/relationships/tags" Target="../tags/tag489.xml"/><Relationship Id="rId16" Type="http://schemas.openxmlformats.org/officeDocument/2006/relationships/tags" Target="../tags/tag488.xml"/><Relationship Id="rId15" Type="http://schemas.openxmlformats.org/officeDocument/2006/relationships/tags" Target="../tags/tag487.xml"/><Relationship Id="rId14" Type="http://schemas.openxmlformats.org/officeDocument/2006/relationships/tags" Target="../tags/tag486.xml"/><Relationship Id="rId13" Type="http://schemas.openxmlformats.org/officeDocument/2006/relationships/tags" Target="../tags/tag485.xml"/><Relationship Id="rId12" Type="http://schemas.openxmlformats.org/officeDocument/2006/relationships/tags" Target="../tags/tag484.xml"/><Relationship Id="rId11" Type="http://schemas.openxmlformats.org/officeDocument/2006/relationships/tags" Target="../tags/tag483.xml"/><Relationship Id="rId10" Type="http://schemas.openxmlformats.org/officeDocument/2006/relationships/tags" Target="../tags/tag482.xml"/><Relationship Id="rId1" Type="http://schemas.openxmlformats.org/officeDocument/2006/relationships/tags" Target="../tags/tag474.xml"/></Relationships>
</file>

<file path=ppt/slides/_rels/slide16.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514.xml"/><Relationship Id="rId7" Type="http://schemas.openxmlformats.org/officeDocument/2006/relationships/tags" Target="../tags/tag513.xml"/><Relationship Id="rId6" Type="http://schemas.openxmlformats.org/officeDocument/2006/relationships/tags" Target="../tags/tag512.xml"/><Relationship Id="rId5" Type="http://schemas.openxmlformats.org/officeDocument/2006/relationships/tags" Target="../tags/tag511.xml"/><Relationship Id="rId4" Type="http://schemas.openxmlformats.org/officeDocument/2006/relationships/tags" Target="../tags/tag510.xml"/><Relationship Id="rId3" Type="http://schemas.openxmlformats.org/officeDocument/2006/relationships/tags" Target="../tags/tag509.xml"/><Relationship Id="rId2" Type="http://schemas.openxmlformats.org/officeDocument/2006/relationships/tags" Target="../tags/tag508.xml"/><Relationship Id="rId16" Type="http://schemas.openxmlformats.org/officeDocument/2006/relationships/slideLayout" Target="../slideLayouts/slideLayout14.xml"/><Relationship Id="rId15" Type="http://schemas.openxmlformats.org/officeDocument/2006/relationships/tags" Target="../tags/tag517.xml"/><Relationship Id="rId14" Type="http://schemas.openxmlformats.org/officeDocument/2006/relationships/tags" Target="../tags/tag516.xml"/><Relationship Id="rId13" Type="http://schemas.openxmlformats.org/officeDocument/2006/relationships/image" Target="../media/image34.png"/><Relationship Id="rId12" Type="http://schemas.openxmlformats.org/officeDocument/2006/relationships/tags" Target="../tags/tag515.xml"/><Relationship Id="rId11" Type="http://schemas.microsoft.com/office/2007/relationships/media" Target="../media/media2.mp4"/><Relationship Id="rId10" Type="http://schemas.openxmlformats.org/officeDocument/2006/relationships/video" Target="../media/media2.mp4"/><Relationship Id="rId1" Type="http://schemas.openxmlformats.org/officeDocument/2006/relationships/tags" Target="../tags/tag507.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image" Target="../media/image35.jpeg"/><Relationship Id="rId2" Type="http://schemas.openxmlformats.org/officeDocument/2006/relationships/tags" Target="../tags/tag519.xml"/><Relationship Id="rId1" Type="http://schemas.openxmlformats.org/officeDocument/2006/relationships/tags" Target="../tags/tag518.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tags" Target="../tags/tag524.xml"/><Relationship Id="rId3" Type="http://schemas.openxmlformats.org/officeDocument/2006/relationships/image" Target="../media/image35.jpeg"/><Relationship Id="rId2" Type="http://schemas.openxmlformats.org/officeDocument/2006/relationships/tags" Target="../tags/tag523.xml"/><Relationship Id="rId1" Type="http://schemas.openxmlformats.org/officeDocument/2006/relationships/tags" Target="../tags/tag522.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57.xml"/><Relationship Id="rId5" Type="http://schemas.openxmlformats.org/officeDocument/2006/relationships/tags" Target="../tags/tag529.xml"/><Relationship Id="rId4" Type="http://schemas.openxmlformats.org/officeDocument/2006/relationships/tags" Target="../tags/tag528.xml"/><Relationship Id="rId3" Type="http://schemas.openxmlformats.org/officeDocument/2006/relationships/tags" Target="../tags/tag527.xml"/><Relationship Id="rId2" Type="http://schemas.openxmlformats.org/officeDocument/2006/relationships/tags" Target="../tags/tag526.xml"/><Relationship Id="rId1" Type="http://schemas.openxmlformats.org/officeDocument/2006/relationships/tags" Target="../tags/tag5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56.xml"/><Relationship Id="rId3" Type="http://schemas.openxmlformats.org/officeDocument/2006/relationships/tags" Target="../tags/tag531.xml"/><Relationship Id="rId2" Type="http://schemas.openxmlformats.org/officeDocument/2006/relationships/image" Target="../media/image36.png"/><Relationship Id="rId1" Type="http://schemas.openxmlformats.org/officeDocument/2006/relationships/tags" Target="../tags/tag530.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5.xml"/><Relationship Id="rId4" Type="http://schemas.openxmlformats.org/officeDocument/2006/relationships/tags" Target="../tags/tag534.xml"/><Relationship Id="rId3" Type="http://schemas.openxmlformats.org/officeDocument/2006/relationships/tags" Target="../tags/tag533.xml"/><Relationship Id="rId2" Type="http://schemas.openxmlformats.org/officeDocument/2006/relationships/image" Target="../media/image22.png"/><Relationship Id="rId1" Type="http://schemas.openxmlformats.org/officeDocument/2006/relationships/tags" Target="../tags/tag532.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tags" Target="../tags/tag545.xml"/><Relationship Id="rId7" Type="http://schemas.openxmlformats.org/officeDocument/2006/relationships/tags" Target="../tags/tag544.xml"/><Relationship Id="rId6" Type="http://schemas.openxmlformats.org/officeDocument/2006/relationships/tags" Target="../tags/tag543.xml"/><Relationship Id="rId5" Type="http://schemas.openxmlformats.org/officeDocument/2006/relationships/tags" Target="../tags/tag542.xml"/><Relationship Id="rId4" Type="http://schemas.openxmlformats.org/officeDocument/2006/relationships/tags" Target="../tags/tag541.xml"/><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56.xml"/><Relationship Id="rId5" Type="http://schemas.openxmlformats.org/officeDocument/2006/relationships/tags" Target="../tags/tag550.xml"/><Relationship Id="rId4" Type="http://schemas.openxmlformats.org/officeDocument/2006/relationships/tags" Target="../tags/tag549.xml"/><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tags" Target="../tags/tag546.xml"/></Relationships>
</file>

<file path=ppt/slides/_rels/slide24.xml.rels><?xml version="1.0" encoding="UTF-8" standalone="yes"?>
<Relationships xmlns="http://schemas.openxmlformats.org/package/2006/relationships"><Relationship Id="rId9" Type="http://schemas.openxmlformats.org/officeDocument/2006/relationships/tags" Target="../tags/tag559.xml"/><Relationship Id="rId8" Type="http://schemas.openxmlformats.org/officeDocument/2006/relationships/tags" Target="../tags/tag558.xml"/><Relationship Id="rId7" Type="http://schemas.openxmlformats.org/officeDocument/2006/relationships/tags" Target="../tags/tag557.xml"/><Relationship Id="rId6" Type="http://schemas.openxmlformats.org/officeDocument/2006/relationships/tags" Target="../tags/tag556.xml"/><Relationship Id="rId5" Type="http://schemas.openxmlformats.org/officeDocument/2006/relationships/tags" Target="../tags/tag555.xml"/><Relationship Id="rId4" Type="http://schemas.openxmlformats.org/officeDocument/2006/relationships/tags" Target="../tags/tag554.xml"/><Relationship Id="rId3" Type="http://schemas.openxmlformats.org/officeDocument/2006/relationships/tags" Target="../tags/tag553.xml"/><Relationship Id="rId29" Type="http://schemas.openxmlformats.org/officeDocument/2006/relationships/notesSlide" Target="../notesSlides/notesSlide5.xml"/><Relationship Id="rId28" Type="http://schemas.openxmlformats.org/officeDocument/2006/relationships/slideLayout" Target="../slideLayouts/slideLayout62.xml"/><Relationship Id="rId27" Type="http://schemas.openxmlformats.org/officeDocument/2006/relationships/tags" Target="../tags/tag576.xml"/><Relationship Id="rId26" Type="http://schemas.openxmlformats.org/officeDocument/2006/relationships/tags" Target="../tags/tag575.xml"/><Relationship Id="rId25" Type="http://schemas.openxmlformats.org/officeDocument/2006/relationships/image" Target="../media/image37.png"/><Relationship Id="rId24" Type="http://schemas.openxmlformats.org/officeDocument/2006/relationships/tags" Target="../tags/tag574.xml"/><Relationship Id="rId23" Type="http://schemas.openxmlformats.org/officeDocument/2006/relationships/tags" Target="../tags/tag573.xml"/><Relationship Id="rId22" Type="http://schemas.openxmlformats.org/officeDocument/2006/relationships/tags" Target="../tags/tag572.xml"/><Relationship Id="rId21" Type="http://schemas.openxmlformats.org/officeDocument/2006/relationships/tags" Target="../tags/tag571.xml"/><Relationship Id="rId20" Type="http://schemas.openxmlformats.org/officeDocument/2006/relationships/tags" Target="../tags/tag570.xml"/><Relationship Id="rId2" Type="http://schemas.openxmlformats.org/officeDocument/2006/relationships/tags" Target="../tags/tag552.xml"/><Relationship Id="rId19" Type="http://schemas.openxmlformats.org/officeDocument/2006/relationships/tags" Target="../tags/tag569.xml"/><Relationship Id="rId18" Type="http://schemas.openxmlformats.org/officeDocument/2006/relationships/tags" Target="../tags/tag568.xml"/><Relationship Id="rId17" Type="http://schemas.openxmlformats.org/officeDocument/2006/relationships/tags" Target="../tags/tag567.xml"/><Relationship Id="rId16" Type="http://schemas.openxmlformats.org/officeDocument/2006/relationships/tags" Target="../tags/tag566.xml"/><Relationship Id="rId15" Type="http://schemas.openxmlformats.org/officeDocument/2006/relationships/tags" Target="../tags/tag565.xml"/><Relationship Id="rId14" Type="http://schemas.openxmlformats.org/officeDocument/2006/relationships/tags" Target="../tags/tag564.xml"/><Relationship Id="rId13" Type="http://schemas.openxmlformats.org/officeDocument/2006/relationships/tags" Target="../tags/tag563.xml"/><Relationship Id="rId12" Type="http://schemas.openxmlformats.org/officeDocument/2006/relationships/tags" Target="../tags/tag562.xml"/><Relationship Id="rId11" Type="http://schemas.openxmlformats.org/officeDocument/2006/relationships/tags" Target="../tags/tag561.xml"/><Relationship Id="rId10" Type="http://schemas.openxmlformats.org/officeDocument/2006/relationships/tags" Target="../tags/tag560.xml"/><Relationship Id="rId1" Type="http://schemas.openxmlformats.org/officeDocument/2006/relationships/tags" Target="../tags/tag55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image" Target="../media/image36.png"/><Relationship Id="rId1" Type="http://schemas.openxmlformats.org/officeDocument/2006/relationships/tags" Target="../tags/tag57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9" Type="http://schemas.openxmlformats.org/officeDocument/2006/relationships/tags" Target="../tags/tag337.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image" Target="../media/image20.png"/><Relationship Id="rId3" Type="http://schemas.openxmlformats.org/officeDocument/2006/relationships/tags" Target="../tags/tag332.xml"/><Relationship Id="rId20" Type="http://schemas.openxmlformats.org/officeDocument/2006/relationships/slideLayout" Target="../slideLayouts/slideLayout2.xml"/><Relationship Id="rId2" Type="http://schemas.openxmlformats.org/officeDocument/2006/relationships/tags" Target="../tags/tag331.xml"/><Relationship Id="rId19" Type="http://schemas.openxmlformats.org/officeDocument/2006/relationships/tags" Target="../tags/tag346.xml"/><Relationship Id="rId18" Type="http://schemas.openxmlformats.org/officeDocument/2006/relationships/tags" Target="../tags/tag345.xml"/><Relationship Id="rId17" Type="http://schemas.openxmlformats.org/officeDocument/2006/relationships/tags" Target="../tags/tag344.xml"/><Relationship Id="rId16" Type="http://schemas.openxmlformats.org/officeDocument/2006/relationships/image" Target="../media/image21.png"/><Relationship Id="rId15" Type="http://schemas.openxmlformats.org/officeDocument/2006/relationships/tags" Target="../tags/tag343.xml"/><Relationship Id="rId14" Type="http://schemas.openxmlformats.org/officeDocument/2006/relationships/tags" Target="../tags/tag342.xml"/><Relationship Id="rId13" Type="http://schemas.openxmlformats.org/officeDocument/2006/relationships/tags" Target="../tags/tag341.xml"/><Relationship Id="rId12" Type="http://schemas.openxmlformats.org/officeDocument/2006/relationships/tags" Target="../tags/tag340.xml"/><Relationship Id="rId11" Type="http://schemas.openxmlformats.org/officeDocument/2006/relationships/tags" Target="../tags/tag339.xml"/><Relationship Id="rId10" Type="http://schemas.openxmlformats.org/officeDocument/2006/relationships/tags" Target="../tags/tag338.xml"/><Relationship Id="rId1" Type="http://schemas.openxmlformats.org/officeDocument/2006/relationships/tags" Target="../tags/tag330.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image" Target="../media/image22.png"/><Relationship Id="rId1" Type="http://schemas.openxmlformats.org/officeDocument/2006/relationships/tags" Target="../tags/tag347.xml"/></Relationships>
</file>

<file path=ppt/slides/_rels/slide5.xml.rels><?xml version="1.0" encoding="UTF-8" standalone="yes"?>
<Relationships xmlns="http://schemas.openxmlformats.org/package/2006/relationships"><Relationship Id="rId9" Type="http://schemas.openxmlformats.org/officeDocument/2006/relationships/tags" Target="../tags/tag361.xml"/><Relationship Id="rId8" Type="http://schemas.openxmlformats.org/officeDocument/2006/relationships/tags" Target="../tags/tag360.xml"/><Relationship Id="rId7" Type="http://schemas.openxmlformats.org/officeDocument/2006/relationships/tags" Target="../tags/tag359.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3" Type="http://schemas.openxmlformats.org/officeDocument/2006/relationships/tags" Target="../tags/tag355.xml"/><Relationship Id="rId24" Type="http://schemas.openxmlformats.org/officeDocument/2006/relationships/slideLayout" Target="../slideLayouts/slideLayout2.xml"/><Relationship Id="rId23" Type="http://schemas.openxmlformats.org/officeDocument/2006/relationships/tags" Target="../tags/tag369.xml"/><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tags" Target="../tags/tag368.xml"/><Relationship Id="rId2" Type="http://schemas.openxmlformats.org/officeDocument/2006/relationships/tags" Target="../tags/tag354.xml"/><Relationship Id="rId19" Type="http://schemas.openxmlformats.org/officeDocument/2006/relationships/tags" Target="../tags/tag367.xml"/><Relationship Id="rId18" Type="http://schemas.openxmlformats.org/officeDocument/2006/relationships/tags" Target="../tags/tag366.xml"/><Relationship Id="rId17" Type="http://schemas.openxmlformats.org/officeDocument/2006/relationships/image" Target="../media/image26.jpeg"/><Relationship Id="rId16" Type="http://schemas.openxmlformats.org/officeDocument/2006/relationships/tags" Target="../tags/tag365.xml"/><Relationship Id="rId15" Type="http://schemas.openxmlformats.org/officeDocument/2006/relationships/image" Target="../media/image25.jpeg"/><Relationship Id="rId14" Type="http://schemas.openxmlformats.org/officeDocument/2006/relationships/tags" Target="../tags/tag364.xml"/><Relationship Id="rId13" Type="http://schemas.openxmlformats.org/officeDocument/2006/relationships/image" Target="../media/image24.png"/><Relationship Id="rId12" Type="http://schemas.openxmlformats.org/officeDocument/2006/relationships/tags" Target="../tags/tag363.xml"/><Relationship Id="rId11" Type="http://schemas.openxmlformats.org/officeDocument/2006/relationships/image" Target="../media/image23.png"/><Relationship Id="rId10" Type="http://schemas.openxmlformats.org/officeDocument/2006/relationships/tags" Target="../tags/tag362.xml"/><Relationship Id="rId1" Type="http://schemas.openxmlformats.org/officeDocument/2006/relationships/tags" Target="../tags/tag353.xml"/></Relationships>
</file>

<file path=ppt/slides/_rels/slide6.xml.rels><?xml version="1.0" encoding="UTF-8" standalone="yes"?>
<Relationships xmlns="http://schemas.openxmlformats.org/package/2006/relationships"><Relationship Id="rId9" Type="http://schemas.openxmlformats.org/officeDocument/2006/relationships/tags" Target="../tags/tag378.xml"/><Relationship Id="rId8" Type="http://schemas.openxmlformats.org/officeDocument/2006/relationships/tags" Target="../tags/tag377.xml"/><Relationship Id="rId7" Type="http://schemas.openxmlformats.org/officeDocument/2006/relationships/tags" Target="../tags/tag376.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4" Type="http://schemas.openxmlformats.org/officeDocument/2006/relationships/slideLayout" Target="../slideLayouts/slideLayout32.xml"/><Relationship Id="rId23" Type="http://schemas.openxmlformats.org/officeDocument/2006/relationships/tags" Target="../tags/tag392.xml"/><Relationship Id="rId22" Type="http://schemas.openxmlformats.org/officeDocument/2006/relationships/tags" Target="../tags/tag391.xml"/><Relationship Id="rId21" Type="http://schemas.openxmlformats.org/officeDocument/2006/relationships/tags" Target="../tags/tag390.xml"/><Relationship Id="rId20" Type="http://schemas.openxmlformats.org/officeDocument/2006/relationships/tags" Target="../tags/tag389.xml"/><Relationship Id="rId2" Type="http://schemas.openxmlformats.org/officeDocument/2006/relationships/tags" Target="../tags/tag371.xml"/><Relationship Id="rId19" Type="http://schemas.openxmlformats.org/officeDocument/2006/relationships/tags" Target="../tags/tag388.xml"/><Relationship Id="rId18" Type="http://schemas.openxmlformats.org/officeDocument/2006/relationships/tags" Target="../tags/tag387.xml"/><Relationship Id="rId17" Type="http://schemas.openxmlformats.org/officeDocument/2006/relationships/tags" Target="../tags/tag386.xml"/><Relationship Id="rId16" Type="http://schemas.openxmlformats.org/officeDocument/2006/relationships/tags" Target="../tags/tag385.xml"/><Relationship Id="rId15" Type="http://schemas.openxmlformats.org/officeDocument/2006/relationships/tags" Target="../tags/tag384.xml"/><Relationship Id="rId14" Type="http://schemas.openxmlformats.org/officeDocument/2006/relationships/tags" Target="../tags/tag383.xml"/><Relationship Id="rId13" Type="http://schemas.openxmlformats.org/officeDocument/2006/relationships/tags" Target="../tags/tag382.xml"/><Relationship Id="rId12" Type="http://schemas.openxmlformats.org/officeDocument/2006/relationships/tags" Target="../tags/tag381.xml"/><Relationship Id="rId11" Type="http://schemas.openxmlformats.org/officeDocument/2006/relationships/tags" Target="../tags/tag380.xml"/><Relationship Id="rId10" Type="http://schemas.openxmlformats.org/officeDocument/2006/relationships/tags" Target="../tags/tag379.xml"/><Relationship Id="rId1" Type="http://schemas.openxmlformats.org/officeDocument/2006/relationships/tags" Target="../tags/tag370.xml"/></Relationships>
</file>

<file path=ppt/slides/_rels/slide7.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400.xml"/><Relationship Id="rId7" Type="http://schemas.openxmlformats.org/officeDocument/2006/relationships/tags" Target="../tags/tag399.xml"/><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tags" Target="../tags/tag396.xml"/><Relationship Id="rId3" Type="http://schemas.openxmlformats.org/officeDocument/2006/relationships/tags" Target="../tags/tag395.xml"/><Relationship Id="rId2" Type="http://schemas.openxmlformats.org/officeDocument/2006/relationships/tags" Target="../tags/tag394.xml"/><Relationship Id="rId14" Type="http://schemas.openxmlformats.org/officeDocument/2006/relationships/slideLayout" Target="../slideLayouts/slideLayout14.xml"/><Relationship Id="rId13" Type="http://schemas.openxmlformats.org/officeDocument/2006/relationships/tags" Target="../tags/tag403.xml"/><Relationship Id="rId12" Type="http://schemas.openxmlformats.org/officeDocument/2006/relationships/tags" Target="../tags/tag402.xml"/><Relationship Id="rId11" Type="http://schemas.openxmlformats.org/officeDocument/2006/relationships/tags" Target="../tags/tag401.xml"/><Relationship Id="rId10" Type="http://schemas.openxmlformats.org/officeDocument/2006/relationships/image" Target="../media/image28.svg"/><Relationship Id="rId1" Type="http://schemas.openxmlformats.org/officeDocument/2006/relationships/tags" Target="../tags/tag393.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tags" Target="../tags/tag406.xml"/><Relationship Id="rId2" Type="http://schemas.openxmlformats.org/officeDocument/2006/relationships/tags" Target="../tags/tag405.xml"/><Relationship Id="rId1" Type="http://schemas.openxmlformats.org/officeDocument/2006/relationships/tags" Target="../tags/tag404.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tags" Target="../tags/tag412.xml"/><Relationship Id="rId7" Type="http://schemas.openxmlformats.org/officeDocument/2006/relationships/tags" Target="../tags/tag411.xml"/><Relationship Id="rId6" Type="http://schemas.openxmlformats.org/officeDocument/2006/relationships/tags" Target="../tags/tag410.xml"/><Relationship Id="rId5" Type="http://schemas.openxmlformats.org/officeDocument/2006/relationships/image" Target="../media/image30.jpeg"/><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image" Target="../media/image29.png"/><Relationship Id="rId1" Type="http://schemas.openxmlformats.org/officeDocument/2006/relationships/tags" Target="../tags/tag4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custDataLst>
              <p:tags r:id="rId1"/>
            </p:custDataLst>
          </p:nvPr>
        </p:nvPicPr>
        <p:blipFill>
          <a:blip r:embed="rId2">
            <a:alphaModFix amt="20000"/>
            <a:lum contrast="30000"/>
          </a:blip>
          <a:stretch>
            <a:fillRect/>
          </a:stretch>
        </p:blipFill>
        <p:spPr>
          <a:xfrm>
            <a:off x="0" y="0"/>
            <a:ext cx="12036425" cy="6857365"/>
          </a:xfrm>
          <a:prstGeom prst="rect">
            <a:avLst/>
          </a:prstGeom>
          <a:noFill/>
          <a:ln w="9525">
            <a:noFill/>
          </a:ln>
        </p:spPr>
      </p:pic>
      <p:sp>
        <p:nvSpPr>
          <p:cNvPr id="19" name="文本框 18"/>
          <p:cNvSpPr txBox="1"/>
          <p:nvPr>
            <p:custDataLst>
              <p:tags r:id="rId3"/>
            </p:custDataLst>
          </p:nvPr>
        </p:nvSpPr>
        <p:spPr>
          <a:xfrm>
            <a:off x="267970" y="1467485"/>
            <a:ext cx="11924030" cy="681990"/>
          </a:xfrm>
          <a:prstGeom prst="rect">
            <a:avLst/>
          </a:prstGeom>
          <a:noFill/>
        </p:spPr>
        <p:txBody>
          <a:bodyPr wrap="square" rtlCol="0">
            <a:spAutoFit/>
          </a:bodyPr>
          <a:lstStyle>
            <a:defPPr>
              <a:defRPr lang="zh-CN"/>
            </a:defPPr>
            <a:lvl1pPr algn="ctr">
              <a:defRPr sz="6600" b="1">
                <a:solidFill>
                  <a:schemeClr val="tx1">
                    <a:lumMod val="75000"/>
                    <a:lumOff val="25000"/>
                  </a:schemeClr>
                </a:solidFill>
                <a:latin typeface="汉仪粗仿宋简" panose="02010604000101010101" pitchFamily="2" charset="-122"/>
                <a:ea typeface="汉仪粗仿宋简" panose="02010604000101010101" pitchFamily="2" charset="-122"/>
              </a:defRPr>
            </a:lvl1pPr>
          </a:lstStyle>
          <a:p>
            <a:pPr>
              <a:lnSpc>
                <a:spcPct val="120000"/>
              </a:lnSpc>
            </a:pPr>
            <a:r>
              <a:rPr lang="zh-CN" altLang="en-US" sz="3200" spc="600" dirty="0">
                <a:solidFill>
                  <a:srgbClr val="D00000"/>
                </a:solidFill>
                <a:latin typeface="+mn-lt"/>
                <a:ea typeface="+mn-ea"/>
                <a:cs typeface="+mn-ea"/>
                <a:sym typeface="+mn-lt"/>
              </a:rPr>
              <a:t>第一课：社会主义从空想到科学、从理论到实践的发</a:t>
            </a:r>
            <a:r>
              <a:rPr lang="zh-CN" altLang="en-US" sz="3200" spc="600" dirty="0">
                <a:solidFill>
                  <a:srgbClr val="D00000"/>
                </a:solidFill>
                <a:latin typeface="+mn-lt"/>
                <a:ea typeface="+mn-ea"/>
                <a:cs typeface="+mn-ea"/>
                <a:sym typeface="+mn-lt"/>
              </a:rPr>
              <a:t>展</a:t>
            </a:r>
            <a:endParaRPr lang="zh-CN" altLang="en-US" sz="3200" spc="600" dirty="0">
              <a:solidFill>
                <a:srgbClr val="D00000"/>
              </a:solidFill>
              <a:latin typeface="+mn-lt"/>
              <a:ea typeface="+mn-ea"/>
              <a:cs typeface="+mn-ea"/>
              <a:sym typeface="+mn-lt"/>
            </a:endParaRPr>
          </a:p>
        </p:txBody>
      </p:sp>
      <p:sp>
        <p:nvSpPr>
          <p:cNvPr id="3" name="文本框 2"/>
          <p:cNvSpPr txBox="1"/>
          <p:nvPr>
            <p:custDataLst>
              <p:tags r:id="rId4"/>
            </p:custDataLst>
          </p:nvPr>
        </p:nvSpPr>
        <p:spPr>
          <a:xfrm>
            <a:off x="1371600" y="2580640"/>
            <a:ext cx="9292590" cy="1558290"/>
          </a:xfrm>
          <a:prstGeom prst="rect">
            <a:avLst/>
          </a:prstGeom>
          <a:noFill/>
        </p:spPr>
        <p:txBody>
          <a:bodyPr wrap="square" rtlCol="0">
            <a:noAutofit/>
          </a:bodyPr>
          <a:lstStyle>
            <a:defPPr>
              <a:defRPr lang="zh-CN"/>
            </a:defPPr>
            <a:lvl1pPr algn="ctr">
              <a:defRPr sz="6600" b="1">
                <a:solidFill>
                  <a:schemeClr val="tx1">
                    <a:lumMod val="75000"/>
                    <a:lumOff val="25000"/>
                  </a:schemeClr>
                </a:solidFill>
                <a:latin typeface="汉仪粗仿宋简" panose="02010604000101010101" pitchFamily="2" charset="-122"/>
                <a:ea typeface="汉仪粗仿宋简" panose="02010604000101010101" pitchFamily="2" charset="-122"/>
              </a:defRPr>
            </a:lvl1pPr>
          </a:lstStyle>
          <a:p>
            <a:pPr>
              <a:lnSpc>
                <a:spcPct val="140000"/>
              </a:lnSpc>
            </a:pPr>
            <a:r>
              <a:rPr lang="en-US" altLang="zh-CN" sz="4000" spc="600" dirty="0">
                <a:solidFill>
                  <a:srgbClr val="D00000"/>
                </a:solidFill>
                <a:latin typeface="+mn-lt"/>
                <a:ea typeface="+mn-ea"/>
                <a:cs typeface="+mn-ea"/>
                <a:sym typeface="+mn-lt"/>
              </a:rPr>
              <a:t>1.2</a:t>
            </a:r>
            <a:r>
              <a:rPr lang="zh-CN" altLang="en-US" sz="4000" spc="600" dirty="0">
                <a:solidFill>
                  <a:srgbClr val="D00000"/>
                </a:solidFill>
                <a:latin typeface="+mn-lt"/>
                <a:ea typeface="+mn-ea"/>
                <a:cs typeface="+mn-ea"/>
                <a:sym typeface="+mn-lt"/>
              </a:rPr>
              <a:t>科学社会主义的理论和实践</a:t>
            </a:r>
            <a:endParaRPr lang="zh-CN" altLang="en-US" sz="4000" spc="600" dirty="0">
              <a:solidFill>
                <a:srgbClr val="D00000"/>
              </a:solidFill>
              <a:latin typeface="+mn-lt"/>
              <a:ea typeface="+mn-ea"/>
              <a:cs typeface="+mn-ea"/>
              <a:sym typeface="+mn-lt"/>
            </a:endParaRPr>
          </a:p>
          <a:p>
            <a:pPr>
              <a:lnSpc>
                <a:spcPct val="140000"/>
              </a:lnSpc>
            </a:pPr>
            <a:endParaRPr lang="zh-CN" altLang="en-US" sz="3600" spc="600" dirty="0" smtClean="0">
              <a:solidFill>
                <a:schemeClr val="accent1"/>
              </a:solidFill>
              <a:latin typeface="+mn-lt"/>
              <a:ea typeface="+mn-ea"/>
              <a:cs typeface="+mn-ea"/>
              <a:sym typeface="+mn-lt"/>
            </a:endParaRPr>
          </a:p>
        </p:txBody>
      </p:sp>
      <p:pic>
        <p:nvPicPr>
          <p:cNvPr id="6" name="图片 5" descr="G:\美工\2-日常作品\220218（ppt）\马克思\ss.pngss"/>
          <p:cNvPicPr>
            <a:picLocks noChangeAspect="1"/>
          </p:cNvPicPr>
          <p:nvPr>
            <p:custDataLst>
              <p:tags r:id="rId5"/>
            </p:custDataLst>
          </p:nvPr>
        </p:nvPicPr>
        <p:blipFill>
          <a:blip r:embed="rId6"/>
          <a:stretch>
            <a:fillRect/>
          </a:stretch>
        </p:blipFill>
        <p:spPr>
          <a:xfrm>
            <a:off x="9572625" y="4274185"/>
            <a:ext cx="2619375" cy="2458720"/>
          </a:xfrm>
          <a:prstGeom prst="rect">
            <a:avLst/>
          </a:prstGeom>
        </p:spPr>
      </p:pic>
      <p:grpSp>
        <p:nvGrpSpPr>
          <p:cNvPr id="10" name="组合 9"/>
          <p:cNvGrpSpPr/>
          <p:nvPr/>
        </p:nvGrpSpPr>
        <p:grpSpPr>
          <a:xfrm>
            <a:off x="4801347" y="4342721"/>
            <a:ext cx="2589307" cy="546142"/>
            <a:chOff x="4750594" y="4568783"/>
            <a:chExt cx="2589307" cy="546142"/>
          </a:xfrm>
        </p:grpSpPr>
        <p:sp>
          <p:nvSpPr>
            <p:cNvPr id="9" name="矩形: 圆角 8"/>
            <p:cNvSpPr/>
            <p:nvPr/>
          </p:nvSpPr>
          <p:spPr>
            <a:xfrm>
              <a:off x="4750594" y="4568783"/>
              <a:ext cx="2589307" cy="546142"/>
            </a:xfrm>
            <a:prstGeom prst="roundRect">
              <a:avLst>
                <a:gd name="adj" fmla="val 50000"/>
              </a:avLst>
            </a:prstGeom>
            <a:gradFill>
              <a:gsLst>
                <a:gs pos="0">
                  <a:srgbClr val="F2433A"/>
                </a:gs>
                <a:gs pos="100000">
                  <a:srgbClr val="E50112"/>
                </a:gs>
              </a:gsLst>
              <a:lin ang="5400000" scaled="1"/>
            </a:gradFill>
            <a:ln>
              <a:noFill/>
            </a:ln>
            <a:effectLst>
              <a:outerShdw blurRad="114300" dist="1016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4810807" y="4641799"/>
              <a:ext cx="2468880" cy="398780"/>
            </a:xfrm>
            <a:prstGeom prst="rect">
              <a:avLst/>
            </a:prstGeom>
          </p:spPr>
          <p:txBody>
            <a:bodyPr wrap="none">
              <a:spAutoFit/>
            </a:bodyPr>
            <a:p>
              <a:pPr algn="ctr"/>
              <a:r>
                <a:rPr lang="zh-CN" altLang="en-US" sz="2000" dirty="0">
                  <a:solidFill>
                    <a:schemeClr val="bg1"/>
                  </a:solidFill>
                </a:rPr>
                <a:t>仪陇中学政治教研组</a:t>
              </a:r>
              <a:endParaRPr lang="zh-CN" altLang="en-US" sz="2000"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64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三大工人运动">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183765" y="782320"/>
            <a:ext cx="7179945" cy="4972685"/>
          </a:xfrm>
          <a:prstGeom prst="rect">
            <a:avLst/>
          </a:prstGeom>
        </p:spPr>
      </p:pic>
      <p:grpSp>
        <p:nvGrpSpPr>
          <p:cNvPr id="13" name="组合 12"/>
          <p:cNvGrpSpPr/>
          <p:nvPr>
            <p:custDataLst>
              <p:tags r:id="rId5"/>
            </p:custDataLst>
          </p:nvPr>
        </p:nvGrpSpPr>
        <p:grpSpPr>
          <a:xfrm>
            <a:off x="234315" y="-120650"/>
            <a:ext cx="11189970" cy="746125"/>
            <a:chOff x="774" y="126"/>
            <a:chExt cx="17622" cy="1175"/>
          </a:xfrm>
        </p:grpSpPr>
        <p:cxnSp>
          <p:nvCxnSpPr>
            <p:cNvPr id="29" name="直接连接符 28"/>
            <p:cNvCxnSpPr/>
            <p:nvPr>
              <p:custDataLst>
                <p:tags r:id="rId6"/>
              </p:custDataLst>
            </p:nvPr>
          </p:nvCxnSpPr>
          <p:spPr>
            <a:xfrm>
              <a:off x="1619" y="1230"/>
              <a:ext cx="16753"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custDataLst>
                <p:tags r:id="rId7"/>
              </p:custDataLst>
            </p:nvPr>
          </p:nvSpPr>
          <p:spPr>
            <a:xfrm>
              <a:off x="1707" y="126"/>
              <a:ext cx="13576" cy="1025"/>
            </a:xfrm>
            <a:prstGeom prst="rect">
              <a:avLst/>
            </a:prstGeom>
            <a:noFill/>
          </p:spPr>
          <p:txBody>
            <a:bodyPr wrap="square" rtlCol="0">
              <a:spAutoFit/>
            </a:bodyPr>
            <a:lstStyle/>
            <a:p>
              <a:pPr algn="l">
                <a:lnSpc>
                  <a:spcPct val="130000"/>
                </a:lnSpc>
              </a:pPr>
              <a:r>
                <a:rPr lang="zh-CN" altLang="en-US"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情境</a:t>
              </a:r>
              <a:r>
                <a:rPr lang="en-US" alt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3</a:t>
              </a:r>
              <a:r>
                <a:rPr lang="zh-CN" altLang="en-US"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a:t>
              </a:r>
              <a:r>
                <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资本主义的发展和工人运动的兴起</a:t>
              </a:r>
              <a:endPar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endParaRPr>
            </a:p>
          </p:txBody>
        </p:sp>
        <p:sp>
          <p:nvSpPr>
            <p:cNvPr id="21" name="平行四边形 20"/>
            <p:cNvSpPr/>
            <p:nvPr>
              <p:custDataLst>
                <p:tags r:id="rId8"/>
              </p:custDataLst>
            </p:nvPr>
          </p:nvSpPr>
          <p:spPr>
            <a:xfrm>
              <a:off x="774" y="1151"/>
              <a:ext cx="933" cy="150"/>
            </a:xfrm>
            <a:prstGeom prst="parallelogram">
              <a:avLst>
                <a:gd name="adj" fmla="val 60000"/>
              </a:avLst>
            </a:prstGeom>
            <a:gradFill>
              <a:gsLst>
                <a:gs pos="0">
                  <a:srgbClr val="FDDDA0"/>
                </a:gs>
                <a:gs pos="93000">
                  <a:srgbClr val="D0242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nvGrpSpPr>
            <p:cNvPr id="32" name="组合 31"/>
            <p:cNvGrpSpPr/>
            <p:nvPr>
              <p:custDataLst>
                <p:tags r:id="rId9"/>
              </p:custDataLst>
            </p:nvPr>
          </p:nvGrpSpPr>
          <p:grpSpPr>
            <a:xfrm>
              <a:off x="17859" y="604"/>
              <a:ext cx="537" cy="198"/>
              <a:chOff x="17079" y="9813"/>
              <a:chExt cx="912" cy="336"/>
            </a:xfrm>
          </p:grpSpPr>
          <p:sp>
            <p:nvSpPr>
              <p:cNvPr id="22" name="椭圆 21"/>
              <p:cNvSpPr/>
              <p:nvPr>
                <p:custDataLst>
                  <p:tags r:id="rId10"/>
                </p:custDataLst>
              </p:nvPr>
            </p:nvSpPr>
            <p:spPr>
              <a:xfrm>
                <a:off x="17655" y="9813"/>
                <a:ext cx="336" cy="336"/>
              </a:xfrm>
              <a:prstGeom prst="ellipse">
                <a:avLst/>
              </a:prstGeom>
              <a:solidFill>
                <a:srgbClr val="FDD99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24" name="椭圆 23"/>
              <p:cNvSpPr/>
              <p:nvPr>
                <p:custDataLst>
                  <p:tags r:id="rId11"/>
                </p:custDataLst>
              </p:nvPr>
            </p:nvSpPr>
            <p:spPr>
              <a:xfrm>
                <a:off x="17079" y="9813"/>
                <a:ext cx="336" cy="336"/>
              </a:xfrm>
              <a:prstGeom prst="ellipse">
                <a:avLst/>
              </a:prstGeom>
              <a:solidFill>
                <a:srgbClr val="BE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grpSp>
      <p:pic>
        <p:nvPicPr>
          <p:cNvPr id="25" name="图片 24" descr="3b343539303439373bd6d8b5e3"/>
          <p:cNvPicPr>
            <a:picLocks noChangeAspect="1"/>
          </p:cNvPicPr>
          <p:nvPr>
            <p:custDataLst>
              <p:tags r:id="rId12"/>
            </p:custDataLst>
          </p:nvPr>
        </p:nvPicPr>
        <p:blipFill>
          <a:blip r:embed="rId13"/>
          <a:stretch>
            <a:fillRect/>
          </a:stretch>
        </p:blipFill>
        <p:spPr>
          <a:xfrm>
            <a:off x="234315" y="-57150"/>
            <a:ext cx="523240" cy="523240"/>
          </a:xfrm>
          <a:prstGeom prst="rect">
            <a:avLst/>
          </a:prstGeom>
        </p:spPr>
      </p:pic>
      <p:sp>
        <p:nvSpPr>
          <p:cNvPr id="27" name="文本框 26"/>
          <p:cNvSpPr txBox="1"/>
          <p:nvPr>
            <p:custDataLst>
              <p:tags r:id="rId14"/>
            </p:custDataLst>
          </p:nvPr>
        </p:nvSpPr>
        <p:spPr>
          <a:xfrm>
            <a:off x="-148590" y="5956935"/>
            <a:ext cx="12340590" cy="645160"/>
          </a:xfrm>
          <a:prstGeom prst="rect">
            <a:avLst/>
          </a:prstGeom>
          <a:solidFill>
            <a:srgbClr val="C00000"/>
          </a:solidFill>
        </p:spPr>
        <p:txBody>
          <a:bodyPr wrap="square" rtlCol="0">
            <a:spAutoFit/>
          </a:bodyPr>
          <a:lstStyle/>
          <a:p>
            <a:pPr indent="0" algn="ctr">
              <a:lnSpc>
                <a:spcPct val="150000"/>
              </a:lnSpc>
              <a:buFont typeface="Wingdings" panose="05000000000000000000" pitchFamily="2" charset="2"/>
              <a:buNone/>
            </a:pPr>
            <a:r>
              <a:rPr lang="zh-CN" sz="2400" b="1">
                <a:solidFill>
                  <a:schemeClr val="bg1"/>
                </a:solidFill>
                <a:latin typeface="方正小标宋_GBK" panose="02000000000000000000" charset="-122"/>
                <a:ea typeface="方正小标宋_GBK" panose="02000000000000000000" charset="-122"/>
              </a:rPr>
              <a:t>议学任务：结合情境，说说欧洲三大工人运动为什么以失败而告终？从中可得到什么启示？</a:t>
            </a:r>
            <a:endParaRPr lang="zh-CN" sz="2400" b="1">
              <a:solidFill>
                <a:schemeClr val="bg1"/>
              </a:solidFill>
              <a:latin typeface="方正小标宋_GBK" panose="02000000000000000000" charset="-122"/>
              <a:ea typeface="方正小标宋_GBK" panose="02000000000000000000" charset="-122"/>
            </a:endParaRPr>
          </a:p>
        </p:txBody>
      </p:sp>
      <p:grpSp>
        <p:nvGrpSpPr>
          <p:cNvPr id="28" name="组合 27"/>
          <p:cNvGrpSpPr/>
          <p:nvPr>
            <p:custDataLst>
              <p:tags r:id="rId15"/>
            </p:custDataLst>
          </p:nvPr>
        </p:nvGrpSpPr>
        <p:grpSpPr>
          <a:xfrm>
            <a:off x="71120" y="867304"/>
            <a:ext cx="2531745" cy="2076503"/>
            <a:chOff x="71120" y="521335"/>
            <a:chExt cx="3103245" cy="2509675"/>
          </a:xfrm>
        </p:grpSpPr>
        <p:sp>
          <p:nvSpPr>
            <p:cNvPr id="4101" name="矩形 11"/>
            <p:cNvSpPr/>
            <p:nvPr>
              <p:custDataLst>
                <p:tags r:id="rId16"/>
              </p:custDataLst>
            </p:nvPr>
          </p:nvSpPr>
          <p:spPr>
            <a:xfrm>
              <a:off x="354330" y="717166"/>
              <a:ext cx="2820035" cy="779745"/>
            </a:xfrm>
            <a:prstGeom prst="rect">
              <a:avLst/>
            </a:prstGeom>
            <a:solidFill>
              <a:schemeClr val="bg1"/>
            </a:solidFill>
            <a:ln w="38100" cap="flat" cmpd="dbl">
              <a:solidFill>
                <a:schemeClr val="hlink"/>
              </a:solidFill>
              <a:prstDash val="solid"/>
              <a:miter/>
              <a:headEnd type="none" w="med" len="med"/>
              <a:tailEnd type="none" w="med" len="med"/>
            </a:ln>
          </p:spPr>
          <p:txBody>
            <a:bodyPr wrap="square">
              <a:spAutoFit/>
            </a:bodyPr>
            <a:lstStyle/>
            <a:p>
              <a:pPr algn="ctr"/>
              <a:r>
                <a:rPr lang="en-US" altLang="zh-CN" b="1">
                  <a:latin typeface="华文楷体" panose="02010600040101010101" pitchFamily="2" charset="-122"/>
                  <a:ea typeface="华文楷体" panose="02010600040101010101" pitchFamily="2" charset="-122"/>
                </a:rPr>
                <a:t>“</a:t>
              </a:r>
              <a:r>
                <a:rPr lang="zh-CN" altLang="en-US" b="1">
                  <a:latin typeface="华文楷体" panose="02010600040101010101" pitchFamily="2" charset="-122"/>
                  <a:ea typeface="华文楷体" panose="02010600040101010101" pitchFamily="2" charset="-122"/>
                </a:rPr>
                <a:t>我们要求减少工时、</a:t>
              </a:r>
              <a:endParaRPr lang="en-US" altLang="zh-CN" b="1">
                <a:latin typeface="华文楷体" panose="02010600040101010101" pitchFamily="2" charset="-122"/>
                <a:ea typeface="华文楷体" panose="02010600040101010101" pitchFamily="2" charset="-122"/>
              </a:endParaRPr>
            </a:p>
            <a:p>
              <a:pPr algn="ctr"/>
              <a:r>
                <a:rPr lang="zh-CN" altLang="en-US" b="1">
                  <a:latin typeface="华文楷体" panose="02010600040101010101" pitchFamily="2" charset="-122"/>
                  <a:ea typeface="华文楷体" panose="02010600040101010101" pitchFamily="2" charset="-122"/>
                </a:rPr>
                <a:t>提高工资！”</a:t>
              </a:r>
              <a:endParaRPr lang="zh-CN" altLang="en-US" b="1">
                <a:latin typeface="华文楷体" panose="02010600040101010101" pitchFamily="2" charset="-122"/>
                <a:ea typeface="华文楷体" panose="02010600040101010101" pitchFamily="2" charset="-122"/>
              </a:endParaRPr>
            </a:p>
          </p:txBody>
        </p:sp>
        <p:sp>
          <p:nvSpPr>
            <p:cNvPr id="4102" name="矩形 9"/>
            <p:cNvSpPr/>
            <p:nvPr>
              <p:custDataLst>
                <p:tags r:id="rId17"/>
              </p:custDataLst>
            </p:nvPr>
          </p:nvSpPr>
          <p:spPr>
            <a:xfrm>
              <a:off x="354330" y="1582036"/>
              <a:ext cx="2654935" cy="1448974"/>
            </a:xfrm>
            <a:prstGeom prst="rect">
              <a:avLst/>
            </a:prstGeom>
            <a:solidFill>
              <a:schemeClr val="bg1"/>
            </a:solidFill>
            <a:ln w="38100" cap="flat" cmpd="sng">
              <a:solidFill>
                <a:srgbClr val="C00000"/>
              </a:solidFill>
              <a:prstDash val="solid"/>
              <a:miter/>
              <a:headEnd type="none" w="med" len="med"/>
              <a:tailEnd type="none" w="med" len="med"/>
            </a:ln>
          </p:spPr>
          <p:txBody>
            <a:bodyPr wrap="square">
              <a:spAutoFit/>
            </a:bodyPr>
            <a:lstStyle/>
            <a:p>
              <a:pPr algn="l"/>
              <a:r>
                <a:rPr lang="en-US" altLang="zh-CN" b="1">
                  <a:latin typeface="华文楷体" panose="02010600040101010101" pitchFamily="2" charset="-122"/>
                  <a:ea typeface="华文楷体" panose="02010600040101010101" pitchFamily="2" charset="-122"/>
                </a:rPr>
                <a:t>“</a:t>
              </a:r>
              <a:r>
                <a:rPr lang="zh-CN" altLang="en-US" b="1">
                  <a:latin typeface="华文楷体" panose="02010600040101010101" pitchFamily="2" charset="-122"/>
                  <a:ea typeface="华文楷体" panose="02010600040101010101" pitchFamily="2" charset="-122"/>
                </a:rPr>
                <a:t>我们竭尽自由人的义务，应享受自由人的权利。我们要求普遍选举。”</a:t>
              </a:r>
              <a:endParaRPr lang="zh-CN" altLang="en-US" b="1">
                <a:latin typeface="华文楷体" panose="02010600040101010101" pitchFamily="2" charset="-122"/>
                <a:ea typeface="华文楷体" panose="02010600040101010101" pitchFamily="2" charset="-122"/>
              </a:endParaRPr>
            </a:p>
          </p:txBody>
        </p:sp>
        <p:sp>
          <p:nvSpPr>
            <p:cNvPr id="30" name="左弧形箭头 29"/>
            <p:cNvSpPr/>
            <p:nvPr>
              <p:custDataLst>
                <p:tags r:id="rId18"/>
              </p:custDataLst>
            </p:nvPr>
          </p:nvSpPr>
          <p:spPr>
            <a:xfrm>
              <a:off x="71120" y="521335"/>
              <a:ext cx="283210" cy="18161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grpSp>
      <p:sp>
        <p:nvSpPr>
          <p:cNvPr id="31" name="矩形 11"/>
          <p:cNvSpPr/>
          <p:nvPr>
            <p:custDataLst>
              <p:tags r:id="rId19"/>
            </p:custDataLst>
          </p:nvPr>
        </p:nvSpPr>
        <p:spPr>
          <a:xfrm>
            <a:off x="7157085" y="1938655"/>
            <a:ext cx="3031490" cy="706755"/>
          </a:xfrm>
          <a:prstGeom prst="rect">
            <a:avLst/>
          </a:prstGeom>
          <a:solidFill>
            <a:schemeClr val="bg1"/>
          </a:solidFill>
          <a:ln w="38100" cap="flat" cmpd="dbl">
            <a:solidFill>
              <a:schemeClr val="hlink"/>
            </a:solidFill>
            <a:prstDash val="solid"/>
            <a:miter/>
            <a:headEnd type="none" w="med" len="med"/>
            <a:tailEnd type="none" w="med" len="med"/>
          </a:ln>
        </p:spPr>
        <p:txBody>
          <a:bodyPr wrap="square">
            <a:spAutoFit/>
          </a:bodyPr>
          <a:lstStyle/>
          <a:p>
            <a:pPr algn="ctr"/>
            <a:r>
              <a:rPr lang="en-US" altLang="zh-CN" sz="2000" b="1">
                <a:latin typeface="华文楷体" panose="02010600040101010101" pitchFamily="2" charset="-122"/>
                <a:ea typeface="华文楷体" panose="02010600040101010101" pitchFamily="2" charset="-122"/>
              </a:rPr>
              <a:t>“</a:t>
            </a:r>
            <a:r>
              <a:rPr lang="zh-CN" altLang="en-US" sz="2000" b="1">
                <a:latin typeface="华文楷体" panose="02010600040101010101" pitchFamily="2" charset="-122"/>
                <a:ea typeface="华文楷体" panose="02010600040101010101" pitchFamily="2" charset="-122"/>
              </a:rPr>
              <a:t>我们反对私有制社会！”</a:t>
            </a:r>
            <a:endParaRPr lang="zh-CN" altLang="en-US" sz="2000" b="1">
              <a:latin typeface="华文楷体" panose="02010600040101010101" pitchFamily="2" charset="-122"/>
              <a:ea typeface="华文楷体" panose="02010600040101010101" pitchFamily="2" charset="-122"/>
            </a:endParaRPr>
          </a:p>
          <a:p>
            <a:pPr algn="ctr"/>
            <a:r>
              <a:rPr lang="en-US" altLang="zh-CN" sz="2000" b="1">
                <a:latin typeface="华文楷体" panose="02010600040101010101" pitchFamily="2" charset="-122"/>
                <a:ea typeface="华文楷体" panose="02010600040101010101" pitchFamily="2" charset="-122"/>
              </a:rPr>
              <a:t>“</a:t>
            </a:r>
            <a:r>
              <a:rPr lang="zh-CN" altLang="en-US" sz="2000" b="1">
                <a:latin typeface="华文楷体" panose="02010600040101010101" pitchFamily="2" charset="-122"/>
                <a:ea typeface="华文楷体" panose="02010600040101010101" pitchFamily="2" charset="-122"/>
              </a:rPr>
              <a:t>提高工资待遇</a:t>
            </a:r>
            <a:r>
              <a:rPr lang="en-US" altLang="zh-CN" sz="2000" b="1">
                <a:latin typeface="华文楷体" panose="02010600040101010101" pitchFamily="2" charset="-122"/>
                <a:ea typeface="华文楷体" panose="02010600040101010101" pitchFamily="2" charset="-122"/>
              </a:rPr>
              <a:t>”</a:t>
            </a:r>
            <a:endParaRPr lang="en-US" altLang="zh-CN" sz="2000" b="1">
              <a:latin typeface="华文楷体" panose="02010600040101010101" pitchFamily="2" charset="-122"/>
              <a:ea typeface="华文楷体" panose="02010600040101010101" pitchFamily="2" charset="-122"/>
            </a:endParaRPr>
          </a:p>
        </p:txBody>
      </p:sp>
      <p:sp>
        <p:nvSpPr>
          <p:cNvPr id="4099" name="矩形 10"/>
          <p:cNvSpPr/>
          <p:nvPr>
            <p:custDataLst>
              <p:tags r:id="rId20"/>
            </p:custDataLst>
          </p:nvPr>
        </p:nvSpPr>
        <p:spPr>
          <a:xfrm>
            <a:off x="405130" y="4222750"/>
            <a:ext cx="2063115" cy="645160"/>
          </a:xfrm>
          <a:prstGeom prst="rect">
            <a:avLst/>
          </a:prstGeom>
          <a:solidFill>
            <a:schemeClr val="bg1"/>
          </a:solidFill>
          <a:ln w="38100" cap="flat" cmpd="dbl">
            <a:solidFill>
              <a:schemeClr val="hlink"/>
            </a:solidFill>
            <a:prstDash val="solid"/>
            <a:miter/>
            <a:headEnd type="none" w="med" len="med"/>
            <a:tailEnd type="none" w="med" len="med"/>
          </a:ln>
        </p:spPr>
        <p:txBody>
          <a:bodyPr wrap="square">
            <a:spAutoFit/>
          </a:bodyPr>
          <a:lstStyle/>
          <a:p>
            <a:r>
              <a:rPr lang="en-US" altLang="zh-CN" b="1">
                <a:latin typeface="华文楷体" panose="02010600040101010101" pitchFamily="2" charset="-122"/>
                <a:ea typeface="华文楷体" panose="02010600040101010101" pitchFamily="2" charset="-122"/>
              </a:rPr>
              <a:t>“</a:t>
            </a:r>
            <a:r>
              <a:rPr lang="zh-CN" altLang="en-US" b="1">
                <a:latin typeface="华文楷体" panose="02010600040101010101" pitchFamily="2" charset="-122"/>
                <a:ea typeface="华文楷体" panose="02010600040101010101" pitchFamily="2" charset="-122"/>
              </a:rPr>
              <a:t>不能劳动而生，就要战斗而死！”</a:t>
            </a:r>
            <a:endParaRPr lang="zh-CN" altLang="en-US" b="1">
              <a:latin typeface="华文楷体" panose="02010600040101010101" pitchFamily="2" charset="-122"/>
              <a:ea typeface="华文楷体" panose="02010600040101010101" pitchFamily="2" charset="-122"/>
            </a:endParaRPr>
          </a:p>
        </p:txBody>
      </p:sp>
      <p:sp>
        <p:nvSpPr>
          <p:cNvPr id="4100" name="矩形 8"/>
          <p:cNvSpPr/>
          <p:nvPr>
            <p:custDataLst>
              <p:tags r:id="rId21"/>
            </p:custDataLst>
          </p:nvPr>
        </p:nvSpPr>
        <p:spPr>
          <a:xfrm>
            <a:off x="271780" y="5086985"/>
            <a:ext cx="2879090" cy="368300"/>
          </a:xfrm>
          <a:prstGeom prst="rect">
            <a:avLst/>
          </a:prstGeom>
          <a:solidFill>
            <a:schemeClr val="bg1"/>
          </a:solidFill>
          <a:ln w="38100" cap="flat" cmpd="sng">
            <a:solidFill>
              <a:srgbClr val="C00000"/>
            </a:solidFill>
            <a:prstDash val="solid"/>
            <a:miter/>
            <a:headEnd type="none" w="med" len="med"/>
            <a:tailEnd type="none" w="med" len="med"/>
          </a:ln>
        </p:spPr>
        <p:txBody>
          <a:bodyPr wrap="square">
            <a:spAutoFit/>
          </a:bodyPr>
          <a:lstStyle/>
          <a:p>
            <a:r>
              <a:rPr lang="en-US" altLang="zh-CN" b="1">
                <a:latin typeface="华文楷体" panose="02010600040101010101" pitchFamily="2" charset="-122"/>
                <a:ea typeface="华文楷体" panose="02010600040101010101" pitchFamily="2" charset="-122"/>
              </a:rPr>
              <a:t>“</a:t>
            </a:r>
            <a:r>
              <a:rPr lang="zh-CN" altLang="en-US" b="1">
                <a:latin typeface="华文楷体" panose="02010600040101010101" pitchFamily="2" charset="-122"/>
                <a:ea typeface="华文楷体" panose="02010600040101010101" pitchFamily="2" charset="-122"/>
              </a:rPr>
              <a:t>我们要推翻富人政权！”</a:t>
            </a:r>
            <a:endParaRPr lang="zh-CN" altLang="en-US" b="1">
              <a:latin typeface="华文楷体" panose="02010600040101010101" pitchFamily="2" charset="-122"/>
              <a:ea typeface="华文楷体" panose="02010600040101010101" pitchFamily="2" charset="-122"/>
            </a:endParaRPr>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099"/>
                                        </p:tgtEl>
                                        <p:attrNameLst>
                                          <p:attrName>style.visibility</p:attrName>
                                        </p:attrNameLst>
                                      </p:cBhvr>
                                      <p:to>
                                        <p:strVal val="visible"/>
                                      </p:to>
                                    </p:set>
                                    <p:anim calcmode="lin" valueType="num">
                                      <p:cBhvr additive="base">
                                        <p:cTn id="15" dur="500" fill="hold"/>
                                        <p:tgtEl>
                                          <p:spTgt spid="4099"/>
                                        </p:tgtEl>
                                        <p:attrNameLst>
                                          <p:attrName>ppt_x</p:attrName>
                                        </p:attrNameLst>
                                      </p:cBhvr>
                                      <p:tavLst>
                                        <p:tav tm="0">
                                          <p:val>
                                            <p:strVal val="#ppt_x"/>
                                          </p:val>
                                        </p:tav>
                                        <p:tav tm="100000">
                                          <p:val>
                                            <p:strVal val="#ppt_x"/>
                                          </p:val>
                                        </p:tav>
                                      </p:tavLst>
                                    </p:anim>
                                    <p:anim calcmode="lin" valueType="num">
                                      <p:cBhvr additive="base">
                                        <p:cTn id="16" dur="500" fill="hold"/>
                                        <p:tgtEl>
                                          <p:spTgt spid="409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additive="base">
                                        <p:cTn id="31" dur="1" fill="hold"/>
                                        <p:tgtEl>
                                          <p:spTgt spid="10"/>
                                        </p:tgtEl>
                                      </p:cBhvr>
                                    </p:cmd>
                                  </p:childTnLst>
                                </p:cTn>
                              </p:par>
                            </p:childTnLst>
                          </p:cTn>
                        </p:par>
                      </p:childTnLst>
                    </p:cTn>
                  </p:par>
                </p:childTnLst>
              </p:cTn>
              <p:nextCondLst>
                <p:cond evt="onClick" delay="0">
                  <p:tgtEl>
                    <p:spTgt spid="10"/>
                  </p:tgtEl>
                </p:cond>
              </p:nextCondLst>
            </p:seq>
            <p:video fullScrn="1">
              <p:cMediaNode>
                <p:cTn id="32" fill="hold" display="0">
                  <p:stCondLst>
                    <p:cond delay="indefinite"/>
                  </p:stCondLst>
                  <p:endCondLst>
                    <p:cond evt="onNext">
                      <p:tgtEl>
                        <p:sldTgt/>
                      </p:tgtEl>
                    </p:cond>
                    <p:cond evt="onPrev">
                      <p:tgtEl>
                        <p:sldTgt/>
                      </p:tgtEl>
                    </p:cond>
                  </p:endCondLst>
                </p:cTn>
                <p:tgtEl>
                  <p:spTgt spid="10"/>
                </p:tgtEl>
              </p:cMediaNode>
            </p:video>
          </p:childTnLst>
        </p:cTn>
      </p:par>
    </p:tnLst>
    <p:bldLst>
      <p:bldP spid="31" grpId="0" bldLvl="0" animBg="1"/>
      <p:bldP spid="4099" grpId="0" bldLvl="0" animBg="1"/>
      <p:bldP spid="4100" grpId="0" bldLvl="0" animBg="1"/>
      <p:bldP spid="2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234315" y="-120650"/>
            <a:ext cx="11189970" cy="746125"/>
            <a:chOff x="774" y="126"/>
            <a:chExt cx="17622" cy="1175"/>
          </a:xfrm>
        </p:grpSpPr>
        <p:cxnSp>
          <p:nvCxnSpPr>
            <p:cNvPr id="3" name="直接连接符 2"/>
            <p:cNvCxnSpPr/>
            <p:nvPr>
              <p:custDataLst>
                <p:tags r:id="rId2"/>
              </p:custDataLst>
            </p:nvPr>
          </p:nvCxnSpPr>
          <p:spPr>
            <a:xfrm>
              <a:off x="1619" y="1230"/>
              <a:ext cx="16753"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707" y="126"/>
              <a:ext cx="6581" cy="1025"/>
            </a:xfrm>
            <a:prstGeom prst="rect">
              <a:avLst/>
            </a:prstGeom>
            <a:noFill/>
          </p:spPr>
          <p:txBody>
            <a:bodyPr wrap="square" rtlCol="0">
              <a:spAutoFit/>
            </a:bodyPr>
            <a:lstStyle/>
            <a:p>
              <a:pPr algn="l">
                <a:lnSpc>
                  <a:spcPct val="130000"/>
                </a:lnSpc>
              </a:pPr>
              <a:r>
                <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议学提示：</a:t>
              </a:r>
              <a:endPar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endParaRPr>
            </a:p>
          </p:txBody>
        </p:sp>
        <p:sp>
          <p:nvSpPr>
            <p:cNvPr id="7" name="平行四边形 6"/>
            <p:cNvSpPr/>
            <p:nvPr>
              <p:custDataLst>
                <p:tags r:id="rId4"/>
              </p:custDataLst>
            </p:nvPr>
          </p:nvSpPr>
          <p:spPr>
            <a:xfrm>
              <a:off x="774" y="1151"/>
              <a:ext cx="933" cy="150"/>
            </a:xfrm>
            <a:prstGeom prst="parallelogram">
              <a:avLst>
                <a:gd name="adj" fmla="val 60000"/>
              </a:avLst>
            </a:prstGeom>
            <a:gradFill>
              <a:gsLst>
                <a:gs pos="0">
                  <a:srgbClr val="FDDDA0"/>
                </a:gs>
                <a:gs pos="93000">
                  <a:srgbClr val="D0242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nvGrpSpPr>
            <p:cNvPr id="32" name="组合 31"/>
            <p:cNvGrpSpPr/>
            <p:nvPr>
              <p:custDataLst>
                <p:tags r:id="rId5"/>
              </p:custDataLst>
            </p:nvPr>
          </p:nvGrpSpPr>
          <p:grpSpPr>
            <a:xfrm>
              <a:off x="17859" y="604"/>
              <a:ext cx="537" cy="198"/>
              <a:chOff x="17079" y="9813"/>
              <a:chExt cx="912" cy="336"/>
            </a:xfrm>
          </p:grpSpPr>
          <p:sp>
            <p:nvSpPr>
              <p:cNvPr id="11" name="椭圆 10"/>
              <p:cNvSpPr/>
              <p:nvPr>
                <p:custDataLst>
                  <p:tags r:id="rId6"/>
                </p:custDataLst>
              </p:nvPr>
            </p:nvSpPr>
            <p:spPr>
              <a:xfrm>
                <a:off x="17655" y="9813"/>
                <a:ext cx="336" cy="336"/>
              </a:xfrm>
              <a:prstGeom prst="ellipse">
                <a:avLst/>
              </a:prstGeom>
              <a:solidFill>
                <a:srgbClr val="FDD99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30" name="椭圆 29"/>
              <p:cNvSpPr/>
              <p:nvPr>
                <p:custDataLst>
                  <p:tags r:id="rId7"/>
                </p:custDataLst>
              </p:nvPr>
            </p:nvSpPr>
            <p:spPr>
              <a:xfrm>
                <a:off x="17079" y="9813"/>
                <a:ext cx="336" cy="336"/>
              </a:xfrm>
              <a:prstGeom prst="ellipse">
                <a:avLst/>
              </a:prstGeom>
              <a:solidFill>
                <a:srgbClr val="BE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grpSp>
      <p:pic>
        <p:nvPicPr>
          <p:cNvPr id="31" name="图片 30" descr="3b343539303439373bd6d8b5e3"/>
          <p:cNvPicPr>
            <a:picLocks noChangeAspect="1"/>
          </p:cNvPicPr>
          <p:nvPr>
            <p:custDataLst>
              <p:tags r:id="rId8"/>
            </p:custDataLst>
          </p:nvPr>
        </p:nvPicPr>
        <p:blipFill>
          <a:blip r:embed="rId9"/>
          <a:stretch>
            <a:fillRect/>
          </a:stretch>
        </p:blipFill>
        <p:spPr>
          <a:xfrm>
            <a:off x="234315" y="-57150"/>
            <a:ext cx="523240" cy="523240"/>
          </a:xfrm>
          <a:prstGeom prst="rect">
            <a:avLst/>
          </a:prstGeom>
        </p:spPr>
      </p:pic>
      <p:cxnSp>
        <p:nvCxnSpPr>
          <p:cNvPr id="36" name="直接连接符 35"/>
          <p:cNvCxnSpPr/>
          <p:nvPr>
            <p:custDataLst>
              <p:tags r:id="rId10"/>
            </p:custDataLst>
          </p:nvPr>
        </p:nvCxnSpPr>
        <p:spPr>
          <a:xfrm flipH="1">
            <a:off x="9721628" y="869906"/>
            <a:ext cx="1893427" cy="851188"/>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37" name="直接连接符 36"/>
          <p:cNvCxnSpPr/>
          <p:nvPr>
            <p:custDataLst>
              <p:tags r:id="rId11"/>
            </p:custDataLst>
          </p:nvPr>
        </p:nvCxnSpPr>
        <p:spPr>
          <a:xfrm flipH="1" flipV="1">
            <a:off x="9202712" y="1182503"/>
            <a:ext cx="2412344" cy="589853"/>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38" name="直接连接符 37"/>
          <p:cNvCxnSpPr/>
          <p:nvPr>
            <p:custDataLst>
              <p:tags r:id="rId12"/>
            </p:custDataLst>
          </p:nvPr>
        </p:nvCxnSpPr>
        <p:spPr>
          <a:xfrm flipH="1" flipV="1">
            <a:off x="9202712" y="2520051"/>
            <a:ext cx="2412344" cy="589853"/>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39" name="直接连接符 38"/>
          <p:cNvCxnSpPr/>
          <p:nvPr>
            <p:custDataLst>
              <p:tags r:id="rId13"/>
            </p:custDataLst>
          </p:nvPr>
        </p:nvCxnSpPr>
        <p:spPr>
          <a:xfrm flipH="1">
            <a:off x="9721628" y="2057795"/>
            <a:ext cx="1893427" cy="1059571"/>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40" name="直接连接符 39"/>
          <p:cNvCxnSpPr/>
          <p:nvPr>
            <p:custDataLst>
              <p:tags r:id="rId14"/>
            </p:custDataLst>
          </p:nvPr>
        </p:nvCxnSpPr>
        <p:spPr>
          <a:xfrm flipH="1" flipV="1">
            <a:off x="9237451" y="3804493"/>
            <a:ext cx="2412344" cy="589853"/>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41" name="直接连接符 40"/>
          <p:cNvCxnSpPr/>
          <p:nvPr>
            <p:custDataLst>
              <p:tags r:id="rId15"/>
            </p:custDataLst>
          </p:nvPr>
        </p:nvCxnSpPr>
        <p:spPr>
          <a:xfrm flipH="1">
            <a:off x="9721628" y="3342236"/>
            <a:ext cx="1928166" cy="1028082"/>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42" name="直接连接符 41"/>
          <p:cNvCxnSpPr/>
          <p:nvPr>
            <p:custDataLst>
              <p:tags r:id="rId16"/>
            </p:custDataLst>
          </p:nvPr>
        </p:nvCxnSpPr>
        <p:spPr>
          <a:xfrm flipH="1">
            <a:off x="9721628" y="4731046"/>
            <a:ext cx="1893427" cy="1051035"/>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43" name="直接连接符 42"/>
          <p:cNvCxnSpPr/>
          <p:nvPr>
            <p:custDataLst>
              <p:tags r:id="rId17"/>
            </p:custDataLst>
          </p:nvPr>
        </p:nvCxnSpPr>
        <p:spPr>
          <a:xfrm flipH="1" flipV="1">
            <a:off x="9237451" y="4772904"/>
            <a:ext cx="2377608" cy="860591"/>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44" name="直接连接符 43"/>
          <p:cNvCxnSpPr/>
          <p:nvPr>
            <p:custDataLst>
              <p:tags r:id="rId18"/>
            </p:custDataLst>
          </p:nvPr>
        </p:nvCxnSpPr>
        <p:spPr>
          <a:xfrm flipH="1" flipV="1">
            <a:off x="9202712" y="6381191"/>
            <a:ext cx="2412344" cy="589853"/>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45" name="直接连接符 44"/>
          <p:cNvCxnSpPr/>
          <p:nvPr>
            <p:custDataLst>
              <p:tags r:id="rId19"/>
            </p:custDataLst>
          </p:nvPr>
        </p:nvCxnSpPr>
        <p:spPr>
          <a:xfrm flipH="1">
            <a:off x="9721628" y="5918934"/>
            <a:ext cx="1893427" cy="865453"/>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46" name="直接连接符 45"/>
          <p:cNvCxnSpPr/>
          <p:nvPr>
            <p:custDataLst>
              <p:tags r:id="rId20"/>
            </p:custDataLst>
          </p:nvPr>
        </p:nvCxnSpPr>
        <p:spPr>
          <a:xfrm flipH="1" flipV="1">
            <a:off x="9998455" y="3617837"/>
            <a:ext cx="1651343" cy="290225"/>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cxnSp>
        <p:nvCxnSpPr>
          <p:cNvPr id="47" name="直接连接符 46"/>
          <p:cNvCxnSpPr/>
          <p:nvPr>
            <p:custDataLst>
              <p:tags r:id="rId21"/>
            </p:custDataLst>
          </p:nvPr>
        </p:nvCxnSpPr>
        <p:spPr>
          <a:xfrm flipH="1" flipV="1">
            <a:off x="9721628" y="5259189"/>
            <a:ext cx="1928166" cy="508069"/>
          </a:xfrm>
          <a:prstGeom prst="line">
            <a:avLst/>
          </a:prstGeom>
          <a:ln w="12700">
            <a:solidFill>
              <a:srgbClr val="E7E6E6"/>
            </a:solidFill>
            <a:headEnd type="none"/>
            <a:tailEnd type="oval"/>
          </a:ln>
        </p:spPr>
        <p:style>
          <a:lnRef idx="1">
            <a:srgbClr val="C55456"/>
          </a:lnRef>
          <a:fillRef idx="0">
            <a:srgbClr val="C55456"/>
          </a:fillRef>
          <a:effectRef idx="0">
            <a:srgbClr val="C55456"/>
          </a:effectRef>
          <a:fontRef idx="minor">
            <a:sysClr val="windowText" lastClr="000000"/>
          </a:fontRef>
        </p:style>
      </p:cxnSp>
      <p:sp>
        <p:nvSpPr>
          <p:cNvPr id="5" name="标题 15"/>
          <p:cNvSpPr>
            <a:spLocks noGrp="1"/>
          </p:cNvSpPr>
          <p:nvPr>
            <p:custDataLst>
              <p:tags r:id="rId22"/>
            </p:custDataLst>
          </p:nvPr>
        </p:nvSpPr>
        <p:spPr>
          <a:xfrm>
            <a:off x="826770" y="1245235"/>
            <a:ext cx="10325735" cy="43903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lIns="108013" tIns="54006" rIns="108013" bIns="54006" rtlCol="0" anchor="ctr">
            <a:noAutofit/>
          </a:bodyPr>
          <a:lstStyle>
            <a:lvl1pPr algn="l" defTabSz="914400" rtl="0" eaLnBrk="1" latinLnBrk="0" hangingPunct="1">
              <a:lnSpc>
                <a:spcPct val="90000"/>
              </a:lnSpc>
              <a:spcBef>
                <a:spcPct val="0"/>
              </a:spcBef>
              <a:buNone/>
              <a:defRPr sz="2800" kern="1200">
                <a:solidFill>
                  <a:schemeClr val="lt1"/>
                </a:solidFill>
                <a:latin typeface="+mj-lt"/>
                <a:ea typeface="+mj-ea"/>
                <a:cs typeface="+mj-cs"/>
              </a:defRPr>
            </a:lvl1pPr>
          </a:lstStyle>
          <a:p>
            <a:pPr indent="0" defTabSz="1022985" fontAlgn="auto">
              <a:lnSpc>
                <a:spcPct val="140000"/>
              </a:lnSpc>
            </a:pPr>
            <a:r>
              <a:rPr lang="en-US" altLang="zh-CN" sz="24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en-US" altLang="zh-CN" b="1">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b="1">
                <a:solidFill>
                  <a:schemeClr val="tx2"/>
                </a:solidFill>
                <a:effectLst/>
                <a:latin typeface="宋体" panose="02010600030101010101" pitchFamily="2" charset="-122"/>
                <a:ea typeface="宋体" panose="02010600030101010101" pitchFamily="2" charset="-122"/>
                <a:cs typeface="宋体" panose="02010600030101010101" pitchFamily="2" charset="-122"/>
                <a:sym typeface="+mn-ea"/>
              </a:rPr>
              <a:t>失败的原因：</a:t>
            </a:r>
            <a:r>
              <a:rPr lang="zh-CN" altLang="en-US" b="1">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没有坚强的政党，没有科学的理论。</a:t>
            </a:r>
            <a:endParaRPr lang="zh-CN" altLang="en-US" b="1">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endParaRPr>
          </a:p>
          <a:p>
            <a:pPr indent="0" defTabSz="1022985" fontAlgn="auto">
              <a:lnSpc>
                <a:spcPct val="140000"/>
              </a:lnSpc>
            </a:pPr>
            <a:r>
              <a:rPr lang="zh-CN" altLang="en-US" b="1">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en-US" altLang="zh-CN" b="1">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b="1">
                <a:solidFill>
                  <a:schemeClr val="tx2"/>
                </a:solidFill>
                <a:effectLst/>
                <a:latin typeface="宋体" panose="02010600030101010101" pitchFamily="2" charset="-122"/>
                <a:ea typeface="宋体" panose="02010600030101010101" pitchFamily="2" charset="-122"/>
                <a:cs typeface="宋体" panose="02010600030101010101" pitchFamily="2" charset="-122"/>
                <a:sym typeface="+mn-ea"/>
              </a:rPr>
              <a:t>深刻的启示：</a:t>
            </a:r>
            <a:endParaRPr lang="zh-CN" altLang="en-US" b="1">
              <a:solidFill>
                <a:schemeClr val="tx2"/>
              </a:solidFill>
              <a:effectLst/>
              <a:latin typeface="宋体" panose="02010600030101010101" pitchFamily="2" charset="-122"/>
              <a:ea typeface="宋体" panose="02010600030101010101" pitchFamily="2" charset="-122"/>
              <a:cs typeface="宋体" panose="02010600030101010101" pitchFamily="2" charset="-122"/>
              <a:sym typeface="+mn-ea"/>
            </a:endParaRPr>
          </a:p>
          <a:p>
            <a:pPr indent="0" defTabSz="1022985" fontAlgn="auto">
              <a:lnSpc>
                <a:spcPct val="140000"/>
              </a:lnSpc>
            </a:pPr>
            <a:r>
              <a:rPr lang="en-US" altLang="zh-CN" b="1" cap="all">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    </a:t>
            </a:r>
            <a:r>
              <a:rPr lang="zh-CN" altLang="en-US" b="1" cap="all">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资本主义正处于上升时期，</a:t>
            </a:r>
            <a:r>
              <a:rPr lang="zh-CN" altLang="en-US" b="1" cap="all">
                <a:solidFill>
                  <a:srgbClr val="C0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社会经济还未发展到铲除资本主义制度的程度。</a:t>
            </a:r>
            <a:endParaRPr lang="zh-CN" altLang="en-US" b="1">
              <a:solidFill>
                <a:schemeClr val="tx2"/>
              </a:solidFill>
              <a:effectLst/>
              <a:latin typeface="宋体" panose="02010600030101010101" pitchFamily="2" charset="-122"/>
              <a:ea typeface="宋体" panose="02010600030101010101" pitchFamily="2" charset="-122"/>
              <a:cs typeface="宋体" panose="02010600030101010101" pitchFamily="2" charset="-122"/>
              <a:sym typeface="+mn-ea"/>
            </a:endParaRPr>
          </a:p>
          <a:p>
            <a:pPr indent="0" defTabSz="1022985" fontAlgn="auto">
              <a:lnSpc>
                <a:spcPct val="140000"/>
              </a:lnSpc>
            </a:pPr>
            <a:r>
              <a:rPr lang="zh-CN" altLang="en-US" b="1">
                <a:solidFill>
                  <a:schemeClr val="tx2"/>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en-US" altLang="zh-CN" b="1">
                <a:solidFill>
                  <a:schemeClr val="tx2"/>
                </a:solidFill>
                <a:effectLst/>
                <a:latin typeface="宋体" panose="02010600030101010101" pitchFamily="2" charset="-122"/>
                <a:ea typeface="宋体" panose="02010600030101010101" pitchFamily="2" charset="-122"/>
                <a:cs typeface="宋体" panose="02010600030101010101" pitchFamily="2" charset="-122"/>
                <a:sym typeface="+mn-ea"/>
              </a:rPr>
              <a:t>   </a:t>
            </a:r>
            <a:r>
              <a:rPr lang="zh-CN" altLang="en-US" b="1">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没有革命理论的指导，无产阶级就不可能取得革命的胜利，</a:t>
            </a:r>
            <a:r>
              <a:rPr lang="zh-CN" altLang="en-US" b="1">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工人运动迫切需要科学理论的指导。</a:t>
            </a:r>
            <a:endParaRPr lang="zh-CN" altLang="en-US" b="1">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endParaRPr>
          </a:p>
          <a:p>
            <a:pPr indent="0" defTabSz="1022985" fontAlgn="auto">
              <a:lnSpc>
                <a:spcPct val="140000"/>
              </a:lnSpc>
            </a:pPr>
            <a:r>
              <a:rPr lang="en-US" altLang="zh-CN" b="1" cap="all">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    </a:t>
            </a:r>
            <a:endParaRPr lang="zh-CN" altLang="en-US" b="1" cap="all">
              <a:solidFill>
                <a:srgbClr val="C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spTree>
    <p:custDataLst>
      <p:tags r:id="rId23"/>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1435" y="377825"/>
            <a:ext cx="11940540" cy="5510530"/>
          </a:xfrm>
          <a:prstGeom prst="rect">
            <a:avLst/>
          </a:prstGeom>
          <a:noFill/>
          <a:ln w="22225">
            <a:noFill/>
            <a:prstDash val="sysDot"/>
          </a:ln>
        </p:spPr>
        <p:txBody>
          <a:bodyPr wrap="square" rtlCol="0" anchor="t">
            <a:noAutofit/>
          </a:bodyPr>
          <a:lstStyle/>
          <a:p>
            <a:pPr>
              <a:lnSpc>
                <a:spcPct val="130000"/>
              </a:lnSpc>
            </a:pPr>
            <a:r>
              <a:rPr lang="en-US" altLang="zh-CN" sz="2795">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2.</a:t>
            </a:r>
            <a:r>
              <a:rPr lang="zh-CN" altLang="en-US" sz="2795">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科学社会主义产生的历史前提：</a:t>
            </a:r>
            <a:r>
              <a:rPr lang="zh-CN" altLang="en-US" sz="2795">
                <a:solidFill>
                  <a:srgbClr val="0000CC"/>
                </a:solidFill>
                <a:latin typeface="微软雅黑" panose="020B0503020204020204" charset="-122"/>
                <a:ea typeface="微软雅黑" panose="020B0503020204020204" charset="-122"/>
                <a:sym typeface="+mn-ea"/>
              </a:rPr>
              <a:t>资本主义的发展和工人运动的兴起</a:t>
            </a:r>
            <a:endParaRPr lang="zh-CN" altLang="en-US" sz="2795">
              <a:solidFill>
                <a:srgbClr val="0000CC"/>
              </a:solidFill>
              <a:latin typeface="微软雅黑" panose="020B0503020204020204" charset="-122"/>
              <a:ea typeface="微软雅黑" panose="020B0503020204020204" charset="-122"/>
              <a:sym typeface="+mn-ea"/>
            </a:endParaRPr>
          </a:p>
          <a:p>
            <a:pPr>
              <a:lnSpc>
                <a:spcPct val="130000"/>
              </a:lnSpc>
            </a:pP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sz="2795">
                <a:solidFill>
                  <a:srgbClr val="C00000"/>
                </a:solidFill>
                <a:latin typeface="微软雅黑" panose="020B0503020204020204" charset="-122"/>
                <a:ea typeface="微软雅黑" panose="020B0503020204020204" charset="-122"/>
                <a:cs typeface="微软雅黑" panose="020B0503020204020204" charset="-122"/>
                <a:sym typeface="+mn-ea"/>
              </a:rPr>
              <a:t>1</a:t>
            </a: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rPr>
              <a:t>）资本主义的发展：</a:t>
            </a:r>
            <a:endPar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2795">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2795">
                <a:solidFill>
                  <a:schemeClr val="dk1"/>
                </a:solidFill>
                <a:latin typeface="微软雅黑" panose="020B0503020204020204" charset="-122"/>
                <a:ea typeface="微软雅黑" panose="020B0503020204020204" charset="-122"/>
                <a:sym typeface="+mn-ea"/>
              </a:rPr>
              <a:t>为科学地</a:t>
            </a:r>
            <a:r>
              <a:rPr lang="zh-CN" altLang="en-US" sz="2795">
                <a:solidFill>
                  <a:srgbClr val="0000CC"/>
                </a:solidFill>
                <a:latin typeface="微软雅黑" panose="020B0503020204020204" charset="-122"/>
                <a:ea typeface="微软雅黑" panose="020B0503020204020204" charset="-122"/>
                <a:sym typeface="+mn-ea"/>
              </a:rPr>
              <a:t>认识资本主义制度的矛盾及其发展规律提供了经济条件。</a:t>
            </a:r>
            <a:endParaRPr lang="en-US" altLang="zh-CN" sz="2795">
              <a:solidFill>
                <a:srgbClr val="0000CC"/>
              </a:solidFill>
              <a:latin typeface="微软雅黑" panose="020B0503020204020204" charset="-122"/>
              <a:ea typeface="微软雅黑" panose="020B0503020204020204" charset="-122"/>
              <a:sym typeface="+mn-ea"/>
            </a:endParaRPr>
          </a:p>
          <a:p>
            <a:pPr>
              <a:lnSpc>
                <a:spcPct val="130000"/>
              </a:lnSpc>
            </a:pP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sz="2795">
                <a:solidFill>
                  <a:srgbClr val="C00000"/>
                </a:solidFill>
                <a:latin typeface="微软雅黑" panose="020B0503020204020204" charset="-122"/>
                <a:ea typeface="微软雅黑" panose="020B0503020204020204" charset="-122"/>
                <a:cs typeface="微软雅黑" panose="020B0503020204020204" charset="-122"/>
                <a:sym typeface="+mn-ea"/>
              </a:rPr>
              <a:t>2</a:t>
            </a: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rPr>
              <a:t>）工人运动的兴起、无产阶级的斗争</a:t>
            </a:r>
            <a:endPar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130000"/>
              </a:lnSpc>
              <a:buClrTx/>
              <a:buSzTx/>
              <a:buFontTx/>
              <a:defRPr/>
            </a:pPr>
            <a:r>
              <a:rPr lang="en-US" altLang="zh-CN" sz="2795" noProof="0">
                <a:solidFill>
                  <a:schemeClr val="dk1"/>
                </a:solidFill>
                <a:latin typeface="微软雅黑" panose="020B0503020204020204" charset="-122"/>
                <a:ea typeface="微软雅黑" panose="020B0503020204020204" charset="-122"/>
                <a:cs typeface="华文新魏" panose="02010800040101010101" pitchFamily="2" charset="-122"/>
                <a:sym typeface="+mn-ea"/>
              </a:rPr>
              <a:t>    </a:t>
            </a: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rPr>
              <a:t>①</a:t>
            </a: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基本形式：经济斗争、政治斗争、思想理论斗争。</a:t>
            </a:r>
            <a:endParaRPr lang="zh-CN" altLang="en-US"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gn="l" fontAlgn="auto">
              <a:lnSpc>
                <a:spcPct val="130000"/>
              </a:lnSpc>
              <a:buClrTx/>
              <a:buSzTx/>
              <a:buFontTx/>
              <a:defRPr/>
            </a:pPr>
            <a:r>
              <a:rPr lang="en-US" altLang="zh-CN"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②意义和影响：</a:t>
            </a:r>
            <a:endParaRPr lang="zh-CN" altLang="en-US"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fontAlgn="auto">
              <a:lnSpc>
                <a:spcPct val="130000"/>
              </a:lnSpc>
              <a:spcBef>
                <a:spcPct val="0"/>
              </a:spcBef>
              <a:defRPr/>
            </a:pPr>
            <a:r>
              <a:rPr lang="en-US" altLang="zh-CN"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a:t>
            </a: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工人阶级开始作为独立的政治力量登上历史舞台，开始联合起来反抗资产阶级的统治，将斗争的矛头指向整个资产阶级和资本主义制度。</a:t>
            </a:r>
            <a:endParaRPr lang="zh-CN" altLang="en-US"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fontAlgn="auto">
              <a:lnSpc>
                <a:spcPct val="130000"/>
              </a:lnSpc>
              <a:spcBef>
                <a:spcPct val="0"/>
              </a:spcBef>
              <a:defRPr/>
            </a:pPr>
            <a:r>
              <a:rPr lang="en-US" altLang="zh-CN"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B.</a:t>
            </a:r>
            <a:r>
              <a:rPr lang="zh-CN" altLang="en-US" sz="2795" u="sng">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无产阶级的斗争迫切需要科学理论的指导，科学社会主义应运而生</a:t>
            </a: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endParaRPr lang="zh-CN" altLang="en-US" sz="2795">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130000"/>
              </a:lnSpc>
            </a:pPr>
            <a:r>
              <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rPr>
              <a:t>    </a:t>
            </a:r>
            <a:endParaRPr lang="zh-CN" altLang="en-US" sz="2795">
              <a:solidFill>
                <a:srgbClr val="C00000"/>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endParaRPr lang="zh-CN" altLang="en-US" sz="2795">
              <a:solidFill>
                <a:srgbClr val="0000CC"/>
              </a:solidFill>
              <a:latin typeface="微软雅黑" panose="020B0503020204020204" charset="-122"/>
              <a:ea typeface="微软雅黑" panose="020B0503020204020204" charset="-122"/>
              <a:sym typeface="+mn-ea"/>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tretch>
            <a:fillRect/>
          </a:stretch>
        </p:blipFill>
        <p:spPr>
          <a:xfrm>
            <a:off x="5422607" y="359095"/>
            <a:ext cx="2119424" cy="2119424"/>
          </a:xfrm>
          <a:prstGeom prst="rect">
            <a:avLst/>
          </a:prstGeom>
        </p:spPr>
      </p:pic>
      <p:sp>
        <p:nvSpPr>
          <p:cNvPr id="9" name="文本框 8"/>
          <p:cNvSpPr txBox="1"/>
          <p:nvPr>
            <p:custDataLst>
              <p:tags r:id="rId3"/>
            </p:custDataLst>
          </p:nvPr>
        </p:nvSpPr>
        <p:spPr>
          <a:xfrm>
            <a:off x="684530" y="3110865"/>
            <a:ext cx="7854315" cy="583565"/>
          </a:xfrm>
          <a:prstGeom prst="rect">
            <a:avLst/>
          </a:prstGeom>
          <a:noFill/>
          <a:ln>
            <a:noFill/>
          </a:ln>
        </p:spPr>
        <p:txBody>
          <a:bodyPr wrap="square" rtlCol="0">
            <a:spAutoFit/>
          </a:bodyPr>
          <a:lstStyle/>
          <a:p>
            <a:pPr algn="ctr"/>
            <a:r>
              <a:rPr lang="zh-CN" altLang="en-US" sz="3200" b="1">
                <a:solidFill>
                  <a:schemeClr val="tx1">
                    <a:lumMod val="95000"/>
                    <a:lumOff val="5000"/>
                  </a:schemeClr>
                </a:solidFill>
                <a:latin typeface="微软雅黑" panose="020B0503020204020204" charset="-122"/>
                <a:ea typeface="微软雅黑" panose="020B0503020204020204" charset="-122"/>
                <a:cs typeface="汉仪正圆 55简" panose="00020600040101010101" charset="-122"/>
                <a:sym typeface="+mn-ea"/>
              </a:rPr>
              <a:t>壮丽日出：</a:t>
            </a:r>
            <a:r>
              <a:rPr lang="zh-CN" altLang="en-US" sz="3200" b="1">
                <a:solidFill>
                  <a:schemeClr val="tx1">
                    <a:lumMod val="95000"/>
                    <a:lumOff val="5000"/>
                  </a:schemeClr>
                </a:solidFill>
                <a:latin typeface="微软雅黑" panose="020B0503020204020204" charset="-122"/>
                <a:ea typeface="微软雅黑" panose="020B0503020204020204" charset="-122"/>
                <a:sym typeface="Arial" panose="020B0604020202020204" pitchFamily="34" charset="0"/>
              </a:rPr>
              <a:t>科学社会主义的创立</a:t>
            </a:r>
            <a:endParaRPr lang="zh-CN" altLang="en-US" sz="3200" spc="-300">
              <a:ln w="38100">
                <a:noFill/>
              </a:ln>
              <a:gradFill flip="none" rotWithShape="1">
                <a:gsLst>
                  <a:gs pos="0">
                    <a:srgbClr val="DD1800"/>
                  </a:gs>
                  <a:gs pos="81000">
                    <a:srgbClr val="A90000"/>
                  </a:gs>
                </a:gsLst>
                <a:lin ang="5400000" scaled="1"/>
              </a:gradFill>
              <a:latin typeface="+mj-ea"/>
              <a:ea typeface="+mj-ea"/>
            </a:endParaRPr>
          </a:p>
        </p:txBody>
      </p:sp>
      <p:sp>
        <p:nvSpPr>
          <p:cNvPr id="12" name="矩形: 圆角 11"/>
          <p:cNvSpPr/>
          <p:nvPr>
            <p:custDataLst>
              <p:tags r:id="rId4"/>
            </p:custDataLst>
          </p:nvPr>
        </p:nvSpPr>
        <p:spPr>
          <a:xfrm>
            <a:off x="2732405" y="1961515"/>
            <a:ext cx="2425065" cy="655955"/>
          </a:xfrm>
          <a:prstGeom prst="roundRect">
            <a:avLst>
              <a:gd name="adj" fmla="val 50000"/>
            </a:avLst>
          </a:prstGeom>
          <a:solidFill>
            <a:srgbClr val="B9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华文中宋" panose="02010600040101010101" charset="-122"/>
                <a:ea typeface="华文中宋" panose="02010600040101010101" charset="-122"/>
              </a:rPr>
              <a:t>环节二</a:t>
            </a:r>
            <a:endParaRPr lang="zh-CN" altLang="en-US" sz="2800" b="1">
              <a:latin typeface="华文中宋" panose="02010600040101010101" charset="-122"/>
              <a:ea typeface="华文中宋" panose="02010600040101010101"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234315" y="-120650"/>
            <a:ext cx="11189970" cy="746125"/>
            <a:chOff x="774" y="126"/>
            <a:chExt cx="17622" cy="1175"/>
          </a:xfrm>
        </p:grpSpPr>
        <p:cxnSp>
          <p:nvCxnSpPr>
            <p:cNvPr id="3" name="直接连接符 2"/>
            <p:cNvCxnSpPr/>
            <p:nvPr>
              <p:custDataLst>
                <p:tags r:id="rId2"/>
              </p:custDataLst>
            </p:nvPr>
          </p:nvCxnSpPr>
          <p:spPr>
            <a:xfrm>
              <a:off x="1619" y="1230"/>
              <a:ext cx="16753"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707" y="126"/>
              <a:ext cx="6581" cy="1025"/>
            </a:xfrm>
            <a:prstGeom prst="rect">
              <a:avLst/>
            </a:prstGeom>
            <a:noFill/>
          </p:spPr>
          <p:txBody>
            <a:bodyPr wrap="square" rtlCol="0">
              <a:spAutoFit/>
            </a:bodyPr>
            <a:lstStyle/>
            <a:p>
              <a:pPr algn="l">
                <a:lnSpc>
                  <a:spcPct val="130000"/>
                </a:lnSpc>
              </a:pPr>
              <a:r>
                <a:rPr lang="zh-CN" sz="2800" b="1">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情境</a:t>
              </a:r>
              <a:r>
                <a:rPr lang="en-US" altLang="zh-CN" sz="2800" b="1">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1</a:t>
              </a:r>
              <a:r>
                <a:rPr lang="zh-CN" sz="2800" b="1">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：走近伟人</a:t>
              </a:r>
              <a:endParaRPr lang="zh-CN" sz="2800" b="1">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endParaRPr>
            </a:p>
          </p:txBody>
        </p:sp>
        <p:sp>
          <p:nvSpPr>
            <p:cNvPr id="7" name="平行四边形 6"/>
            <p:cNvSpPr/>
            <p:nvPr>
              <p:custDataLst>
                <p:tags r:id="rId4"/>
              </p:custDataLst>
            </p:nvPr>
          </p:nvSpPr>
          <p:spPr>
            <a:xfrm>
              <a:off x="774" y="1151"/>
              <a:ext cx="933" cy="150"/>
            </a:xfrm>
            <a:prstGeom prst="parallelogram">
              <a:avLst>
                <a:gd name="adj" fmla="val 60000"/>
              </a:avLst>
            </a:prstGeom>
            <a:gradFill>
              <a:gsLst>
                <a:gs pos="0">
                  <a:srgbClr val="FDDDA0"/>
                </a:gs>
                <a:gs pos="93000">
                  <a:srgbClr val="D0242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nvGrpSpPr>
            <p:cNvPr id="32" name="组合 31"/>
            <p:cNvGrpSpPr/>
            <p:nvPr>
              <p:custDataLst>
                <p:tags r:id="rId5"/>
              </p:custDataLst>
            </p:nvPr>
          </p:nvGrpSpPr>
          <p:grpSpPr>
            <a:xfrm>
              <a:off x="17859" y="604"/>
              <a:ext cx="537" cy="198"/>
              <a:chOff x="17079" y="9813"/>
              <a:chExt cx="912" cy="336"/>
            </a:xfrm>
          </p:grpSpPr>
          <p:sp>
            <p:nvSpPr>
              <p:cNvPr id="11" name="椭圆 10"/>
              <p:cNvSpPr/>
              <p:nvPr>
                <p:custDataLst>
                  <p:tags r:id="rId6"/>
                </p:custDataLst>
              </p:nvPr>
            </p:nvSpPr>
            <p:spPr>
              <a:xfrm>
                <a:off x="17655" y="9813"/>
                <a:ext cx="336" cy="336"/>
              </a:xfrm>
              <a:prstGeom prst="ellipse">
                <a:avLst/>
              </a:prstGeom>
              <a:solidFill>
                <a:srgbClr val="FDD99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30" name="椭圆 29"/>
              <p:cNvSpPr/>
              <p:nvPr>
                <p:custDataLst>
                  <p:tags r:id="rId7"/>
                </p:custDataLst>
              </p:nvPr>
            </p:nvSpPr>
            <p:spPr>
              <a:xfrm>
                <a:off x="17079" y="9813"/>
                <a:ext cx="336" cy="336"/>
              </a:xfrm>
              <a:prstGeom prst="ellipse">
                <a:avLst/>
              </a:prstGeom>
              <a:solidFill>
                <a:srgbClr val="BE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grpSp>
      <p:pic>
        <p:nvPicPr>
          <p:cNvPr id="31" name="图片 30" descr="3b343539303439373bd6d8b5e3"/>
          <p:cNvPicPr>
            <a:picLocks noChangeAspect="1"/>
          </p:cNvPicPr>
          <p:nvPr>
            <p:custDataLst>
              <p:tags r:id="rId8"/>
            </p:custDataLst>
          </p:nvPr>
        </p:nvPicPr>
        <p:blipFill>
          <a:blip r:embed="rId9"/>
          <a:stretch>
            <a:fillRect/>
          </a:stretch>
        </p:blipFill>
        <p:spPr>
          <a:xfrm>
            <a:off x="234315" y="-57150"/>
            <a:ext cx="523240" cy="523240"/>
          </a:xfrm>
          <a:prstGeom prst="rect">
            <a:avLst/>
          </a:prstGeom>
        </p:spPr>
      </p:pic>
      <p:pic>
        <p:nvPicPr>
          <p:cNvPr id="9" name="图片 8"/>
          <p:cNvPicPr>
            <a:picLocks noChangeAspect="1"/>
          </p:cNvPicPr>
          <p:nvPr>
            <p:custDataLst>
              <p:tags r:id="rId10"/>
            </p:custDataLst>
          </p:nvPr>
        </p:nvPicPr>
        <p:blipFill>
          <a:blip r:embed="rId11"/>
          <a:srcRect t="1600"/>
          <a:stretch>
            <a:fillRect/>
          </a:stretch>
        </p:blipFill>
        <p:spPr>
          <a:xfrm flipH="1">
            <a:off x="6813550" y="1186180"/>
            <a:ext cx="2423795" cy="29343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图片 9"/>
          <p:cNvPicPr>
            <a:picLocks noChangeAspect="1"/>
          </p:cNvPicPr>
          <p:nvPr>
            <p:custDataLst>
              <p:tags r:id="rId12"/>
            </p:custDataLst>
          </p:nvPr>
        </p:nvPicPr>
        <p:blipFill>
          <a:blip r:embed="rId13"/>
          <a:stretch>
            <a:fillRect/>
          </a:stretch>
        </p:blipFill>
        <p:spPr>
          <a:xfrm flipH="1">
            <a:off x="2524760" y="1186180"/>
            <a:ext cx="2339340" cy="29476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文本框 4"/>
          <p:cNvSpPr txBox="1"/>
          <p:nvPr>
            <p:custDataLst>
              <p:tags r:id="rId14"/>
            </p:custDataLst>
          </p:nvPr>
        </p:nvSpPr>
        <p:spPr>
          <a:xfrm>
            <a:off x="1885950" y="4328795"/>
            <a:ext cx="3833495" cy="829945"/>
          </a:xfrm>
          <a:prstGeom prst="rect">
            <a:avLst/>
          </a:prstGeom>
          <a:noFill/>
        </p:spPr>
        <p:txBody>
          <a:bodyPr wrap="square">
            <a:spAutoFit/>
          </a:bodyPr>
          <a:lstStyle/>
          <a:p>
            <a:pPr algn="ctr" eaLnBrk="0" hangingPunct="0">
              <a:defRPr/>
            </a:pPr>
            <a:r>
              <a:rPr lang="zh-CN" altLang="en-US" sz="2800" b="1">
                <a:solidFill>
                  <a:schemeClr val="tx1"/>
                </a:solidFill>
                <a:latin typeface="楷体" panose="02010609060101010101" charset="-122"/>
                <a:ea typeface="楷体" panose="02010609060101010101" charset="-122"/>
                <a:cs typeface="楷体" panose="02010609060101010101" charset="-122"/>
              </a:rPr>
              <a:t>卡尔</a:t>
            </a:r>
            <a:r>
              <a:rPr lang="en-US" altLang="zh-CN" sz="2800" b="1">
                <a:solidFill>
                  <a:schemeClr val="tx1"/>
                </a:solidFill>
                <a:latin typeface="楷体" panose="02010609060101010101" charset="-122"/>
                <a:ea typeface="楷体" panose="02010609060101010101" charset="-122"/>
                <a:cs typeface="楷体" panose="02010609060101010101" charset="-122"/>
              </a:rPr>
              <a:t>.</a:t>
            </a:r>
            <a:r>
              <a:rPr lang="zh-CN" altLang="en-US" sz="2800" b="1">
                <a:solidFill>
                  <a:schemeClr val="tx1"/>
                </a:solidFill>
                <a:latin typeface="楷体" panose="02010609060101010101" charset="-122"/>
                <a:ea typeface="楷体" panose="02010609060101010101" charset="-122"/>
                <a:cs typeface="楷体" panose="02010609060101010101" charset="-122"/>
              </a:rPr>
              <a:t>马克思</a:t>
            </a:r>
            <a:endParaRPr lang="en-US" altLang="zh-CN" sz="2800" b="1">
              <a:solidFill>
                <a:schemeClr val="tx1"/>
              </a:solidFill>
              <a:latin typeface="楷体" panose="02010609060101010101" charset="-122"/>
              <a:ea typeface="楷体" panose="02010609060101010101" charset="-122"/>
              <a:cs typeface="楷体" panose="02010609060101010101" charset="-122"/>
            </a:endParaRPr>
          </a:p>
          <a:p>
            <a:pPr algn="ctr" eaLnBrk="0" hangingPunct="0">
              <a:defRPr/>
            </a:pPr>
            <a:r>
              <a:rPr lang="en-US" altLang="zh-CN" sz="2000" b="1">
                <a:solidFill>
                  <a:schemeClr val="tx1"/>
                </a:solidFill>
                <a:latin typeface="楷体" panose="02010609060101010101" charset="-122"/>
                <a:ea typeface="楷体" panose="02010609060101010101" charset="-122"/>
                <a:cs typeface="楷体" panose="02010609060101010101" charset="-122"/>
              </a:rPr>
              <a:t>1818</a:t>
            </a:r>
            <a:r>
              <a:rPr lang="zh-CN" altLang="en-US" sz="2000" b="1">
                <a:solidFill>
                  <a:schemeClr val="tx1"/>
                </a:solidFill>
                <a:latin typeface="楷体" panose="02010609060101010101" charset="-122"/>
                <a:ea typeface="楷体" panose="02010609060101010101" charset="-122"/>
                <a:cs typeface="楷体" panose="02010609060101010101" charset="-122"/>
              </a:rPr>
              <a:t>年</a:t>
            </a:r>
            <a:r>
              <a:rPr lang="en-US" altLang="zh-CN" sz="2000" b="1">
                <a:solidFill>
                  <a:schemeClr val="tx1"/>
                </a:solidFill>
                <a:latin typeface="楷体" panose="02010609060101010101" charset="-122"/>
                <a:ea typeface="楷体" panose="02010609060101010101" charset="-122"/>
                <a:cs typeface="楷体" panose="02010609060101010101" charset="-122"/>
              </a:rPr>
              <a:t>5</a:t>
            </a:r>
            <a:r>
              <a:rPr lang="zh-CN" altLang="en-US" sz="2000" b="1">
                <a:solidFill>
                  <a:schemeClr val="tx1"/>
                </a:solidFill>
                <a:latin typeface="楷体" panose="02010609060101010101" charset="-122"/>
                <a:ea typeface="楷体" panose="02010609060101010101" charset="-122"/>
                <a:cs typeface="楷体" panose="02010609060101010101" charset="-122"/>
              </a:rPr>
              <a:t>月</a:t>
            </a:r>
            <a:r>
              <a:rPr lang="en-US" altLang="zh-CN" sz="2000" b="1">
                <a:solidFill>
                  <a:schemeClr val="tx1"/>
                </a:solidFill>
                <a:latin typeface="楷体" panose="02010609060101010101" charset="-122"/>
                <a:ea typeface="楷体" panose="02010609060101010101" charset="-122"/>
                <a:cs typeface="楷体" panose="02010609060101010101" charset="-122"/>
              </a:rPr>
              <a:t>5</a:t>
            </a:r>
            <a:r>
              <a:rPr lang="zh-CN" altLang="en-US" sz="2000" b="1">
                <a:solidFill>
                  <a:schemeClr val="tx1"/>
                </a:solidFill>
                <a:latin typeface="楷体" panose="02010609060101010101" charset="-122"/>
                <a:ea typeface="楷体" panose="02010609060101010101" charset="-122"/>
                <a:cs typeface="楷体" panose="02010609060101010101" charset="-122"/>
              </a:rPr>
              <a:t>日－</a:t>
            </a:r>
            <a:r>
              <a:rPr lang="en-US" altLang="zh-CN" sz="2000" b="1">
                <a:solidFill>
                  <a:schemeClr val="tx1"/>
                </a:solidFill>
                <a:latin typeface="楷体" panose="02010609060101010101" charset="-122"/>
                <a:ea typeface="楷体" panose="02010609060101010101" charset="-122"/>
                <a:cs typeface="楷体" panose="02010609060101010101" charset="-122"/>
              </a:rPr>
              <a:t>1883</a:t>
            </a:r>
            <a:r>
              <a:rPr lang="zh-CN" altLang="en-US" sz="2000" b="1">
                <a:solidFill>
                  <a:schemeClr val="tx1"/>
                </a:solidFill>
                <a:latin typeface="楷体" panose="02010609060101010101" charset="-122"/>
                <a:ea typeface="楷体" panose="02010609060101010101" charset="-122"/>
                <a:cs typeface="楷体" panose="02010609060101010101" charset="-122"/>
              </a:rPr>
              <a:t>年</a:t>
            </a:r>
            <a:r>
              <a:rPr lang="en-US" altLang="zh-CN" sz="2000" b="1">
                <a:solidFill>
                  <a:schemeClr val="tx1"/>
                </a:solidFill>
                <a:latin typeface="楷体" panose="02010609060101010101" charset="-122"/>
                <a:ea typeface="楷体" panose="02010609060101010101" charset="-122"/>
                <a:cs typeface="楷体" panose="02010609060101010101" charset="-122"/>
              </a:rPr>
              <a:t>3</a:t>
            </a:r>
            <a:r>
              <a:rPr lang="zh-CN" altLang="en-US" sz="2000" b="1">
                <a:solidFill>
                  <a:schemeClr val="tx1"/>
                </a:solidFill>
                <a:latin typeface="楷体" panose="02010609060101010101" charset="-122"/>
                <a:ea typeface="楷体" panose="02010609060101010101" charset="-122"/>
                <a:cs typeface="楷体" panose="02010609060101010101" charset="-122"/>
              </a:rPr>
              <a:t>月</a:t>
            </a:r>
            <a:r>
              <a:rPr lang="en-US" altLang="zh-CN" sz="2000" b="1">
                <a:solidFill>
                  <a:schemeClr val="tx1"/>
                </a:solidFill>
                <a:latin typeface="楷体" panose="02010609060101010101" charset="-122"/>
                <a:ea typeface="楷体" panose="02010609060101010101" charset="-122"/>
                <a:cs typeface="楷体" panose="02010609060101010101" charset="-122"/>
              </a:rPr>
              <a:t>14</a:t>
            </a:r>
            <a:r>
              <a:rPr lang="zh-CN" altLang="en-US" sz="2000" b="1">
                <a:solidFill>
                  <a:schemeClr val="tx1"/>
                </a:solidFill>
                <a:latin typeface="楷体" panose="02010609060101010101" charset="-122"/>
                <a:ea typeface="楷体" panose="02010609060101010101" charset="-122"/>
                <a:cs typeface="楷体" panose="02010609060101010101" charset="-122"/>
              </a:rPr>
              <a:t>日</a:t>
            </a:r>
            <a:endParaRPr lang="zh-CN" altLang="en-US" sz="2000" b="1">
              <a:solidFill>
                <a:schemeClr val="tx1"/>
              </a:solidFill>
              <a:latin typeface="楷体" panose="02010609060101010101" charset="-122"/>
              <a:ea typeface="楷体" panose="02010609060101010101" charset="-122"/>
              <a:cs typeface="楷体" panose="02010609060101010101" charset="-122"/>
            </a:endParaRPr>
          </a:p>
        </p:txBody>
      </p:sp>
      <p:sp>
        <p:nvSpPr>
          <p:cNvPr id="12" name="文本框 11"/>
          <p:cNvSpPr txBox="1"/>
          <p:nvPr>
            <p:custDataLst>
              <p:tags r:id="rId15"/>
            </p:custDataLst>
          </p:nvPr>
        </p:nvSpPr>
        <p:spPr>
          <a:xfrm>
            <a:off x="5718853" y="4329132"/>
            <a:ext cx="4613518" cy="829945"/>
          </a:xfrm>
          <a:prstGeom prst="rect">
            <a:avLst/>
          </a:prstGeom>
          <a:noFill/>
        </p:spPr>
        <p:txBody>
          <a:bodyPr wrap="square">
            <a:spAutoFit/>
          </a:bodyPr>
          <a:lstStyle>
            <a:defPPr>
              <a:defRPr lang="zh-CN"/>
            </a:defPPr>
            <a:lvl1pPr algn="ctr" eaLnBrk="0" hangingPunct="0">
              <a:defRPr sz="2800" b="1">
                <a:solidFill>
                  <a:schemeClr val="bg1"/>
                </a:solidFill>
                <a:latin typeface="方正手迹-欧蝶正楷 简" panose="02000500000000000000" pitchFamily="2" charset="-122"/>
                <a:ea typeface="方正手迹-欧蝶正楷 简" panose="02000500000000000000" pitchFamily="2" charset="-122"/>
              </a:defRPr>
            </a:lvl1pPr>
          </a:lstStyle>
          <a:p>
            <a:r>
              <a:rPr lang="zh-CN" altLang="en-US"/>
              <a:t>弗</a:t>
            </a:r>
            <a:r>
              <a:rPr lang="zh-CN" altLang="en-US">
                <a:solidFill>
                  <a:schemeClr val="tx1"/>
                </a:solidFill>
                <a:latin typeface="楷体" panose="02010609060101010101" charset="-122"/>
                <a:ea typeface="楷体" panose="02010609060101010101" charset="-122"/>
                <a:cs typeface="楷体" panose="02010609060101010101" charset="-122"/>
              </a:rPr>
              <a:t>里德里希</a:t>
            </a:r>
            <a:r>
              <a:rPr lang="en-US" altLang="zh-CN">
                <a:solidFill>
                  <a:schemeClr val="tx1"/>
                </a:solidFill>
                <a:latin typeface="楷体" panose="02010609060101010101" charset="-122"/>
                <a:ea typeface="楷体" panose="02010609060101010101" charset="-122"/>
                <a:cs typeface="楷体" panose="02010609060101010101" charset="-122"/>
              </a:rPr>
              <a:t>·</a:t>
            </a:r>
            <a:r>
              <a:rPr lang="zh-CN" altLang="en-US">
                <a:solidFill>
                  <a:schemeClr val="tx1"/>
                </a:solidFill>
                <a:latin typeface="楷体" panose="02010609060101010101" charset="-122"/>
                <a:ea typeface="楷体" panose="02010609060101010101" charset="-122"/>
                <a:cs typeface="楷体" panose="02010609060101010101" charset="-122"/>
              </a:rPr>
              <a:t>恩格斯</a:t>
            </a:r>
            <a:endParaRPr lang="en-US" altLang="zh-CN">
              <a:solidFill>
                <a:schemeClr val="tx1"/>
              </a:solidFill>
              <a:latin typeface="楷体" panose="02010609060101010101" charset="-122"/>
              <a:ea typeface="楷体" panose="02010609060101010101" charset="-122"/>
              <a:cs typeface="楷体" panose="02010609060101010101" charset="-122"/>
            </a:endParaRPr>
          </a:p>
          <a:p>
            <a:r>
              <a:rPr lang="en-US" altLang="zh-CN" sz="2000">
                <a:solidFill>
                  <a:schemeClr val="tx1"/>
                </a:solidFill>
                <a:latin typeface="楷体" panose="02010609060101010101" charset="-122"/>
                <a:ea typeface="楷体" panose="02010609060101010101" charset="-122"/>
                <a:cs typeface="楷体" panose="02010609060101010101" charset="-122"/>
              </a:rPr>
              <a:t>1820</a:t>
            </a:r>
            <a:r>
              <a:rPr lang="zh-CN" altLang="en-US" sz="2000">
                <a:solidFill>
                  <a:schemeClr val="tx1"/>
                </a:solidFill>
                <a:latin typeface="楷体" panose="02010609060101010101" charset="-122"/>
                <a:ea typeface="楷体" panose="02010609060101010101" charset="-122"/>
                <a:cs typeface="楷体" panose="02010609060101010101" charset="-122"/>
              </a:rPr>
              <a:t>年</a:t>
            </a:r>
            <a:r>
              <a:rPr lang="en-US" altLang="zh-CN" sz="2000">
                <a:solidFill>
                  <a:schemeClr val="tx1"/>
                </a:solidFill>
                <a:latin typeface="楷体" panose="02010609060101010101" charset="-122"/>
                <a:ea typeface="楷体" panose="02010609060101010101" charset="-122"/>
                <a:cs typeface="楷体" panose="02010609060101010101" charset="-122"/>
              </a:rPr>
              <a:t>11</a:t>
            </a:r>
            <a:r>
              <a:rPr lang="zh-CN" altLang="en-US" sz="2000">
                <a:solidFill>
                  <a:schemeClr val="tx1"/>
                </a:solidFill>
                <a:latin typeface="楷体" panose="02010609060101010101" charset="-122"/>
                <a:ea typeface="楷体" panose="02010609060101010101" charset="-122"/>
                <a:cs typeface="楷体" panose="02010609060101010101" charset="-122"/>
              </a:rPr>
              <a:t>月</a:t>
            </a:r>
            <a:r>
              <a:rPr lang="en-US" altLang="zh-CN" sz="2000">
                <a:solidFill>
                  <a:schemeClr val="tx1"/>
                </a:solidFill>
                <a:latin typeface="楷体" panose="02010609060101010101" charset="-122"/>
                <a:ea typeface="楷体" panose="02010609060101010101" charset="-122"/>
                <a:cs typeface="楷体" panose="02010609060101010101" charset="-122"/>
              </a:rPr>
              <a:t>28</a:t>
            </a:r>
            <a:r>
              <a:rPr lang="zh-CN" altLang="en-US" sz="2000">
                <a:solidFill>
                  <a:schemeClr val="tx1"/>
                </a:solidFill>
                <a:latin typeface="楷体" panose="02010609060101010101" charset="-122"/>
                <a:ea typeface="楷体" panose="02010609060101010101" charset="-122"/>
                <a:cs typeface="楷体" panose="02010609060101010101" charset="-122"/>
              </a:rPr>
              <a:t>日－</a:t>
            </a:r>
            <a:r>
              <a:rPr lang="en-US" altLang="zh-CN" sz="2000">
                <a:solidFill>
                  <a:schemeClr val="tx1"/>
                </a:solidFill>
                <a:latin typeface="楷体" panose="02010609060101010101" charset="-122"/>
                <a:ea typeface="楷体" panose="02010609060101010101" charset="-122"/>
                <a:cs typeface="楷体" panose="02010609060101010101" charset="-122"/>
              </a:rPr>
              <a:t>1895</a:t>
            </a:r>
            <a:r>
              <a:rPr lang="zh-CN" altLang="en-US" sz="2000">
                <a:solidFill>
                  <a:schemeClr val="tx1"/>
                </a:solidFill>
                <a:latin typeface="楷体" panose="02010609060101010101" charset="-122"/>
                <a:ea typeface="楷体" panose="02010609060101010101" charset="-122"/>
                <a:cs typeface="楷体" panose="02010609060101010101" charset="-122"/>
              </a:rPr>
              <a:t>年</a:t>
            </a:r>
            <a:r>
              <a:rPr lang="en-US" altLang="zh-CN" sz="2000">
                <a:solidFill>
                  <a:schemeClr val="tx1"/>
                </a:solidFill>
                <a:latin typeface="楷体" panose="02010609060101010101" charset="-122"/>
                <a:ea typeface="楷体" panose="02010609060101010101" charset="-122"/>
                <a:cs typeface="楷体" panose="02010609060101010101" charset="-122"/>
              </a:rPr>
              <a:t>8</a:t>
            </a:r>
            <a:r>
              <a:rPr lang="zh-CN" altLang="en-US" sz="2000">
                <a:solidFill>
                  <a:schemeClr val="tx1"/>
                </a:solidFill>
                <a:latin typeface="楷体" panose="02010609060101010101" charset="-122"/>
                <a:ea typeface="楷体" panose="02010609060101010101" charset="-122"/>
                <a:cs typeface="楷体" panose="02010609060101010101" charset="-122"/>
              </a:rPr>
              <a:t>月</a:t>
            </a:r>
            <a:r>
              <a:rPr lang="en-US" altLang="zh-CN" sz="2000">
                <a:solidFill>
                  <a:schemeClr val="tx1"/>
                </a:solidFill>
                <a:latin typeface="楷体" panose="02010609060101010101" charset="-122"/>
                <a:ea typeface="楷体" panose="02010609060101010101" charset="-122"/>
                <a:cs typeface="楷体" panose="02010609060101010101" charset="-122"/>
              </a:rPr>
              <a:t>5</a:t>
            </a:r>
            <a:r>
              <a:rPr lang="zh-CN" altLang="en-US" sz="2000">
                <a:solidFill>
                  <a:schemeClr val="tx1"/>
                </a:solidFill>
                <a:latin typeface="楷体" panose="02010609060101010101" charset="-122"/>
                <a:ea typeface="楷体" panose="02010609060101010101" charset="-122"/>
                <a:cs typeface="楷体" panose="02010609060101010101" charset="-122"/>
              </a:rPr>
              <a:t>日</a:t>
            </a:r>
            <a:endParaRPr lang="zh-CN" altLang="en-US" sz="2000">
              <a:solidFill>
                <a:schemeClr val="tx1"/>
              </a:solidFill>
              <a:latin typeface="楷体" panose="02010609060101010101" charset="-122"/>
              <a:ea typeface="楷体" panose="02010609060101010101" charset="-122"/>
              <a:cs typeface="楷体" panose="02010609060101010101" charset="-122"/>
            </a:endParaRPr>
          </a:p>
        </p:txBody>
      </p:sp>
      <p:sp>
        <p:nvSpPr>
          <p:cNvPr id="14" name="文本框 13"/>
          <p:cNvSpPr txBox="1"/>
          <p:nvPr>
            <p:custDataLst>
              <p:tags r:id="rId16"/>
            </p:custDataLst>
          </p:nvPr>
        </p:nvSpPr>
        <p:spPr>
          <a:xfrm>
            <a:off x="-154305" y="5321935"/>
            <a:ext cx="12346305" cy="1553210"/>
          </a:xfrm>
          <a:prstGeom prst="rect">
            <a:avLst/>
          </a:prstGeom>
          <a:solidFill>
            <a:srgbClr val="C00000"/>
          </a:solidFill>
          <a:ln>
            <a:noFill/>
            <a:prstDash val="lgDashDot"/>
          </a:ln>
        </p:spPr>
        <p:txBody>
          <a:bodyPr wrap="square" rtlCol="0">
            <a:spAutoFit/>
          </a:bodyPr>
          <a:lstStyle/>
          <a:p>
            <a:pPr algn="just">
              <a:lnSpc>
                <a:spcPct val="125000"/>
              </a:lnSpc>
            </a:pPr>
            <a:r>
              <a:rPr lang="en-US" altLang="zh-CN" sz="2800" b="1">
                <a:solidFill>
                  <a:schemeClr val="bg1"/>
                </a:solidFill>
                <a:latin typeface="方正大标宋简体" panose="02010601030101010101" charset="-122"/>
                <a:ea typeface="方正大标宋简体" panose="02010601030101010101" charset="-122"/>
                <a:cs typeface="方正大标宋简体" panose="02010601030101010101" charset="-122"/>
              </a:rPr>
              <a:t> </a:t>
            </a:r>
            <a:r>
              <a:rPr lang="zh-CN" altLang="en-US" sz="2400" b="1">
                <a:solidFill>
                  <a:schemeClr val="bg1"/>
                </a:solidFill>
                <a:latin typeface="方正大标宋简体" panose="02010601030101010101" charset="-122"/>
                <a:ea typeface="方正大标宋简体" panose="02010601030101010101" charset="-122"/>
                <a:cs typeface="方正大标宋简体" panose="02010601030101010101" charset="-122"/>
              </a:rPr>
              <a:t>议学任务：结合教材</a:t>
            </a:r>
            <a:r>
              <a:rPr lang="en-US" altLang="zh-CN" sz="2400" b="1">
                <a:solidFill>
                  <a:schemeClr val="bg1"/>
                </a:solidFill>
                <a:latin typeface="方正大标宋简体" panose="02010601030101010101" charset="-122"/>
                <a:ea typeface="方正大标宋简体" panose="02010601030101010101" charset="-122"/>
                <a:cs typeface="方正大标宋简体" panose="02010601030101010101" charset="-122"/>
              </a:rPr>
              <a:t>13-14</a:t>
            </a:r>
            <a:r>
              <a:rPr lang="zh-CN" altLang="en-US" sz="2400" b="1">
                <a:solidFill>
                  <a:schemeClr val="bg1"/>
                </a:solidFill>
                <a:latin typeface="方正大标宋简体" panose="02010601030101010101" charset="-122"/>
                <a:ea typeface="方正大标宋简体" panose="02010601030101010101" charset="-122"/>
                <a:cs typeface="方正大标宋简体" panose="02010601030101010101" charset="-122"/>
              </a:rPr>
              <a:t>页探究与分享，小组合作探究</a:t>
            </a:r>
            <a:endParaRPr lang="zh-CN" altLang="en-US" sz="2400" b="1">
              <a:solidFill>
                <a:schemeClr val="bg1"/>
              </a:solidFill>
              <a:latin typeface="方正大标宋简体" panose="02010601030101010101" charset="-122"/>
              <a:ea typeface="方正大标宋简体" panose="02010601030101010101" charset="-122"/>
              <a:cs typeface="方正大标宋简体" panose="02010601030101010101" charset="-122"/>
            </a:endParaRPr>
          </a:p>
          <a:p>
            <a:pPr algn="just">
              <a:lnSpc>
                <a:spcPct val="125000"/>
              </a:lnSpc>
            </a:pPr>
            <a:r>
              <a:rPr lang="en-US" altLang="zh-CN" sz="2400" b="1">
                <a:solidFill>
                  <a:schemeClr val="bg1"/>
                </a:solidFill>
                <a:latin typeface="方正大标宋简体" panose="02010601030101010101" charset="-122"/>
                <a:ea typeface="方正大标宋简体" panose="02010601030101010101" charset="-122"/>
                <a:cs typeface="方正大标宋简体" panose="02010601030101010101" charset="-122"/>
              </a:rPr>
              <a:t> 1.</a:t>
            </a:r>
            <a:r>
              <a:rPr lang="zh-CN" altLang="en-US" sz="2400" b="1">
                <a:solidFill>
                  <a:schemeClr val="bg1"/>
                </a:solidFill>
                <a:latin typeface="方正大标宋简体" panose="02010601030101010101" charset="-122"/>
                <a:ea typeface="方正大标宋简体" panose="02010601030101010101" charset="-122"/>
                <a:cs typeface="方正大标宋简体" panose="02010601030101010101" charset="-122"/>
              </a:rPr>
              <a:t>马克思、恩格斯在这一阶段所做的理论创新有哪些？其</a:t>
            </a:r>
            <a:r>
              <a:rPr lang="zh-CN" altLang="en-US" sz="2400" b="1">
                <a:solidFill>
                  <a:schemeClr val="bg1"/>
                </a:solidFill>
                <a:latin typeface="方正大标宋简体" panose="02010601030101010101" charset="-122"/>
                <a:ea typeface="方正大标宋简体" panose="02010601030101010101" charset="-122"/>
                <a:cs typeface="方正大标宋简体" panose="02010601030101010101" charset="-122"/>
                <a:sym typeface="+mn-ea"/>
              </a:rPr>
              <a:t>如何凸显出了其科学性？</a:t>
            </a:r>
            <a:endParaRPr lang="zh-CN" altLang="en-US" sz="2400" b="1">
              <a:solidFill>
                <a:schemeClr val="bg1"/>
              </a:solidFill>
              <a:latin typeface="方正大标宋简体" panose="02010601030101010101" charset="-122"/>
              <a:ea typeface="方正大标宋简体" panose="02010601030101010101" charset="-122"/>
              <a:cs typeface="方正大标宋简体" panose="02010601030101010101" charset="-122"/>
            </a:endParaRPr>
          </a:p>
          <a:p>
            <a:pPr algn="just">
              <a:lnSpc>
                <a:spcPct val="125000"/>
              </a:lnSpc>
            </a:pPr>
            <a:r>
              <a:rPr lang="en-US" altLang="zh-CN" sz="2400" b="1">
                <a:solidFill>
                  <a:schemeClr val="bg1"/>
                </a:solidFill>
                <a:latin typeface="方正大标宋简体" panose="02010601030101010101" charset="-122"/>
                <a:ea typeface="方正大标宋简体" panose="02010601030101010101" charset="-122"/>
                <a:cs typeface="方正大标宋简体" panose="02010601030101010101" charset="-122"/>
              </a:rPr>
              <a:t> 2.</a:t>
            </a:r>
            <a:r>
              <a:rPr lang="zh-CN" altLang="en-US" sz="2400" b="1">
                <a:solidFill>
                  <a:schemeClr val="bg1"/>
                </a:solidFill>
                <a:latin typeface="方正大标宋简体" panose="02010601030101010101" charset="-122"/>
                <a:ea typeface="方正大标宋简体" panose="02010601030101010101" charset="-122"/>
                <a:cs typeface="方正大标宋简体" panose="02010601030101010101" charset="-122"/>
              </a:rPr>
              <a:t>这些理论创新对于当时的工人运动有什么意义？</a:t>
            </a:r>
            <a:endParaRPr lang="zh-CN" altLang="en-US" sz="2400" b="1">
              <a:solidFill>
                <a:schemeClr val="bg1"/>
              </a:solidFill>
              <a:latin typeface="方正大标宋简体" panose="02010601030101010101" charset="-122"/>
              <a:ea typeface="方正大标宋简体" panose="02010601030101010101" charset="-122"/>
              <a:cs typeface="方正大标宋简体" panose="02010601030101010101" charset="-122"/>
            </a:endParaRPr>
          </a:p>
        </p:txBody>
      </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234315" y="95250"/>
            <a:ext cx="11189970" cy="1064260"/>
            <a:chOff x="774" y="604"/>
            <a:chExt cx="17622" cy="1676"/>
          </a:xfrm>
        </p:grpSpPr>
        <p:cxnSp>
          <p:nvCxnSpPr>
            <p:cNvPr id="3" name="直接连接符 2"/>
            <p:cNvCxnSpPr/>
            <p:nvPr>
              <p:custDataLst>
                <p:tags r:id="rId2"/>
              </p:custDataLst>
            </p:nvPr>
          </p:nvCxnSpPr>
          <p:spPr>
            <a:xfrm>
              <a:off x="1619" y="1230"/>
              <a:ext cx="16753"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707" y="1255"/>
              <a:ext cx="7917" cy="1025"/>
            </a:xfrm>
            <a:prstGeom prst="rect">
              <a:avLst/>
            </a:prstGeom>
            <a:noFill/>
          </p:spPr>
          <p:txBody>
            <a:bodyPr wrap="square" rtlCol="0">
              <a:spAutoFit/>
            </a:bodyPr>
            <a:lstStyle/>
            <a:p>
              <a:pPr algn="l">
                <a:lnSpc>
                  <a:spcPct val="130000"/>
                </a:lnSpc>
              </a:pPr>
              <a:r>
                <a:rPr lang="en-US" altLang="zh-CN" sz="2800" b="1">
                  <a:solidFill>
                    <a:srgbClr val="C00000"/>
                  </a:solidFill>
                  <a:latin typeface="华文中宋" panose="02010600040101010101" charset="-122"/>
                  <a:ea typeface="华文中宋" panose="02010600040101010101" charset="-122"/>
                  <a:cs typeface="+mn-ea"/>
                  <a:sym typeface="+mn-ea"/>
                </a:rPr>
                <a:t>1</a:t>
              </a:r>
              <a:r>
                <a:rPr lang="zh-CN" altLang="en-US" sz="2800" b="1">
                  <a:solidFill>
                    <a:srgbClr val="C00000"/>
                  </a:solidFill>
                  <a:latin typeface="华文中宋" panose="02010600040101010101" charset="-122"/>
                  <a:ea typeface="华文中宋" panose="02010600040101010101" charset="-122"/>
                  <a:cs typeface="+mn-ea"/>
                  <a:sym typeface="+mn-ea"/>
                </a:rPr>
                <a:t>、科学社会主义的理论基石：</a:t>
              </a:r>
              <a:endPar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endParaRPr>
            </a:p>
          </p:txBody>
        </p:sp>
        <p:sp>
          <p:nvSpPr>
            <p:cNvPr id="7" name="平行四边形 6"/>
            <p:cNvSpPr/>
            <p:nvPr>
              <p:custDataLst>
                <p:tags r:id="rId4"/>
              </p:custDataLst>
            </p:nvPr>
          </p:nvSpPr>
          <p:spPr>
            <a:xfrm>
              <a:off x="774" y="1151"/>
              <a:ext cx="933" cy="150"/>
            </a:xfrm>
            <a:prstGeom prst="parallelogram">
              <a:avLst>
                <a:gd name="adj" fmla="val 60000"/>
              </a:avLst>
            </a:prstGeom>
            <a:gradFill>
              <a:gsLst>
                <a:gs pos="0">
                  <a:srgbClr val="FDDDA0"/>
                </a:gs>
                <a:gs pos="93000">
                  <a:srgbClr val="D0242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nvGrpSpPr>
            <p:cNvPr id="32" name="组合 31"/>
            <p:cNvGrpSpPr/>
            <p:nvPr>
              <p:custDataLst>
                <p:tags r:id="rId5"/>
              </p:custDataLst>
            </p:nvPr>
          </p:nvGrpSpPr>
          <p:grpSpPr>
            <a:xfrm>
              <a:off x="17859" y="604"/>
              <a:ext cx="537" cy="198"/>
              <a:chOff x="17079" y="9813"/>
              <a:chExt cx="912" cy="336"/>
            </a:xfrm>
          </p:grpSpPr>
          <p:sp>
            <p:nvSpPr>
              <p:cNvPr id="11" name="椭圆 10"/>
              <p:cNvSpPr/>
              <p:nvPr>
                <p:custDataLst>
                  <p:tags r:id="rId6"/>
                </p:custDataLst>
              </p:nvPr>
            </p:nvSpPr>
            <p:spPr>
              <a:xfrm>
                <a:off x="17655" y="9813"/>
                <a:ext cx="336" cy="336"/>
              </a:xfrm>
              <a:prstGeom prst="ellipse">
                <a:avLst/>
              </a:prstGeom>
              <a:solidFill>
                <a:srgbClr val="FDD99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30" name="椭圆 29"/>
              <p:cNvSpPr/>
              <p:nvPr>
                <p:custDataLst>
                  <p:tags r:id="rId7"/>
                </p:custDataLst>
              </p:nvPr>
            </p:nvSpPr>
            <p:spPr>
              <a:xfrm>
                <a:off x="17079" y="9813"/>
                <a:ext cx="336" cy="336"/>
              </a:xfrm>
              <a:prstGeom prst="ellipse">
                <a:avLst/>
              </a:prstGeom>
              <a:solidFill>
                <a:srgbClr val="BE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grpSp>
      <p:pic>
        <p:nvPicPr>
          <p:cNvPr id="31" name="图片 30" descr="3b343539303439373bd6d8b5e3"/>
          <p:cNvPicPr>
            <a:picLocks noChangeAspect="1"/>
          </p:cNvPicPr>
          <p:nvPr>
            <p:custDataLst>
              <p:tags r:id="rId8"/>
            </p:custDataLst>
          </p:nvPr>
        </p:nvPicPr>
        <p:blipFill>
          <a:blip r:embed="rId9"/>
          <a:stretch>
            <a:fillRect/>
          </a:stretch>
        </p:blipFill>
        <p:spPr>
          <a:xfrm>
            <a:off x="234315" y="-57150"/>
            <a:ext cx="523240" cy="523240"/>
          </a:xfrm>
          <a:prstGeom prst="rect">
            <a:avLst/>
          </a:prstGeom>
        </p:spPr>
      </p:pic>
      <p:sp>
        <p:nvSpPr>
          <p:cNvPr id="13" name="文本框 12"/>
          <p:cNvSpPr txBox="1"/>
          <p:nvPr>
            <p:custDataLst>
              <p:tags r:id="rId10"/>
            </p:custDataLst>
          </p:nvPr>
        </p:nvSpPr>
        <p:spPr>
          <a:xfrm>
            <a:off x="826135" y="-57150"/>
            <a:ext cx="5818505" cy="769620"/>
          </a:xfrm>
          <a:prstGeom prst="rect">
            <a:avLst/>
          </a:prstGeom>
          <a:noFill/>
        </p:spPr>
        <p:txBody>
          <a:bodyPr wrap="square" rtlCol="0">
            <a:noAutofit/>
          </a:bodyPr>
          <a:lstStyle/>
          <a:p>
            <a:r>
              <a:rPr lang="zh-CN" altLang="en-US" sz="3600" b="1">
                <a:solidFill>
                  <a:srgbClr val="C00000"/>
                </a:solidFill>
                <a:latin typeface="华文中宋" panose="02010600040101010101" charset="-122"/>
                <a:ea typeface="华文中宋" panose="02010600040101010101" charset="-122"/>
                <a:cs typeface="+mn-ea"/>
              </a:rPr>
              <a:t>二、科学社会主义的创立</a:t>
            </a:r>
            <a:endParaRPr lang="zh-CN" altLang="en-US" sz="3600" b="1">
              <a:solidFill>
                <a:srgbClr val="C00000"/>
              </a:solidFill>
              <a:latin typeface="华文中宋" panose="02010600040101010101" charset="-122"/>
              <a:ea typeface="华文中宋" panose="02010600040101010101" charset="-122"/>
              <a:cs typeface="+mn-ea"/>
            </a:endParaRPr>
          </a:p>
        </p:txBody>
      </p:sp>
      <p:sp>
        <p:nvSpPr>
          <p:cNvPr id="20" name="矩形 19"/>
          <p:cNvSpPr/>
          <p:nvPr>
            <p:custDataLst>
              <p:tags r:id="rId11"/>
            </p:custDataLst>
          </p:nvPr>
        </p:nvSpPr>
        <p:spPr>
          <a:xfrm>
            <a:off x="753110" y="2626360"/>
            <a:ext cx="5273675" cy="2677160"/>
          </a:xfrm>
          <a:prstGeom prst="rect">
            <a:avLst/>
          </a:prstGeom>
          <a:noFill/>
          <a:ln>
            <a:solidFill>
              <a:srgbClr val="57B7C1"/>
            </a:solidFill>
          </a:ln>
        </p:spPr>
        <p:style>
          <a:lnRef idx="2">
            <a:srgbClr val="57B7C1">
              <a:shade val="50000"/>
            </a:srgbClr>
          </a:lnRef>
          <a:fillRef idx="1">
            <a:srgbClr val="57B7C1"/>
          </a:fillRef>
          <a:effectRef idx="0">
            <a:srgbClr val="57B7C1"/>
          </a:effectRef>
          <a:fontRef idx="minor">
            <a:srgbClr val="FFFFFF"/>
          </a:fontRef>
        </p:style>
        <p:txBody>
          <a:bodyPr vert="horz" wrap="square" lIns="90000" tIns="46800" rIns="90000" bIns="46800" rtlCol="0" anchor="ctr">
            <a:normAutofit/>
          </a:bodyPr>
          <a:lstStyle/>
          <a:p>
            <a:pPr algn="ctr"/>
            <a:endParaRPr lang="zh-CN" altLang="en-US" sz="2200">
              <a:solidFill>
                <a:srgbClr val="838383"/>
              </a:solidFill>
              <a:latin typeface="Calibri" panose="020F05020202040A0204" charset="0"/>
              <a:ea typeface="等线" panose="02010600030101010101" charset="-122"/>
            </a:endParaRPr>
          </a:p>
        </p:txBody>
      </p:sp>
      <p:sp>
        <p:nvSpPr>
          <p:cNvPr id="21" name="任意多边形: 形状 2"/>
          <p:cNvSpPr/>
          <p:nvPr>
            <p:custDataLst>
              <p:tags r:id="rId12"/>
            </p:custDataLst>
          </p:nvPr>
        </p:nvSpPr>
        <p:spPr>
          <a:xfrm rot="16200000" flipH="1">
            <a:off x="8335010" y="-492760"/>
            <a:ext cx="988695" cy="4761230"/>
          </a:xfrm>
          <a:custGeom>
            <a:avLst/>
            <a:gdLst>
              <a:gd name="connsiteX0" fmla="*/ 0 w 833795"/>
              <a:gd name="connsiteY0" fmla="*/ 344468 h 4354832"/>
              <a:gd name="connsiteX1" fmla="*/ 0 w 833795"/>
              <a:gd name="connsiteY1" fmla="*/ 352541 h 4354832"/>
              <a:gd name="connsiteX2" fmla="*/ 0 w 833795"/>
              <a:gd name="connsiteY2" fmla="*/ 4354832 h 4354832"/>
              <a:gd name="connsiteX3" fmla="*/ 833795 w 833795"/>
              <a:gd name="connsiteY3" fmla="*/ 4354832 h 4354832"/>
              <a:gd name="connsiteX4" fmla="*/ 833795 w 833795"/>
              <a:gd name="connsiteY4" fmla="*/ 352541 h 4354832"/>
              <a:gd name="connsiteX5" fmla="*/ 833795 w 833795"/>
              <a:gd name="connsiteY5" fmla="*/ 344468 h 4354832"/>
              <a:gd name="connsiteX6" fmla="*/ 824248 w 833795"/>
              <a:gd name="connsiteY6" fmla="*/ 344468 h 4354832"/>
              <a:gd name="connsiteX7" fmla="*/ 416898 w 833795"/>
              <a:gd name="connsiteY7" fmla="*/ 0 h 4354832"/>
              <a:gd name="connsiteX8" fmla="*/ 9547 w 833795"/>
              <a:gd name="connsiteY8" fmla="*/ 344468 h 435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795" h="4354832">
                <a:moveTo>
                  <a:pt x="0" y="344468"/>
                </a:moveTo>
                <a:lnTo>
                  <a:pt x="0" y="352541"/>
                </a:lnTo>
                <a:lnTo>
                  <a:pt x="0" y="4354832"/>
                </a:lnTo>
                <a:lnTo>
                  <a:pt x="833795" y="4354832"/>
                </a:lnTo>
                <a:lnTo>
                  <a:pt x="833795" y="352541"/>
                </a:lnTo>
                <a:lnTo>
                  <a:pt x="833795" y="344468"/>
                </a:lnTo>
                <a:lnTo>
                  <a:pt x="824248" y="344468"/>
                </a:lnTo>
                <a:lnTo>
                  <a:pt x="416898" y="0"/>
                </a:lnTo>
                <a:lnTo>
                  <a:pt x="9547" y="344468"/>
                </a:lnTo>
                <a:close/>
              </a:path>
            </a:pathLst>
          </a:custGeom>
          <a:solidFill>
            <a:srgbClr val="75BDA7"/>
          </a:solidFill>
          <a:ln>
            <a:noFill/>
          </a:ln>
        </p:spPr>
        <p:style>
          <a:lnRef idx="2">
            <a:srgbClr val="57B7C1">
              <a:shade val="50000"/>
            </a:srgbClr>
          </a:lnRef>
          <a:fillRef idx="1">
            <a:srgbClr val="57B7C1"/>
          </a:fillRef>
          <a:effectRef idx="0">
            <a:srgbClr val="57B7C1"/>
          </a:effectRef>
          <a:fontRef idx="minor">
            <a:srgbClr val="FFFFFF"/>
          </a:fontRef>
        </p:style>
        <p:txBody>
          <a:bodyPr vert="horz" wrap="square" lIns="90000" tIns="46800" rIns="90000" bIns="46800" rtlCol="0" anchor="ctr">
            <a:noAutofit/>
          </a:bodyPr>
          <a:lstStyle/>
          <a:p>
            <a:pPr algn="ctr"/>
            <a:endParaRPr lang="zh-CN" altLang="en-US">
              <a:solidFill>
                <a:srgbClr val="75BDA7"/>
              </a:solidFill>
              <a:latin typeface="Calibri" panose="020F05020202040A0204" charset="0"/>
              <a:ea typeface="等线" panose="02010600030101010101" charset="-122"/>
            </a:endParaRPr>
          </a:p>
        </p:txBody>
      </p:sp>
      <p:sp>
        <p:nvSpPr>
          <p:cNvPr id="22" name="任意多边形: 形状 3"/>
          <p:cNvSpPr/>
          <p:nvPr>
            <p:custDataLst>
              <p:tags r:id="rId13"/>
            </p:custDataLst>
          </p:nvPr>
        </p:nvSpPr>
        <p:spPr>
          <a:xfrm rot="5400000">
            <a:off x="3203575" y="-668020"/>
            <a:ext cx="984885" cy="5108575"/>
          </a:xfrm>
          <a:custGeom>
            <a:avLst/>
            <a:gdLst>
              <a:gd name="connsiteX0" fmla="*/ 0 w 833795"/>
              <a:gd name="connsiteY0" fmla="*/ 4361976 h 4361976"/>
              <a:gd name="connsiteX1" fmla="*/ 0 w 833795"/>
              <a:gd name="connsiteY1" fmla="*/ 352541 h 4361976"/>
              <a:gd name="connsiteX2" fmla="*/ 0 w 833795"/>
              <a:gd name="connsiteY2" fmla="*/ 351612 h 4361976"/>
              <a:gd name="connsiteX3" fmla="*/ 1099 w 833795"/>
              <a:gd name="connsiteY3" fmla="*/ 351612 h 4361976"/>
              <a:gd name="connsiteX4" fmla="*/ 416898 w 833795"/>
              <a:gd name="connsiteY4" fmla="*/ 0 h 4361976"/>
              <a:gd name="connsiteX5" fmla="*/ 832697 w 833795"/>
              <a:gd name="connsiteY5" fmla="*/ 351612 h 4361976"/>
              <a:gd name="connsiteX6" fmla="*/ 833795 w 833795"/>
              <a:gd name="connsiteY6" fmla="*/ 351612 h 4361976"/>
              <a:gd name="connsiteX7" fmla="*/ 833795 w 833795"/>
              <a:gd name="connsiteY7" fmla="*/ 352541 h 4361976"/>
              <a:gd name="connsiteX8" fmla="*/ 833795 w 833795"/>
              <a:gd name="connsiteY8" fmla="*/ 4361976 h 436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795" h="4361976">
                <a:moveTo>
                  <a:pt x="0" y="4361976"/>
                </a:moveTo>
                <a:lnTo>
                  <a:pt x="0" y="352541"/>
                </a:lnTo>
                <a:lnTo>
                  <a:pt x="0" y="351612"/>
                </a:lnTo>
                <a:lnTo>
                  <a:pt x="1099" y="351612"/>
                </a:lnTo>
                <a:lnTo>
                  <a:pt x="416898" y="0"/>
                </a:lnTo>
                <a:lnTo>
                  <a:pt x="832697" y="351612"/>
                </a:lnTo>
                <a:lnTo>
                  <a:pt x="833795" y="351612"/>
                </a:lnTo>
                <a:lnTo>
                  <a:pt x="833795" y="352541"/>
                </a:lnTo>
                <a:lnTo>
                  <a:pt x="833795" y="4361976"/>
                </a:lnTo>
                <a:close/>
              </a:path>
            </a:pathLst>
          </a:custGeom>
          <a:solidFill>
            <a:srgbClr val="57B7C1"/>
          </a:solidFill>
          <a:ln>
            <a:noFill/>
          </a:ln>
        </p:spPr>
        <p:style>
          <a:lnRef idx="2">
            <a:srgbClr val="57B7C1">
              <a:shade val="50000"/>
            </a:srgbClr>
          </a:lnRef>
          <a:fillRef idx="1">
            <a:srgbClr val="57B7C1"/>
          </a:fillRef>
          <a:effectRef idx="0">
            <a:srgbClr val="57B7C1"/>
          </a:effectRef>
          <a:fontRef idx="minor">
            <a:srgbClr val="FFFFFF"/>
          </a:fontRef>
        </p:style>
        <p:txBody>
          <a:bodyPr vert="horz" wrap="square" lIns="90000" tIns="46800" rIns="90000" bIns="46800" rtlCol="0" anchor="ctr">
            <a:noAutofit/>
          </a:bodyPr>
          <a:lstStyle/>
          <a:p>
            <a:pPr algn="ctr"/>
            <a:endParaRPr lang="zh-CN" altLang="en-US">
              <a:solidFill>
                <a:srgbClr val="75BDA7"/>
              </a:solidFill>
              <a:latin typeface="Calibri" panose="020F05020202040A0204" charset="0"/>
              <a:ea typeface="等线" panose="02010600030101010101" charset="-122"/>
            </a:endParaRPr>
          </a:p>
        </p:txBody>
      </p:sp>
      <p:sp>
        <p:nvSpPr>
          <p:cNvPr id="23" name="文本框 22"/>
          <p:cNvSpPr txBox="1"/>
          <p:nvPr>
            <p:custDataLst>
              <p:tags r:id="rId14"/>
            </p:custDataLst>
          </p:nvPr>
        </p:nvSpPr>
        <p:spPr>
          <a:xfrm>
            <a:off x="1140460" y="1719580"/>
            <a:ext cx="4956175" cy="572135"/>
          </a:xfrm>
          <a:prstGeom prst="rect">
            <a:avLst/>
          </a:prstGeom>
        </p:spPr>
        <p:txBody>
          <a:bodyPr wrap="square" anchor="ctr" anchorCtr="0"/>
          <a:lstStyle>
            <a:defPPr>
              <a:defRPr lang="zh-CN"/>
            </a:defPPr>
            <a:lvl1pPr indent="0" algn="ctr">
              <a:lnSpc>
                <a:spcPct val="130000"/>
              </a:lnSpc>
              <a:spcBef>
                <a:spcPts val="1200"/>
              </a:spcBef>
              <a:buFont typeface="Arial" panose="020B0604020202020204" pitchFamily="34" charset="0"/>
              <a:buNone/>
              <a:defRPr sz="2935" baseline="0">
                <a:latin typeface="Calibri Light" panose="020F0302020204030204"/>
                <a:ea typeface="+mn-ea"/>
                <a:cs typeface="+mn-ea"/>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fontAlgn="auto">
              <a:lnSpc>
                <a:spcPts val="1280"/>
              </a:lnSpc>
            </a:pP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唯物史观</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r>
              <a:rPr lang="zh-CN" altLang="en-US" sz="1600" b="1">
                <a:solidFill>
                  <a:schemeClr val="tx1"/>
                </a:solidFill>
                <a:latin typeface="华文中宋" panose="02010600040101010101" charset="-122"/>
                <a:ea typeface="华文中宋" panose="02010600040101010101" charset="-122"/>
                <a:cs typeface="华文中宋" panose="02010600040101010101" charset="-122"/>
              </a:rPr>
              <a:t>（研究社会历史，批判地吸收了德国古典哲学的合理成分）</a:t>
            </a:r>
            <a:endParaRPr lang="zh-CN" altLang="en-US" sz="1600" b="1">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24" name="文本框 23"/>
          <p:cNvSpPr txBox="1"/>
          <p:nvPr>
            <p:custDataLst>
              <p:tags r:id="rId15"/>
            </p:custDataLst>
          </p:nvPr>
        </p:nvSpPr>
        <p:spPr>
          <a:xfrm>
            <a:off x="6605270" y="1505585"/>
            <a:ext cx="4691380" cy="1073785"/>
          </a:xfrm>
          <a:prstGeom prst="rect">
            <a:avLst/>
          </a:prstGeom>
        </p:spPr>
        <p:txBody>
          <a:bodyPr wrap="square" anchor="ctr" anchorCtr="0"/>
          <a:lstStyle>
            <a:defPPr>
              <a:defRPr lang="zh-CN"/>
            </a:defPPr>
            <a:lvl1pPr indent="0" algn="ctr">
              <a:lnSpc>
                <a:spcPct val="130000"/>
              </a:lnSpc>
              <a:spcBef>
                <a:spcPts val="1200"/>
              </a:spcBef>
              <a:buFont typeface="Arial" panose="020B0604020202020204" pitchFamily="34" charset="0"/>
              <a:buNone/>
              <a:defRPr sz="2935" baseline="0">
                <a:latin typeface="Calibri Light" panose="020F0302020204030204"/>
                <a:ea typeface="+mn-ea"/>
                <a:cs typeface="+mn-ea"/>
              </a:defRPr>
            </a:lvl1pPr>
            <a:lvl2pPr indent="0">
              <a:lnSpc>
                <a:spcPct val="130000"/>
              </a:lnSpc>
              <a:spcBef>
                <a:spcPts val="1200"/>
              </a:spcBef>
              <a:buFont typeface="Arial" panose="020B0604020202020204" pitchFamily="34" charset="0"/>
              <a:buNone/>
              <a:defRPr sz="2400"/>
            </a:lvl2pPr>
            <a:lvl3pPr indent="0">
              <a:lnSpc>
                <a:spcPct val="130000"/>
              </a:lnSpc>
              <a:spcBef>
                <a:spcPts val="1200"/>
              </a:spcBef>
              <a:buFont typeface="Arial" panose="020B0604020202020204" pitchFamily="34" charset="0"/>
              <a:buNone/>
              <a:defRPr sz="2000"/>
            </a:lvl3pPr>
            <a:lvl4pPr indent="0">
              <a:lnSpc>
                <a:spcPct val="130000"/>
              </a:lnSpc>
              <a:spcBef>
                <a:spcPts val="1200"/>
              </a:spcBef>
              <a:buFont typeface="Arial" panose="020B0604020202020204" pitchFamily="34" charset="0"/>
              <a:buNone/>
            </a:lvl4pPr>
            <a:lvl5pPr indent="0">
              <a:lnSpc>
                <a:spcPct val="130000"/>
              </a:lnSpc>
              <a:spcBef>
                <a:spcPts val="12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fontAlgn="auto">
              <a:lnSpc>
                <a:spcPts val="1280"/>
              </a:lnSpc>
            </a:pPr>
            <a:r>
              <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rPr>
              <a:t>剩余价值学说</a:t>
            </a:r>
            <a:endParaRPr lang="zh-CN" altLang="en-US" sz="2400" b="1">
              <a:solidFill>
                <a:srgbClr val="FF0000"/>
              </a:solidFill>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r>
              <a:rPr lang="zh-CN" altLang="en-US" sz="1600" b="1">
                <a:solidFill>
                  <a:schemeClr val="tx1"/>
                </a:solidFill>
                <a:latin typeface="华文中宋" panose="02010600040101010101" charset="-122"/>
                <a:ea typeface="华文中宋" panose="02010600040101010101" charset="-122"/>
                <a:cs typeface="华文中宋" panose="02010600040101010101" charset="-122"/>
              </a:rPr>
              <a:t>（剖析资本主义社会，批判继承了英国古典政治经济 学的思想成果）</a:t>
            </a:r>
            <a:endParaRPr lang="zh-CN" altLang="en-US" sz="1600" b="1">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28" name="矩形 27"/>
          <p:cNvSpPr/>
          <p:nvPr>
            <p:custDataLst>
              <p:tags r:id="rId16"/>
            </p:custDataLst>
          </p:nvPr>
        </p:nvSpPr>
        <p:spPr>
          <a:xfrm>
            <a:off x="6516370" y="2614930"/>
            <a:ext cx="4781550" cy="2687955"/>
          </a:xfrm>
          <a:prstGeom prst="rect">
            <a:avLst/>
          </a:prstGeom>
          <a:noFill/>
          <a:ln>
            <a:solidFill>
              <a:srgbClr val="75BDA7"/>
            </a:solidFill>
          </a:ln>
        </p:spPr>
        <p:style>
          <a:lnRef idx="2">
            <a:srgbClr val="57B7C1">
              <a:shade val="50000"/>
            </a:srgbClr>
          </a:lnRef>
          <a:fillRef idx="1">
            <a:srgbClr val="57B7C1"/>
          </a:fillRef>
          <a:effectRef idx="0">
            <a:srgbClr val="57B7C1"/>
          </a:effectRef>
          <a:fontRef idx="minor">
            <a:srgbClr val="FFFFFF"/>
          </a:fontRef>
        </p:style>
        <p:txBody>
          <a:bodyPr vert="horz" wrap="square" lIns="90000" tIns="46800" rIns="90000" bIns="46800" rtlCol="0" anchor="ctr">
            <a:normAutofit/>
          </a:bodyPr>
          <a:lstStyle/>
          <a:p>
            <a:pPr algn="ctr"/>
            <a:endParaRPr lang="zh-CN" altLang="en-US" sz="2200">
              <a:solidFill>
                <a:srgbClr val="838383"/>
              </a:solidFill>
              <a:latin typeface="Calibri" panose="020F05020202040A0204" charset="0"/>
              <a:ea typeface="等线" panose="02010600030101010101" charset="-122"/>
            </a:endParaRPr>
          </a:p>
        </p:txBody>
      </p:sp>
      <p:sp>
        <p:nvSpPr>
          <p:cNvPr id="48" name="文本框 47"/>
          <p:cNvSpPr txBox="1"/>
          <p:nvPr>
            <p:custDataLst>
              <p:tags r:id="rId17"/>
            </p:custDataLst>
          </p:nvPr>
        </p:nvSpPr>
        <p:spPr>
          <a:xfrm>
            <a:off x="826135" y="2698115"/>
            <a:ext cx="4947920" cy="2473325"/>
          </a:xfrm>
          <a:prstGeom prst="rect">
            <a:avLst/>
          </a:prstGeom>
        </p:spPr>
        <p:txBody>
          <a:bodyPr vert="horz" wrap="square" lIns="90000" tIns="46800" rIns="90000" bIns="46800">
            <a:noAutofit/>
          </a:bodyPr>
          <a:lstStyle>
            <a:defPPr>
              <a:defRPr lang="zh-CN"/>
            </a:defPPr>
            <a:lvl1pPr algn="ctr">
              <a:defRPr>
                <a:solidFill>
                  <a:srgbClr val="838383"/>
                </a:solidFill>
              </a:defRPr>
            </a:lvl1pPr>
          </a:lstStyle>
          <a:p>
            <a:pPr marL="285750" indent="-285750" algn="l">
              <a:lnSpc>
                <a:spcPct val="150000"/>
              </a:lnSpc>
              <a:buFont typeface="Wingdings" panose="05000000000000000000" charset="0"/>
              <a:buChar char="u"/>
            </a:pPr>
            <a:r>
              <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揭示了人类社会发展的一般规律；</a:t>
            </a:r>
            <a:endPar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a:p>
            <a:pPr marL="285750" indent="-285750" algn="l">
              <a:lnSpc>
                <a:spcPct val="150000"/>
              </a:lnSpc>
              <a:buFont typeface="Wingdings" panose="05000000000000000000" charset="0"/>
              <a:buChar char="u"/>
            </a:pPr>
            <a:r>
              <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揭示了人民群众的 历史主体作用；</a:t>
            </a:r>
            <a:endPar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a:p>
            <a:pPr marL="285750" indent="-285750" algn="l">
              <a:lnSpc>
                <a:spcPct val="150000"/>
              </a:lnSpc>
              <a:buFont typeface="Wingdings" panose="05000000000000000000" charset="0"/>
              <a:buChar char="u"/>
            </a:pPr>
            <a:r>
              <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揭示了阶级斗争在阶级社会发展中的巨大作用；</a:t>
            </a:r>
            <a:endPar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a:p>
            <a:pPr marL="285750" indent="-285750" algn="l">
              <a:lnSpc>
                <a:spcPct val="150000"/>
              </a:lnSpc>
              <a:buFont typeface="Wingdings" panose="05000000000000000000" charset="0"/>
              <a:buChar char="u"/>
            </a:pPr>
            <a:r>
              <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把人们对美好社会的追求建立在科学认识社会发展客观规律的基础上。</a:t>
            </a:r>
            <a:endPar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p:txBody>
      </p:sp>
      <p:grpSp>
        <p:nvGrpSpPr>
          <p:cNvPr id="49" name="组合 48"/>
          <p:cNvGrpSpPr/>
          <p:nvPr>
            <p:custDataLst>
              <p:tags r:id="rId18"/>
            </p:custDataLst>
          </p:nvPr>
        </p:nvGrpSpPr>
        <p:grpSpPr>
          <a:xfrm>
            <a:off x="5597759" y="3776007"/>
            <a:ext cx="365336" cy="322541"/>
            <a:chOff x="1000456" y="3959521"/>
            <a:chExt cx="745082" cy="657806"/>
          </a:xfrm>
          <a:solidFill>
            <a:srgbClr val="57B7C1"/>
          </a:solidFill>
        </p:grpSpPr>
        <p:sp>
          <p:nvSpPr>
            <p:cNvPr id="50" name="Oval 423"/>
            <p:cNvSpPr>
              <a:spLocks noChangeArrowheads="1"/>
            </p:cNvSpPr>
            <p:nvPr>
              <p:custDataLst>
                <p:tags r:id="rId19"/>
              </p:custDataLst>
            </p:nvPr>
          </p:nvSpPr>
          <p:spPr bwMode="auto">
            <a:xfrm>
              <a:off x="1559448" y="4046795"/>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424"/>
            <p:cNvSpPr/>
            <p:nvPr>
              <p:custDataLst>
                <p:tags r:id="rId20"/>
              </p:custDataLst>
            </p:nvPr>
          </p:nvSpPr>
          <p:spPr bwMode="auto">
            <a:xfrm>
              <a:off x="1523384" y="4254524"/>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425"/>
            <p:cNvSpPr/>
            <p:nvPr>
              <p:custDataLst>
                <p:tags r:id="rId21"/>
              </p:custDataLst>
            </p:nvPr>
          </p:nvSpPr>
          <p:spPr bwMode="auto">
            <a:xfrm>
              <a:off x="1185825" y="4438450"/>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Freeform 426"/>
            <p:cNvSpPr/>
            <p:nvPr>
              <p:custDataLst>
                <p:tags r:id="rId22"/>
              </p:custDataLst>
            </p:nvPr>
          </p:nvSpPr>
          <p:spPr bwMode="auto">
            <a:xfrm>
              <a:off x="1231987" y="4138398"/>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Oval 427"/>
            <p:cNvSpPr>
              <a:spLocks noChangeArrowheads="1"/>
            </p:cNvSpPr>
            <p:nvPr>
              <p:custDataLst>
                <p:tags r:id="rId23"/>
              </p:custDataLst>
            </p:nvPr>
          </p:nvSpPr>
          <p:spPr bwMode="auto">
            <a:xfrm>
              <a:off x="1301951" y="3959521"/>
              <a:ext cx="143535" cy="167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Freeform 428"/>
            <p:cNvSpPr/>
            <p:nvPr>
              <p:custDataLst>
                <p:tags r:id="rId24"/>
              </p:custDataLst>
            </p:nvPr>
          </p:nvSpPr>
          <p:spPr bwMode="auto">
            <a:xfrm>
              <a:off x="1000456" y="4253081"/>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Oval 429"/>
            <p:cNvSpPr>
              <a:spLocks noChangeArrowheads="1"/>
            </p:cNvSpPr>
            <p:nvPr>
              <p:custDataLst>
                <p:tags r:id="rId25"/>
              </p:custDataLst>
            </p:nvPr>
          </p:nvSpPr>
          <p:spPr bwMode="auto">
            <a:xfrm>
              <a:off x="1011996" y="4044631"/>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57" name="文本框 56"/>
          <p:cNvSpPr txBox="1"/>
          <p:nvPr>
            <p:custDataLst>
              <p:tags r:id="rId26"/>
            </p:custDataLst>
          </p:nvPr>
        </p:nvSpPr>
        <p:spPr>
          <a:xfrm>
            <a:off x="6880225" y="2626360"/>
            <a:ext cx="4416425" cy="2677160"/>
          </a:xfrm>
          <a:prstGeom prst="rect">
            <a:avLst/>
          </a:prstGeom>
        </p:spPr>
        <p:txBody>
          <a:bodyPr vert="horz" wrap="square" lIns="90000" tIns="46800" rIns="90000" bIns="46800"/>
          <a:lstStyle>
            <a:defPPr>
              <a:defRPr lang="zh-CN"/>
            </a:defPPr>
            <a:lvl1pPr algn="ctr">
              <a:defRPr>
                <a:solidFill>
                  <a:srgbClr val="838383"/>
                </a:solidFill>
              </a:defRPr>
            </a:lvl1pPr>
          </a:lstStyle>
          <a:p>
            <a:pPr marL="285750" indent="-285750" algn="l" fontAlgn="auto">
              <a:lnSpc>
                <a:spcPts val="2620"/>
              </a:lnSpc>
              <a:buFont typeface="Wingdings" panose="05000000000000000000" charset="0"/>
              <a:buChar char="u"/>
            </a:pPr>
            <a:r>
              <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揭示了剩余价值的来源；</a:t>
            </a:r>
            <a:endPar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a:p>
            <a:pPr marL="285750" indent="-285750" algn="l" fontAlgn="auto">
              <a:lnSpc>
                <a:spcPts val="2620"/>
              </a:lnSpc>
              <a:buFont typeface="Wingdings" panose="05000000000000000000" charset="0"/>
              <a:buChar char="u"/>
            </a:pPr>
            <a:r>
              <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揭示了 资本家剥削工人、占有工人剩余劳动的秘密；</a:t>
            </a:r>
            <a:endPar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a:p>
            <a:pPr marL="285750" indent="-285750" algn="l" fontAlgn="auto">
              <a:lnSpc>
                <a:spcPts val="2620"/>
              </a:lnSpc>
              <a:buFont typeface="Wingdings" panose="05000000000000000000" charset="0"/>
              <a:buChar char="u"/>
            </a:pPr>
            <a:r>
              <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揭示了无产阶级与资产阶级利益的根本对立；</a:t>
            </a:r>
            <a:endPar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a:p>
            <a:pPr marL="285750" indent="-285750" algn="l" fontAlgn="auto">
              <a:lnSpc>
                <a:spcPts val="2620"/>
              </a:lnSpc>
              <a:buFont typeface="Wingdings" panose="05000000000000000000" charset="0"/>
              <a:buChar char="u"/>
            </a:pPr>
            <a:r>
              <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找到了变革资本主义社会的坚定力量，为无产阶级的斗争指明了方向。</a:t>
            </a:r>
            <a:endParaRPr lang="zh-CN" altLang="en-US" b="1">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p:txBody>
      </p:sp>
      <p:grpSp>
        <p:nvGrpSpPr>
          <p:cNvPr id="58" name="组合 57"/>
          <p:cNvGrpSpPr/>
          <p:nvPr>
            <p:custDataLst>
              <p:tags r:id="rId27"/>
            </p:custDataLst>
          </p:nvPr>
        </p:nvGrpSpPr>
        <p:grpSpPr>
          <a:xfrm>
            <a:off x="6606908" y="3729252"/>
            <a:ext cx="355051" cy="305562"/>
            <a:chOff x="6911327" y="5595428"/>
            <a:chExt cx="622731" cy="535931"/>
          </a:xfrm>
          <a:solidFill>
            <a:srgbClr val="75BDA7"/>
          </a:solidFill>
        </p:grpSpPr>
        <p:sp>
          <p:nvSpPr>
            <p:cNvPr id="59" name="Freeform 220"/>
            <p:cNvSpPr/>
            <p:nvPr>
              <p:custDataLst>
                <p:tags r:id="rId28"/>
              </p:custDataLst>
            </p:nvPr>
          </p:nvSpPr>
          <p:spPr bwMode="auto">
            <a:xfrm>
              <a:off x="7243964" y="5595428"/>
              <a:ext cx="224709" cy="247836"/>
            </a:xfrm>
            <a:custGeom>
              <a:avLst/>
              <a:gdLst>
                <a:gd name="T0" fmla="*/ 46 w 333"/>
                <a:gd name="T1" fmla="*/ 243 h 367"/>
                <a:gd name="T2" fmla="*/ 170 w 333"/>
                <a:gd name="T3" fmla="*/ 367 h 367"/>
                <a:gd name="T4" fmla="*/ 289 w 333"/>
                <a:gd name="T5" fmla="*/ 243 h 367"/>
                <a:gd name="T6" fmla="*/ 326 w 333"/>
                <a:gd name="T7" fmla="*/ 202 h 367"/>
                <a:gd name="T8" fmla="*/ 307 w 333"/>
                <a:gd name="T9" fmla="*/ 142 h 367"/>
                <a:gd name="T10" fmla="*/ 167 w 333"/>
                <a:gd name="T11" fmla="*/ 0 h 367"/>
                <a:gd name="T12" fmla="*/ 27 w 333"/>
                <a:gd name="T13" fmla="*/ 142 h 367"/>
                <a:gd name="T14" fmla="*/ 7 w 333"/>
                <a:gd name="T15" fmla="*/ 202 h 367"/>
                <a:gd name="T16" fmla="*/ 46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6" y="243"/>
                  </a:moveTo>
                  <a:cubicBezTo>
                    <a:pt x="71" y="307"/>
                    <a:pt x="118" y="367"/>
                    <a:pt x="170" y="367"/>
                  </a:cubicBezTo>
                  <a:cubicBezTo>
                    <a:pt x="222" y="367"/>
                    <a:pt x="266" y="307"/>
                    <a:pt x="289" y="243"/>
                  </a:cubicBezTo>
                  <a:cubicBezTo>
                    <a:pt x="305" y="241"/>
                    <a:pt x="320" y="225"/>
                    <a:pt x="326" y="202"/>
                  </a:cubicBezTo>
                  <a:cubicBezTo>
                    <a:pt x="333" y="175"/>
                    <a:pt x="325" y="148"/>
                    <a:pt x="307" y="142"/>
                  </a:cubicBezTo>
                  <a:cubicBezTo>
                    <a:pt x="302" y="63"/>
                    <a:pt x="241" y="0"/>
                    <a:pt x="167" y="0"/>
                  </a:cubicBezTo>
                  <a:cubicBezTo>
                    <a:pt x="92" y="0"/>
                    <a:pt x="31" y="63"/>
                    <a:pt x="27" y="142"/>
                  </a:cubicBezTo>
                  <a:cubicBezTo>
                    <a:pt x="9" y="148"/>
                    <a:pt x="0" y="175"/>
                    <a:pt x="7" y="202"/>
                  </a:cubicBezTo>
                  <a:cubicBezTo>
                    <a:pt x="13" y="226"/>
                    <a:pt x="30" y="242"/>
                    <a:pt x="46"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0" name="Freeform 221"/>
            <p:cNvSpPr/>
            <p:nvPr>
              <p:custDataLst>
                <p:tags r:id="rId29"/>
              </p:custDataLst>
            </p:nvPr>
          </p:nvSpPr>
          <p:spPr bwMode="auto">
            <a:xfrm>
              <a:off x="6976712" y="5595428"/>
              <a:ext cx="224709" cy="247836"/>
            </a:xfrm>
            <a:custGeom>
              <a:avLst/>
              <a:gdLst>
                <a:gd name="T0" fmla="*/ 46 w 333"/>
                <a:gd name="T1" fmla="*/ 243 h 367"/>
                <a:gd name="T2" fmla="*/ 170 w 333"/>
                <a:gd name="T3" fmla="*/ 367 h 367"/>
                <a:gd name="T4" fmla="*/ 290 w 333"/>
                <a:gd name="T5" fmla="*/ 243 h 367"/>
                <a:gd name="T6" fmla="*/ 326 w 333"/>
                <a:gd name="T7" fmla="*/ 202 h 367"/>
                <a:gd name="T8" fmla="*/ 307 w 333"/>
                <a:gd name="T9" fmla="*/ 142 h 367"/>
                <a:gd name="T10" fmla="*/ 167 w 333"/>
                <a:gd name="T11" fmla="*/ 0 h 367"/>
                <a:gd name="T12" fmla="*/ 27 w 333"/>
                <a:gd name="T13" fmla="*/ 142 h 367"/>
                <a:gd name="T14" fmla="*/ 7 w 333"/>
                <a:gd name="T15" fmla="*/ 202 h 367"/>
                <a:gd name="T16" fmla="*/ 46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6" y="243"/>
                  </a:moveTo>
                  <a:cubicBezTo>
                    <a:pt x="71" y="307"/>
                    <a:pt x="118" y="367"/>
                    <a:pt x="170" y="367"/>
                  </a:cubicBezTo>
                  <a:cubicBezTo>
                    <a:pt x="223" y="367"/>
                    <a:pt x="267" y="307"/>
                    <a:pt x="290" y="243"/>
                  </a:cubicBezTo>
                  <a:cubicBezTo>
                    <a:pt x="305" y="241"/>
                    <a:pt x="320" y="225"/>
                    <a:pt x="326" y="202"/>
                  </a:cubicBezTo>
                  <a:cubicBezTo>
                    <a:pt x="333" y="175"/>
                    <a:pt x="325" y="148"/>
                    <a:pt x="307" y="142"/>
                  </a:cubicBezTo>
                  <a:cubicBezTo>
                    <a:pt x="302" y="63"/>
                    <a:pt x="241" y="0"/>
                    <a:pt x="167" y="0"/>
                  </a:cubicBezTo>
                  <a:cubicBezTo>
                    <a:pt x="92" y="0"/>
                    <a:pt x="31" y="63"/>
                    <a:pt x="27" y="142"/>
                  </a:cubicBezTo>
                  <a:cubicBezTo>
                    <a:pt x="9" y="148"/>
                    <a:pt x="0" y="175"/>
                    <a:pt x="7" y="202"/>
                  </a:cubicBezTo>
                  <a:cubicBezTo>
                    <a:pt x="13" y="226"/>
                    <a:pt x="30" y="242"/>
                    <a:pt x="46"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1" name="Freeform 222"/>
            <p:cNvSpPr/>
            <p:nvPr>
              <p:custDataLst>
                <p:tags r:id="rId30"/>
              </p:custDataLst>
            </p:nvPr>
          </p:nvSpPr>
          <p:spPr bwMode="auto">
            <a:xfrm>
              <a:off x="7239110" y="5831557"/>
              <a:ext cx="294948" cy="299802"/>
            </a:xfrm>
            <a:custGeom>
              <a:avLst/>
              <a:gdLst>
                <a:gd name="T0" fmla="*/ 435 w 437"/>
                <a:gd name="T1" fmla="*/ 125 h 444"/>
                <a:gd name="T2" fmla="*/ 317 w 437"/>
                <a:gd name="T3" fmla="*/ 0 h 444"/>
                <a:gd name="T4" fmla="*/ 204 w 437"/>
                <a:gd name="T5" fmla="*/ 191 h 444"/>
                <a:gd name="T6" fmla="*/ 190 w 437"/>
                <a:gd name="T7" fmla="*/ 105 h 444"/>
                <a:gd name="T8" fmla="*/ 206 w 437"/>
                <a:gd name="T9" fmla="*/ 77 h 444"/>
                <a:gd name="T10" fmla="*/ 173 w 437"/>
                <a:gd name="T11" fmla="*/ 45 h 444"/>
                <a:gd name="T12" fmla="*/ 141 w 437"/>
                <a:gd name="T13" fmla="*/ 77 h 444"/>
                <a:gd name="T14" fmla="*/ 156 w 437"/>
                <a:gd name="T15" fmla="*/ 105 h 444"/>
                <a:gd name="T16" fmla="*/ 142 w 437"/>
                <a:gd name="T17" fmla="*/ 189 h 444"/>
                <a:gd name="T18" fmla="*/ 30 w 437"/>
                <a:gd name="T19" fmla="*/ 0 h 444"/>
                <a:gd name="T20" fmla="*/ 0 w 437"/>
                <a:gd name="T21" fmla="*/ 15 h 444"/>
                <a:gd name="T22" fmla="*/ 67 w 437"/>
                <a:gd name="T23" fmla="*/ 120 h 444"/>
                <a:gd name="T24" fmla="*/ 67 w 437"/>
                <a:gd name="T25" fmla="*/ 123 h 444"/>
                <a:gd name="T26" fmla="*/ 69 w 437"/>
                <a:gd name="T27" fmla="*/ 430 h 444"/>
                <a:gd name="T28" fmla="*/ 174 w 437"/>
                <a:gd name="T29" fmla="*/ 444 h 444"/>
                <a:gd name="T30" fmla="*/ 436 w 437"/>
                <a:gd name="T31" fmla="*/ 402 h 444"/>
                <a:gd name="T32" fmla="*/ 437 w 437"/>
                <a:gd name="T33" fmla="*/ 402 h 444"/>
                <a:gd name="T34" fmla="*/ 437 w 437"/>
                <a:gd name="T35" fmla="*/ 125 h 444"/>
                <a:gd name="T36" fmla="*/ 435 w 437"/>
                <a:gd name="T37" fmla="*/ 12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43">
                  <a:moveTo>
                    <a:pt x="435" y="125"/>
                  </a:moveTo>
                  <a:cubicBezTo>
                    <a:pt x="425" y="73"/>
                    <a:pt x="381" y="28"/>
                    <a:pt x="317" y="0"/>
                  </a:cubicBezTo>
                  <a:cubicBezTo>
                    <a:pt x="204" y="191"/>
                    <a:pt x="204" y="191"/>
                    <a:pt x="204" y="191"/>
                  </a:cubicBezTo>
                  <a:cubicBezTo>
                    <a:pt x="190" y="105"/>
                    <a:pt x="190" y="105"/>
                    <a:pt x="190" y="105"/>
                  </a:cubicBezTo>
                  <a:cubicBezTo>
                    <a:pt x="199" y="100"/>
                    <a:pt x="206" y="89"/>
                    <a:pt x="206" y="77"/>
                  </a:cubicBezTo>
                  <a:cubicBezTo>
                    <a:pt x="206" y="60"/>
                    <a:pt x="191" y="45"/>
                    <a:pt x="173" y="45"/>
                  </a:cubicBezTo>
                  <a:cubicBezTo>
                    <a:pt x="155" y="45"/>
                    <a:pt x="141" y="60"/>
                    <a:pt x="141" y="77"/>
                  </a:cubicBezTo>
                  <a:cubicBezTo>
                    <a:pt x="141" y="89"/>
                    <a:pt x="147" y="100"/>
                    <a:pt x="156" y="105"/>
                  </a:cubicBezTo>
                  <a:cubicBezTo>
                    <a:pt x="142" y="189"/>
                    <a:pt x="142" y="189"/>
                    <a:pt x="142" y="189"/>
                  </a:cubicBezTo>
                  <a:cubicBezTo>
                    <a:pt x="30" y="0"/>
                    <a:pt x="30" y="0"/>
                    <a:pt x="30" y="0"/>
                  </a:cubicBezTo>
                  <a:cubicBezTo>
                    <a:pt x="20" y="5"/>
                    <a:pt x="10" y="10"/>
                    <a:pt x="0" y="15"/>
                  </a:cubicBezTo>
                  <a:cubicBezTo>
                    <a:pt x="36" y="45"/>
                    <a:pt x="59" y="81"/>
                    <a:pt x="67" y="120"/>
                  </a:cubicBezTo>
                  <a:cubicBezTo>
                    <a:pt x="67" y="123"/>
                    <a:pt x="67" y="123"/>
                    <a:pt x="67" y="123"/>
                  </a:cubicBezTo>
                  <a:cubicBezTo>
                    <a:pt x="69" y="430"/>
                    <a:pt x="69" y="430"/>
                    <a:pt x="69" y="430"/>
                  </a:cubicBezTo>
                  <a:cubicBezTo>
                    <a:pt x="69" y="430"/>
                    <a:pt x="125" y="444"/>
                    <a:pt x="174" y="444"/>
                  </a:cubicBezTo>
                  <a:cubicBezTo>
                    <a:pt x="311" y="444"/>
                    <a:pt x="424" y="426"/>
                    <a:pt x="436" y="402"/>
                  </a:cubicBezTo>
                  <a:cubicBezTo>
                    <a:pt x="437" y="402"/>
                    <a:pt x="437" y="402"/>
                    <a:pt x="437" y="402"/>
                  </a:cubicBezTo>
                  <a:cubicBezTo>
                    <a:pt x="437" y="125"/>
                    <a:pt x="437" y="125"/>
                    <a:pt x="437" y="125"/>
                  </a:cubicBezTo>
                  <a:lnTo>
                    <a:pt x="435" y="1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2" name="Freeform 223"/>
            <p:cNvSpPr/>
            <p:nvPr>
              <p:custDataLst>
                <p:tags r:id="rId31"/>
              </p:custDataLst>
            </p:nvPr>
          </p:nvSpPr>
          <p:spPr bwMode="auto">
            <a:xfrm>
              <a:off x="6911327" y="5831557"/>
              <a:ext cx="355480" cy="299802"/>
            </a:xfrm>
            <a:custGeom>
              <a:avLst/>
              <a:gdLst>
                <a:gd name="T0" fmla="*/ 407 w 527"/>
                <a:gd name="T1" fmla="*/ 0 h 444"/>
                <a:gd name="T2" fmla="*/ 294 w 527"/>
                <a:gd name="T3" fmla="*/ 191 h 444"/>
                <a:gd name="T4" fmla="*/ 280 w 527"/>
                <a:gd name="T5" fmla="*/ 105 h 444"/>
                <a:gd name="T6" fmla="*/ 296 w 527"/>
                <a:gd name="T7" fmla="*/ 77 h 444"/>
                <a:gd name="T8" fmla="*/ 263 w 527"/>
                <a:gd name="T9" fmla="*/ 45 h 444"/>
                <a:gd name="T10" fmla="*/ 231 w 527"/>
                <a:gd name="T11" fmla="*/ 77 h 444"/>
                <a:gd name="T12" fmla="*/ 246 w 527"/>
                <a:gd name="T13" fmla="*/ 105 h 444"/>
                <a:gd name="T14" fmla="*/ 233 w 527"/>
                <a:gd name="T15" fmla="*/ 189 h 444"/>
                <a:gd name="T16" fmla="*/ 120 w 527"/>
                <a:gd name="T17" fmla="*/ 0 h 444"/>
                <a:gd name="T18" fmla="*/ 2 w 527"/>
                <a:gd name="T19" fmla="*/ 125 h 444"/>
                <a:gd name="T20" fmla="*/ 0 w 527"/>
                <a:gd name="T21" fmla="*/ 125 h 444"/>
                <a:gd name="T22" fmla="*/ 0 w 527"/>
                <a:gd name="T23" fmla="*/ 402 h 444"/>
                <a:gd name="T24" fmla="*/ 2 w 527"/>
                <a:gd name="T25" fmla="*/ 402 h 444"/>
                <a:gd name="T26" fmla="*/ 264 w 527"/>
                <a:gd name="T27" fmla="*/ 444 h 444"/>
                <a:gd name="T28" fmla="*/ 526 w 527"/>
                <a:gd name="T29" fmla="*/ 402 h 444"/>
                <a:gd name="T30" fmla="*/ 527 w 527"/>
                <a:gd name="T31" fmla="*/ 402 h 444"/>
                <a:gd name="T32" fmla="*/ 525 w 527"/>
                <a:gd name="T33" fmla="*/ 125 h 444"/>
                <a:gd name="T34" fmla="*/ 407 w 527"/>
                <a:gd name="T35"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7" h="443">
                  <a:moveTo>
                    <a:pt x="407" y="0"/>
                  </a:moveTo>
                  <a:cubicBezTo>
                    <a:pt x="294" y="191"/>
                    <a:pt x="294" y="191"/>
                    <a:pt x="294" y="191"/>
                  </a:cubicBezTo>
                  <a:cubicBezTo>
                    <a:pt x="280" y="105"/>
                    <a:pt x="280" y="105"/>
                    <a:pt x="280" y="105"/>
                  </a:cubicBezTo>
                  <a:cubicBezTo>
                    <a:pt x="290" y="100"/>
                    <a:pt x="296" y="89"/>
                    <a:pt x="296" y="77"/>
                  </a:cubicBezTo>
                  <a:cubicBezTo>
                    <a:pt x="296" y="60"/>
                    <a:pt x="281" y="45"/>
                    <a:pt x="263" y="45"/>
                  </a:cubicBezTo>
                  <a:cubicBezTo>
                    <a:pt x="245" y="45"/>
                    <a:pt x="231" y="60"/>
                    <a:pt x="231" y="77"/>
                  </a:cubicBezTo>
                  <a:cubicBezTo>
                    <a:pt x="231" y="89"/>
                    <a:pt x="237" y="100"/>
                    <a:pt x="246" y="105"/>
                  </a:cubicBezTo>
                  <a:cubicBezTo>
                    <a:pt x="233" y="189"/>
                    <a:pt x="233" y="189"/>
                    <a:pt x="233" y="189"/>
                  </a:cubicBezTo>
                  <a:cubicBezTo>
                    <a:pt x="120" y="0"/>
                    <a:pt x="120" y="0"/>
                    <a:pt x="120" y="0"/>
                  </a:cubicBezTo>
                  <a:cubicBezTo>
                    <a:pt x="57" y="28"/>
                    <a:pt x="12" y="73"/>
                    <a:pt x="2" y="125"/>
                  </a:cubicBezTo>
                  <a:cubicBezTo>
                    <a:pt x="0" y="125"/>
                    <a:pt x="0" y="125"/>
                    <a:pt x="0" y="125"/>
                  </a:cubicBezTo>
                  <a:cubicBezTo>
                    <a:pt x="0" y="402"/>
                    <a:pt x="0" y="402"/>
                    <a:pt x="0" y="402"/>
                  </a:cubicBezTo>
                  <a:cubicBezTo>
                    <a:pt x="2" y="402"/>
                    <a:pt x="2" y="402"/>
                    <a:pt x="2" y="402"/>
                  </a:cubicBezTo>
                  <a:cubicBezTo>
                    <a:pt x="14" y="426"/>
                    <a:pt x="127" y="444"/>
                    <a:pt x="264" y="444"/>
                  </a:cubicBezTo>
                  <a:cubicBezTo>
                    <a:pt x="401" y="444"/>
                    <a:pt x="514" y="426"/>
                    <a:pt x="526" y="402"/>
                  </a:cubicBezTo>
                  <a:cubicBezTo>
                    <a:pt x="527" y="402"/>
                    <a:pt x="527" y="402"/>
                    <a:pt x="527" y="402"/>
                  </a:cubicBezTo>
                  <a:cubicBezTo>
                    <a:pt x="525" y="125"/>
                    <a:pt x="525" y="125"/>
                    <a:pt x="525" y="125"/>
                  </a:cubicBezTo>
                  <a:cubicBezTo>
                    <a:pt x="516" y="73"/>
                    <a:pt x="471" y="28"/>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grpSp>
      <p:sp>
        <p:nvSpPr>
          <p:cNvPr id="63" name="文本框 62"/>
          <p:cNvSpPr txBox="1"/>
          <p:nvPr>
            <p:custDataLst>
              <p:tags r:id="rId32"/>
            </p:custDataLst>
          </p:nvPr>
        </p:nvSpPr>
        <p:spPr>
          <a:xfrm>
            <a:off x="2592070" y="5694045"/>
            <a:ext cx="7741285" cy="952500"/>
          </a:xfrm>
          <a:prstGeom prst="rect">
            <a:avLst/>
          </a:prstGeom>
          <a:noFill/>
        </p:spPr>
        <p:txBody>
          <a:bodyPr wrap="square" lIns="90000" tIns="46800" rIns="90000" bIns="46800" rtlCol="0" anchor="ctr">
            <a:noAutofit/>
          </a:bodyPr>
          <a:lstStyle>
            <a:defPPr>
              <a:defRPr lang="zh-CN"/>
            </a:defPPr>
            <a:lvl1pPr algn="ctr">
              <a:lnSpc>
                <a:spcPct val="120000"/>
              </a:lnSpc>
              <a:defRPr sz="1865" kern="0">
                <a:solidFill>
                  <a:srgbClr val="707070">
                    <a:lumMod val="65000"/>
                    <a:lumOff val="35000"/>
                  </a:srgbClr>
                </a:solidFill>
                <a:latin typeface="黑体" panose="02010609060101010101" charset="-122"/>
                <a:ea typeface="黑体" panose="02010609060101010101" charset="-122"/>
              </a:defRPr>
            </a:lvl1pPr>
          </a:lstStyle>
          <a:p>
            <a:r>
              <a:rPr lang="zh-CN" altLang="en-US" sz="2000" b="1">
                <a:solidFill>
                  <a:srgbClr val="C00000"/>
                </a:solidFill>
                <a:latin typeface="华文中宋" panose="02010600040101010101" charset="-122"/>
                <a:ea typeface="华文中宋" panose="02010600040101010101" charset="-122"/>
                <a:sym typeface="+mn-ea"/>
              </a:rPr>
              <a:t>唯物史观和剩余价值学说奠定了科学社会主义的理论基石，使</a:t>
            </a:r>
            <a:endParaRPr lang="zh-CN" altLang="en-US" sz="2000" b="1">
              <a:solidFill>
                <a:srgbClr val="C00000"/>
              </a:solidFill>
              <a:latin typeface="华文中宋" panose="02010600040101010101" charset="-122"/>
              <a:ea typeface="华文中宋" panose="02010600040101010101" charset="-122"/>
              <a:sym typeface="+mn-ea"/>
            </a:endParaRPr>
          </a:p>
          <a:p>
            <a:r>
              <a:rPr lang="zh-CN" altLang="en-US" sz="2000" b="1">
                <a:solidFill>
                  <a:srgbClr val="C00000"/>
                </a:solidFill>
                <a:latin typeface="华文中宋" panose="02010600040101010101" charset="-122"/>
                <a:ea typeface="华文中宋" panose="02010600040101010101" charset="-122"/>
                <a:sym typeface="+mn-ea"/>
              </a:rPr>
              <a:t>社会主义实现了由空想到科学的伟大飞跃。</a:t>
            </a:r>
            <a:endParaRPr lang="zh-CN" altLang="en-US" sz="2000" b="1">
              <a:solidFill>
                <a:srgbClr val="C00000"/>
              </a:solidFill>
              <a:latin typeface="华文中宋" panose="02010600040101010101" charset="-122"/>
              <a:ea typeface="华文中宋" panose="02010600040101010101" charset="-122"/>
              <a:sym typeface="+mn-ea"/>
            </a:endParaRPr>
          </a:p>
        </p:txBody>
      </p:sp>
      <p:sp>
        <p:nvSpPr>
          <p:cNvPr id="64" name="Freeform 9"/>
          <p:cNvSpPr/>
          <p:nvPr>
            <p:custDataLst>
              <p:tags r:id="rId33"/>
            </p:custDataLst>
          </p:nvPr>
        </p:nvSpPr>
        <p:spPr bwMode="auto">
          <a:xfrm>
            <a:off x="1772920" y="5474335"/>
            <a:ext cx="9166860" cy="1165225"/>
          </a:xfrm>
          <a:custGeom>
            <a:avLst/>
            <a:gdLst>
              <a:gd name="T0" fmla="*/ 4474 w 4474"/>
              <a:gd name="T1" fmla="*/ 894 h 894"/>
              <a:gd name="T2" fmla="*/ 0 w 4474"/>
              <a:gd name="T3" fmla="*/ 894 h 894"/>
              <a:gd name="T4" fmla="*/ 0 w 4474"/>
              <a:gd name="T5" fmla="*/ 169 h 894"/>
              <a:gd name="T6" fmla="*/ 0 w 4474"/>
              <a:gd name="T7" fmla="*/ 169 h 894"/>
              <a:gd name="T8" fmla="*/ 2224 w 4474"/>
              <a:gd name="T9" fmla="*/ 0 h 894"/>
              <a:gd name="T10" fmla="*/ 2224 w 4474"/>
              <a:gd name="T11" fmla="*/ 0 h 894"/>
              <a:gd name="T12" fmla="*/ 4474 w 4474"/>
              <a:gd name="T13" fmla="*/ 169 h 894"/>
              <a:gd name="T14" fmla="*/ 4474 w 4474"/>
              <a:gd name="T15" fmla="*/ 894 h 8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74" h="894">
                <a:moveTo>
                  <a:pt x="4474" y="894"/>
                </a:moveTo>
                <a:lnTo>
                  <a:pt x="0" y="894"/>
                </a:lnTo>
                <a:lnTo>
                  <a:pt x="0" y="169"/>
                </a:lnTo>
                <a:lnTo>
                  <a:pt x="0" y="169"/>
                </a:lnTo>
                <a:lnTo>
                  <a:pt x="2224" y="0"/>
                </a:lnTo>
                <a:lnTo>
                  <a:pt x="2224" y="0"/>
                </a:lnTo>
                <a:lnTo>
                  <a:pt x="4474" y="169"/>
                </a:lnTo>
                <a:lnTo>
                  <a:pt x="4474" y="894"/>
                </a:lnTo>
                <a:close/>
              </a:path>
            </a:pathLst>
          </a:custGeom>
          <a:noFill/>
          <a:ln w="15875">
            <a:solidFill>
              <a:srgbClr val="57B7C1"/>
            </a:solidFill>
            <a:prstDash val="solid"/>
            <a:round/>
          </a:ln>
        </p:spPr>
        <p:txBody>
          <a:bodyPr vert="horz" wrap="square" lIns="91440" tIns="45720" rIns="91440" bIns="45720" numCol="1" anchor="t" anchorCtr="0" compatLnSpc="1"/>
          <a:lstStyle/>
          <a:p>
            <a:endParaRPr lang="zh-CN" altLang="en-US"/>
          </a:p>
        </p:txBody>
      </p:sp>
    </p:spTree>
    <p:custDataLst>
      <p:tags r:id="rId3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ppt_x"/>
                                          </p:val>
                                        </p:tav>
                                        <p:tav tm="100000">
                                          <p:val>
                                            <p:strVal val="#ppt_x"/>
                                          </p:val>
                                        </p:tav>
                                      </p:tavLst>
                                    </p:anim>
                                    <p:anim calcmode="lin" valueType="num">
                                      <p:cBhvr additive="base">
                                        <p:cTn id="34" dur="500" fill="hold"/>
                                        <p:tgtEl>
                                          <p:spTgt spid="4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additive="base">
                                        <p:cTn id="37" dur="500" fill="hold"/>
                                        <p:tgtEl>
                                          <p:spTgt spid="58"/>
                                        </p:tgtEl>
                                        <p:attrNameLst>
                                          <p:attrName>ppt_x</p:attrName>
                                        </p:attrNameLst>
                                      </p:cBhvr>
                                      <p:tavLst>
                                        <p:tav tm="0">
                                          <p:val>
                                            <p:strVal val="#ppt_x"/>
                                          </p:val>
                                        </p:tav>
                                        <p:tav tm="100000">
                                          <p:val>
                                            <p:strVal val="#ppt_x"/>
                                          </p:val>
                                        </p:tav>
                                      </p:tavLst>
                                    </p:anim>
                                    <p:anim calcmode="lin" valueType="num">
                                      <p:cBhvr additive="base">
                                        <p:cTn id="38" dur="500" fill="hold"/>
                                        <p:tgtEl>
                                          <p:spTgt spid="5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additive="base">
                                        <p:cTn id="41" dur="500" fill="hold"/>
                                        <p:tgtEl>
                                          <p:spTgt spid="57"/>
                                        </p:tgtEl>
                                        <p:attrNameLst>
                                          <p:attrName>ppt_x</p:attrName>
                                        </p:attrNameLst>
                                      </p:cBhvr>
                                      <p:tavLst>
                                        <p:tav tm="0">
                                          <p:val>
                                            <p:strVal val="#ppt_x"/>
                                          </p:val>
                                        </p:tav>
                                        <p:tav tm="100000">
                                          <p:val>
                                            <p:strVal val="#ppt_x"/>
                                          </p:val>
                                        </p:tav>
                                      </p:tavLst>
                                    </p:anim>
                                    <p:anim calcmode="lin" valueType="num">
                                      <p:cBhvr additive="base">
                                        <p:cTn id="42" dur="500" fill="hold"/>
                                        <p:tgtEl>
                                          <p:spTgt spid="5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ppt_x"/>
                                          </p:val>
                                        </p:tav>
                                        <p:tav tm="100000">
                                          <p:val>
                                            <p:strVal val="#ppt_x"/>
                                          </p:val>
                                        </p:tav>
                                      </p:tavLst>
                                    </p:anim>
                                    <p:anim calcmode="lin" valueType="num">
                                      <p:cBhvr additive="base">
                                        <p:cTn id="4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anim calcmode="lin" valueType="num">
                                      <p:cBhvr additive="base">
                                        <p:cTn id="51" dur="500" fill="hold"/>
                                        <p:tgtEl>
                                          <p:spTgt spid="64"/>
                                        </p:tgtEl>
                                        <p:attrNameLst>
                                          <p:attrName>ppt_x</p:attrName>
                                        </p:attrNameLst>
                                      </p:cBhvr>
                                      <p:tavLst>
                                        <p:tav tm="0">
                                          <p:val>
                                            <p:strVal val="#ppt_x"/>
                                          </p:val>
                                        </p:tav>
                                        <p:tav tm="100000">
                                          <p:val>
                                            <p:strVal val="#ppt_x"/>
                                          </p:val>
                                        </p:tav>
                                      </p:tavLst>
                                    </p:anim>
                                    <p:anim calcmode="lin" valueType="num">
                                      <p:cBhvr additive="base">
                                        <p:cTn id="52" dur="500" fill="hold"/>
                                        <p:tgtEl>
                                          <p:spTgt spid="6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ppt_x"/>
                                          </p:val>
                                        </p:tav>
                                        <p:tav tm="100000">
                                          <p:val>
                                            <p:strVal val="#ppt_x"/>
                                          </p:val>
                                        </p:tav>
                                      </p:tavLst>
                                    </p:anim>
                                    <p:anim calcmode="lin" valueType="num">
                                      <p:cBhvr additive="base">
                                        <p:cTn id="5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bldLvl="0" animBg="1"/>
      <p:bldP spid="24" grpId="0"/>
      <p:bldP spid="21" grpId="0" bldLvl="0" animBg="1"/>
      <p:bldP spid="20" grpId="0" bldLvl="0" animBg="1"/>
      <p:bldP spid="28" grpId="0" bldLvl="0" animBg="1"/>
      <p:bldP spid="57" grpId="0"/>
      <p:bldP spid="48" grpId="0"/>
      <p:bldP spid="64" grpId="0" bldLvl="0" animBg="1"/>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234315" y="-120650"/>
            <a:ext cx="11189970" cy="746125"/>
            <a:chOff x="774" y="126"/>
            <a:chExt cx="17622" cy="1175"/>
          </a:xfrm>
        </p:grpSpPr>
        <p:cxnSp>
          <p:nvCxnSpPr>
            <p:cNvPr id="3" name="直接连接符 2"/>
            <p:cNvCxnSpPr/>
            <p:nvPr>
              <p:custDataLst>
                <p:tags r:id="rId2"/>
              </p:custDataLst>
            </p:nvPr>
          </p:nvCxnSpPr>
          <p:spPr>
            <a:xfrm>
              <a:off x="1619" y="1230"/>
              <a:ext cx="16753"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707" y="126"/>
              <a:ext cx="6581" cy="1025"/>
            </a:xfrm>
            <a:prstGeom prst="rect">
              <a:avLst/>
            </a:prstGeom>
            <a:noFill/>
          </p:spPr>
          <p:txBody>
            <a:bodyPr wrap="square" rtlCol="0">
              <a:spAutoFit/>
            </a:bodyPr>
            <a:lstStyle/>
            <a:p>
              <a:pPr algn="l">
                <a:lnSpc>
                  <a:spcPct val="130000"/>
                </a:lnSpc>
              </a:pPr>
              <a:r>
                <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情境</a:t>
              </a:r>
              <a:r>
                <a:rPr lang="en-US" alt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2</a:t>
              </a:r>
              <a:r>
                <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：《共产党宣言》</a:t>
              </a:r>
              <a:endPar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endParaRPr>
            </a:p>
          </p:txBody>
        </p:sp>
        <p:sp>
          <p:nvSpPr>
            <p:cNvPr id="7" name="平行四边形 6"/>
            <p:cNvSpPr/>
            <p:nvPr>
              <p:custDataLst>
                <p:tags r:id="rId4"/>
              </p:custDataLst>
            </p:nvPr>
          </p:nvSpPr>
          <p:spPr>
            <a:xfrm>
              <a:off x="774" y="1151"/>
              <a:ext cx="933" cy="150"/>
            </a:xfrm>
            <a:prstGeom prst="parallelogram">
              <a:avLst>
                <a:gd name="adj" fmla="val 60000"/>
              </a:avLst>
            </a:prstGeom>
            <a:gradFill>
              <a:gsLst>
                <a:gs pos="0">
                  <a:srgbClr val="FDDDA0"/>
                </a:gs>
                <a:gs pos="93000">
                  <a:srgbClr val="D0242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nvGrpSpPr>
            <p:cNvPr id="32" name="组合 31"/>
            <p:cNvGrpSpPr/>
            <p:nvPr>
              <p:custDataLst>
                <p:tags r:id="rId5"/>
              </p:custDataLst>
            </p:nvPr>
          </p:nvGrpSpPr>
          <p:grpSpPr>
            <a:xfrm>
              <a:off x="17859" y="604"/>
              <a:ext cx="537" cy="198"/>
              <a:chOff x="17079" y="9813"/>
              <a:chExt cx="912" cy="336"/>
            </a:xfrm>
          </p:grpSpPr>
          <p:sp>
            <p:nvSpPr>
              <p:cNvPr id="11" name="椭圆 10"/>
              <p:cNvSpPr/>
              <p:nvPr>
                <p:custDataLst>
                  <p:tags r:id="rId6"/>
                </p:custDataLst>
              </p:nvPr>
            </p:nvSpPr>
            <p:spPr>
              <a:xfrm>
                <a:off x="17655" y="9813"/>
                <a:ext cx="336" cy="336"/>
              </a:xfrm>
              <a:prstGeom prst="ellipse">
                <a:avLst/>
              </a:prstGeom>
              <a:solidFill>
                <a:srgbClr val="FDD99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30" name="椭圆 29"/>
              <p:cNvSpPr/>
              <p:nvPr>
                <p:custDataLst>
                  <p:tags r:id="rId7"/>
                </p:custDataLst>
              </p:nvPr>
            </p:nvSpPr>
            <p:spPr>
              <a:xfrm>
                <a:off x="17079" y="9813"/>
                <a:ext cx="336" cy="336"/>
              </a:xfrm>
              <a:prstGeom prst="ellipse">
                <a:avLst/>
              </a:prstGeom>
              <a:solidFill>
                <a:srgbClr val="BE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grpSp>
      <p:pic>
        <p:nvPicPr>
          <p:cNvPr id="31" name="图片 30" descr="3b343539303439373bd6d8b5e3"/>
          <p:cNvPicPr>
            <a:picLocks noChangeAspect="1"/>
          </p:cNvPicPr>
          <p:nvPr>
            <p:custDataLst>
              <p:tags r:id="rId8"/>
            </p:custDataLst>
          </p:nvPr>
        </p:nvPicPr>
        <p:blipFill>
          <a:blip r:embed="rId9"/>
          <a:stretch>
            <a:fillRect/>
          </a:stretch>
        </p:blipFill>
        <p:spPr>
          <a:xfrm>
            <a:off x="234315" y="-57150"/>
            <a:ext cx="523240" cy="523240"/>
          </a:xfrm>
          <a:prstGeom prst="rect">
            <a:avLst/>
          </a:prstGeom>
        </p:spPr>
      </p:pic>
      <p:pic>
        <p:nvPicPr>
          <p:cNvPr id="6" name="共产党宣言">
            <a:hlinkClick r:id="" action="ppaction://media"/>
          </p:cNvPr>
          <p:cNvPicPr/>
          <p:nvPr>
            <a:vide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2199640" y="781050"/>
            <a:ext cx="8129270" cy="4445000"/>
          </a:xfrm>
          <a:prstGeom prst="rect">
            <a:avLst/>
          </a:prstGeom>
        </p:spPr>
      </p:pic>
      <p:sp>
        <p:nvSpPr>
          <p:cNvPr id="8" name="文本框 7"/>
          <p:cNvSpPr txBox="1"/>
          <p:nvPr>
            <p:custDataLst>
              <p:tags r:id="rId14"/>
            </p:custDataLst>
          </p:nvPr>
        </p:nvSpPr>
        <p:spPr>
          <a:xfrm>
            <a:off x="-154305" y="5602605"/>
            <a:ext cx="12346305" cy="1014730"/>
          </a:xfrm>
          <a:prstGeom prst="rect">
            <a:avLst/>
          </a:prstGeom>
          <a:solidFill>
            <a:srgbClr val="C00000"/>
          </a:solidFill>
          <a:ln>
            <a:noFill/>
            <a:prstDash val="lgDashDot"/>
          </a:ln>
        </p:spPr>
        <p:txBody>
          <a:bodyPr wrap="square" rtlCol="0">
            <a:spAutoFit/>
          </a:bodyPr>
          <a:lstStyle/>
          <a:p>
            <a:pPr algn="just">
              <a:lnSpc>
                <a:spcPct val="125000"/>
              </a:lnSpc>
            </a:pPr>
            <a:r>
              <a:rPr lang="en-US" altLang="zh-CN" sz="2000" b="1">
                <a:solidFill>
                  <a:schemeClr val="bg1"/>
                </a:solidFill>
                <a:latin typeface="华文中宋" panose="02010600040101010101" charset="-122"/>
                <a:ea typeface="华文中宋" panose="02010600040101010101" charset="-122"/>
                <a:cs typeface="华文中宋" panose="02010600040101010101" charset="-122"/>
              </a:rPr>
              <a:t> </a:t>
            </a:r>
            <a:r>
              <a:rPr lang="zh-CN" altLang="en-US" sz="2400" b="1">
                <a:solidFill>
                  <a:schemeClr val="bg1"/>
                </a:solidFill>
                <a:latin typeface="华文中宋" panose="02010600040101010101" charset="-122"/>
                <a:ea typeface="华文中宋" panose="02010600040101010101" charset="-122"/>
                <a:cs typeface="华文中宋" panose="02010600040101010101" charset="-122"/>
              </a:rPr>
              <a:t>议学任务：小组合作探究，</a:t>
            </a:r>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结合视频和课本</a:t>
            </a:r>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总结</a:t>
            </a:r>
            <a:r>
              <a:rPr lang="en-US" altLang="zh-CN" sz="24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共产党宣言</a:t>
            </a:r>
            <a:r>
              <a:rPr lang="en-US" altLang="zh-CN" sz="24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包括哪些内容？</a:t>
            </a:r>
            <a:endPar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endParaRPr>
          </a:p>
          <a:p>
            <a:pPr algn="just">
              <a:lnSpc>
                <a:spcPct val="125000"/>
              </a:lnSpc>
            </a:pPr>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 </a:t>
            </a:r>
            <a:r>
              <a:rPr lang="en-US" altLang="zh-CN" sz="2400" b="1">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思考《共产党宣言》的发表有何历史意义？</a:t>
            </a:r>
            <a:endPar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additive="base">
                                        <p:cTn id="14" dur="1" fill="hold"/>
                                        <p:tgtEl>
                                          <p:spTgt spid="6"/>
                                        </p:tgtEl>
                                      </p:cBhvr>
                                    </p:cmd>
                                  </p:childTnLst>
                                </p:cTn>
                              </p:par>
                            </p:childTnLst>
                          </p:cTn>
                        </p:par>
                      </p:childTnLst>
                    </p:cTn>
                  </p:par>
                </p:childTnLst>
              </p:cTn>
              <p:nextCondLst>
                <p:cond evt="onClick" delay="0">
                  <p:tgtEl>
                    <p:spTgt spid="6"/>
                  </p:tgtEl>
                </p:cond>
              </p:nextCondLst>
            </p:seq>
            <p:video fullScrn="1">
              <p:cMediaNode>
                <p:cTn id="15" fill="hold" display="0">
                  <p:stCondLst>
                    <p:cond delay="indefinite"/>
                  </p:stCondLst>
                </p:cTn>
                <p:tgtEl>
                  <p:spTgt spid="6"/>
                </p:tgtEl>
              </p:cMediaNode>
            </p:video>
          </p:childTnLst>
        </p:cTn>
      </p:par>
    </p:tnLst>
    <p:bldLst>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custDataLst>
              <p:tags r:id="rId1"/>
            </p:custDataLst>
          </p:nvPr>
        </p:nvSpPr>
        <p:spPr>
          <a:xfrm>
            <a:off x="128905" y="2190750"/>
            <a:ext cx="11308715" cy="3709670"/>
          </a:xfrm>
          <a:solidFill>
            <a:schemeClr val="accent4">
              <a:lumMod val="20000"/>
              <a:lumOff val="80000"/>
            </a:schemeClr>
          </a:solidFill>
          <a:ln w="22225">
            <a:solidFill>
              <a:schemeClr val="accent1"/>
            </a:solidFill>
            <a:prstDash val="sysDot"/>
          </a:ln>
        </p:spPr>
        <p:txBody>
          <a:bodyPr/>
          <a:lstStyle/>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2795">
                <a:solidFill>
                  <a:schemeClr val="tx1">
                    <a:lumMod val="95000"/>
                    <a:lumOff val="5000"/>
                  </a:schemeClr>
                </a:solidFill>
                <a:latin typeface="微软雅黑" panose="020B0503020204020204" charset="-122"/>
                <a:ea typeface="微软雅黑" panose="020B0503020204020204" charset="-122"/>
                <a:sym typeface="+mn-ea"/>
              </a:rPr>
              <a:t>《共产党宣言》的</a:t>
            </a:r>
            <a:r>
              <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panose="020B0503020204020204" charset="-122"/>
                <a:sym typeface="+mn-lt"/>
              </a:rPr>
              <a:t>主要内容：</a:t>
            </a:r>
            <a:endPar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panose="020B0503020204020204" charset="-122"/>
              <a:sym typeface="+mn-lt"/>
            </a:endParaRPr>
          </a:p>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①</a:t>
            </a:r>
            <a:r>
              <a:rPr kumimoji="0" lang="zh-CN" altLang="en-US" sz="2795" i="0" u="none" strike="noStrike" kern="1200" cap="none" spc="0" normalizeH="0" baseline="0" noProof="1">
                <a:solidFill>
                  <a:srgbClr val="C00000"/>
                </a:solidFill>
                <a:latin typeface="微软雅黑" panose="020B0503020204020204" charset="-122"/>
                <a:ea typeface="微软雅黑" panose="020B0503020204020204" charset="-122"/>
                <a:cs typeface="微软雅黑 Light" panose="020B0502040204020203" charset="-122"/>
                <a:sym typeface="+mn-lt"/>
              </a:rPr>
              <a:t>两个必然</a:t>
            </a:r>
            <a:r>
              <a:rPr kumimoji="0" lang="en-US" altLang="zh-CN"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a:t>
            </a:r>
            <a:r>
              <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资本主义必然灭亡和社会主义必然胜利。</a:t>
            </a:r>
            <a:endPar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endParaRPr>
          </a:p>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②</a:t>
            </a:r>
            <a:r>
              <a:rPr kumimoji="0" lang="zh-CN" altLang="en-US" sz="2795" i="0" u="none" strike="noStrike" kern="1200" cap="none" spc="0" normalizeH="0" baseline="0" noProof="1">
                <a:solidFill>
                  <a:srgbClr val="C00000"/>
                </a:solidFill>
                <a:latin typeface="微软雅黑" panose="020B0503020204020204" charset="-122"/>
                <a:ea typeface="微软雅黑" panose="020B0503020204020204" charset="-122"/>
                <a:cs typeface="微软雅黑 Light" panose="020B0502040204020203" charset="-122"/>
                <a:sym typeface="+mn-lt"/>
              </a:rPr>
              <a:t>一个政党</a:t>
            </a:r>
            <a:r>
              <a:rPr kumimoji="0" lang="en-US" altLang="zh-CN"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a:t>
            </a:r>
            <a:r>
              <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共产党是无产阶级的政党。</a:t>
            </a:r>
            <a:endPar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endParaRPr>
          </a:p>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③</a:t>
            </a:r>
            <a:r>
              <a:rPr kumimoji="0" lang="zh-CN" altLang="en-US" sz="2795" i="0" u="none" strike="noStrike" kern="1200" cap="none" spc="0" normalizeH="0" baseline="0" noProof="1">
                <a:solidFill>
                  <a:srgbClr val="C00000"/>
                </a:solidFill>
                <a:latin typeface="微软雅黑" panose="020B0503020204020204" charset="-122"/>
                <a:ea typeface="微软雅黑" panose="020B0503020204020204" charset="-122"/>
                <a:cs typeface="微软雅黑 Light" panose="020B0502040204020203" charset="-122"/>
                <a:sym typeface="+mn-ea"/>
              </a:rPr>
              <a:t>一个目标</a:t>
            </a:r>
            <a:r>
              <a:rPr kumimoji="0" lang="en-US" altLang="zh-CN"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ea"/>
              </a:rPr>
              <a:t>---未来共产主义的理想目标</a:t>
            </a:r>
            <a:endParaRPr kumimoji="0" lang="en-US" altLang="zh-CN"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ea"/>
            </a:endParaRPr>
          </a:p>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en-US" altLang="zh-CN" sz="2795" i="0" u="none" strike="noStrike" kern="1200" cap="none" spc="0" normalizeH="0" baseline="0" noProof="1">
                <a:solidFill>
                  <a:srgbClr val="000000"/>
                </a:solidFill>
                <a:latin typeface="微软雅黑" panose="020B0503020204020204" charset="-122"/>
                <a:ea typeface="微软雅黑" panose="020B0503020204020204" charset="-122"/>
                <a:cs typeface="微软雅黑 Light" panose="020B0502040204020203" charset="-122"/>
                <a:sym typeface="+mn-ea"/>
              </a:rPr>
              <a:t>④</a:t>
            </a:r>
            <a:r>
              <a:rPr kumimoji="0" lang="zh-CN" altLang="en-US" sz="2795" i="0" u="none" strike="noStrike" kern="1200" cap="none" spc="0" normalizeH="0" baseline="0" noProof="1">
                <a:solidFill>
                  <a:srgbClr val="C00000"/>
                </a:solidFill>
                <a:latin typeface="微软雅黑" panose="020B0503020204020204" charset="-122"/>
                <a:ea typeface="微软雅黑" panose="020B0503020204020204" charset="-122"/>
                <a:cs typeface="微软雅黑 Light" panose="020B0502040204020203" charset="-122"/>
                <a:sym typeface="+mn-ea"/>
              </a:rPr>
              <a:t>实现途径</a:t>
            </a:r>
            <a:r>
              <a:rPr kumimoji="0" lang="en-US" altLang="zh-CN"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ea"/>
              </a:rPr>
              <a:t>---</a:t>
            </a:r>
            <a:r>
              <a:rPr kumimoji="0" lang="zh-CN" altLang="en-US" sz="2795"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ea"/>
              </a:rPr>
              <a:t>阶级斗争与无产阶级革命</a:t>
            </a:r>
            <a:r>
              <a:rPr kumimoji="0" lang="zh-CN" altLang="en-US" sz="2795" i="0" u="none" strike="noStrike" kern="1200" cap="none" spc="0" normalizeH="0" baseline="0" noProof="1">
                <a:solidFill>
                  <a:srgbClr val="002060"/>
                </a:solidFill>
                <a:latin typeface="微软雅黑" panose="020B0503020204020204" charset="-122"/>
                <a:ea typeface="微软雅黑" panose="020B0503020204020204" charset="-122"/>
                <a:cs typeface="微软雅黑 Light" panose="020B0502040204020203" charset="-122"/>
                <a:sym typeface="+mn-ea"/>
              </a:rPr>
              <a:t>。（补充）</a:t>
            </a:r>
            <a:endParaRPr kumimoji="0" lang="zh-CN" altLang="en-US" sz="2795" i="0" u="none" strike="noStrike" kern="1200" cap="none" spc="0" normalizeH="0" baseline="0" noProof="1">
              <a:solidFill>
                <a:srgbClr val="002060"/>
              </a:solidFill>
              <a:latin typeface="微软雅黑" panose="020B0503020204020204" charset="-122"/>
              <a:ea typeface="微软雅黑" panose="020B0503020204020204" charset="-122"/>
              <a:cs typeface="微软雅黑 Light" panose="020B0502040204020203" charset="-122"/>
              <a:sym typeface="+mn-ea"/>
            </a:endParaRPr>
          </a:p>
          <a:p>
            <a:pPr marL="0" marR="0" indent="0" algn="l" defTabSz="914400" rtl="0" eaLnBrk="0" fontAlgn="base" latinLnBrk="0" hangingPunct="0">
              <a:lnSpc>
                <a:spcPct val="150000"/>
              </a:lnSpc>
              <a:spcBef>
                <a:spcPct val="0"/>
              </a:spcBef>
              <a:spcAft>
                <a:spcPct val="0"/>
              </a:spcAft>
              <a:buClr>
                <a:schemeClr val="accent1"/>
              </a:buClr>
              <a:buSzPct val="76000"/>
              <a:buNone/>
            </a:pPr>
            <a:endParaRPr kumimoji="0" lang="zh-CN" altLang="en-US" sz="2795" i="0" u="none" strike="noStrike" kern="1200" cap="none" spc="0" normalizeH="0" baseline="0" noProof="1">
              <a:solidFill>
                <a:srgbClr val="0000CC"/>
              </a:solidFill>
              <a:latin typeface="微软雅黑" panose="020B0503020204020204" charset="-122"/>
              <a:ea typeface="微软雅黑" panose="020B0503020204020204" charset="-122"/>
            </a:endParaRPr>
          </a:p>
        </p:txBody>
      </p:sp>
      <p:pic>
        <p:nvPicPr>
          <p:cNvPr id="56323" name="Picture 31"/>
          <p:cNvPicPr>
            <a:picLocks noChangeAspect="1"/>
          </p:cNvPicPr>
          <p:nvPr>
            <p:custDataLst>
              <p:tags r:id="rId2"/>
            </p:custDataLst>
          </p:nvPr>
        </p:nvPicPr>
        <p:blipFill>
          <a:blip r:embed="rId3"/>
          <a:stretch>
            <a:fillRect/>
          </a:stretch>
        </p:blipFill>
        <p:spPr>
          <a:xfrm>
            <a:off x="9531261" y="264033"/>
            <a:ext cx="2236118" cy="2805580"/>
          </a:xfrm>
          <a:prstGeom prst="rect">
            <a:avLst/>
          </a:prstGeom>
          <a:noFill/>
          <a:ln w="9525">
            <a:noFill/>
          </a:ln>
        </p:spPr>
      </p:pic>
      <p:sp>
        <p:nvSpPr>
          <p:cNvPr id="2" name="文本框 1"/>
          <p:cNvSpPr txBox="1"/>
          <p:nvPr>
            <p:custDataLst>
              <p:tags r:id="rId4"/>
            </p:custDataLst>
          </p:nvPr>
        </p:nvSpPr>
        <p:spPr>
          <a:xfrm>
            <a:off x="325972" y="120100"/>
            <a:ext cx="7834089" cy="521970"/>
          </a:xfrm>
          <a:prstGeom prst="rect">
            <a:avLst/>
          </a:prstGeom>
          <a:noFill/>
        </p:spPr>
        <p:txBody>
          <a:bodyPr wrap="square" rtlCol="0" anchor="t">
            <a:spAutoFit/>
          </a:bodyPr>
          <a:lstStyle/>
          <a:p>
            <a:pPr marR="0" algn="l" defTabSz="914400" rtl="0" eaLnBrk="0" fontAlgn="base" latinLnBrk="0" hangingPunct="0">
              <a:lnSpc>
                <a:spcPct val="100000"/>
              </a:lnSpc>
              <a:spcBef>
                <a:spcPts val="600"/>
              </a:spcBef>
              <a:spcAft>
                <a:spcPct val="0"/>
              </a:spcAft>
              <a:buClr>
                <a:schemeClr val="accent1"/>
              </a:buClr>
              <a:buSzPct val="76000"/>
              <a:buFont typeface="Wingdings 3" panose="05040102010807070707" pitchFamily="18" charset="2"/>
            </a:pPr>
            <a:r>
              <a:rPr lang="en-US" altLang="zh-CN" sz="2795" b="1">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sz="2795" b="1">
                <a:solidFill>
                  <a:schemeClr val="tx1"/>
                </a:solidFill>
                <a:latin typeface="微软雅黑" panose="020B0503020204020204" charset="-122"/>
                <a:ea typeface="微软雅黑" panose="020B0503020204020204" charset="-122"/>
                <a:cs typeface="微软雅黑" panose="020B0503020204020204" charset="-122"/>
                <a:sym typeface="+mn-ea"/>
              </a:rPr>
              <a:t>诞生</a:t>
            </a:r>
            <a:r>
              <a:rPr lang="zh-CN" sz="2795" b="1">
                <a:solidFill>
                  <a:srgbClr val="FF0000"/>
                </a:solidFill>
                <a:latin typeface="微软雅黑" panose="020B0503020204020204" charset="-122"/>
                <a:ea typeface="微软雅黑" panose="020B0503020204020204" charset="-122"/>
                <a:cs typeface="微软雅黑" panose="020B0503020204020204" charset="-122"/>
                <a:sym typeface="+mn-ea"/>
              </a:rPr>
              <a:t>标志</a:t>
            </a:r>
            <a:r>
              <a:rPr lang="en-US" altLang="zh-CN" sz="2795" kern="100">
                <a:solidFill>
                  <a:srgbClr val="0070C0"/>
                </a:solidFill>
                <a:effectLst/>
                <a:latin typeface="微软雅黑" panose="020B0503020204020204" charset="-122"/>
                <a:ea typeface="微软雅黑" panose="020B0503020204020204" charset="-122"/>
                <a:cs typeface="华文新魏" panose="02010800040101010101" pitchFamily="2" charset="-122"/>
                <a:sym typeface="+mn-ea"/>
              </a:rPr>
              <a:t>---</a:t>
            </a:r>
            <a:r>
              <a:rPr lang="zh-CN" altLang="en-US" sz="2795">
                <a:solidFill>
                  <a:schemeClr val="tx1">
                    <a:lumMod val="95000"/>
                    <a:lumOff val="5000"/>
                  </a:schemeClr>
                </a:solidFill>
                <a:latin typeface="微软雅黑" panose="020B0503020204020204" charset="-122"/>
                <a:ea typeface="微软雅黑" panose="020B0503020204020204" charset="-122"/>
                <a:sym typeface="+mn-ea"/>
              </a:rPr>
              <a:t>1848年2月《共产党宣言》的发表</a:t>
            </a:r>
            <a:endParaRPr lang="zh-CN" altLang="en-US" sz="2795">
              <a:solidFill>
                <a:schemeClr val="tx1">
                  <a:lumMod val="95000"/>
                  <a:lumOff val="5000"/>
                </a:schemeClr>
              </a:solidFill>
              <a:latin typeface="微软雅黑" panose="020B0503020204020204" charset="-122"/>
              <a:ea typeface="微软雅黑" panose="020B0503020204020204" charset="-122"/>
              <a:sym typeface="+mn-ea"/>
            </a:endParaRPr>
          </a:p>
        </p:txBody>
      </p:sp>
      <p:sp>
        <p:nvSpPr>
          <p:cNvPr id="5" name="文本框 4"/>
          <p:cNvSpPr txBox="1"/>
          <p:nvPr/>
        </p:nvSpPr>
        <p:spPr>
          <a:xfrm>
            <a:off x="238125" y="641985"/>
            <a:ext cx="8811895" cy="1383665"/>
          </a:xfrm>
          <a:prstGeom prst="rect">
            <a:avLst/>
          </a:prstGeom>
          <a:noFill/>
        </p:spPr>
        <p:txBody>
          <a:bodyPr wrap="square" rtlCol="0">
            <a:spAutoFit/>
          </a:bodyPr>
          <a:p>
            <a:pPr marL="0" marR="0" indent="0" algn="l" defTabSz="914400" rtl="0" eaLnBrk="0" fontAlgn="base" latinLnBrk="0" hangingPunct="0">
              <a:lnSpc>
                <a:spcPct val="150000"/>
              </a:lnSpc>
              <a:spcBef>
                <a:spcPct val="0"/>
              </a:spcBef>
              <a:spcAft>
                <a:spcPct val="0"/>
              </a:spcAft>
              <a:buClr>
                <a:schemeClr val="accent1"/>
              </a:buClr>
              <a:buSzPct val="76000"/>
              <a:buNone/>
            </a:pPr>
            <a:r>
              <a:rPr lang="zh-CN" altLang="en-US">
                <a:solidFill>
                  <a:schemeClr val="tx2"/>
                </a:solidFill>
                <a:latin typeface="微软雅黑" panose="020B0503020204020204" charset="-122"/>
                <a:ea typeface="微软雅黑" panose="020B0503020204020204" charset="-122"/>
                <a:sym typeface="+mn-ea"/>
              </a:rPr>
              <a:t>  </a:t>
            </a:r>
            <a:r>
              <a:rPr lang="en-US" altLang="zh-CN">
                <a:solidFill>
                  <a:schemeClr val="tx2"/>
                </a:solidFill>
                <a:latin typeface="微软雅黑" panose="020B0503020204020204" charset="-122"/>
                <a:ea typeface="微软雅黑" panose="020B0503020204020204" charset="-122"/>
                <a:sym typeface="+mn-ea"/>
              </a:rPr>
              <a:t>         </a:t>
            </a:r>
            <a:r>
              <a:rPr lang="zh-CN" altLang="en-US" sz="2795">
                <a:uFillTx/>
                <a:latin typeface="微软雅黑" panose="020B0503020204020204" charset="-122"/>
                <a:ea typeface="微软雅黑" panose="020B0503020204020204" charset="-122"/>
                <a:cs typeface="微软雅黑 Light" panose="020B0502040204020203" charset="-122"/>
                <a:sym typeface="+mn-ea"/>
              </a:rPr>
              <a:t>标志着科学社会主义的诞生，马克思主义的诞生，无产阶级斗争有了科学理论的指导。</a:t>
            </a:r>
            <a:endParaRPr lang="zh-CN" altLang="en-US" sz="2795">
              <a:uFillTx/>
              <a:latin typeface="微软雅黑" panose="020B0503020204020204" charset="-122"/>
              <a:ea typeface="微软雅黑" panose="020B0503020204020204" charset="-122"/>
              <a:cs typeface="微软雅黑 Light" panose="020B0502040204020203" charset="-122"/>
            </a:endParaRPr>
          </a:p>
        </p:txBody>
      </p:sp>
    </p:spTree>
    <p:custDataLst>
      <p:tags r:id="rId5"/>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custDataLst>
              <p:tags r:id="rId1"/>
            </p:custDataLst>
          </p:nvPr>
        </p:nvSpPr>
        <p:spPr>
          <a:xfrm>
            <a:off x="269583" y="2060687"/>
            <a:ext cx="11449823" cy="3380760"/>
          </a:xfrm>
          <a:solidFill>
            <a:schemeClr val="accent4">
              <a:lumMod val="20000"/>
              <a:lumOff val="80000"/>
            </a:schemeClr>
          </a:solidFill>
          <a:ln w="22225">
            <a:solidFill>
              <a:schemeClr val="accent1"/>
            </a:solidFill>
            <a:prstDash val="sysDot"/>
          </a:ln>
        </p:spPr>
        <p:txBody>
          <a:bodyPr/>
          <a:lstStyle/>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zh-CN" altLang="en-US" sz="2795" i="0" u="none" strike="noStrike" kern="1200" cap="none" spc="0" normalizeH="0" baseline="0" noProof="0">
                <a:solidFill>
                  <a:schemeClr val="tx1"/>
                </a:solidFill>
                <a:uFillTx/>
                <a:latin typeface="微软雅黑" panose="020B0503020204020204" charset="-122"/>
                <a:ea typeface="微软雅黑" panose="020B0503020204020204" charset="-122"/>
                <a:cs typeface="等线" panose="02010600030101010101" charset="-122"/>
                <a:sym typeface="+mn-lt"/>
              </a:rPr>
              <a:t>（</a:t>
            </a:r>
            <a:r>
              <a:rPr kumimoji="0" lang="en-US" altLang="zh-CN" sz="2795" i="0" u="none" strike="noStrike" kern="1200" cap="none" spc="0" normalizeH="0" baseline="0" noProof="0">
                <a:solidFill>
                  <a:schemeClr val="tx1"/>
                </a:solidFill>
                <a:uFillTx/>
                <a:latin typeface="微软雅黑" panose="020B0503020204020204" charset="-122"/>
                <a:ea typeface="微软雅黑" panose="020B0503020204020204" charset="-122"/>
                <a:cs typeface="等线" panose="02010600030101010101" charset="-122"/>
                <a:sym typeface="+mn-lt"/>
              </a:rPr>
              <a:t>2</a:t>
            </a:r>
            <a:r>
              <a:rPr kumimoji="0" lang="zh-CN" altLang="en-US" sz="2795" i="0" u="none" strike="noStrike" kern="1200" cap="none" spc="0" normalizeH="0" baseline="0" noProof="0">
                <a:solidFill>
                  <a:schemeClr val="tx1"/>
                </a:solidFill>
                <a:uFillTx/>
                <a:latin typeface="微软雅黑" panose="020B0503020204020204" charset="-122"/>
                <a:ea typeface="微软雅黑" panose="020B0503020204020204" charset="-122"/>
                <a:cs typeface="等线" panose="02010600030101010101" charset="-122"/>
                <a:sym typeface="+mn-lt"/>
              </a:rPr>
              <a:t>）马克思主义的鲜明特点：</a:t>
            </a:r>
            <a:r>
              <a:rPr lang="zh-CN" altLang="en-US" sz="2795" noProof="0">
                <a:uFillTx/>
                <a:latin typeface="微软雅黑" panose="020B0503020204020204" charset="-122"/>
                <a:ea typeface="微软雅黑" panose="020B0503020204020204" charset="-122"/>
                <a:cs typeface="等线" panose="02010600030101010101" charset="-122"/>
                <a:sym typeface="+mn-ea"/>
              </a:rPr>
              <a:t>（P17）</a:t>
            </a:r>
            <a:endParaRPr kumimoji="0" lang="zh-CN" altLang="en-US" sz="2795" b="1" i="0" u="none" strike="noStrike" kern="1200" cap="none" spc="0" normalizeH="0" baseline="0" noProof="1">
              <a:solidFill>
                <a:schemeClr val="tx1"/>
              </a:solidFill>
              <a:latin typeface="微软雅黑" panose="020B0503020204020204" charset="-122"/>
              <a:ea typeface="微软雅黑" panose="020B0503020204020204" charset="-122"/>
              <a:cs typeface="微软雅黑" panose="020B0503020204020204" charset="-122"/>
              <a:sym typeface="+mn-lt"/>
            </a:endParaRPr>
          </a:p>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en-US"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  </a:t>
            </a:r>
            <a:r>
              <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①是</a:t>
            </a:r>
            <a:r>
              <a:rPr kumimoji="0" sz="2795" b="0" i="0" u="none" strike="noStrike" kern="1200" cap="none" spc="0" normalizeH="0" baseline="0" noProof="1">
                <a:solidFill>
                  <a:srgbClr val="C00000"/>
                </a:solidFill>
                <a:latin typeface="微软雅黑" panose="020B0503020204020204" charset="-122"/>
                <a:ea typeface="微软雅黑" panose="020B0503020204020204" charset="-122"/>
                <a:cs typeface="微软雅黑 Light" panose="020B0502040204020203" charset="-122"/>
                <a:sym typeface="+mn-lt"/>
              </a:rPr>
              <a:t>科学的理论</a:t>
            </a:r>
            <a:r>
              <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，创造性地揭示了人类社会发展规律。</a:t>
            </a:r>
            <a:endPar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endParaRPr>
          </a:p>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en-US"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  </a:t>
            </a:r>
            <a:r>
              <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②是</a:t>
            </a:r>
            <a:r>
              <a:rPr kumimoji="0" sz="2795" b="0" i="0" u="none" strike="noStrike" kern="1200" cap="none" spc="0" normalizeH="0" baseline="0" noProof="1">
                <a:solidFill>
                  <a:srgbClr val="C00000"/>
                </a:solidFill>
                <a:latin typeface="微软雅黑" panose="020B0503020204020204" charset="-122"/>
                <a:ea typeface="微软雅黑" panose="020B0503020204020204" charset="-122"/>
                <a:cs typeface="微软雅黑 Light" panose="020B0502040204020203" charset="-122"/>
                <a:sym typeface="+mn-lt"/>
              </a:rPr>
              <a:t>人民的理论</a:t>
            </a:r>
            <a:r>
              <a:rPr kumimoji="0" lang="zh-CN"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a:t>
            </a:r>
            <a:r>
              <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第一次创立了人民实现自身解放的思想体系。</a:t>
            </a:r>
            <a:endPar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endParaRPr>
          </a:p>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en-US"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  </a:t>
            </a:r>
            <a:r>
              <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③是</a:t>
            </a:r>
            <a:r>
              <a:rPr kumimoji="0" sz="2795" b="0" i="0" u="none" strike="noStrike" kern="1200" cap="none" spc="0" normalizeH="0" baseline="0" noProof="1">
                <a:solidFill>
                  <a:srgbClr val="C00000"/>
                </a:solidFill>
                <a:latin typeface="微软雅黑" panose="020B0503020204020204" charset="-122"/>
                <a:ea typeface="微软雅黑" panose="020B0503020204020204" charset="-122"/>
                <a:cs typeface="微软雅黑 Light" panose="020B0502040204020203" charset="-122"/>
                <a:sym typeface="+mn-lt"/>
              </a:rPr>
              <a:t>实践的理论</a:t>
            </a:r>
            <a:r>
              <a:rPr kumimoji="0" lang="zh-CN"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a:t>
            </a:r>
            <a:r>
              <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指引着人民改造世界的行动。</a:t>
            </a:r>
            <a:endPar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endParaRPr>
          </a:p>
          <a:p>
            <a:pPr marL="0" marR="0" indent="0" algn="l" defTabSz="914400" rtl="0" eaLnBrk="0" fontAlgn="base" latinLnBrk="0" hangingPunct="0">
              <a:lnSpc>
                <a:spcPct val="150000"/>
              </a:lnSpc>
              <a:spcBef>
                <a:spcPct val="0"/>
              </a:spcBef>
              <a:spcAft>
                <a:spcPct val="0"/>
              </a:spcAft>
              <a:buClr>
                <a:schemeClr val="accent1"/>
              </a:buClr>
              <a:buSzPct val="76000"/>
              <a:buNone/>
            </a:pPr>
            <a:r>
              <a:rPr kumimoji="0" lang="en-US"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  </a:t>
            </a:r>
            <a:r>
              <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④是不断发展的</a:t>
            </a:r>
            <a:r>
              <a:rPr kumimoji="0" sz="2795" b="0" i="0" u="none" strike="noStrike" kern="1200" cap="none" spc="0" normalizeH="0" baseline="0" noProof="1">
                <a:solidFill>
                  <a:srgbClr val="C00000"/>
                </a:solidFill>
                <a:latin typeface="微软雅黑" panose="020B0503020204020204" charset="-122"/>
                <a:ea typeface="微软雅黑" panose="020B0503020204020204" charset="-122"/>
                <a:cs typeface="微软雅黑 Light" panose="020B0502040204020203" charset="-122"/>
                <a:sym typeface="+mn-lt"/>
              </a:rPr>
              <a:t>开放的理论</a:t>
            </a:r>
            <a:r>
              <a:rPr kumimoji="0" lang="zh-CN" sz="2795" b="0" i="0" u="none" strike="noStrike" kern="1200" cap="none" spc="0" normalizeH="0" baseline="0" noProof="1">
                <a:solidFill>
                  <a:srgbClr val="C00000"/>
                </a:solidFill>
                <a:latin typeface="微软雅黑" panose="020B0503020204020204" charset="-122"/>
                <a:ea typeface="微软雅黑" panose="020B0503020204020204" charset="-122"/>
                <a:cs typeface="微软雅黑 Light" panose="020B0502040204020203" charset="-122"/>
                <a:sym typeface="+mn-lt"/>
              </a:rPr>
              <a:t>，</a:t>
            </a:r>
            <a:r>
              <a:rPr kumimoji="0"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rPr>
              <a:t>始终站在时代前沿。</a:t>
            </a:r>
            <a:endParaRPr kumimoji="0" lang="zh-CN" altLang="en-US" sz="2795" b="0" i="0" u="none" strike="noStrike" kern="1200" cap="none" spc="0" normalizeH="0" baseline="0" noProof="1">
              <a:solidFill>
                <a:schemeClr val="tx1"/>
              </a:solidFill>
              <a:latin typeface="微软雅黑" panose="020B0503020204020204" charset="-122"/>
              <a:ea typeface="微软雅黑" panose="020B0503020204020204" charset="-122"/>
              <a:cs typeface="微软雅黑 Light" panose="020B0502040204020203" charset="-122"/>
              <a:sym typeface="+mn-lt"/>
            </a:endParaRPr>
          </a:p>
        </p:txBody>
      </p:sp>
      <p:pic>
        <p:nvPicPr>
          <p:cNvPr id="56323" name="Picture 31"/>
          <p:cNvPicPr>
            <a:picLocks noChangeAspect="1"/>
          </p:cNvPicPr>
          <p:nvPr>
            <p:custDataLst>
              <p:tags r:id="rId2"/>
            </p:custDataLst>
          </p:nvPr>
        </p:nvPicPr>
        <p:blipFill>
          <a:blip r:embed="rId3"/>
          <a:stretch>
            <a:fillRect/>
          </a:stretch>
        </p:blipFill>
        <p:spPr>
          <a:xfrm>
            <a:off x="9932790" y="264033"/>
            <a:ext cx="1834588" cy="2301794"/>
          </a:xfrm>
          <a:prstGeom prst="rect">
            <a:avLst/>
          </a:prstGeom>
          <a:noFill/>
          <a:ln w="9525">
            <a:noFill/>
          </a:ln>
        </p:spPr>
      </p:pic>
      <p:sp>
        <p:nvSpPr>
          <p:cNvPr id="12" name="文本框 11"/>
          <p:cNvSpPr txBox="1"/>
          <p:nvPr/>
        </p:nvSpPr>
        <p:spPr>
          <a:xfrm>
            <a:off x="777240" y="605790"/>
            <a:ext cx="8112760" cy="953135"/>
          </a:xfrm>
          <a:prstGeom prst="rect">
            <a:avLst/>
          </a:prstGeom>
          <a:solidFill>
            <a:srgbClr val="0F1423">
              <a:lumMod val="10000"/>
              <a:lumOff val="90000"/>
              <a:alpha val="77000"/>
            </a:srgbClr>
          </a:solidFill>
          <a:ln>
            <a:solidFill>
              <a:srgbClr val="FFFFFF"/>
            </a:solidFill>
          </a:ln>
        </p:spPr>
        <p:txBody>
          <a:bodyPr wrap="square" rtlCol="0">
            <a:spAutoFit/>
            <a:scene3d>
              <a:camera prst="orthographicFront"/>
              <a:lightRig rig="threePt" dir="t"/>
            </a:scene3d>
          </a:bodyPr>
          <a:lstStyle>
            <a:defPPr>
              <a:defRPr lang="zh-CN"/>
            </a:defPPr>
            <a:lvl1pPr>
              <a:defRPr sz="3200" b="1">
                <a:solidFill>
                  <a:srgbClr val="FFC000"/>
                </a:solidFill>
              </a:defRPr>
            </a:lvl1pPr>
          </a:lstStyle>
          <a:p>
            <a:pPr algn="ctr"/>
            <a:r>
              <a:rPr lang="zh-CN" altLang="en-US" sz="2800" dirty="0">
                <a:solidFill>
                  <a:srgbClr val="FF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cs typeface="微软雅黑" panose="020B0503020204020204" charset="-122"/>
              </a:rPr>
              <a:t>“马克思主义犹如壮丽的日出，</a:t>
            </a:r>
            <a:endParaRPr lang="en-US" altLang="zh-CN" sz="2800" dirty="0">
              <a:solidFill>
                <a:srgbClr val="FF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cs typeface="微软雅黑" panose="020B0503020204020204" charset="-122"/>
            </a:endParaRPr>
          </a:p>
          <a:p>
            <a:pPr algn="ctr"/>
            <a:r>
              <a:rPr lang="zh-CN" altLang="en-US" sz="2800" dirty="0">
                <a:solidFill>
                  <a:srgbClr val="FF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cs typeface="微软雅黑" panose="020B0503020204020204" charset="-122"/>
              </a:rPr>
              <a:t>照亮了人类探索历史规律和寻求自身解放的道路”</a:t>
            </a:r>
            <a:endParaRPr lang="zh-CN" altLang="en-US" sz="2800" dirty="0">
              <a:solidFill>
                <a:srgbClr val="FF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086565" y="2132505"/>
            <a:ext cx="3378379" cy="523220"/>
          </a:xfrm>
          <a:prstGeom prst="rect">
            <a:avLst/>
          </a:prstGeom>
          <a:noFill/>
        </p:spPr>
        <p:txBody>
          <a:bodyPr wrap="square" rtlCol="0">
            <a:spAutoFit/>
          </a:bodyPr>
          <a:lstStyle>
            <a:defPPr>
              <a:defRPr lang="zh-CN"/>
            </a:defPPr>
            <a:lvl1pPr>
              <a:defRPr sz="2800" b="1">
                <a:solidFill>
                  <a:srgbClr val="0000FF"/>
                </a:solidFill>
                <a:latin typeface="+mn-ea"/>
                <a:ea typeface="+mn-ea"/>
              </a:defRPr>
            </a:lvl1pPr>
          </a:lstStyle>
          <a:p>
            <a:r>
              <a:rPr lang="zh-CN" altLang="en-US">
                <a:solidFill>
                  <a:schemeClr val="tx1"/>
                </a:solidFill>
              </a:rPr>
              <a:t>空想社会主义</a:t>
            </a:r>
            <a:endParaRPr lang="zh-CN" altLang="en-US">
              <a:solidFill>
                <a:schemeClr val="tx1"/>
              </a:solidFill>
            </a:endParaRPr>
          </a:p>
        </p:txBody>
      </p:sp>
      <p:sp>
        <p:nvSpPr>
          <p:cNvPr id="10" name="文本框 9"/>
          <p:cNvSpPr txBox="1"/>
          <p:nvPr>
            <p:custDataLst>
              <p:tags r:id="rId2"/>
            </p:custDataLst>
          </p:nvPr>
        </p:nvSpPr>
        <p:spPr>
          <a:xfrm>
            <a:off x="4086565" y="2841043"/>
            <a:ext cx="5694080" cy="523220"/>
          </a:xfrm>
          <a:prstGeom prst="rect">
            <a:avLst/>
          </a:prstGeom>
          <a:noFill/>
        </p:spPr>
        <p:txBody>
          <a:bodyPr wrap="square" rtlCol="0">
            <a:spAutoFit/>
          </a:bodyPr>
          <a:lstStyle>
            <a:defPPr>
              <a:defRPr lang="zh-CN"/>
            </a:defPPr>
            <a:lvl1pPr>
              <a:defRPr sz="2800" b="1">
                <a:solidFill>
                  <a:srgbClr val="0000FF"/>
                </a:solidFill>
                <a:latin typeface="+mn-ea"/>
                <a:ea typeface="+mn-ea"/>
              </a:defRPr>
            </a:lvl1pPr>
          </a:lstStyle>
          <a:p>
            <a:r>
              <a:rPr lang="zh-CN" altLang="en-US">
                <a:solidFill>
                  <a:schemeClr val="tx1"/>
                </a:solidFill>
              </a:rPr>
              <a:t>资本主义的发展和工人运动的兴起</a:t>
            </a:r>
            <a:endParaRPr lang="zh-CN" altLang="en-US">
              <a:solidFill>
                <a:schemeClr val="tx1"/>
              </a:solidFill>
            </a:endParaRPr>
          </a:p>
        </p:txBody>
      </p:sp>
      <p:sp>
        <p:nvSpPr>
          <p:cNvPr id="11" name="文本框 10"/>
          <p:cNvSpPr txBox="1"/>
          <p:nvPr>
            <p:custDataLst>
              <p:tags r:id="rId3"/>
            </p:custDataLst>
          </p:nvPr>
        </p:nvSpPr>
        <p:spPr>
          <a:xfrm>
            <a:off x="4086565" y="3426540"/>
            <a:ext cx="4627280" cy="523220"/>
          </a:xfrm>
          <a:prstGeom prst="rect">
            <a:avLst/>
          </a:prstGeom>
          <a:noFill/>
        </p:spPr>
        <p:txBody>
          <a:bodyPr wrap="square" rtlCol="0">
            <a:spAutoFit/>
          </a:bodyPr>
          <a:lstStyle>
            <a:defPPr>
              <a:defRPr lang="zh-CN"/>
            </a:defPPr>
            <a:lvl1pPr>
              <a:defRPr sz="2800" b="1">
                <a:solidFill>
                  <a:srgbClr val="0000FF"/>
                </a:solidFill>
                <a:latin typeface="+mn-ea"/>
                <a:ea typeface="+mn-ea"/>
              </a:defRPr>
            </a:lvl1pPr>
          </a:lstStyle>
          <a:p>
            <a:r>
              <a:rPr lang="zh-CN" altLang="en-US">
                <a:solidFill>
                  <a:schemeClr val="tx1"/>
                </a:solidFill>
              </a:rPr>
              <a:t>唯物史观和剩余价值学说</a:t>
            </a:r>
            <a:endParaRPr lang="zh-CN" altLang="en-US">
              <a:solidFill>
                <a:schemeClr val="tx1"/>
              </a:solidFill>
            </a:endParaRPr>
          </a:p>
        </p:txBody>
      </p:sp>
      <p:sp>
        <p:nvSpPr>
          <p:cNvPr id="12" name="文本框 1"/>
          <p:cNvSpPr txBox="1"/>
          <p:nvPr>
            <p:custDataLst>
              <p:tags r:id="rId4"/>
            </p:custDataLst>
          </p:nvPr>
        </p:nvSpPr>
        <p:spPr>
          <a:xfrm>
            <a:off x="756285" y="1224915"/>
            <a:ext cx="9502140" cy="3415030"/>
          </a:xfrm>
          <a:prstGeom prst="rect">
            <a:avLst/>
          </a:prstGeom>
          <a:noFill/>
        </p:spPr>
        <p:txBody>
          <a:bodyPr wrap="square" rtlCol="0">
            <a:spAutoFit/>
          </a:bodyPr>
          <a:lstStyle/>
          <a:p>
            <a:pPr lvl="0">
              <a:lnSpc>
                <a:spcPct val="150000"/>
              </a:lnSpc>
              <a:spcBef>
                <a:spcPct val="0"/>
              </a:spcBef>
              <a:defRPr/>
            </a:pPr>
            <a:r>
              <a:rPr lang="zh-CN" altLang="en-US" sz="3200" b="1">
                <a:solidFill>
                  <a:srgbClr val="0000FF"/>
                </a:solidFill>
                <a:latin typeface="+mn-ea"/>
                <a:ea typeface="+mn-ea"/>
              </a:rPr>
              <a:t>总结：科学社会主义的</a:t>
            </a:r>
            <a:r>
              <a:rPr lang="zh-CN" altLang="en-US" sz="3200" b="1">
                <a:solidFill>
                  <a:srgbClr val="0000FF"/>
                </a:solidFill>
                <a:latin typeface="+mn-ea"/>
                <a:ea typeface="+mn-ea"/>
                <a:sym typeface="+mn-ea"/>
              </a:rPr>
              <a:t>产生</a:t>
            </a:r>
            <a:endParaRPr lang="zh-CN" altLang="en-US" sz="3200" b="1">
              <a:solidFill>
                <a:srgbClr val="0000FF"/>
              </a:solidFill>
              <a:latin typeface="+mn-ea"/>
              <a:ea typeface="+mn-ea"/>
              <a:sym typeface="+mn-ea"/>
            </a:endParaRPr>
          </a:p>
          <a:p>
            <a:pPr lvl="0">
              <a:lnSpc>
                <a:spcPct val="150000"/>
              </a:lnSpc>
              <a:spcBef>
                <a:spcPct val="0"/>
              </a:spcBef>
              <a:defRPr/>
            </a:pPr>
            <a:r>
              <a:rPr lang="zh-CN" altLang="en-US" sz="2800" b="1">
                <a:solidFill>
                  <a:srgbClr val="FF0000"/>
                </a:solidFill>
                <a:latin typeface="+mn-ea"/>
                <a:ea typeface="+mn-ea"/>
              </a:rPr>
              <a:t>（1）思想来源</a:t>
            </a:r>
            <a:r>
              <a:rPr lang="zh-CN" altLang="en-US" sz="2800" b="1">
                <a:solidFill>
                  <a:srgbClr val="FF0000"/>
                </a:solidFill>
                <a:latin typeface="+mn-ea"/>
                <a:ea typeface="+mn-ea"/>
                <a:sym typeface="+mn-ea"/>
              </a:rPr>
              <a:t>—</a:t>
            </a:r>
            <a:r>
              <a:rPr lang="en-US" altLang="zh-CN" sz="2800" b="1">
                <a:solidFill>
                  <a:srgbClr val="FF0000"/>
                </a:solidFill>
                <a:latin typeface="+mn-ea"/>
                <a:ea typeface="+mn-ea"/>
                <a:sym typeface="+mn-ea"/>
              </a:rPr>
              <a:t>—</a:t>
            </a:r>
            <a:endParaRPr lang="zh-CN" altLang="en-US" sz="2800" b="1">
              <a:solidFill>
                <a:srgbClr val="FF0000"/>
              </a:solidFill>
              <a:effectLst>
                <a:outerShdw blurRad="38100" dist="38100" dir="2700000" algn="tl">
                  <a:srgbClr val="C0C0C0"/>
                </a:outerShdw>
              </a:effectLst>
              <a:latin typeface="+mn-ea"/>
              <a:ea typeface="+mn-ea"/>
              <a:cs typeface="楷体" panose="02010609060101010101" charset="-122"/>
              <a:sym typeface="宋体" panose="02010600030101010101" pitchFamily="2" charset="-122"/>
            </a:endParaRPr>
          </a:p>
          <a:p>
            <a:pPr lvl="0">
              <a:lnSpc>
                <a:spcPct val="150000"/>
              </a:lnSpc>
              <a:spcBef>
                <a:spcPct val="0"/>
              </a:spcBef>
              <a:defRPr/>
            </a:pPr>
            <a:r>
              <a:rPr lang="zh-CN" altLang="en-US" sz="2800" b="1">
                <a:solidFill>
                  <a:srgbClr val="FF0000"/>
                </a:solidFill>
                <a:effectLst>
                  <a:outerShdw blurRad="38100" dist="38100" dir="2700000" algn="tl">
                    <a:srgbClr val="C0C0C0"/>
                  </a:outerShdw>
                </a:effectLst>
                <a:latin typeface="+mn-ea"/>
                <a:ea typeface="+mn-ea"/>
                <a:cs typeface="楷体" panose="02010609060101010101" charset="-122"/>
                <a:sym typeface="宋体" panose="02010600030101010101" pitchFamily="2" charset="-122"/>
              </a:rPr>
              <a:t>（</a:t>
            </a:r>
            <a:r>
              <a:rPr lang="en-US" altLang="zh-CN" sz="2800" b="1">
                <a:solidFill>
                  <a:srgbClr val="FF0000"/>
                </a:solidFill>
                <a:effectLst>
                  <a:outerShdw blurRad="38100" dist="38100" dir="2700000" algn="tl">
                    <a:srgbClr val="C0C0C0"/>
                  </a:outerShdw>
                </a:effectLst>
                <a:latin typeface="+mn-ea"/>
                <a:ea typeface="+mn-ea"/>
                <a:cs typeface="楷体" panose="02010609060101010101" charset="-122"/>
                <a:sym typeface="宋体" panose="02010600030101010101" pitchFamily="2" charset="-122"/>
              </a:rPr>
              <a:t>2</a:t>
            </a:r>
            <a:r>
              <a:rPr lang="zh-CN" altLang="en-US" sz="2800" b="1">
                <a:solidFill>
                  <a:srgbClr val="FF0000"/>
                </a:solidFill>
                <a:effectLst>
                  <a:outerShdw blurRad="38100" dist="38100" dir="2700000" algn="tl">
                    <a:srgbClr val="C0C0C0"/>
                  </a:outerShdw>
                </a:effectLst>
                <a:latin typeface="+mn-ea"/>
                <a:ea typeface="+mn-ea"/>
                <a:cs typeface="楷体" panose="02010609060101010101" charset="-122"/>
                <a:sym typeface="宋体" panose="02010600030101010101" pitchFamily="2" charset="-122"/>
              </a:rPr>
              <a:t>）</a:t>
            </a:r>
            <a:r>
              <a:rPr lang="zh-CN" altLang="en-US" sz="2800" b="1">
                <a:solidFill>
                  <a:srgbClr val="FF0000"/>
                </a:solidFill>
                <a:latin typeface="+mn-ea"/>
                <a:ea typeface="+mn-ea"/>
                <a:sym typeface="+mn-ea"/>
              </a:rPr>
              <a:t>历史前提</a:t>
            </a:r>
            <a:r>
              <a:rPr lang="en-US" altLang="zh-CN" sz="2800" b="1">
                <a:solidFill>
                  <a:srgbClr val="FF0000"/>
                </a:solidFill>
                <a:latin typeface="+mn-ea"/>
                <a:ea typeface="+mn-ea"/>
                <a:sym typeface="+mn-ea"/>
              </a:rPr>
              <a:t>——</a:t>
            </a:r>
            <a:endParaRPr lang="en-US" altLang="zh-CN" sz="2800" b="1">
              <a:solidFill>
                <a:srgbClr val="FF0000"/>
              </a:solidFill>
              <a:latin typeface="+mn-ea"/>
              <a:ea typeface="+mn-ea"/>
              <a:sym typeface="+mn-ea"/>
            </a:endParaRPr>
          </a:p>
          <a:p>
            <a:pPr lvl="0">
              <a:lnSpc>
                <a:spcPct val="150000"/>
              </a:lnSpc>
              <a:spcBef>
                <a:spcPct val="0"/>
              </a:spcBef>
              <a:defRPr/>
            </a:pPr>
            <a:r>
              <a:rPr lang="zh-CN" altLang="en-US" sz="2800" b="1">
                <a:solidFill>
                  <a:srgbClr val="FF0000"/>
                </a:solidFill>
                <a:effectLst>
                  <a:outerShdw blurRad="38100" dist="38100" dir="2700000" algn="tl">
                    <a:srgbClr val="C0C0C0"/>
                  </a:outerShdw>
                </a:effectLst>
                <a:latin typeface="+mn-ea"/>
                <a:ea typeface="+mn-ea"/>
                <a:cs typeface="楷体" panose="02010609060101010101" charset="-122"/>
                <a:sym typeface="宋体" panose="02010600030101010101" pitchFamily="2" charset="-122"/>
              </a:rPr>
              <a:t>（</a:t>
            </a:r>
            <a:r>
              <a:rPr lang="en-US" altLang="zh-CN" sz="2800" b="1">
                <a:solidFill>
                  <a:srgbClr val="FF0000"/>
                </a:solidFill>
                <a:effectLst>
                  <a:outerShdw blurRad="38100" dist="38100" dir="2700000" algn="tl">
                    <a:srgbClr val="C0C0C0"/>
                  </a:outerShdw>
                </a:effectLst>
                <a:latin typeface="+mn-ea"/>
                <a:ea typeface="+mn-ea"/>
                <a:cs typeface="楷体" panose="02010609060101010101" charset="-122"/>
                <a:sym typeface="宋体" panose="02010600030101010101" pitchFamily="2" charset="-122"/>
              </a:rPr>
              <a:t>3</a:t>
            </a:r>
            <a:r>
              <a:rPr lang="zh-CN" altLang="en-US" sz="2800" b="1">
                <a:solidFill>
                  <a:srgbClr val="FF0000"/>
                </a:solidFill>
                <a:effectLst>
                  <a:outerShdw blurRad="38100" dist="38100" dir="2700000" algn="tl">
                    <a:srgbClr val="C0C0C0"/>
                  </a:outerShdw>
                </a:effectLst>
                <a:latin typeface="+mn-ea"/>
                <a:ea typeface="+mn-ea"/>
                <a:cs typeface="楷体" panose="02010609060101010101" charset="-122"/>
                <a:sym typeface="宋体" panose="02010600030101010101" pitchFamily="2" charset="-122"/>
              </a:rPr>
              <a:t>）</a:t>
            </a:r>
            <a:r>
              <a:rPr lang="zh-CN" altLang="en-US" sz="2800" b="1">
                <a:solidFill>
                  <a:srgbClr val="FF0000"/>
                </a:solidFill>
                <a:latin typeface="+mn-ea"/>
                <a:ea typeface="+mn-ea"/>
                <a:sym typeface="+mn-ea"/>
              </a:rPr>
              <a:t>理论基石——</a:t>
            </a:r>
            <a:endParaRPr lang="zh-CN" altLang="en-US" sz="2800" b="1">
              <a:solidFill>
                <a:srgbClr val="FF0000"/>
              </a:solidFill>
              <a:latin typeface="+mn-ea"/>
              <a:ea typeface="+mn-ea"/>
              <a:sym typeface="+mn-ea"/>
            </a:endParaRPr>
          </a:p>
          <a:p>
            <a:pPr lvl="0">
              <a:lnSpc>
                <a:spcPct val="150000"/>
              </a:lnSpc>
              <a:spcBef>
                <a:spcPct val="0"/>
              </a:spcBef>
              <a:defRPr/>
            </a:pPr>
            <a:r>
              <a:rPr lang="zh-CN" altLang="en-US" sz="2800" b="1">
                <a:solidFill>
                  <a:srgbClr val="FF0000"/>
                </a:solidFill>
                <a:latin typeface="+mn-ea"/>
                <a:ea typeface="+mn-ea"/>
                <a:sym typeface="宋体" panose="02010600030101010101" pitchFamily="2" charset="-122"/>
              </a:rPr>
              <a:t>（4）诞生标志——</a:t>
            </a:r>
            <a:endParaRPr lang="zh-CN" altLang="en-US" sz="2800" b="1">
              <a:solidFill>
                <a:srgbClr val="FF0000"/>
              </a:solidFill>
              <a:latin typeface="+mn-ea"/>
              <a:ea typeface="+mn-ea"/>
              <a:sym typeface="宋体" panose="02010600030101010101" pitchFamily="2" charset="-122"/>
            </a:endParaRPr>
          </a:p>
        </p:txBody>
      </p:sp>
      <p:sp>
        <p:nvSpPr>
          <p:cNvPr id="2" name="文本框 1"/>
          <p:cNvSpPr txBox="1"/>
          <p:nvPr>
            <p:custDataLst>
              <p:tags r:id="rId5"/>
            </p:custDataLst>
          </p:nvPr>
        </p:nvSpPr>
        <p:spPr>
          <a:xfrm>
            <a:off x="3965280" y="4117975"/>
            <a:ext cx="4090670" cy="521970"/>
          </a:xfrm>
          <a:prstGeom prst="rect">
            <a:avLst/>
          </a:prstGeom>
          <a:noFill/>
        </p:spPr>
        <p:txBody>
          <a:bodyPr wrap="square" rtlCol="0">
            <a:spAutoFit/>
          </a:bodyPr>
          <a:lstStyle>
            <a:defPPr>
              <a:defRPr lang="zh-CN"/>
            </a:defPPr>
            <a:lvl1pPr>
              <a:defRPr sz="2800" b="1">
                <a:solidFill>
                  <a:srgbClr val="0000FF"/>
                </a:solidFill>
                <a:latin typeface="+mn-ea"/>
                <a:ea typeface="+mn-ea"/>
              </a:defRPr>
            </a:lvl1pPr>
          </a:lstStyle>
          <a:p>
            <a:r>
              <a:rPr lang="zh-CN" altLang="en-US">
                <a:solidFill>
                  <a:schemeClr val="tx1"/>
                </a:solidFill>
              </a:rPr>
              <a:t>《共产党宣言》的</a:t>
            </a:r>
            <a:r>
              <a:rPr lang="zh-CN" altLang="en-US">
                <a:solidFill>
                  <a:schemeClr val="tx1"/>
                </a:solidFill>
              </a:rPr>
              <a:t>发表</a:t>
            </a:r>
            <a:endParaRPr lang="zh-CN" alt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4433042" y="104514"/>
            <a:ext cx="3756660" cy="706755"/>
          </a:xfrm>
          <a:prstGeom prst="rect">
            <a:avLst/>
          </a:prstGeom>
          <a:noFill/>
        </p:spPr>
        <p:txBody>
          <a:bodyPr wrap="none" rtlCol="0">
            <a:spAutoFit/>
          </a:bodyPr>
          <a:p>
            <a:pPr algn="ctr"/>
            <a:r>
              <a:rPr lang="zh-CN" altLang="en-US" sz="4000" b="1" dirty="0">
                <a:solidFill>
                  <a:schemeClr val="accent1"/>
                </a:solidFill>
                <a:latin typeface="方正兰亭超细黑简体" panose="02000000000000000000" pitchFamily="2" charset="-122"/>
                <a:ea typeface="方正兰亭超细黑简体" panose="02000000000000000000" pitchFamily="2" charset="-122"/>
                <a:cs typeface="+mn-ea"/>
              </a:rPr>
              <a:t>预习观察与思考</a:t>
            </a:r>
            <a:endParaRPr lang="zh-CN" altLang="en-US" sz="4000" b="1" dirty="0">
              <a:solidFill>
                <a:schemeClr val="accent1"/>
              </a:solidFill>
              <a:latin typeface="方正兰亭超细黑简体" panose="02000000000000000000" pitchFamily="2" charset="-122"/>
              <a:ea typeface="方正兰亭超细黑简体" panose="02000000000000000000" pitchFamily="2" charset="-122"/>
              <a:cs typeface="+mn-ea"/>
            </a:endParaRPr>
          </a:p>
        </p:txBody>
      </p:sp>
      <p:grpSp>
        <p:nvGrpSpPr>
          <p:cNvPr id="4" name="组合 6"/>
          <p:cNvGrpSpPr/>
          <p:nvPr/>
        </p:nvGrpSpPr>
        <p:grpSpPr>
          <a:xfrm>
            <a:off x="4467225" y="1285241"/>
            <a:ext cx="3764280" cy="4201928"/>
            <a:chOff x="4960262" y="1937581"/>
            <a:chExt cx="2620409" cy="3866522"/>
          </a:xfrm>
        </p:grpSpPr>
        <p:sp>
          <p:nvSpPr>
            <p:cNvPr id="8" name="Oval 5"/>
            <p:cNvSpPr>
              <a:spLocks noChangeArrowheads="1"/>
            </p:cNvSpPr>
            <p:nvPr/>
          </p:nvSpPr>
          <p:spPr bwMode="auto">
            <a:xfrm>
              <a:off x="4960262" y="2615001"/>
              <a:ext cx="533009" cy="531697"/>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9" name="Oval 6"/>
            <p:cNvSpPr>
              <a:spLocks noChangeArrowheads="1"/>
            </p:cNvSpPr>
            <p:nvPr/>
          </p:nvSpPr>
          <p:spPr bwMode="auto">
            <a:xfrm>
              <a:off x="5200510" y="2183081"/>
              <a:ext cx="727308" cy="727308"/>
            </a:xfrm>
            <a:prstGeom prst="ellipse">
              <a:avLst/>
            </a:prstGeom>
            <a:solidFill>
              <a:srgbClr val="4093DA"/>
            </a:solidFill>
            <a:ln>
              <a:noFill/>
            </a:ln>
            <a:effectLst>
              <a:outerShdw blurRad="1016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solidFill>
                  <a:prstClr val="white"/>
                </a:solidFill>
              </a:endParaRPr>
            </a:p>
          </p:txBody>
        </p:sp>
        <p:sp>
          <p:nvSpPr>
            <p:cNvPr id="10" name="Oval 7"/>
            <p:cNvSpPr>
              <a:spLocks noChangeArrowheads="1"/>
            </p:cNvSpPr>
            <p:nvPr/>
          </p:nvSpPr>
          <p:spPr bwMode="auto">
            <a:xfrm>
              <a:off x="5691509" y="1937581"/>
              <a:ext cx="1098839" cy="1097526"/>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1" name="Oval 8"/>
            <p:cNvSpPr>
              <a:spLocks noChangeArrowheads="1"/>
            </p:cNvSpPr>
            <p:nvPr/>
          </p:nvSpPr>
          <p:spPr bwMode="auto">
            <a:xfrm>
              <a:off x="6485771" y="2257912"/>
              <a:ext cx="817894" cy="813955"/>
            </a:xfrm>
            <a:prstGeom prst="ellipse">
              <a:avLst/>
            </a:prstGeom>
            <a:solidFill>
              <a:srgbClr val="D7529E"/>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5">
                <a:solidFill>
                  <a:prstClr val="white"/>
                </a:solidFill>
              </a:endParaRPr>
            </a:p>
          </p:txBody>
        </p:sp>
        <p:sp>
          <p:nvSpPr>
            <p:cNvPr id="12" name="Oval 9"/>
            <p:cNvSpPr>
              <a:spLocks noChangeArrowheads="1"/>
            </p:cNvSpPr>
            <p:nvPr/>
          </p:nvSpPr>
          <p:spPr bwMode="auto">
            <a:xfrm>
              <a:off x="6672193" y="2730530"/>
              <a:ext cx="908478" cy="904540"/>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3" name="Oval 10"/>
            <p:cNvSpPr>
              <a:spLocks noChangeArrowheads="1"/>
            </p:cNvSpPr>
            <p:nvPr/>
          </p:nvSpPr>
          <p:spPr bwMode="auto">
            <a:xfrm>
              <a:off x="6485771" y="3467029"/>
              <a:ext cx="743062" cy="743062"/>
            </a:xfrm>
            <a:prstGeom prst="ellipse">
              <a:avLst/>
            </a:prstGeom>
            <a:solidFill>
              <a:srgbClr val="4093DA"/>
            </a:solidFill>
            <a:ln>
              <a:noFill/>
            </a:ln>
            <a:effectLst>
              <a:outerShdw blurRad="1016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solidFill>
                  <a:prstClr val="white"/>
                </a:solidFill>
              </a:endParaRPr>
            </a:p>
          </p:txBody>
        </p:sp>
        <p:sp>
          <p:nvSpPr>
            <p:cNvPr id="14" name="Oval 11"/>
            <p:cNvSpPr>
              <a:spLocks noChangeArrowheads="1"/>
            </p:cNvSpPr>
            <p:nvPr/>
          </p:nvSpPr>
          <p:spPr bwMode="auto">
            <a:xfrm>
              <a:off x="6136558" y="3837247"/>
              <a:ext cx="569768" cy="57108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6" name="Oval 12"/>
            <p:cNvSpPr>
              <a:spLocks noChangeArrowheads="1"/>
            </p:cNvSpPr>
            <p:nvPr/>
          </p:nvSpPr>
          <p:spPr bwMode="auto">
            <a:xfrm>
              <a:off x="5788658" y="4122131"/>
              <a:ext cx="693174" cy="697113"/>
            </a:xfrm>
            <a:prstGeom prst="ellipse">
              <a:avLst/>
            </a:prstGeom>
            <a:solidFill>
              <a:srgbClr val="D7529E"/>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solidFill>
                  <a:prstClr val="white"/>
                </a:solidFill>
              </a:endParaRPr>
            </a:p>
          </p:txBody>
        </p:sp>
        <p:sp>
          <p:nvSpPr>
            <p:cNvPr id="17" name="Oval 13"/>
            <p:cNvSpPr>
              <a:spLocks noChangeArrowheads="1"/>
            </p:cNvSpPr>
            <p:nvPr/>
          </p:nvSpPr>
          <p:spPr bwMode="auto">
            <a:xfrm>
              <a:off x="5772904" y="4660391"/>
              <a:ext cx="531697" cy="53432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8" name="Oval 14"/>
            <p:cNvSpPr>
              <a:spLocks noChangeArrowheads="1"/>
            </p:cNvSpPr>
            <p:nvPr/>
          </p:nvSpPr>
          <p:spPr bwMode="auto">
            <a:xfrm>
              <a:off x="5331150" y="5042661"/>
              <a:ext cx="762755" cy="761442"/>
            </a:xfrm>
            <a:prstGeom prst="ellipse">
              <a:avLst/>
            </a:prstGeom>
            <a:solidFill>
              <a:srgbClr val="4093DA"/>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5">
                <a:solidFill>
                  <a:prstClr val="white"/>
                </a:solidFill>
              </a:endParaRPr>
            </a:p>
          </p:txBody>
        </p:sp>
        <p:sp>
          <p:nvSpPr>
            <p:cNvPr id="19" name="矩形 18"/>
            <p:cNvSpPr/>
            <p:nvPr/>
          </p:nvSpPr>
          <p:spPr>
            <a:xfrm>
              <a:off x="5129272" y="2382331"/>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01</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sp>
          <p:nvSpPr>
            <p:cNvPr id="20" name="矩形 19"/>
            <p:cNvSpPr/>
            <p:nvPr/>
          </p:nvSpPr>
          <p:spPr>
            <a:xfrm>
              <a:off x="6489082" y="2424107"/>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02</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sp>
          <p:nvSpPr>
            <p:cNvPr id="21" name="矩形 20"/>
            <p:cNvSpPr/>
            <p:nvPr/>
          </p:nvSpPr>
          <p:spPr>
            <a:xfrm>
              <a:off x="6526498" y="3646353"/>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03</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grpSp>
      <p:sp>
        <p:nvSpPr>
          <p:cNvPr id="23" name="文本框 22"/>
          <p:cNvSpPr txBox="1"/>
          <p:nvPr/>
        </p:nvSpPr>
        <p:spPr>
          <a:xfrm>
            <a:off x="417195" y="1194435"/>
            <a:ext cx="4499610" cy="1383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r>
              <a:rPr lang="zh-CN" altLang="en-US" sz="2800" b="1" smtClean="0">
                <a:sym typeface="+mn-ea"/>
              </a:rPr>
              <a:t>空想社会主义的</a:t>
            </a:r>
            <a:r>
              <a:rPr lang="zh-CN" altLang="en-US" sz="2800" b="1" smtClean="0">
                <a:solidFill>
                  <a:schemeClr val="accent1">
                    <a:lumMod val="75000"/>
                  </a:schemeClr>
                </a:solidFill>
                <a:sym typeface="+mn-ea"/>
              </a:rPr>
              <a:t>局限性</a:t>
            </a:r>
            <a:r>
              <a:rPr lang="zh-CN" altLang="en-US" sz="2800" b="1" smtClean="0">
                <a:sym typeface="+mn-ea"/>
              </a:rPr>
              <a:t>是什么？科学社会主义产生的</a:t>
            </a:r>
            <a:r>
              <a:rPr lang="zh-CN" altLang="en-US" sz="2800" b="1" smtClean="0">
                <a:solidFill>
                  <a:schemeClr val="accent1">
                    <a:lumMod val="75000"/>
                  </a:schemeClr>
                </a:solidFill>
                <a:sym typeface="+mn-ea"/>
              </a:rPr>
              <a:t>思想来源和历史前提</a:t>
            </a:r>
            <a:r>
              <a:rPr lang="zh-CN" altLang="en-US" sz="2800" b="1" smtClean="0">
                <a:sym typeface="+mn-ea"/>
              </a:rPr>
              <a:t>有</a:t>
            </a:r>
            <a:r>
              <a:rPr lang="zh-CN" altLang="en-US" sz="2800" b="1" smtClean="0">
                <a:sym typeface="+mn-ea"/>
              </a:rPr>
              <a:t>哪些？</a:t>
            </a:r>
            <a:endParaRPr lang="zh-CN" altLang="en-US" sz="2800" b="1" smtClean="0">
              <a:sym typeface="+mn-ea"/>
            </a:endParaRPr>
          </a:p>
        </p:txBody>
      </p:sp>
      <p:sp>
        <p:nvSpPr>
          <p:cNvPr id="24" name="文本框 23"/>
          <p:cNvSpPr txBox="1"/>
          <p:nvPr/>
        </p:nvSpPr>
        <p:spPr>
          <a:xfrm>
            <a:off x="7683500" y="3973830"/>
            <a:ext cx="3985260"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buClrTx/>
              <a:buSzTx/>
              <a:buFontTx/>
            </a:pPr>
            <a:r>
              <a:rPr lang="zh-CN" altLang="en-US" sz="2800" b="1" smtClean="0">
                <a:sym typeface="+mn-ea"/>
              </a:rPr>
              <a:t>共产党宣言的</a:t>
            </a:r>
            <a:r>
              <a:rPr lang="zh-CN" altLang="en-US" sz="2800" b="1" smtClean="0">
                <a:solidFill>
                  <a:schemeClr val="accent1">
                    <a:lumMod val="75000"/>
                  </a:schemeClr>
                </a:solidFill>
                <a:sym typeface="+mn-ea"/>
              </a:rPr>
              <a:t>地位和历史意义</a:t>
            </a:r>
            <a:r>
              <a:rPr lang="zh-CN" altLang="en-US" sz="2800" b="1" smtClean="0">
                <a:sym typeface="+mn-ea"/>
              </a:rPr>
              <a:t>？</a:t>
            </a:r>
            <a:endParaRPr lang="zh-CN" altLang="en-US" sz="2800" b="1" smtClean="0">
              <a:sym typeface="+mn-ea"/>
            </a:endParaRPr>
          </a:p>
        </p:txBody>
      </p:sp>
      <p:sp>
        <p:nvSpPr>
          <p:cNvPr id="26" name="文本框 25"/>
          <p:cNvSpPr txBox="1"/>
          <p:nvPr/>
        </p:nvSpPr>
        <p:spPr>
          <a:xfrm>
            <a:off x="278765" y="4659630"/>
            <a:ext cx="4721225"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lnSpc>
                <a:spcPct val="100000"/>
              </a:lnSpc>
              <a:buClrTx/>
              <a:buSzTx/>
              <a:buFontTx/>
            </a:pPr>
            <a:r>
              <a:rPr lang="zh-CN" altLang="en-US" sz="2800" b="1" smtClean="0">
                <a:sym typeface="+mn-ea"/>
              </a:rPr>
              <a:t>十月革命的历史意义</a:t>
            </a:r>
            <a:r>
              <a:rPr lang="en-US" altLang="zh-CN" sz="2800" b="1" smtClean="0">
                <a:sym typeface="+mn-ea"/>
              </a:rPr>
              <a:t>?</a:t>
            </a:r>
            <a:r>
              <a:rPr lang="zh-CN" altLang="en-US" sz="2800" b="1" smtClean="0">
                <a:sym typeface="+mn-ea"/>
              </a:rPr>
              <a:t>社会主义的生产关系有什么特点？</a:t>
            </a:r>
            <a:endParaRPr lang="zh-CN" altLang="en-US" sz="2800" b="1" smtClean="0">
              <a:sym typeface="+mn-ea"/>
            </a:endParaRPr>
          </a:p>
        </p:txBody>
      </p:sp>
      <p:sp>
        <p:nvSpPr>
          <p:cNvPr id="2" name="文本框 1"/>
          <p:cNvSpPr txBox="1"/>
          <p:nvPr/>
        </p:nvSpPr>
        <p:spPr>
          <a:xfrm>
            <a:off x="7795260" y="1664335"/>
            <a:ext cx="3707130"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buClrTx/>
              <a:buSzTx/>
              <a:buFontTx/>
            </a:pPr>
            <a:r>
              <a:rPr lang="zh-CN" altLang="en-US" sz="2800" b="1" smtClean="0">
                <a:sym typeface="+mn-ea"/>
              </a:rPr>
              <a:t>科学社会主义创立的</a:t>
            </a:r>
            <a:r>
              <a:rPr lang="zh-CN" altLang="en-US" sz="2800" b="1" smtClean="0">
                <a:solidFill>
                  <a:schemeClr val="accent1">
                    <a:lumMod val="75000"/>
                  </a:schemeClr>
                </a:solidFill>
                <a:sym typeface="+mn-ea"/>
              </a:rPr>
              <a:t>理论基石和诞生标志？</a:t>
            </a:r>
            <a:endParaRPr lang="zh-CN" altLang="en-US" sz="2800" b="1" smtClean="0">
              <a:solidFill>
                <a:schemeClr val="accent1">
                  <a:lumMod val="75000"/>
                </a:schemeClr>
              </a:solidFill>
              <a:sym typeface="+mn-ea"/>
            </a:endParaRPr>
          </a:p>
        </p:txBody>
      </p:sp>
      <p:sp>
        <p:nvSpPr>
          <p:cNvPr id="3" name="矩形 2"/>
          <p:cNvSpPr/>
          <p:nvPr/>
        </p:nvSpPr>
        <p:spPr>
          <a:xfrm>
            <a:off x="5038220" y="4824992"/>
            <a:ext cx="1057912" cy="398780"/>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04</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0-#ppt_w/2"/>
                                          </p:val>
                                        </p:tav>
                                        <p:tav tm="100000">
                                          <p:val>
                                            <p:strVal val="#ppt_x"/>
                                          </p:val>
                                        </p:tav>
                                      </p:tavLst>
                                    </p:anim>
                                    <p:anim calcmode="lin" valueType="num">
                                      <p:cBhvr additive="base">
                                        <p:cTn id="13" dur="10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5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fill="hold"/>
                                        <p:tgtEl>
                                          <p:spTgt spid="24"/>
                                        </p:tgtEl>
                                        <p:attrNameLst>
                                          <p:attrName>ppt_x</p:attrName>
                                        </p:attrNameLst>
                                      </p:cBhvr>
                                      <p:tavLst>
                                        <p:tav tm="0">
                                          <p:val>
                                            <p:strVal val="0-#ppt_w/2"/>
                                          </p:val>
                                        </p:tav>
                                        <p:tav tm="100000">
                                          <p:val>
                                            <p:strVal val="#ppt_x"/>
                                          </p:val>
                                        </p:tav>
                                      </p:tavLst>
                                    </p:anim>
                                    <p:anim calcmode="lin" valueType="num">
                                      <p:cBhvr additive="base">
                                        <p:cTn id="17" dur="1000" fill="hold"/>
                                        <p:tgtEl>
                                          <p:spTgt spid="2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45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1000" fill="hold"/>
                                        <p:tgtEl>
                                          <p:spTgt spid="26"/>
                                        </p:tgtEl>
                                        <p:attrNameLst>
                                          <p:attrName>ppt_x</p:attrName>
                                        </p:attrNameLst>
                                      </p:cBhvr>
                                      <p:tavLst>
                                        <p:tav tm="0">
                                          <p:val>
                                            <p:strVal val="1+#ppt_w/2"/>
                                          </p:val>
                                        </p:tav>
                                        <p:tav tm="100000">
                                          <p:val>
                                            <p:strVal val="#ppt_x"/>
                                          </p:val>
                                        </p:tav>
                                      </p:tavLst>
                                    </p:anim>
                                    <p:anim calcmode="lin" valueType="num">
                                      <p:cBhvr additive="base">
                                        <p:cTn id="21" dur="1000" fill="hold"/>
                                        <p:tgtEl>
                                          <p:spTgt spid="2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15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000" fill="hold"/>
                                        <p:tgtEl>
                                          <p:spTgt spid="2"/>
                                        </p:tgtEl>
                                        <p:attrNameLst>
                                          <p:attrName>ppt_x</p:attrName>
                                        </p:attrNameLst>
                                      </p:cBhvr>
                                      <p:tavLst>
                                        <p:tav tm="0">
                                          <p:val>
                                            <p:strVal val="0-#ppt_w/2"/>
                                          </p:val>
                                        </p:tav>
                                        <p:tav tm="100000">
                                          <p:val>
                                            <p:strVal val="#ppt_x"/>
                                          </p:val>
                                        </p:tav>
                                      </p:tavLst>
                                    </p:anim>
                                    <p:anim calcmode="lin" valueType="num">
                                      <p:cBhvr additive="base">
                                        <p:cTn id="25"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26" grpId="0" bldLvl="0" animBg="1"/>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 name="文本框 2"/>
          <p:cNvSpPr txBox="1"/>
          <p:nvPr>
            <p:custDataLst>
              <p:tags r:id="rId1"/>
            </p:custDataLst>
          </p:nvPr>
        </p:nvSpPr>
        <p:spPr>
          <a:xfrm>
            <a:off x="1537970" y="189865"/>
            <a:ext cx="9606915" cy="646701"/>
          </a:xfrm>
          <a:prstGeom prst="roundRect">
            <a:avLst/>
          </a:prstGeom>
          <a:solidFill>
            <a:srgbClr val="B51B25"/>
          </a:solidFill>
          <a:ln w="9525">
            <a:noFill/>
          </a:ln>
          <a:effectLst>
            <a:outerShdw blurRad="279400" sx="102000" sy="102000" algn="ctr" rotWithShape="0">
              <a:prstClr val="black">
                <a:alpha val="17000"/>
              </a:prstClr>
            </a:outerShdw>
          </a:effectLst>
        </p:spPr>
        <p:txBody>
          <a:bodyPr wrap="square" anchor="t">
            <a:spAutoFit/>
          </a:bodyPr>
          <a:p>
            <a:pPr algn="ctr" fontAlgn="auto"/>
            <a:r>
              <a:rPr lang="zh-CN" sz="3200" b="1" kern="100" noProof="1">
                <a:blipFill>
                  <a:blip r:embed="rId2"/>
                  <a:stretch>
                    <a:fillRect/>
                  </a:stretch>
                </a:blipFill>
                <a:effectLst>
                  <a:outerShdw blurRad="38100" dist="38100" dir="2700000" algn="tl">
                    <a:srgbClr val="000000">
                      <a:alpha val="23000"/>
                    </a:srgbClr>
                  </a:outerShdw>
                </a:effectLst>
                <a:latin typeface="方正小标宋简体" panose="02010601030101010101" charset="-122"/>
                <a:ea typeface="方正小标宋简体" panose="02010601030101010101" charset="-122"/>
                <a:cs typeface="方正小标宋简体" panose="02010601030101010101" charset="-122"/>
              </a:rPr>
              <a:t>总结提升：</a:t>
            </a:r>
            <a:r>
              <a:rPr sz="3200" b="1" kern="100" noProof="1">
                <a:blipFill>
                  <a:blip r:embed="rId2"/>
                  <a:stretch>
                    <a:fillRect/>
                  </a:stretch>
                </a:blipFill>
                <a:effectLst>
                  <a:outerShdw blurRad="38100" dist="38100" dir="2700000" algn="tl">
                    <a:srgbClr val="000000">
                      <a:alpha val="23000"/>
                    </a:srgbClr>
                  </a:outerShdw>
                </a:effectLst>
                <a:latin typeface="方正小标宋简体" panose="02010601030101010101" charset="-122"/>
                <a:ea typeface="方正小标宋简体" panose="02010601030101010101" charset="-122"/>
                <a:cs typeface="方正小标宋简体" panose="02010601030101010101" charset="-122"/>
              </a:rPr>
              <a:t>区分科学社会主义与空想社会主义</a:t>
            </a:r>
            <a:endParaRPr sz="3200" b="1" kern="100" noProof="1">
              <a:blipFill>
                <a:blip r:embed="rId2"/>
                <a:stretch>
                  <a:fillRect/>
                </a:stretch>
              </a:blipFill>
              <a:effectLst>
                <a:outerShdw blurRad="38100" dist="38100" dir="2700000" algn="tl">
                  <a:srgbClr val="000000">
                    <a:alpha val="23000"/>
                  </a:srgbClr>
                </a:outerShdw>
              </a:effectLst>
              <a:latin typeface="方正小标宋简体" panose="02010601030101010101" charset="-122"/>
              <a:ea typeface="方正小标宋简体" panose="02010601030101010101" charset="-122"/>
              <a:cs typeface="方正小标宋简体" panose="02010601030101010101" charset="-122"/>
            </a:endParaRPr>
          </a:p>
        </p:txBody>
      </p:sp>
      <p:graphicFrame>
        <p:nvGraphicFramePr>
          <p:cNvPr id="3" name="表格 2"/>
          <p:cNvGraphicFramePr>
            <a:graphicFrameLocks noGrp="1"/>
          </p:cNvGraphicFramePr>
          <p:nvPr>
            <p:custDataLst>
              <p:tags r:id="rId3"/>
            </p:custDataLst>
          </p:nvPr>
        </p:nvGraphicFramePr>
        <p:xfrm>
          <a:off x="200660" y="935990"/>
          <a:ext cx="11855450" cy="5664200"/>
        </p:xfrm>
        <a:graphic>
          <a:graphicData uri="http://schemas.openxmlformats.org/drawingml/2006/table">
            <a:tbl>
              <a:tblPr firstRow="1" bandRow="1">
                <a:tableStyleId>{5940675A-B579-460E-94D1-54222C63F5DA}</a:tableStyleId>
              </a:tblPr>
              <a:tblGrid>
                <a:gridCol w="354330"/>
                <a:gridCol w="1652270"/>
                <a:gridCol w="3943985"/>
                <a:gridCol w="5904865"/>
              </a:tblGrid>
              <a:tr h="600075">
                <a:tc gridSpan="2">
                  <a:txBody>
                    <a:bodyPr wrap="square"/>
                    <a:p>
                      <a:pPr indent="0" algn="ctr">
                        <a:lnSpc>
                          <a:spcPct val="120000"/>
                        </a:lnSpc>
                        <a:spcBef>
                          <a:spcPct val="0"/>
                        </a:spcBef>
                        <a:spcAft>
                          <a:spcPct val="0"/>
                        </a:spcAft>
                        <a:buNone/>
                      </a:pPr>
                      <a:endParaRPr lang="en-US" altLang="en-US" sz="2000" b="1" spc="120">
                        <a:solidFill>
                          <a:schemeClr val="tx1">
                            <a:lumMod val="85000"/>
                            <a:lumOff val="15000"/>
                          </a:schemeClr>
                        </a:solidFill>
                        <a:latin typeface="+mj-lt"/>
                        <a:ea typeface="微软雅黑" panose="020B0503020204020204" charset="-122"/>
                        <a:cs typeface="+mj-lt"/>
                      </a:endParaRPr>
                    </a:p>
                  </a:txBody>
                  <a:tcPr marL="19050" marR="19050" marT="80962" marB="80962" vert="horz" anchor="ctr">
                    <a:lnL>
                      <a:noFill/>
                    </a:lnL>
                    <a:lnR w="6350">
                      <a:solidFill>
                        <a:srgbClr val="E34D4D"/>
                      </a:solidFill>
                      <a:prstDash val="dash"/>
                    </a:lnR>
                    <a:lnT w="19050">
                      <a:solidFill>
                        <a:srgbClr val="E34D4D"/>
                      </a:solidFill>
                      <a:prstDash val="solid"/>
                    </a:lnT>
                    <a:lnB w="6350">
                      <a:solidFill>
                        <a:srgbClr val="E34D4D"/>
                      </a:solidFill>
                      <a:prstDash val="dash"/>
                    </a:lnB>
                    <a:solidFill>
                      <a:srgbClr val="FFFFFF"/>
                    </a:solidFill>
                  </a:tcPr>
                </a:tc>
                <a:tc hMerge="1">
                  <a:tcPr>
                    <a:lnR w="6350">
                      <a:solidFill>
                        <a:srgbClr val="E34D4D"/>
                      </a:solidFill>
                      <a:prstDash val="dash"/>
                    </a:lnR>
                    <a:lnT w="19050">
                      <a:solidFill>
                        <a:srgbClr val="E34D4D"/>
                      </a:solidFill>
                      <a:prstDash val="solid"/>
                    </a:lnT>
                    <a:lnB w="6350">
                      <a:solidFill>
                        <a:srgbClr val="E34D4D"/>
                      </a:solidFill>
                      <a:prstDash val="dash"/>
                    </a:lnB>
                  </a:tcPr>
                </a:tc>
                <a:tc>
                  <a:txBody>
                    <a:bodyPr wrap="square"/>
                    <a:p>
                      <a:pPr indent="0" algn="ctr">
                        <a:lnSpc>
                          <a:spcPct val="120000"/>
                        </a:lnSpc>
                        <a:spcBef>
                          <a:spcPct val="0"/>
                        </a:spcBef>
                        <a:spcAft>
                          <a:spcPct val="0"/>
                        </a:spcAft>
                        <a:buNone/>
                      </a:pPr>
                      <a:r>
                        <a:rPr lang="en-US" sz="2400" b="1" spc="120">
                          <a:solidFill>
                            <a:schemeClr val="tx1">
                              <a:lumMod val="85000"/>
                              <a:lumOff val="15000"/>
                            </a:schemeClr>
                          </a:solidFill>
                          <a:latin typeface="+mj-lt"/>
                          <a:ea typeface="微软雅黑" panose="020B0503020204020204" charset="-122"/>
                        </a:rPr>
                        <a:t>空想社会主义</a:t>
                      </a:r>
                      <a:endParaRPr lang="en-US" altLang="en-US" sz="2400" b="1"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19050">
                      <a:solidFill>
                        <a:srgbClr val="E34D4D"/>
                      </a:solidFill>
                      <a:prstDash val="solid"/>
                    </a:lnT>
                    <a:lnB w="6350">
                      <a:solidFill>
                        <a:srgbClr val="E34D4D"/>
                      </a:solidFill>
                      <a:prstDash val="dash"/>
                    </a:lnB>
                    <a:solidFill>
                      <a:srgbClr val="FFFFFF"/>
                    </a:solidFill>
                  </a:tcPr>
                </a:tc>
                <a:tc>
                  <a:txBody>
                    <a:bodyPr wrap="square"/>
                    <a:p>
                      <a:pPr indent="0" algn="ctr">
                        <a:lnSpc>
                          <a:spcPct val="120000"/>
                        </a:lnSpc>
                        <a:spcBef>
                          <a:spcPct val="0"/>
                        </a:spcBef>
                        <a:spcAft>
                          <a:spcPct val="0"/>
                        </a:spcAft>
                        <a:buNone/>
                      </a:pPr>
                      <a:r>
                        <a:rPr lang="en-US" sz="2400" b="1" spc="120">
                          <a:solidFill>
                            <a:schemeClr val="tx1">
                              <a:lumMod val="85000"/>
                              <a:lumOff val="15000"/>
                            </a:schemeClr>
                          </a:solidFill>
                          <a:latin typeface="+mj-lt"/>
                          <a:ea typeface="微软雅黑" panose="020B0503020204020204" charset="-122"/>
                        </a:rPr>
                        <a:t>科学社会主义</a:t>
                      </a:r>
                      <a:endParaRPr lang="en-US" altLang="en-US" sz="2400" b="1"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a:noFill/>
                    </a:lnR>
                    <a:lnT w="19050">
                      <a:solidFill>
                        <a:srgbClr val="E34D4D"/>
                      </a:solidFill>
                      <a:prstDash val="solid"/>
                    </a:lnT>
                    <a:lnB w="6350">
                      <a:solidFill>
                        <a:srgbClr val="E34D4D"/>
                      </a:solidFill>
                      <a:prstDash val="dash"/>
                    </a:lnB>
                    <a:solidFill>
                      <a:srgbClr val="FFFFFF"/>
                    </a:solidFill>
                  </a:tcPr>
                </a:tc>
              </a:tr>
              <a:tr h="892810">
                <a:tc rowSpan="5">
                  <a:txBody>
                    <a:bodyPr wrap="square"/>
                    <a:p>
                      <a:pPr indent="0" algn="l">
                        <a:lnSpc>
                          <a:spcPct val="120000"/>
                        </a:lnSpc>
                        <a:spcBef>
                          <a:spcPct val="0"/>
                        </a:spcBef>
                        <a:spcAft>
                          <a:spcPct val="0"/>
                        </a:spcAft>
                        <a:buNone/>
                      </a:pPr>
                      <a:r>
                        <a:rPr lang="en-US" sz="2400" b="1" spc="120">
                          <a:solidFill>
                            <a:schemeClr val="tx1">
                              <a:lumMod val="85000"/>
                              <a:lumOff val="15000"/>
                            </a:schemeClr>
                          </a:solidFill>
                          <a:latin typeface="+mj-lt"/>
                          <a:ea typeface="微软雅黑" panose="020B0503020204020204" charset="-122"/>
                        </a:rPr>
                        <a:t>区别</a:t>
                      </a:r>
                      <a:endParaRPr lang="en-US" altLang="en-US" sz="2400" b="1" spc="120">
                        <a:solidFill>
                          <a:schemeClr val="tx1">
                            <a:lumMod val="85000"/>
                            <a:lumOff val="15000"/>
                          </a:schemeClr>
                        </a:solidFill>
                        <a:latin typeface="+mj-lt"/>
                        <a:ea typeface="微软雅黑" panose="020B0503020204020204" charset="-122"/>
                      </a:endParaRPr>
                    </a:p>
                  </a:txBody>
                  <a:tcPr marL="19050" marR="19050" marT="80962" marB="80962" vert="horz" anchor="ctr">
                    <a:lnL>
                      <a:noFill/>
                    </a:lnL>
                    <a:lnR w="6350">
                      <a:solidFill>
                        <a:srgbClr val="E34D4D"/>
                      </a:solidFill>
                      <a:prstDash val="dash"/>
                    </a:lnR>
                    <a:lnT w="6350">
                      <a:solidFill>
                        <a:srgbClr val="E34D4D"/>
                      </a:solidFill>
                      <a:prstDash val="dash"/>
                    </a:lnT>
                    <a:lnB w="6350">
                      <a:solidFill>
                        <a:srgbClr val="E34D4D"/>
                      </a:solidFill>
                      <a:prstDash val="dash"/>
                    </a:lnB>
                    <a:solidFill>
                      <a:srgbClr val="FFFFFF"/>
                    </a:solidFill>
                  </a:tcPr>
                </a:tc>
                <a:tc>
                  <a:txBody>
                    <a:bodyPr wrap="square"/>
                    <a:p>
                      <a:pPr indent="0" algn="ctr">
                        <a:lnSpc>
                          <a:spcPct val="120000"/>
                        </a:lnSpc>
                        <a:spcBef>
                          <a:spcPct val="0"/>
                        </a:spcBef>
                        <a:spcAft>
                          <a:spcPct val="0"/>
                        </a:spcAft>
                        <a:buNone/>
                      </a:pPr>
                      <a:r>
                        <a:rPr lang="en-US" sz="2400" b="1" spc="120">
                          <a:solidFill>
                            <a:schemeClr val="tx1">
                              <a:lumMod val="85000"/>
                              <a:lumOff val="15000"/>
                            </a:schemeClr>
                          </a:solidFill>
                          <a:latin typeface="+mj-lt"/>
                          <a:ea typeface="微软雅黑" panose="020B0503020204020204" charset="-122"/>
                        </a:rPr>
                        <a:t>阶级本质</a:t>
                      </a:r>
                      <a:endParaRPr lang="en-US" altLang="en-US" sz="2400" b="1"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6350">
                      <a:solidFill>
                        <a:srgbClr val="E34D4D"/>
                      </a:solidFill>
                      <a:prstDash val="dash"/>
                    </a:lnT>
                    <a:lnB w="19050">
                      <a:solidFill>
                        <a:srgbClr val="E34D4D"/>
                      </a:solidFill>
                      <a:prstDash val="solid"/>
                    </a:lnB>
                    <a:solidFill>
                      <a:srgbClr val="FFFFFF"/>
                    </a:solidFill>
                  </a:tcPr>
                </a:tc>
                <a:tc>
                  <a:txBody>
                    <a:bodyPr wrap="square"/>
                    <a:p>
                      <a:pPr indent="0" algn="ctr">
                        <a:lnSpc>
                          <a:spcPct val="120000"/>
                        </a:lnSpc>
                        <a:spcBef>
                          <a:spcPct val="0"/>
                        </a:spcBef>
                        <a:spcAft>
                          <a:spcPct val="0"/>
                        </a:spcAft>
                        <a:buNone/>
                      </a:pPr>
                      <a:endParaRPr lang="en-US" alt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6350">
                      <a:solidFill>
                        <a:srgbClr val="E34D4D"/>
                      </a:solidFill>
                      <a:prstDash val="dash"/>
                    </a:lnT>
                    <a:lnB w="19050">
                      <a:solidFill>
                        <a:srgbClr val="E34D4D"/>
                      </a:solidFill>
                      <a:prstDash val="solid"/>
                    </a:lnB>
                    <a:solidFill>
                      <a:srgbClr val="FFFFFF"/>
                    </a:solidFill>
                  </a:tcPr>
                </a:tc>
                <a:tc>
                  <a:txBody>
                    <a:bodyPr wrap="square"/>
                    <a:p>
                      <a:pPr indent="0" algn="l">
                        <a:lnSpc>
                          <a:spcPct val="120000"/>
                        </a:lnSpc>
                        <a:spcBef>
                          <a:spcPct val="0"/>
                        </a:spcBef>
                        <a:spcAft>
                          <a:spcPct val="0"/>
                        </a:spcAft>
                        <a:buNone/>
                      </a:pPr>
                      <a:endParaRPr lang="en-US" alt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a:noFill/>
                    </a:lnR>
                    <a:lnT w="6350">
                      <a:solidFill>
                        <a:srgbClr val="E34D4D"/>
                      </a:solidFill>
                      <a:prstDash val="dash"/>
                    </a:lnT>
                    <a:lnB w="19050">
                      <a:solidFill>
                        <a:srgbClr val="E34D4D"/>
                      </a:solidFill>
                      <a:prstDash val="solid"/>
                    </a:lnB>
                    <a:solidFill>
                      <a:srgbClr val="FFFFFF"/>
                    </a:solidFill>
                  </a:tcPr>
                </a:tc>
              </a:tr>
              <a:tr h="892810">
                <a:tc vMerge="1">
                  <a:tcPr>
                    <a:lnL>
                      <a:noFill/>
                    </a:lnL>
                    <a:lnR w="6350">
                      <a:solidFill>
                        <a:srgbClr val="E34D4D"/>
                      </a:solidFill>
                      <a:prstDash val="dash"/>
                    </a:lnR>
                  </a:tcPr>
                </a:tc>
                <a:tc>
                  <a:txBody>
                    <a:bodyPr wrap="square"/>
                    <a:p>
                      <a:pPr algn="ctr">
                        <a:lnSpc>
                          <a:spcPct val="120000"/>
                        </a:lnSpc>
                        <a:buClrTx/>
                        <a:buSzTx/>
                        <a:buFontTx/>
                        <a:buNone/>
                      </a:pPr>
                      <a:r>
                        <a:rPr lang="en-US" sz="2400" b="1" spc="120">
                          <a:solidFill>
                            <a:schemeClr val="tx1">
                              <a:lumMod val="85000"/>
                              <a:lumOff val="15000"/>
                            </a:schemeClr>
                          </a:solidFill>
                          <a:latin typeface="+mj-lt"/>
                          <a:ea typeface="微软雅黑" panose="020B0503020204020204" charset="-122"/>
                        </a:rPr>
                        <a:t>革命斗争</a:t>
                      </a:r>
                      <a:endParaRPr lang="en-US" sz="2400" b="1"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19050">
                      <a:solidFill>
                        <a:srgbClr val="E34D4D"/>
                      </a:solidFill>
                      <a:prstDash val="solid"/>
                    </a:lnT>
                    <a:lnB w="6350">
                      <a:solidFill>
                        <a:srgbClr val="E34D4D"/>
                      </a:solidFill>
                      <a:prstDash val="dash"/>
                    </a:lnB>
                    <a:solidFill>
                      <a:srgbClr val="FFFFFF"/>
                    </a:solidFill>
                  </a:tcPr>
                </a:tc>
                <a:tc>
                  <a:txBody>
                    <a:bodyPr wrap="square"/>
                    <a:p>
                      <a:pPr algn="ctr">
                        <a:lnSpc>
                          <a:spcPct val="120000"/>
                        </a:lnSpc>
                        <a:buClrTx/>
                        <a:buSzTx/>
                        <a:buFontTx/>
                        <a:buNone/>
                      </a:pPr>
                      <a:endParaRPr 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19050">
                      <a:solidFill>
                        <a:srgbClr val="E34D4D"/>
                      </a:solidFill>
                      <a:prstDash val="solid"/>
                    </a:lnT>
                    <a:lnB w="6350">
                      <a:solidFill>
                        <a:srgbClr val="E34D4D"/>
                      </a:solidFill>
                      <a:prstDash val="dash"/>
                    </a:lnB>
                    <a:solidFill>
                      <a:srgbClr val="FFFFFF"/>
                    </a:solidFill>
                  </a:tcPr>
                </a:tc>
                <a:tc>
                  <a:txBody>
                    <a:bodyPr wrap="square"/>
                    <a:p>
                      <a:pPr algn="l">
                        <a:lnSpc>
                          <a:spcPct val="120000"/>
                        </a:lnSpc>
                        <a:buClrTx/>
                        <a:buSzTx/>
                        <a:buFontTx/>
                        <a:buNone/>
                      </a:pPr>
                      <a:endParaRPr 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a:noFill/>
                    </a:lnR>
                    <a:lnT w="19050">
                      <a:solidFill>
                        <a:srgbClr val="E34D4D"/>
                      </a:solidFill>
                      <a:prstDash val="solid"/>
                    </a:lnT>
                    <a:lnB w="6350">
                      <a:solidFill>
                        <a:srgbClr val="E34D4D"/>
                      </a:solidFill>
                      <a:prstDash val="dash"/>
                    </a:lnB>
                    <a:solidFill>
                      <a:srgbClr val="FFFFFF"/>
                    </a:solidFill>
                  </a:tcPr>
                </a:tc>
              </a:tr>
              <a:tr h="892810">
                <a:tc vMerge="1">
                  <a:tcPr>
                    <a:lnL>
                      <a:noFill/>
                    </a:lnL>
                    <a:lnR w="6350">
                      <a:solidFill>
                        <a:srgbClr val="E34D4D"/>
                      </a:solidFill>
                      <a:prstDash val="dash"/>
                    </a:lnR>
                  </a:tcPr>
                </a:tc>
                <a:tc>
                  <a:txBody>
                    <a:bodyPr wrap="square"/>
                    <a:p>
                      <a:pPr algn="ctr">
                        <a:lnSpc>
                          <a:spcPct val="120000"/>
                        </a:lnSpc>
                        <a:buClrTx/>
                        <a:buSzTx/>
                        <a:buFontTx/>
                        <a:buNone/>
                      </a:pPr>
                      <a:r>
                        <a:rPr lang="en-US" sz="2400" b="1" spc="120">
                          <a:solidFill>
                            <a:schemeClr val="tx1">
                              <a:lumMod val="85000"/>
                              <a:lumOff val="15000"/>
                            </a:schemeClr>
                          </a:solidFill>
                          <a:latin typeface="+mj-lt"/>
                          <a:ea typeface="微软雅黑" panose="020B0503020204020204" charset="-122"/>
                        </a:rPr>
                        <a:t>人民群众</a:t>
                      </a:r>
                      <a:endParaRPr lang="en-US" sz="2400" b="1"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6350">
                      <a:solidFill>
                        <a:srgbClr val="E34D4D"/>
                      </a:solidFill>
                      <a:prstDash val="dash"/>
                    </a:lnT>
                    <a:lnB w="6350">
                      <a:solidFill>
                        <a:srgbClr val="E34D4D"/>
                      </a:solidFill>
                      <a:prstDash val="dash"/>
                    </a:lnB>
                    <a:solidFill>
                      <a:srgbClr val="FFFFFF"/>
                    </a:solidFill>
                  </a:tcPr>
                </a:tc>
                <a:tc>
                  <a:txBody>
                    <a:bodyPr wrap="square"/>
                    <a:p>
                      <a:pPr algn="ctr">
                        <a:lnSpc>
                          <a:spcPct val="120000"/>
                        </a:lnSpc>
                        <a:buClrTx/>
                        <a:buSzTx/>
                        <a:buFontTx/>
                        <a:buNone/>
                      </a:pPr>
                      <a:endParaRPr 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6350">
                      <a:solidFill>
                        <a:srgbClr val="E34D4D"/>
                      </a:solidFill>
                      <a:prstDash val="dash"/>
                    </a:lnT>
                    <a:lnB w="6350">
                      <a:solidFill>
                        <a:srgbClr val="E34D4D"/>
                      </a:solidFill>
                      <a:prstDash val="dash"/>
                    </a:lnB>
                    <a:solidFill>
                      <a:srgbClr val="FFFFFF"/>
                    </a:solidFill>
                  </a:tcPr>
                </a:tc>
                <a:tc>
                  <a:txBody>
                    <a:bodyPr wrap="square"/>
                    <a:p>
                      <a:pPr algn="l">
                        <a:lnSpc>
                          <a:spcPct val="120000"/>
                        </a:lnSpc>
                        <a:buClrTx/>
                        <a:buSzTx/>
                        <a:buFontTx/>
                        <a:buNone/>
                      </a:pPr>
                      <a:endParaRPr 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a:noFill/>
                    </a:lnR>
                    <a:lnT w="6350">
                      <a:solidFill>
                        <a:srgbClr val="E34D4D"/>
                      </a:solidFill>
                      <a:prstDash val="dash"/>
                    </a:lnT>
                    <a:lnB w="6350">
                      <a:solidFill>
                        <a:srgbClr val="E34D4D"/>
                      </a:solidFill>
                      <a:prstDash val="dash"/>
                    </a:lnB>
                    <a:solidFill>
                      <a:srgbClr val="FFFFFF"/>
                    </a:solidFill>
                  </a:tcPr>
                </a:tc>
              </a:tr>
              <a:tr h="892810">
                <a:tc vMerge="1">
                  <a:tcPr>
                    <a:lnL>
                      <a:noFill/>
                    </a:lnL>
                    <a:lnR w="6350">
                      <a:solidFill>
                        <a:srgbClr val="E34D4D"/>
                      </a:solidFill>
                      <a:prstDash val="dash"/>
                    </a:lnR>
                  </a:tcPr>
                </a:tc>
                <a:tc>
                  <a:txBody>
                    <a:bodyPr wrap="square"/>
                    <a:p>
                      <a:pPr algn="ctr">
                        <a:lnSpc>
                          <a:spcPct val="120000"/>
                        </a:lnSpc>
                        <a:buClrTx/>
                        <a:buSzTx/>
                        <a:buFontTx/>
                        <a:buNone/>
                      </a:pPr>
                      <a:r>
                        <a:rPr lang="en-US" sz="2400" b="1" spc="120">
                          <a:solidFill>
                            <a:schemeClr val="tx1">
                              <a:lumMod val="85000"/>
                              <a:lumOff val="15000"/>
                            </a:schemeClr>
                          </a:solidFill>
                          <a:latin typeface="+mj-lt"/>
                          <a:ea typeface="微软雅黑" panose="020B0503020204020204" charset="-122"/>
                        </a:rPr>
                        <a:t>社会规律</a:t>
                      </a:r>
                      <a:endParaRPr lang="en-US" sz="2400" b="1"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6350">
                      <a:solidFill>
                        <a:srgbClr val="E34D4D"/>
                      </a:solidFill>
                      <a:prstDash val="dash"/>
                    </a:lnT>
                    <a:lnB w="6350">
                      <a:solidFill>
                        <a:srgbClr val="E34D4D"/>
                      </a:solidFill>
                      <a:prstDash val="dash"/>
                    </a:lnB>
                    <a:solidFill>
                      <a:srgbClr val="FFFFFF"/>
                    </a:solidFill>
                  </a:tcPr>
                </a:tc>
                <a:tc>
                  <a:txBody>
                    <a:bodyPr wrap="square"/>
                    <a:p>
                      <a:pPr algn="ctr">
                        <a:lnSpc>
                          <a:spcPct val="120000"/>
                        </a:lnSpc>
                        <a:buClrTx/>
                        <a:buSzTx/>
                        <a:buFontTx/>
                        <a:buNone/>
                      </a:pPr>
                      <a:endParaRPr 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6350">
                      <a:solidFill>
                        <a:srgbClr val="E34D4D"/>
                      </a:solidFill>
                      <a:prstDash val="dash"/>
                    </a:lnT>
                    <a:lnB w="6350">
                      <a:solidFill>
                        <a:srgbClr val="E34D4D"/>
                      </a:solidFill>
                      <a:prstDash val="dash"/>
                    </a:lnB>
                    <a:solidFill>
                      <a:srgbClr val="FFFFFF"/>
                    </a:solidFill>
                  </a:tcPr>
                </a:tc>
                <a:tc>
                  <a:txBody>
                    <a:bodyPr wrap="square"/>
                    <a:p>
                      <a:pPr algn="l">
                        <a:lnSpc>
                          <a:spcPct val="120000"/>
                        </a:lnSpc>
                        <a:buClrTx/>
                        <a:buSzTx/>
                        <a:buFontTx/>
                        <a:buNone/>
                      </a:pPr>
                      <a:endParaRPr 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a:noFill/>
                    </a:lnR>
                    <a:lnT w="6350">
                      <a:solidFill>
                        <a:srgbClr val="E34D4D"/>
                      </a:solidFill>
                      <a:prstDash val="dash"/>
                    </a:lnT>
                    <a:lnB w="6350">
                      <a:solidFill>
                        <a:srgbClr val="E34D4D"/>
                      </a:solidFill>
                      <a:prstDash val="dash"/>
                    </a:lnB>
                    <a:solidFill>
                      <a:srgbClr val="FFFFFF"/>
                    </a:solidFill>
                  </a:tcPr>
                </a:tc>
              </a:tr>
              <a:tr h="892810">
                <a:tc vMerge="1">
                  <a:tcPr>
                    <a:lnL>
                      <a:noFill/>
                    </a:lnL>
                    <a:lnR w="6350">
                      <a:solidFill>
                        <a:srgbClr val="E34D4D"/>
                      </a:solidFill>
                      <a:prstDash val="dash"/>
                    </a:lnR>
                    <a:lnB w="6350">
                      <a:solidFill>
                        <a:srgbClr val="E34D4D"/>
                      </a:solidFill>
                      <a:prstDash val="dash"/>
                    </a:lnB>
                  </a:tcPr>
                </a:tc>
                <a:tc>
                  <a:txBody>
                    <a:bodyPr wrap="square"/>
                    <a:p>
                      <a:pPr algn="ctr">
                        <a:lnSpc>
                          <a:spcPct val="120000"/>
                        </a:lnSpc>
                        <a:buClrTx/>
                        <a:buSzTx/>
                        <a:buFontTx/>
                        <a:buNone/>
                      </a:pPr>
                      <a:r>
                        <a:rPr lang="en-US" sz="2400" b="1" spc="120">
                          <a:solidFill>
                            <a:schemeClr val="tx1">
                              <a:lumMod val="85000"/>
                              <a:lumOff val="15000"/>
                            </a:schemeClr>
                          </a:solidFill>
                          <a:latin typeface="+mj-lt"/>
                          <a:ea typeface="微软雅黑" panose="020B0503020204020204" charset="-122"/>
                        </a:rPr>
                        <a:t>理想社会</a:t>
                      </a:r>
                      <a:endParaRPr lang="en-US" sz="2400" b="1"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6350">
                      <a:solidFill>
                        <a:srgbClr val="E34D4D"/>
                      </a:solidFill>
                      <a:prstDash val="dash"/>
                    </a:lnT>
                    <a:lnB w="6350">
                      <a:solidFill>
                        <a:srgbClr val="E34D4D"/>
                      </a:solidFill>
                      <a:prstDash val="dash"/>
                    </a:lnB>
                    <a:solidFill>
                      <a:srgbClr val="FFFFFF"/>
                    </a:solidFill>
                  </a:tcPr>
                </a:tc>
                <a:tc>
                  <a:txBody>
                    <a:bodyPr wrap="square"/>
                    <a:p>
                      <a:pPr algn="ctr">
                        <a:lnSpc>
                          <a:spcPct val="120000"/>
                        </a:lnSpc>
                        <a:buClrTx/>
                        <a:buSzTx/>
                        <a:buFontTx/>
                        <a:buNone/>
                      </a:pPr>
                      <a:endParaRPr 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w="6350">
                      <a:solidFill>
                        <a:srgbClr val="E34D4D"/>
                      </a:solidFill>
                      <a:prstDash val="dash"/>
                    </a:lnR>
                    <a:lnT w="6350">
                      <a:solidFill>
                        <a:srgbClr val="E34D4D"/>
                      </a:solidFill>
                      <a:prstDash val="dash"/>
                    </a:lnT>
                    <a:lnB w="6350">
                      <a:solidFill>
                        <a:srgbClr val="E34D4D"/>
                      </a:solidFill>
                      <a:prstDash val="dash"/>
                    </a:lnB>
                    <a:solidFill>
                      <a:srgbClr val="FFFFFF"/>
                    </a:solidFill>
                  </a:tcPr>
                </a:tc>
                <a:tc>
                  <a:txBody>
                    <a:bodyPr wrap="square"/>
                    <a:p>
                      <a:pPr algn="l">
                        <a:lnSpc>
                          <a:spcPct val="120000"/>
                        </a:lnSpc>
                        <a:buClrTx/>
                        <a:buSzTx/>
                        <a:buFontTx/>
                        <a:buNone/>
                      </a:pPr>
                      <a:endParaRPr 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a:noFill/>
                    </a:lnR>
                    <a:lnT w="6350">
                      <a:solidFill>
                        <a:srgbClr val="E34D4D"/>
                      </a:solidFill>
                      <a:prstDash val="dash"/>
                    </a:lnT>
                    <a:lnB w="6350">
                      <a:solidFill>
                        <a:srgbClr val="E34D4D"/>
                      </a:solidFill>
                      <a:prstDash val="dash"/>
                    </a:lnB>
                    <a:solidFill>
                      <a:srgbClr val="FFFFFF"/>
                    </a:solidFill>
                  </a:tcPr>
                </a:tc>
              </a:tr>
              <a:tr h="600075">
                <a:tc gridSpan="2">
                  <a:txBody>
                    <a:bodyPr wrap="square"/>
                    <a:p>
                      <a:pPr algn="ctr">
                        <a:lnSpc>
                          <a:spcPct val="120000"/>
                        </a:lnSpc>
                        <a:buClrTx/>
                        <a:buSzTx/>
                        <a:buFontTx/>
                        <a:buNone/>
                      </a:pPr>
                      <a:r>
                        <a:rPr lang="en-US" sz="2400" b="1" spc="120">
                          <a:solidFill>
                            <a:schemeClr val="tx1">
                              <a:lumMod val="85000"/>
                              <a:lumOff val="15000"/>
                            </a:schemeClr>
                          </a:solidFill>
                          <a:latin typeface="+mj-lt"/>
                          <a:ea typeface="微软雅黑" panose="020B0503020204020204" charset="-122"/>
                        </a:rPr>
                        <a:t>联系</a:t>
                      </a:r>
                      <a:endParaRPr lang="en-US" sz="2400" b="1" spc="120">
                        <a:solidFill>
                          <a:schemeClr val="tx1">
                            <a:lumMod val="85000"/>
                            <a:lumOff val="15000"/>
                          </a:schemeClr>
                        </a:solidFill>
                        <a:latin typeface="+mj-lt"/>
                        <a:ea typeface="微软雅黑" panose="020B0503020204020204" charset="-122"/>
                      </a:endParaRPr>
                    </a:p>
                  </a:txBody>
                  <a:tcPr marL="19050" marR="19050" marT="80962" marB="80962" vert="horz" anchor="ctr">
                    <a:lnL>
                      <a:noFill/>
                    </a:lnL>
                    <a:lnR w="6350">
                      <a:solidFill>
                        <a:srgbClr val="E34D4D"/>
                      </a:solidFill>
                      <a:prstDash val="dash"/>
                    </a:lnR>
                    <a:lnT w="6350">
                      <a:solidFill>
                        <a:srgbClr val="E34D4D"/>
                      </a:solidFill>
                      <a:prstDash val="dash"/>
                    </a:lnT>
                    <a:lnB w="19050">
                      <a:solidFill>
                        <a:srgbClr val="E34D4D"/>
                      </a:solidFill>
                      <a:prstDash val="solid"/>
                    </a:lnB>
                    <a:solidFill>
                      <a:srgbClr val="FFFFFF"/>
                    </a:solidFill>
                  </a:tcPr>
                </a:tc>
                <a:tc hMerge="1">
                  <a:tcPr>
                    <a:lnR w="6350">
                      <a:solidFill>
                        <a:srgbClr val="E34D4D"/>
                      </a:solidFill>
                      <a:prstDash val="dash"/>
                    </a:lnR>
                    <a:lnT w="6350">
                      <a:solidFill>
                        <a:srgbClr val="E34D4D"/>
                      </a:solidFill>
                      <a:prstDash val="dash"/>
                    </a:lnT>
                    <a:lnB w="19050">
                      <a:solidFill>
                        <a:srgbClr val="E34D4D"/>
                      </a:solidFill>
                      <a:prstDash val="solid"/>
                    </a:lnB>
                  </a:tcPr>
                </a:tc>
                <a:tc gridSpan="2">
                  <a:txBody>
                    <a:bodyPr wrap="square"/>
                    <a:p>
                      <a:pPr algn="ctr">
                        <a:lnSpc>
                          <a:spcPct val="120000"/>
                        </a:lnSpc>
                        <a:buClrTx/>
                        <a:buSzTx/>
                        <a:buFontTx/>
                        <a:buNone/>
                      </a:pPr>
                      <a:endParaRPr lang="en-US" sz="2000" b="0" spc="120">
                        <a:solidFill>
                          <a:schemeClr val="tx1">
                            <a:lumMod val="85000"/>
                            <a:lumOff val="15000"/>
                          </a:schemeClr>
                        </a:solidFill>
                        <a:latin typeface="+mj-lt"/>
                        <a:ea typeface="微软雅黑" panose="020B0503020204020204" charset="-122"/>
                      </a:endParaRPr>
                    </a:p>
                  </a:txBody>
                  <a:tcPr marL="19050" marR="19050" marT="80962" marB="80962" vert="horz" anchor="ctr">
                    <a:lnL w="6350">
                      <a:solidFill>
                        <a:srgbClr val="E34D4D"/>
                      </a:solidFill>
                      <a:prstDash val="dash"/>
                    </a:lnL>
                    <a:lnR>
                      <a:noFill/>
                    </a:lnR>
                    <a:lnT w="6350">
                      <a:solidFill>
                        <a:srgbClr val="E34D4D"/>
                      </a:solidFill>
                      <a:prstDash val="dash"/>
                    </a:lnT>
                    <a:lnB w="19050">
                      <a:solidFill>
                        <a:srgbClr val="E34D4D"/>
                      </a:solidFill>
                      <a:prstDash val="solid"/>
                    </a:lnB>
                    <a:solidFill>
                      <a:srgbClr val="FFFFFF"/>
                    </a:solidFill>
                  </a:tcPr>
                </a:tc>
                <a:tc hMerge="1">
                  <a:tcPr>
                    <a:lnR>
                      <a:noFill/>
                    </a:lnR>
                    <a:lnT w="6350">
                      <a:solidFill>
                        <a:srgbClr val="E34D4D"/>
                      </a:solidFill>
                      <a:prstDash val="dash"/>
                    </a:lnT>
                    <a:lnB w="19050">
                      <a:solidFill>
                        <a:srgbClr val="E34D4D"/>
                      </a:solidFill>
                      <a:prstDash val="solid"/>
                    </a:lnB>
                  </a:tcPr>
                </a:tc>
              </a:tr>
            </a:tbl>
          </a:graphicData>
        </a:graphic>
      </p:graphicFrame>
      <p:sp>
        <p:nvSpPr>
          <p:cNvPr id="2" name="文本框 1"/>
          <p:cNvSpPr txBox="1"/>
          <p:nvPr/>
        </p:nvSpPr>
        <p:spPr>
          <a:xfrm>
            <a:off x="2196465" y="1757680"/>
            <a:ext cx="3766185" cy="460375"/>
          </a:xfrm>
          <a:prstGeom prst="rect">
            <a:avLst/>
          </a:prstGeom>
          <a:noFill/>
        </p:spPr>
        <p:txBody>
          <a:bodyPr wrap="square" rtlCol="0">
            <a:spAutoFit/>
          </a:bodyPr>
          <a:p>
            <a:pPr indent="0" algn="l">
              <a:lnSpc>
                <a:spcPct val="120000"/>
              </a:lnSpc>
              <a:spcBef>
                <a:spcPct val="0"/>
              </a:spcBef>
              <a:spcAft>
                <a:spcPct val="0"/>
              </a:spcAft>
              <a:buNone/>
            </a:pPr>
            <a:r>
              <a:rPr lang="en-US" sz="2000" spc="120">
                <a:solidFill>
                  <a:schemeClr val="tx1">
                    <a:lumMod val="85000"/>
                    <a:lumOff val="15000"/>
                  </a:schemeClr>
                </a:solidFill>
                <a:latin typeface="+mj-lt"/>
                <a:ea typeface="微软雅黑" panose="020B0503020204020204" charset="-122"/>
                <a:sym typeface="+mn-ea"/>
              </a:rPr>
              <a:t>没有揭露资本主义剥削的本质</a:t>
            </a:r>
            <a:endParaRPr lang="en-US" altLang="en-US" sz="2000" spc="120">
              <a:solidFill>
                <a:schemeClr val="tx1">
                  <a:lumMod val="85000"/>
                  <a:lumOff val="15000"/>
                </a:schemeClr>
              </a:solidFill>
              <a:latin typeface="+mj-lt"/>
              <a:ea typeface="微软雅黑" panose="020B0503020204020204" charset="-122"/>
              <a:sym typeface="+mn-ea"/>
            </a:endParaRPr>
          </a:p>
        </p:txBody>
      </p:sp>
      <p:sp>
        <p:nvSpPr>
          <p:cNvPr id="4" name="文本框 3"/>
          <p:cNvSpPr txBox="1"/>
          <p:nvPr/>
        </p:nvSpPr>
        <p:spPr>
          <a:xfrm>
            <a:off x="6419850" y="1572895"/>
            <a:ext cx="5424805" cy="829945"/>
          </a:xfrm>
          <a:prstGeom prst="rect">
            <a:avLst/>
          </a:prstGeom>
          <a:noFill/>
        </p:spPr>
        <p:txBody>
          <a:bodyPr wrap="square" rtlCol="0">
            <a:spAutoFit/>
          </a:bodyPr>
          <a:p>
            <a:pPr indent="0" algn="l">
              <a:lnSpc>
                <a:spcPct val="120000"/>
              </a:lnSpc>
              <a:spcBef>
                <a:spcPct val="0"/>
              </a:spcBef>
              <a:spcAft>
                <a:spcPct val="0"/>
              </a:spcAft>
              <a:buNone/>
            </a:pPr>
            <a:r>
              <a:rPr lang="en-US" sz="2000" spc="120">
                <a:solidFill>
                  <a:schemeClr val="tx1">
                    <a:lumMod val="85000"/>
                    <a:lumOff val="15000"/>
                  </a:schemeClr>
                </a:solidFill>
                <a:latin typeface="+mj-lt"/>
                <a:ea typeface="微软雅黑" panose="020B0503020204020204" charset="-122"/>
                <a:sym typeface="+mn-ea"/>
              </a:rPr>
              <a:t>科学阐述了资本主义社会的基本矛盾</a:t>
            </a:r>
            <a:endParaRPr lang="en-US" sz="2000" b="0" spc="120">
              <a:solidFill>
                <a:schemeClr val="tx1">
                  <a:lumMod val="85000"/>
                  <a:lumOff val="15000"/>
                </a:schemeClr>
              </a:solidFill>
              <a:latin typeface="+mj-lt"/>
              <a:ea typeface="微软雅黑" panose="020B0503020204020204" charset="-122"/>
            </a:endParaRPr>
          </a:p>
          <a:p>
            <a:pPr indent="0" algn="l">
              <a:lnSpc>
                <a:spcPct val="120000"/>
              </a:lnSpc>
              <a:spcBef>
                <a:spcPct val="0"/>
              </a:spcBef>
              <a:spcAft>
                <a:spcPct val="0"/>
              </a:spcAft>
              <a:buNone/>
            </a:pPr>
            <a:r>
              <a:rPr lang="en-US" sz="2000" spc="120">
                <a:solidFill>
                  <a:schemeClr val="tx1">
                    <a:lumMod val="85000"/>
                    <a:lumOff val="15000"/>
                  </a:schemeClr>
                </a:solidFill>
                <a:latin typeface="+mj-lt"/>
                <a:ea typeface="微软雅黑" panose="020B0503020204020204" charset="-122"/>
                <a:sym typeface="+mn-ea"/>
              </a:rPr>
              <a:t>明确了资本主义阶级剥削的本质</a:t>
            </a:r>
            <a:endParaRPr lang="en-US" sz="2000" spc="120">
              <a:solidFill>
                <a:schemeClr val="tx1">
                  <a:lumMod val="85000"/>
                  <a:lumOff val="15000"/>
                </a:schemeClr>
              </a:solidFill>
              <a:latin typeface="+mj-lt"/>
              <a:ea typeface="微软雅黑" panose="020B0503020204020204" charset="-122"/>
            </a:endParaRPr>
          </a:p>
        </p:txBody>
      </p:sp>
      <p:sp>
        <p:nvSpPr>
          <p:cNvPr id="7" name="文本框 6"/>
          <p:cNvSpPr txBox="1"/>
          <p:nvPr/>
        </p:nvSpPr>
        <p:spPr>
          <a:xfrm>
            <a:off x="2491740" y="2616835"/>
            <a:ext cx="3175635" cy="460375"/>
          </a:xfrm>
          <a:prstGeom prst="rect">
            <a:avLst/>
          </a:prstGeom>
          <a:noFill/>
        </p:spPr>
        <p:txBody>
          <a:bodyPr wrap="square" rtlCol="0">
            <a:spAutoFit/>
          </a:bodyPr>
          <a:p>
            <a:pPr algn="l">
              <a:lnSpc>
                <a:spcPct val="120000"/>
              </a:lnSpc>
              <a:buClrTx/>
              <a:buSzTx/>
              <a:buFontTx/>
              <a:buNone/>
            </a:pPr>
            <a:r>
              <a:rPr lang="en-US" sz="2000" spc="120">
                <a:solidFill>
                  <a:schemeClr val="tx1">
                    <a:lumMod val="85000"/>
                    <a:lumOff val="15000"/>
                  </a:schemeClr>
                </a:solidFill>
                <a:latin typeface="+mj-lt"/>
                <a:ea typeface="微软雅黑" panose="020B0503020204020204" charset="-122"/>
                <a:sym typeface="+mn-ea"/>
              </a:rPr>
              <a:t>否认社会革命和阶级斗争</a:t>
            </a:r>
            <a:endParaRPr lang="en-US" sz="2000" spc="120">
              <a:solidFill>
                <a:schemeClr val="tx1">
                  <a:lumMod val="85000"/>
                  <a:lumOff val="15000"/>
                </a:schemeClr>
              </a:solidFill>
              <a:latin typeface="+mj-lt"/>
              <a:ea typeface="微软雅黑" panose="020B0503020204020204" charset="-122"/>
            </a:endParaRPr>
          </a:p>
        </p:txBody>
      </p:sp>
      <p:sp>
        <p:nvSpPr>
          <p:cNvPr id="8" name="文本框 7"/>
          <p:cNvSpPr txBox="1"/>
          <p:nvPr/>
        </p:nvSpPr>
        <p:spPr>
          <a:xfrm>
            <a:off x="6419850" y="2399030"/>
            <a:ext cx="4725035" cy="829945"/>
          </a:xfrm>
          <a:prstGeom prst="rect">
            <a:avLst/>
          </a:prstGeom>
          <a:noFill/>
        </p:spPr>
        <p:txBody>
          <a:bodyPr wrap="square" rtlCol="0">
            <a:spAutoFit/>
          </a:bodyPr>
          <a:p>
            <a:pPr algn="l">
              <a:lnSpc>
                <a:spcPct val="120000"/>
              </a:lnSpc>
              <a:buClrTx/>
              <a:buSzTx/>
              <a:buFontTx/>
              <a:buNone/>
            </a:pPr>
            <a:r>
              <a:rPr lang="en-US" sz="2000" spc="120">
                <a:solidFill>
                  <a:schemeClr val="tx1">
                    <a:lumMod val="85000"/>
                    <a:lumOff val="15000"/>
                  </a:schemeClr>
                </a:solidFill>
                <a:latin typeface="+mj-lt"/>
                <a:ea typeface="微软雅黑" panose="020B0503020204020204" charset="-122"/>
                <a:sym typeface="+mn-ea"/>
              </a:rPr>
              <a:t>主张通过社会革命和阶级斗争的方式推翻资产阶级统治</a:t>
            </a:r>
            <a:endParaRPr lang="en-US" sz="2000" spc="120">
              <a:solidFill>
                <a:schemeClr val="tx1">
                  <a:lumMod val="85000"/>
                  <a:lumOff val="15000"/>
                </a:schemeClr>
              </a:solidFill>
              <a:latin typeface="+mj-lt"/>
              <a:ea typeface="微软雅黑" panose="020B0503020204020204" charset="-122"/>
            </a:endParaRPr>
          </a:p>
        </p:txBody>
      </p:sp>
      <p:sp>
        <p:nvSpPr>
          <p:cNvPr id="9" name="文本框 8"/>
          <p:cNvSpPr txBox="1"/>
          <p:nvPr/>
        </p:nvSpPr>
        <p:spPr>
          <a:xfrm>
            <a:off x="2331720" y="3475990"/>
            <a:ext cx="3549650" cy="460375"/>
          </a:xfrm>
          <a:prstGeom prst="rect">
            <a:avLst/>
          </a:prstGeom>
          <a:noFill/>
        </p:spPr>
        <p:txBody>
          <a:bodyPr wrap="square" rtlCol="0">
            <a:spAutoFit/>
          </a:bodyPr>
          <a:p>
            <a:pPr algn="l">
              <a:lnSpc>
                <a:spcPct val="120000"/>
              </a:lnSpc>
              <a:buClrTx/>
              <a:buSzTx/>
              <a:buFontTx/>
              <a:buNone/>
            </a:pPr>
            <a:r>
              <a:rPr lang="en-US" sz="2000" spc="120">
                <a:solidFill>
                  <a:schemeClr val="tx1">
                    <a:lumMod val="85000"/>
                    <a:lumOff val="15000"/>
                  </a:schemeClr>
                </a:solidFill>
                <a:latin typeface="+mj-lt"/>
                <a:ea typeface="微软雅黑" panose="020B0503020204020204" charset="-122"/>
                <a:sym typeface="+mn-ea"/>
              </a:rPr>
              <a:t>没有认识到人民群众的力量</a:t>
            </a:r>
            <a:endParaRPr lang="en-US" sz="2000" spc="120">
              <a:solidFill>
                <a:schemeClr val="tx1">
                  <a:lumMod val="85000"/>
                  <a:lumOff val="15000"/>
                </a:schemeClr>
              </a:solidFill>
              <a:latin typeface="+mj-lt"/>
              <a:ea typeface="微软雅黑" panose="020B0503020204020204" charset="-122"/>
            </a:endParaRPr>
          </a:p>
        </p:txBody>
      </p:sp>
      <p:sp>
        <p:nvSpPr>
          <p:cNvPr id="10" name="文本框 9"/>
          <p:cNvSpPr txBox="1"/>
          <p:nvPr/>
        </p:nvSpPr>
        <p:spPr>
          <a:xfrm>
            <a:off x="6441440" y="3368040"/>
            <a:ext cx="4768215" cy="829945"/>
          </a:xfrm>
          <a:prstGeom prst="rect">
            <a:avLst/>
          </a:prstGeom>
          <a:noFill/>
        </p:spPr>
        <p:txBody>
          <a:bodyPr wrap="square" rtlCol="0">
            <a:spAutoFit/>
          </a:bodyPr>
          <a:p>
            <a:pPr algn="l">
              <a:lnSpc>
                <a:spcPct val="120000"/>
              </a:lnSpc>
              <a:buClrTx/>
              <a:buSzTx/>
              <a:buFontTx/>
              <a:buNone/>
            </a:pPr>
            <a:r>
              <a:rPr lang="en-US" sz="2000" spc="120">
                <a:solidFill>
                  <a:schemeClr val="tx1">
                    <a:lumMod val="85000"/>
                    <a:lumOff val="15000"/>
                  </a:schemeClr>
                </a:solidFill>
                <a:latin typeface="+mj-lt"/>
                <a:ea typeface="微软雅黑" panose="020B0503020204020204" charset="-122"/>
                <a:sym typeface="+mn-ea"/>
              </a:rPr>
              <a:t>肯定了人民群众社会历史主体地位，明确了无产阶级是资本主义的掘墓人</a:t>
            </a:r>
            <a:endParaRPr lang="en-US" sz="2000" spc="120">
              <a:solidFill>
                <a:schemeClr val="tx1">
                  <a:lumMod val="85000"/>
                  <a:lumOff val="15000"/>
                </a:schemeClr>
              </a:solidFill>
              <a:latin typeface="+mj-lt"/>
              <a:ea typeface="微软雅黑" panose="020B0503020204020204" charset="-122"/>
            </a:endParaRPr>
          </a:p>
        </p:txBody>
      </p:sp>
      <p:sp>
        <p:nvSpPr>
          <p:cNvPr id="11" name="文本框 10"/>
          <p:cNvSpPr txBox="1"/>
          <p:nvPr/>
        </p:nvSpPr>
        <p:spPr>
          <a:xfrm>
            <a:off x="2459355" y="4422775"/>
            <a:ext cx="3422015" cy="460375"/>
          </a:xfrm>
          <a:prstGeom prst="rect">
            <a:avLst/>
          </a:prstGeom>
          <a:noFill/>
        </p:spPr>
        <p:txBody>
          <a:bodyPr wrap="square" rtlCol="0">
            <a:spAutoFit/>
          </a:bodyPr>
          <a:p>
            <a:pPr algn="l">
              <a:lnSpc>
                <a:spcPct val="120000"/>
              </a:lnSpc>
              <a:buClrTx/>
              <a:buSzTx/>
              <a:buFontTx/>
              <a:buNone/>
            </a:pPr>
            <a:r>
              <a:rPr lang="en-US" sz="2000" spc="120">
                <a:solidFill>
                  <a:schemeClr val="tx1">
                    <a:lumMod val="85000"/>
                    <a:lumOff val="15000"/>
                  </a:schemeClr>
                </a:solidFill>
                <a:latin typeface="+mj-lt"/>
                <a:ea typeface="微软雅黑" panose="020B0503020204020204" charset="-122"/>
                <a:sym typeface="+mn-ea"/>
              </a:rPr>
              <a:t>没有认识到社会发展规律</a:t>
            </a:r>
            <a:endParaRPr lang="en-US" sz="2000" spc="120">
              <a:solidFill>
                <a:schemeClr val="tx1">
                  <a:lumMod val="85000"/>
                  <a:lumOff val="15000"/>
                </a:schemeClr>
              </a:solidFill>
              <a:latin typeface="+mj-lt"/>
              <a:ea typeface="微软雅黑" panose="020B0503020204020204" charset="-122"/>
            </a:endParaRPr>
          </a:p>
        </p:txBody>
      </p:sp>
      <p:sp>
        <p:nvSpPr>
          <p:cNvPr id="12" name="文本框 11"/>
          <p:cNvSpPr txBox="1"/>
          <p:nvPr/>
        </p:nvSpPr>
        <p:spPr>
          <a:xfrm>
            <a:off x="6441440" y="4250690"/>
            <a:ext cx="5403850" cy="829945"/>
          </a:xfrm>
          <a:prstGeom prst="rect">
            <a:avLst/>
          </a:prstGeom>
          <a:noFill/>
        </p:spPr>
        <p:txBody>
          <a:bodyPr wrap="square" rtlCol="0">
            <a:spAutoFit/>
          </a:bodyPr>
          <a:p>
            <a:pPr algn="l">
              <a:lnSpc>
                <a:spcPct val="120000"/>
              </a:lnSpc>
              <a:buClrTx/>
              <a:buSzTx/>
              <a:buFontTx/>
              <a:buNone/>
            </a:pPr>
            <a:r>
              <a:rPr lang="en-US" sz="2000" spc="120">
                <a:solidFill>
                  <a:schemeClr val="tx1">
                    <a:lumMod val="85000"/>
                    <a:lumOff val="15000"/>
                  </a:schemeClr>
                </a:solidFill>
                <a:latin typeface="+mj-lt"/>
                <a:ea typeface="微软雅黑" panose="020B0503020204020204" charset="-122"/>
                <a:sym typeface="+mn-ea"/>
              </a:rPr>
              <a:t>揭示了社会发展规律，明确了社会主义社会一定会取代资本主义社会</a:t>
            </a:r>
            <a:endParaRPr lang="zh-CN" altLang="en-US"/>
          </a:p>
        </p:txBody>
      </p:sp>
      <p:sp>
        <p:nvSpPr>
          <p:cNvPr id="13" name="文本框 12"/>
          <p:cNvSpPr txBox="1"/>
          <p:nvPr/>
        </p:nvSpPr>
        <p:spPr>
          <a:xfrm>
            <a:off x="2193290" y="5318125"/>
            <a:ext cx="3954145" cy="460375"/>
          </a:xfrm>
          <a:prstGeom prst="rect">
            <a:avLst/>
          </a:prstGeom>
          <a:noFill/>
        </p:spPr>
        <p:txBody>
          <a:bodyPr wrap="square" rtlCol="0">
            <a:spAutoFit/>
          </a:bodyPr>
          <a:p>
            <a:pPr algn="l">
              <a:lnSpc>
                <a:spcPct val="120000"/>
              </a:lnSpc>
              <a:buClrTx/>
              <a:buSzTx/>
              <a:buFontTx/>
              <a:buNone/>
            </a:pPr>
            <a:r>
              <a:rPr lang="en-US" sz="2000" spc="120">
                <a:solidFill>
                  <a:schemeClr val="tx1">
                    <a:lumMod val="85000"/>
                    <a:lumOff val="15000"/>
                  </a:schemeClr>
                </a:solidFill>
                <a:latin typeface="+mj-lt"/>
                <a:ea typeface="微软雅黑" panose="020B0503020204020204" charset="-122"/>
                <a:sym typeface="+mn-ea"/>
              </a:rPr>
              <a:t>对未来社会的描述处于理想状态</a:t>
            </a:r>
            <a:endParaRPr lang="en-US" sz="2000" spc="120">
              <a:solidFill>
                <a:schemeClr val="tx1">
                  <a:lumMod val="85000"/>
                  <a:lumOff val="15000"/>
                </a:schemeClr>
              </a:solidFill>
              <a:latin typeface="+mj-lt"/>
              <a:ea typeface="微软雅黑" panose="020B0503020204020204" charset="-122"/>
            </a:endParaRPr>
          </a:p>
        </p:txBody>
      </p:sp>
      <p:sp>
        <p:nvSpPr>
          <p:cNvPr id="14" name="文本框 13"/>
          <p:cNvSpPr txBox="1"/>
          <p:nvPr/>
        </p:nvSpPr>
        <p:spPr>
          <a:xfrm>
            <a:off x="6409055" y="5133340"/>
            <a:ext cx="5542915" cy="829945"/>
          </a:xfrm>
          <a:prstGeom prst="rect">
            <a:avLst/>
          </a:prstGeom>
          <a:noFill/>
        </p:spPr>
        <p:txBody>
          <a:bodyPr wrap="square" rtlCol="0">
            <a:spAutoFit/>
          </a:bodyPr>
          <a:p>
            <a:pPr algn="l">
              <a:lnSpc>
                <a:spcPct val="120000"/>
              </a:lnSpc>
              <a:buClrTx/>
              <a:buSzTx/>
              <a:buFontTx/>
              <a:buNone/>
            </a:pPr>
            <a:r>
              <a:rPr lang="en-US" sz="2000" spc="120">
                <a:solidFill>
                  <a:schemeClr val="tx1">
                    <a:lumMod val="85000"/>
                    <a:lumOff val="15000"/>
                  </a:schemeClr>
                </a:solidFill>
                <a:latin typeface="+mj-lt"/>
                <a:ea typeface="微软雅黑" panose="020B0503020204020204" charset="-122"/>
                <a:sym typeface="+mn-ea"/>
              </a:rPr>
              <a:t>科学揭示了人类社会的发展趋势，阐述了共产主义社会的根本特征</a:t>
            </a:r>
            <a:endParaRPr lang="en-US" sz="2000" spc="120">
              <a:solidFill>
                <a:schemeClr val="tx1">
                  <a:lumMod val="85000"/>
                  <a:lumOff val="15000"/>
                </a:schemeClr>
              </a:solidFill>
              <a:latin typeface="+mj-lt"/>
              <a:ea typeface="微软雅黑" panose="020B0503020204020204" charset="-122"/>
            </a:endParaRPr>
          </a:p>
        </p:txBody>
      </p:sp>
      <p:sp>
        <p:nvSpPr>
          <p:cNvPr id="15" name="文本框 14"/>
          <p:cNvSpPr txBox="1"/>
          <p:nvPr/>
        </p:nvSpPr>
        <p:spPr>
          <a:xfrm>
            <a:off x="2470150" y="6026785"/>
            <a:ext cx="9721850" cy="460375"/>
          </a:xfrm>
          <a:prstGeom prst="rect">
            <a:avLst/>
          </a:prstGeom>
          <a:noFill/>
        </p:spPr>
        <p:txBody>
          <a:bodyPr wrap="square" rtlCol="0">
            <a:spAutoFit/>
          </a:bodyPr>
          <a:p>
            <a:pPr algn="l">
              <a:lnSpc>
                <a:spcPct val="120000"/>
              </a:lnSpc>
              <a:buClrTx/>
              <a:buSzTx/>
              <a:buFontTx/>
              <a:buNone/>
            </a:pPr>
            <a:r>
              <a:rPr lang="en-US" sz="2000" spc="120">
                <a:solidFill>
                  <a:schemeClr val="tx1">
                    <a:lumMod val="85000"/>
                    <a:lumOff val="15000"/>
                  </a:schemeClr>
                </a:solidFill>
                <a:latin typeface="+mj-lt"/>
                <a:ea typeface="微软雅黑" panose="020B0503020204020204" charset="-122"/>
                <a:sym typeface="+mn-ea"/>
              </a:rPr>
              <a:t>空想社会主义作为科学社会主义思想的源头，是科学社会主义产生的历史前提</a:t>
            </a:r>
            <a:endParaRPr lang="en-US" sz="2000" spc="120">
              <a:solidFill>
                <a:schemeClr val="tx1">
                  <a:lumMod val="85000"/>
                  <a:lumOff val="15000"/>
                </a:schemeClr>
              </a:solidFill>
              <a:latin typeface="+mj-lt"/>
              <a:ea typeface="微软雅黑" panose="020B0503020204020204" charset="-122"/>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bldLvl="0" animBg="1"/>
      <p:bldP spid="114" grpId="1" animBg="1"/>
      <p:bldP spid="2" grpId="0"/>
      <p:bldP spid="4" grpId="0"/>
      <p:bldP spid="2" grpId="1"/>
      <p:bldP spid="4" grpId="1"/>
      <p:bldP spid="7" grpId="0"/>
      <p:bldP spid="8" grpId="0"/>
      <p:bldP spid="7" grpId="1"/>
      <p:bldP spid="8" grpId="1"/>
      <p:bldP spid="9" grpId="0"/>
      <p:bldP spid="10" grpId="0"/>
      <p:bldP spid="9" grpId="1"/>
      <p:bldP spid="10" grpId="1"/>
      <p:bldP spid="11" grpId="0"/>
      <p:bldP spid="12" grpId="0"/>
      <p:bldP spid="11" grpId="1"/>
      <p:bldP spid="12" grpId="1"/>
      <p:bldP spid="13" grpId="0"/>
      <p:bldP spid="14" grpId="0"/>
      <p:bldP spid="13" grpId="1"/>
      <p:bldP spid="14" grpId="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tretch>
            <a:fillRect/>
          </a:stretch>
        </p:blipFill>
        <p:spPr>
          <a:xfrm>
            <a:off x="5422607" y="359095"/>
            <a:ext cx="2119424" cy="2119424"/>
          </a:xfrm>
          <a:prstGeom prst="rect">
            <a:avLst/>
          </a:prstGeom>
        </p:spPr>
      </p:pic>
      <p:sp>
        <p:nvSpPr>
          <p:cNvPr id="9" name="文本框 8"/>
          <p:cNvSpPr txBox="1"/>
          <p:nvPr>
            <p:custDataLst>
              <p:tags r:id="rId3"/>
            </p:custDataLst>
          </p:nvPr>
        </p:nvSpPr>
        <p:spPr>
          <a:xfrm>
            <a:off x="684530" y="3110865"/>
            <a:ext cx="7854315" cy="583565"/>
          </a:xfrm>
          <a:prstGeom prst="rect">
            <a:avLst/>
          </a:prstGeom>
          <a:noFill/>
          <a:ln>
            <a:noFill/>
          </a:ln>
        </p:spPr>
        <p:txBody>
          <a:bodyPr wrap="square" rtlCol="0">
            <a:spAutoFit/>
          </a:bodyPr>
          <a:lstStyle/>
          <a:p>
            <a:pPr algn="ctr"/>
            <a:r>
              <a:rPr lang="zh-CN" altLang="en-US" sz="3200" b="1">
                <a:solidFill>
                  <a:schemeClr val="tx1">
                    <a:lumMod val="95000"/>
                    <a:lumOff val="5000"/>
                  </a:schemeClr>
                </a:solidFill>
                <a:latin typeface="微软雅黑" panose="020B0503020204020204" charset="-122"/>
                <a:ea typeface="微软雅黑" panose="020B0503020204020204" charset="-122"/>
                <a:cs typeface="汉仪正圆 55简" panose="00020600040101010101" charset="-122"/>
                <a:sym typeface="+mn-ea"/>
              </a:rPr>
              <a:t>蓝图变现实：一国到多国实践</a:t>
            </a:r>
            <a:endParaRPr lang="zh-CN" altLang="en-US" sz="3200" spc="-300">
              <a:ln w="38100">
                <a:noFill/>
              </a:ln>
              <a:gradFill flip="none" rotWithShape="1">
                <a:gsLst>
                  <a:gs pos="0">
                    <a:srgbClr val="DD1800"/>
                  </a:gs>
                  <a:gs pos="81000">
                    <a:srgbClr val="A90000"/>
                  </a:gs>
                </a:gsLst>
                <a:lin ang="5400000" scaled="1"/>
              </a:gradFill>
              <a:latin typeface="+mj-ea"/>
              <a:ea typeface="+mj-ea"/>
            </a:endParaRPr>
          </a:p>
        </p:txBody>
      </p:sp>
      <p:sp>
        <p:nvSpPr>
          <p:cNvPr id="12" name="矩形: 圆角 11"/>
          <p:cNvSpPr/>
          <p:nvPr>
            <p:custDataLst>
              <p:tags r:id="rId4"/>
            </p:custDataLst>
          </p:nvPr>
        </p:nvSpPr>
        <p:spPr>
          <a:xfrm>
            <a:off x="2732405" y="1961515"/>
            <a:ext cx="2425065" cy="655955"/>
          </a:xfrm>
          <a:prstGeom prst="roundRect">
            <a:avLst>
              <a:gd name="adj" fmla="val 50000"/>
            </a:avLst>
          </a:prstGeom>
          <a:solidFill>
            <a:srgbClr val="B9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华文中宋" panose="02010600040101010101" charset="-122"/>
                <a:ea typeface="华文中宋" panose="02010600040101010101" charset="-122"/>
              </a:rPr>
              <a:t>环节三</a:t>
            </a:r>
            <a:endParaRPr lang="zh-CN" altLang="en-US" sz="2800" b="1">
              <a:latin typeface="华文中宋" panose="02010600040101010101" charset="-122"/>
              <a:ea typeface="华文中宋" panose="02010600040101010101"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86715" y="889635"/>
            <a:ext cx="6637020" cy="521970"/>
          </a:xfrm>
          <a:prstGeom prst="rect">
            <a:avLst/>
          </a:prstGeom>
          <a:noFill/>
        </p:spPr>
        <p:txBody>
          <a:bodyPr wrap="square" rtlCol="0">
            <a:spAutoFit/>
          </a:bodyPr>
          <a:p>
            <a:r>
              <a:rPr lang="en-US" altLang="zh-CN" sz="2800" b="1">
                <a:solidFill>
                  <a:srgbClr val="FF0000"/>
                </a:solidFill>
              </a:rPr>
              <a:t>1.</a:t>
            </a:r>
            <a:r>
              <a:rPr lang="zh-CN" altLang="en-US" sz="2800">
                <a:latin typeface="微软雅黑" panose="020B0503020204020204" charset="-122"/>
                <a:ea typeface="微软雅黑" panose="020B0503020204020204" charset="-122"/>
                <a:sym typeface="+mn-ea"/>
              </a:rPr>
              <a:t>社会主义的发展历程</a:t>
            </a:r>
            <a:endParaRPr lang="zh-CN" altLang="en-US" sz="2800" b="1">
              <a:solidFill>
                <a:srgbClr val="FF0000"/>
              </a:solidFill>
            </a:endParaRPr>
          </a:p>
        </p:txBody>
      </p:sp>
      <p:graphicFrame>
        <p:nvGraphicFramePr>
          <p:cNvPr id="8" name="表格 7"/>
          <p:cNvGraphicFramePr>
            <a:graphicFrameLocks noGrp="1"/>
          </p:cNvGraphicFramePr>
          <p:nvPr>
            <p:custDataLst>
              <p:tags r:id="rId1"/>
            </p:custDataLst>
          </p:nvPr>
        </p:nvGraphicFramePr>
        <p:xfrm>
          <a:off x="263068" y="1524531"/>
          <a:ext cx="11666220" cy="5107954"/>
        </p:xfrm>
        <a:graphic>
          <a:graphicData uri="http://schemas.openxmlformats.org/drawingml/2006/table">
            <a:tbl>
              <a:tblPr firstRow="1" bandRow="1">
                <a:tableStyleId>{5940675A-B579-460E-94D1-54222C63F5DA}</a:tableStyleId>
              </a:tblPr>
              <a:tblGrid>
                <a:gridCol w="1191895"/>
                <a:gridCol w="10474325"/>
              </a:tblGrid>
              <a:tr h="1322163">
                <a:tc>
                  <a:txBody>
                    <a:bodyPr wrap="square"/>
                    <a:p>
                      <a:pPr indent="0" algn="ctr">
                        <a:lnSpc>
                          <a:spcPct val="110000"/>
                        </a:lnSpc>
                        <a:buNone/>
                      </a:pPr>
                      <a:r>
                        <a:rPr lang="zh-CN" altLang="en-US" sz="2400" b="1">
                          <a:solidFill>
                            <a:schemeClr val="accent1"/>
                          </a:solidFill>
                          <a:latin typeface="微软雅黑" panose="020B0503020204020204" charset="-122"/>
                          <a:ea typeface="微软雅黑" panose="020B0503020204020204" charset="-122"/>
                          <a:cs typeface="Times New Roman" panose="02020603050405020304" charset="0"/>
                        </a:rPr>
                        <a:t>尝试</a:t>
                      </a:r>
                      <a:endParaRPr lang="zh-CN" altLang="en-US" sz="2400" b="1">
                        <a:solidFill>
                          <a:schemeClr val="accent1"/>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p>
                      <a:pPr indent="0">
                        <a:lnSpc>
                          <a:spcPct val="110000"/>
                        </a:lnSpc>
                        <a:buNone/>
                      </a:pPr>
                      <a:r>
                        <a:rPr sz="2400" b="0">
                          <a:solidFill>
                            <a:srgbClr val="C00000"/>
                          </a:solidFill>
                          <a:latin typeface="微软雅黑" panose="020B0503020204020204" charset="-122"/>
                          <a:ea typeface="微软雅黑" panose="020B0503020204020204" charset="-122"/>
                          <a:cs typeface="+mn-ea"/>
                          <a:sym typeface="+mn-lt"/>
                        </a:rPr>
                        <a:t>巴黎公社</a:t>
                      </a:r>
                      <a:r>
                        <a:rPr sz="2400" b="0">
                          <a:solidFill>
                            <a:schemeClr val="tx1"/>
                          </a:solidFill>
                          <a:latin typeface="微软雅黑" panose="020B0503020204020204" charset="-122"/>
                          <a:ea typeface="微软雅黑" panose="020B0503020204020204" charset="-122"/>
                          <a:cs typeface="+mn-ea"/>
                          <a:sym typeface="+mn-lt"/>
                        </a:rPr>
                        <a:t>是无产阶级专政的一次伟大尝试，丰富了马克思主义关于无产阶级革命和无产阶级专政的学说。巴黎公社的经验和教训，成为国际社会主义运动的宝贵经验</a:t>
                      </a:r>
                      <a:endParaRPr lang="zh-CN" altLang="en-US" sz="2400" b="0">
                        <a:solidFill>
                          <a:schemeClr val="tx1"/>
                        </a:solidFill>
                        <a:latin typeface="微软雅黑" panose="020B0503020204020204" charset="-122"/>
                        <a:ea typeface="微软雅黑" panose="020B0503020204020204" charset="-122"/>
                        <a:cs typeface="+mn-ea"/>
                        <a:sym typeface="+mn-lt"/>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935911">
                <a:tc>
                  <a:txBody>
                    <a:bodyPr wrap="square"/>
                    <a:p>
                      <a:pPr indent="0" algn="ctr">
                        <a:lnSpc>
                          <a:spcPct val="110000"/>
                        </a:lnSpc>
                        <a:buNone/>
                      </a:pPr>
                      <a:r>
                        <a:rPr lang="en-US" sz="2400" b="1">
                          <a:solidFill>
                            <a:schemeClr val="accent1"/>
                          </a:solidFill>
                          <a:latin typeface="微软雅黑" panose="020B0503020204020204" charset="-122"/>
                          <a:ea typeface="微软雅黑" panose="020B0503020204020204" charset="-122"/>
                          <a:cs typeface="Times New Roman" panose="02020603050405020304" charset="0"/>
                        </a:rPr>
                        <a:t>建立</a:t>
                      </a:r>
                      <a:endParaRPr lang="en-US" altLang="en-US" sz="2400" b="1">
                        <a:solidFill>
                          <a:schemeClr val="accent1"/>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p>
                      <a:pPr indent="0">
                        <a:lnSpc>
                          <a:spcPct val="110000"/>
                        </a:lnSpc>
                        <a:buNone/>
                      </a:pPr>
                      <a:r>
                        <a:rPr sz="2400">
                          <a:latin typeface="微软雅黑" panose="020B0503020204020204" charset="-122"/>
                          <a:ea typeface="微软雅黑" panose="020B0503020204020204" charset="-122"/>
                          <a:cs typeface="+mn-ea"/>
                          <a:sym typeface="+mn-ea"/>
                        </a:rPr>
                        <a:t>1917年，</a:t>
                      </a:r>
                      <a:r>
                        <a:rPr lang="en-US" sz="2400" b="0">
                          <a:solidFill>
                            <a:srgbClr val="C00000"/>
                          </a:solidFill>
                          <a:latin typeface="微软雅黑" panose="020B0503020204020204" charset="-122"/>
                          <a:ea typeface="微软雅黑" panose="020B0503020204020204" charset="-122"/>
                          <a:cs typeface="Times New Roman" panose="02020603050405020304" charset="0"/>
                        </a:rPr>
                        <a:t>十月革命</a:t>
                      </a:r>
                      <a:r>
                        <a:rPr lang="en-US" sz="2400" b="0">
                          <a:solidFill>
                            <a:schemeClr val="tx1"/>
                          </a:solidFill>
                          <a:latin typeface="微软雅黑" panose="020B0503020204020204" charset="-122"/>
                          <a:ea typeface="微软雅黑" panose="020B0503020204020204" charset="-122"/>
                          <a:cs typeface="Times New Roman" panose="02020603050405020304" charset="0"/>
                        </a:rPr>
                        <a:t>建立了世界上</a:t>
                      </a:r>
                      <a:r>
                        <a:rPr lang="en-US" sz="2400" b="0">
                          <a:solidFill>
                            <a:srgbClr val="C00000"/>
                          </a:solidFill>
                          <a:latin typeface="微软雅黑" panose="020B0503020204020204" charset="-122"/>
                          <a:ea typeface="微软雅黑" panose="020B0503020204020204" charset="-122"/>
                          <a:cs typeface="Times New Roman" panose="02020603050405020304" charset="0"/>
                        </a:rPr>
                        <a:t>第一个</a:t>
                      </a:r>
                      <a:r>
                        <a:rPr lang="en-US" sz="2400" b="0" u="sng">
                          <a:solidFill>
                            <a:srgbClr val="C00000"/>
                          </a:solidFill>
                          <a:latin typeface="微软雅黑" panose="020B0503020204020204" charset="-122"/>
                          <a:ea typeface="微软雅黑" panose="020B0503020204020204" charset="-122"/>
                          <a:cs typeface="Times New Roman" panose="02020603050405020304" charset="0"/>
                        </a:rPr>
                        <a:t>社会主义</a:t>
                      </a:r>
                      <a:r>
                        <a:rPr lang="en-US" sz="2400" b="0">
                          <a:solidFill>
                            <a:srgbClr val="C00000"/>
                          </a:solidFill>
                          <a:latin typeface="微软雅黑" panose="020B0503020204020204" charset="-122"/>
                          <a:ea typeface="微软雅黑" panose="020B0503020204020204" charset="-122"/>
                          <a:cs typeface="Times New Roman" panose="02020603050405020304" charset="0"/>
                        </a:rPr>
                        <a:t>国家</a:t>
                      </a:r>
                      <a:r>
                        <a:rPr lang="en-US" sz="2400" b="0">
                          <a:solidFill>
                            <a:schemeClr val="tx1"/>
                          </a:solidFill>
                          <a:latin typeface="微软雅黑" panose="020B0503020204020204" charset="-122"/>
                          <a:ea typeface="微软雅黑" panose="020B0503020204020204" charset="-122"/>
                          <a:cs typeface="Times New Roman" panose="02020603050405020304" charset="0"/>
                        </a:rPr>
                        <a:t>，</a:t>
                      </a:r>
                      <a:r>
                        <a:rPr lang="zh-CN" altLang="en-US" sz="2400" b="0">
                          <a:solidFill>
                            <a:schemeClr val="tx1"/>
                          </a:solidFill>
                          <a:latin typeface="微软雅黑" panose="020B0503020204020204" charset="-122"/>
                          <a:ea typeface="微软雅黑" panose="020B0503020204020204" charset="-122"/>
                          <a:cs typeface="Times New Roman" panose="02020603050405020304" charset="0"/>
                        </a:rPr>
                        <a:t>实现了社会主义从理论、运动到实践、制度的</a:t>
                      </a:r>
                      <a:r>
                        <a:rPr lang="zh-CN" altLang="en-US" sz="2400" b="0">
                          <a:solidFill>
                            <a:srgbClr val="FF0000"/>
                          </a:solidFill>
                          <a:latin typeface="微软雅黑" panose="020B0503020204020204" charset="-122"/>
                          <a:ea typeface="微软雅黑" panose="020B0503020204020204" charset="-122"/>
                          <a:cs typeface="Times New Roman" panose="02020603050405020304" charset="0"/>
                        </a:rPr>
                        <a:t>伟大跨越。</a:t>
                      </a:r>
                      <a:endParaRPr lang="zh-CN" altLang="en-US" sz="2400" b="0">
                        <a:solidFill>
                          <a:schemeClr val="tx1"/>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949960">
                <a:tc>
                  <a:txBody>
                    <a:bodyPr wrap="square"/>
                    <a:p>
                      <a:pPr indent="0" algn="ctr">
                        <a:lnSpc>
                          <a:spcPct val="110000"/>
                        </a:lnSpc>
                        <a:buNone/>
                      </a:pPr>
                      <a:r>
                        <a:rPr lang="en-US" sz="2400" b="1">
                          <a:solidFill>
                            <a:schemeClr val="accent1"/>
                          </a:solidFill>
                          <a:latin typeface="微软雅黑" panose="020B0503020204020204" charset="-122"/>
                          <a:ea typeface="微软雅黑" panose="020B0503020204020204" charset="-122"/>
                          <a:cs typeface="Times New Roman" panose="02020603050405020304" charset="0"/>
                        </a:rPr>
                        <a:t>发展</a:t>
                      </a:r>
                      <a:endParaRPr lang="en-US" altLang="en-US" sz="2400" b="1">
                        <a:solidFill>
                          <a:schemeClr val="accent1"/>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p>
                      <a:pPr indent="0">
                        <a:lnSpc>
                          <a:spcPct val="110000"/>
                        </a:lnSpc>
                        <a:buNone/>
                      </a:pPr>
                      <a:r>
                        <a:rPr lang="en-US" sz="2400" b="0">
                          <a:solidFill>
                            <a:schemeClr val="tx1"/>
                          </a:solidFill>
                          <a:latin typeface="微软雅黑" panose="020B0503020204020204" charset="-122"/>
                          <a:ea typeface="微软雅黑" panose="020B0503020204020204" charset="-122"/>
                          <a:cs typeface="Times New Roman" panose="02020603050405020304" charset="0"/>
                        </a:rPr>
                        <a:t>第二次世界大战后，社会主义在世界范围内获得大发展，实现了从</a:t>
                      </a:r>
                      <a:r>
                        <a:rPr lang="en-US" sz="2400" b="0">
                          <a:solidFill>
                            <a:srgbClr val="C00000"/>
                          </a:solidFill>
                          <a:latin typeface="微软雅黑" panose="020B0503020204020204" charset="-122"/>
                          <a:ea typeface="微软雅黑" panose="020B0503020204020204" charset="-122"/>
                          <a:cs typeface="Times New Roman" panose="02020603050405020304" charset="0"/>
                        </a:rPr>
                        <a:t>一国实践到多国实践</a:t>
                      </a:r>
                      <a:r>
                        <a:rPr lang="en-US" sz="2400" b="0">
                          <a:solidFill>
                            <a:schemeClr val="tx1"/>
                          </a:solidFill>
                          <a:latin typeface="微软雅黑" panose="020B0503020204020204" charset="-122"/>
                          <a:ea typeface="微软雅黑" panose="020B0503020204020204" charset="-122"/>
                          <a:cs typeface="Times New Roman" panose="02020603050405020304" charset="0"/>
                        </a:rPr>
                        <a:t>的历史性飞跃</a:t>
                      </a:r>
                      <a:endParaRPr lang="en-US" altLang="en-US" sz="2400" b="0">
                        <a:solidFill>
                          <a:schemeClr val="tx1"/>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949960">
                <a:tc>
                  <a:txBody>
                    <a:bodyPr wrap="square"/>
                    <a:p>
                      <a:pPr indent="0" algn="ctr">
                        <a:lnSpc>
                          <a:spcPct val="110000"/>
                        </a:lnSpc>
                        <a:buNone/>
                      </a:pPr>
                      <a:r>
                        <a:rPr lang="en-US" sz="2400" b="1">
                          <a:solidFill>
                            <a:schemeClr val="accent1"/>
                          </a:solidFill>
                          <a:latin typeface="微软雅黑" panose="020B0503020204020204" charset="-122"/>
                          <a:ea typeface="微软雅黑" panose="020B0503020204020204" charset="-122"/>
                          <a:cs typeface="Times New Roman" panose="02020603050405020304" charset="0"/>
                        </a:rPr>
                        <a:t>挫折</a:t>
                      </a:r>
                      <a:endParaRPr lang="en-US" altLang="en-US" sz="2400" b="1">
                        <a:solidFill>
                          <a:schemeClr val="accent1"/>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p>
                      <a:pPr indent="0">
                        <a:lnSpc>
                          <a:spcPct val="110000"/>
                        </a:lnSpc>
                        <a:buNone/>
                      </a:pPr>
                      <a:r>
                        <a:rPr lang="en-US" sz="2400" b="0">
                          <a:solidFill>
                            <a:schemeClr val="tx1"/>
                          </a:solidFill>
                          <a:latin typeface="微软雅黑" panose="020B0503020204020204" charset="-122"/>
                          <a:ea typeface="微软雅黑" panose="020B0503020204020204" charset="-122"/>
                          <a:cs typeface="微软雅黑" panose="020B0503020204020204" charset="-122"/>
                        </a:rPr>
                        <a:t>20世纪80年代末90年代初，随着东欧剧变、苏联解体，世界社会主义运动的发展出现</a:t>
                      </a:r>
                      <a:r>
                        <a:rPr lang="en-US" sz="2400" b="0">
                          <a:solidFill>
                            <a:srgbClr val="C00000"/>
                          </a:solidFill>
                          <a:latin typeface="微软雅黑" panose="020B0503020204020204" charset="-122"/>
                          <a:ea typeface="微软雅黑" panose="020B0503020204020204" charset="-122"/>
                          <a:cs typeface="微软雅黑" panose="020B0503020204020204" charset="-122"/>
                        </a:rPr>
                        <a:t>严重曲折</a:t>
                      </a:r>
                      <a:endParaRPr lang="en-US" altLang="en-US" sz="2400" b="0">
                        <a:solidFill>
                          <a:srgbClr val="C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949960">
                <a:tc>
                  <a:txBody>
                    <a:bodyPr wrap="square"/>
                    <a:p>
                      <a:pPr indent="0" algn="ctr">
                        <a:lnSpc>
                          <a:spcPct val="110000"/>
                        </a:lnSpc>
                        <a:buNone/>
                      </a:pPr>
                      <a:r>
                        <a:rPr lang="en-US" sz="2400" b="1">
                          <a:solidFill>
                            <a:schemeClr val="accent1"/>
                          </a:solidFill>
                          <a:latin typeface="微软雅黑" panose="020B0503020204020204" charset="-122"/>
                          <a:ea typeface="微软雅黑" panose="020B0503020204020204" charset="-122"/>
                          <a:cs typeface="Times New Roman" panose="02020603050405020304" charset="0"/>
                        </a:rPr>
                        <a:t>新生</a:t>
                      </a:r>
                      <a:endParaRPr lang="en-US" altLang="en-US" sz="2400" b="1">
                        <a:solidFill>
                          <a:schemeClr val="accent1"/>
                        </a:solidFill>
                        <a:latin typeface="微软雅黑" panose="020B0503020204020204" charset="-122"/>
                        <a:ea typeface="微软雅黑" panose="020B0503020204020204" charset="-122"/>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p>
                      <a:pPr indent="0">
                        <a:lnSpc>
                          <a:spcPct val="110000"/>
                        </a:lnSpc>
                        <a:buNone/>
                      </a:pPr>
                      <a:r>
                        <a:rPr lang="en-US" sz="2400" b="0" err="1">
                          <a:solidFill>
                            <a:srgbClr val="C00000"/>
                          </a:solidFill>
                          <a:latin typeface="微软雅黑" panose="020B0503020204020204" charset="-122"/>
                          <a:ea typeface="微软雅黑" panose="020B0503020204020204" charset="-122"/>
                          <a:cs typeface="微软雅黑" panose="020B0503020204020204" charset="-122"/>
                        </a:rPr>
                        <a:t>中国特色社会主义的伟大实践</a:t>
                      </a:r>
                      <a:r>
                        <a:rPr lang="en-US" sz="2400" b="0" err="1">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b="0" err="1">
                          <a:solidFill>
                            <a:schemeClr val="tx1"/>
                          </a:solidFill>
                          <a:latin typeface="微软雅黑" panose="020B0503020204020204" charset="-122"/>
                          <a:ea typeface="微软雅黑" panose="020B0503020204020204" charset="-122"/>
                          <a:cs typeface="微软雅黑" panose="020B0503020204020204" charset="-122"/>
                        </a:rPr>
                        <a:t>使</a:t>
                      </a:r>
                      <a:r>
                        <a:rPr lang="en-US" sz="2400" b="0" err="1">
                          <a:solidFill>
                            <a:schemeClr val="tx1"/>
                          </a:solidFill>
                          <a:latin typeface="微软雅黑" panose="020B0503020204020204" charset="-122"/>
                          <a:ea typeface="微软雅黑" panose="020B0503020204020204" charset="-122"/>
                          <a:cs typeface="微软雅黑" panose="020B0503020204020204" charset="-122"/>
                        </a:rPr>
                        <a:t>科学社会主义</a:t>
                      </a:r>
                      <a:r>
                        <a:rPr lang="zh-CN" altLang="en-US" sz="2400" b="0">
                          <a:solidFill>
                            <a:schemeClr val="tx1"/>
                          </a:solidFill>
                          <a:latin typeface="微软雅黑" panose="020B0503020204020204" charset="-122"/>
                          <a:ea typeface="微软雅黑" panose="020B0503020204020204" charset="-122"/>
                          <a:cs typeface="微软雅黑" panose="020B0503020204020204" charset="-122"/>
                        </a:rPr>
                        <a:t>在</a:t>
                      </a:r>
                      <a:r>
                        <a:rPr lang="en-US" altLang="zh-CN" sz="2400" b="0">
                          <a:solidFill>
                            <a:schemeClr val="tx1"/>
                          </a:solidFill>
                          <a:latin typeface="微软雅黑" panose="020B0503020204020204" charset="-122"/>
                          <a:ea typeface="微软雅黑" panose="020B0503020204020204" charset="-122"/>
                          <a:cs typeface="微软雅黑" panose="020B0503020204020204" charset="-122"/>
                        </a:rPr>
                        <a:t>21</a:t>
                      </a:r>
                      <a:r>
                        <a:rPr lang="zh-CN" altLang="en-US" sz="2400" b="0">
                          <a:solidFill>
                            <a:schemeClr val="tx1"/>
                          </a:solidFill>
                          <a:latin typeface="微软雅黑" panose="020B0503020204020204" charset="-122"/>
                          <a:ea typeface="微软雅黑" panose="020B0503020204020204" charset="-122"/>
                          <a:cs typeface="微软雅黑" panose="020B0503020204020204" charset="-122"/>
                        </a:rPr>
                        <a:t>世纪</a:t>
                      </a:r>
                      <a:r>
                        <a:rPr lang="en-US" sz="2400" b="0" err="1">
                          <a:solidFill>
                            <a:schemeClr val="tx1"/>
                          </a:solidFill>
                          <a:latin typeface="微软雅黑" panose="020B0503020204020204" charset="-122"/>
                          <a:ea typeface="微软雅黑" panose="020B0503020204020204" charset="-122"/>
                          <a:cs typeface="微软雅黑" panose="020B0503020204020204" charset="-122"/>
                        </a:rPr>
                        <a:t>焕发出了</a:t>
                      </a:r>
                      <a:r>
                        <a:rPr lang="en-US" sz="2400" b="0" err="1">
                          <a:solidFill>
                            <a:srgbClr val="FF0000"/>
                          </a:solidFill>
                          <a:latin typeface="微软雅黑" panose="020B0503020204020204" charset="-122"/>
                          <a:ea typeface="微软雅黑" panose="020B0503020204020204" charset="-122"/>
                          <a:cs typeface="微软雅黑" panose="020B0503020204020204" charset="-122"/>
                        </a:rPr>
                        <a:t>强大</a:t>
                      </a:r>
                      <a:r>
                        <a:rPr lang="en-US" sz="2400" b="0" err="1">
                          <a:solidFill>
                            <a:srgbClr val="C00000"/>
                          </a:solidFill>
                          <a:latin typeface="微软雅黑" panose="020B0503020204020204" charset="-122"/>
                          <a:ea typeface="微软雅黑" panose="020B0503020204020204" charset="-122"/>
                          <a:cs typeface="微软雅黑" panose="020B0503020204020204" charset="-122"/>
                        </a:rPr>
                        <a:t>的生命力</a:t>
                      </a:r>
                      <a:r>
                        <a:rPr lang="zh-CN" altLang="en-US" sz="2400" b="0" err="1">
                          <a:solidFill>
                            <a:srgbClr val="C00000"/>
                          </a:solidFill>
                          <a:latin typeface="微软雅黑" panose="020B0503020204020204" charset="-122"/>
                          <a:ea typeface="微软雅黑" panose="020B0503020204020204" charset="-122"/>
                          <a:cs typeface="微软雅黑" panose="020B0503020204020204" charset="-122"/>
                        </a:rPr>
                        <a:t>。</a:t>
                      </a:r>
                      <a:endParaRPr lang="zh-CN" altLang="en-US" sz="2400" b="0" err="1">
                        <a:solidFill>
                          <a:srgbClr val="C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bl>
          </a:graphicData>
        </a:graphic>
      </p:graphicFrame>
      <p:grpSp>
        <p:nvGrpSpPr>
          <p:cNvPr id="182" name="上升箭头"/>
          <p:cNvGrpSpPr/>
          <p:nvPr/>
        </p:nvGrpSpPr>
        <p:grpSpPr>
          <a:xfrm>
            <a:off x="9010650" y="0"/>
            <a:ext cx="2346325" cy="1477645"/>
            <a:chOff x="1977870" y="668464"/>
            <a:chExt cx="830980" cy="858800"/>
          </a:xfrm>
        </p:grpSpPr>
        <p:sp>
          <p:nvSpPr>
            <p:cNvPr id="183" name="任意多边形: 形状 182"/>
            <p:cNvSpPr/>
            <p:nvPr>
              <p:custDataLst>
                <p:tags r:id="rId2"/>
              </p:custDataLst>
            </p:nvPr>
          </p:nvSpPr>
          <p:spPr>
            <a:xfrm>
              <a:off x="2497050" y="668464"/>
              <a:ext cx="311800" cy="662185"/>
            </a:xfrm>
            <a:custGeom>
              <a:avLst/>
              <a:gdLst/>
              <a:ahLst/>
              <a:cxnLst/>
              <a:rect l="l" t="t" r="r" b="b"/>
              <a:pathLst>
                <a:path w="311800" h="662185" stroke="0">
                  <a:moveTo>
                    <a:pt x="26301" y="253526"/>
                  </a:moveTo>
                  <a:lnTo>
                    <a:pt x="112703" y="249741"/>
                  </a:lnTo>
                  <a:lnTo>
                    <a:pt x="0" y="662185"/>
                  </a:lnTo>
                  <a:lnTo>
                    <a:pt x="86408" y="662185"/>
                  </a:lnTo>
                  <a:lnTo>
                    <a:pt x="236673" y="264877"/>
                  </a:lnTo>
                  <a:lnTo>
                    <a:pt x="311800" y="280015"/>
                  </a:lnTo>
                  <a:lnTo>
                    <a:pt x="244184" y="0"/>
                  </a:lnTo>
                  <a:lnTo>
                    <a:pt x="26301" y="253526"/>
                  </a:lnTo>
                  <a:close/>
                </a:path>
                <a:path w="311800" h="662185" fill="none">
                  <a:moveTo>
                    <a:pt x="26301" y="253526"/>
                  </a:moveTo>
                  <a:lnTo>
                    <a:pt x="112703" y="249741"/>
                  </a:lnTo>
                  <a:lnTo>
                    <a:pt x="0" y="662185"/>
                  </a:lnTo>
                  <a:lnTo>
                    <a:pt x="86408" y="662185"/>
                  </a:lnTo>
                  <a:lnTo>
                    <a:pt x="236673" y="264877"/>
                  </a:lnTo>
                  <a:lnTo>
                    <a:pt x="311800" y="280015"/>
                  </a:lnTo>
                  <a:lnTo>
                    <a:pt x="244184" y="0"/>
                  </a:lnTo>
                  <a:lnTo>
                    <a:pt x="26301" y="253526"/>
                  </a:lnTo>
                  <a:close/>
                </a:path>
              </a:pathLst>
            </a:custGeom>
            <a:solidFill>
              <a:srgbClr val="4155C6"/>
            </a:solidFill>
            <a:ln w="7600" cap="flat">
              <a:noFill/>
              <a:miter/>
            </a:ln>
          </p:spPr>
        </p:sp>
        <p:sp>
          <p:nvSpPr>
            <p:cNvPr id="184" name="任意多边形: 形状 183"/>
            <p:cNvSpPr/>
            <p:nvPr>
              <p:custDataLst>
                <p:tags r:id="rId3"/>
              </p:custDataLst>
            </p:nvPr>
          </p:nvSpPr>
          <p:spPr>
            <a:xfrm>
              <a:off x="1977870" y="668464"/>
              <a:ext cx="762958" cy="858800"/>
            </a:xfrm>
            <a:custGeom>
              <a:avLst/>
              <a:gdLst/>
              <a:ahLst/>
              <a:cxnLst/>
              <a:rect l="l" t="t" r="r" b="b"/>
              <a:pathLst>
                <a:path w="762958" h="858800" stroke="0">
                  <a:moveTo>
                    <a:pt x="762958" y="13371"/>
                  </a:moveTo>
                  <a:lnTo>
                    <a:pt x="730406" y="0"/>
                  </a:lnTo>
                  <a:lnTo>
                    <a:pt x="512834" y="247327"/>
                  </a:lnTo>
                  <a:lnTo>
                    <a:pt x="545072" y="266891"/>
                  </a:lnTo>
                  <a:lnTo>
                    <a:pt x="606429" y="263677"/>
                  </a:lnTo>
                  <a:lnTo>
                    <a:pt x="496858" y="640476"/>
                  </a:lnTo>
                  <a:lnTo>
                    <a:pt x="314042" y="463658"/>
                  </a:lnTo>
                  <a:lnTo>
                    <a:pt x="278771" y="464278"/>
                  </a:lnTo>
                  <a:lnTo>
                    <a:pt x="166801" y="801040"/>
                  </a:lnTo>
                  <a:lnTo>
                    <a:pt x="71615" y="633225"/>
                  </a:lnTo>
                  <a:lnTo>
                    <a:pt x="0" y="855924"/>
                  </a:lnTo>
                  <a:lnTo>
                    <a:pt x="22904" y="857769"/>
                  </a:lnTo>
                  <a:lnTo>
                    <a:pt x="73135" y="720678"/>
                  </a:lnTo>
                  <a:lnTo>
                    <a:pt x="154230" y="858800"/>
                  </a:lnTo>
                  <a:lnTo>
                    <a:pt x="178647" y="858800"/>
                  </a:lnTo>
                  <a:lnTo>
                    <a:pt x="300331" y="494652"/>
                  </a:lnTo>
                  <a:lnTo>
                    <a:pt x="485184" y="679363"/>
                  </a:lnTo>
                  <a:lnTo>
                    <a:pt x="518771" y="675492"/>
                  </a:lnTo>
                  <a:lnTo>
                    <a:pt x="638988" y="263105"/>
                  </a:lnTo>
                  <a:lnTo>
                    <a:pt x="545072" y="266891"/>
                  </a:lnTo>
                  <a:lnTo>
                    <a:pt x="762958" y="13371"/>
                  </a:lnTo>
                  <a:close/>
                </a:path>
                <a:path w="762958" h="858800" fill="none">
                  <a:moveTo>
                    <a:pt x="762958" y="13371"/>
                  </a:moveTo>
                  <a:lnTo>
                    <a:pt x="730406" y="0"/>
                  </a:lnTo>
                  <a:lnTo>
                    <a:pt x="512834" y="247327"/>
                  </a:lnTo>
                  <a:lnTo>
                    <a:pt x="545072" y="266891"/>
                  </a:lnTo>
                  <a:lnTo>
                    <a:pt x="606429" y="263677"/>
                  </a:lnTo>
                  <a:lnTo>
                    <a:pt x="496858" y="640476"/>
                  </a:lnTo>
                  <a:lnTo>
                    <a:pt x="314042" y="463658"/>
                  </a:lnTo>
                  <a:lnTo>
                    <a:pt x="278771" y="464278"/>
                  </a:lnTo>
                  <a:lnTo>
                    <a:pt x="166801" y="801040"/>
                  </a:lnTo>
                  <a:lnTo>
                    <a:pt x="71615" y="633225"/>
                  </a:lnTo>
                  <a:lnTo>
                    <a:pt x="0" y="855924"/>
                  </a:lnTo>
                  <a:lnTo>
                    <a:pt x="22904" y="857769"/>
                  </a:lnTo>
                  <a:lnTo>
                    <a:pt x="73135" y="720678"/>
                  </a:lnTo>
                  <a:lnTo>
                    <a:pt x="154230" y="858800"/>
                  </a:lnTo>
                  <a:lnTo>
                    <a:pt x="178647" y="858800"/>
                  </a:lnTo>
                  <a:lnTo>
                    <a:pt x="300331" y="494652"/>
                  </a:lnTo>
                  <a:lnTo>
                    <a:pt x="485184" y="679363"/>
                  </a:lnTo>
                  <a:lnTo>
                    <a:pt x="518771" y="675492"/>
                  </a:lnTo>
                  <a:lnTo>
                    <a:pt x="638988" y="263105"/>
                  </a:lnTo>
                  <a:lnTo>
                    <a:pt x="545072" y="266891"/>
                  </a:lnTo>
                  <a:lnTo>
                    <a:pt x="762958" y="13371"/>
                  </a:lnTo>
                  <a:close/>
                </a:path>
              </a:pathLst>
            </a:custGeom>
            <a:solidFill>
              <a:srgbClr val="9399D6"/>
            </a:solidFill>
            <a:ln w="7600" cap="flat">
              <a:noFill/>
              <a:miter/>
            </a:ln>
          </p:spPr>
        </p:sp>
        <p:sp>
          <p:nvSpPr>
            <p:cNvPr id="185" name="任意多边形: 形状 184"/>
            <p:cNvSpPr/>
            <p:nvPr>
              <p:custDataLst>
                <p:tags r:id="rId4"/>
              </p:custDataLst>
            </p:nvPr>
          </p:nvSpPr>
          <p:spPr>
            <a:xfrm>
              <a:off x="1997089" y="1389575"/>
              <a:ext cx="75918" cy="137095"/>
            </a:xfrm>
            <a:custGeom>
              <a:avLst/>
              <a:gdLst/>
              <a:ahLst/>
              <a:cxnLst/>
              <a:rect l="l" t="t" r="r" b="b"/>
              <a:pathLst>
                <a:path w="75918" h="137095" stroke="0">
                  <a:moveTo>
                    <a:pt x="0" y="137095"/>
                  </a:moveTo>
                  <a:lnTo>
                    <a:pt x="26771" y="136625"/>
                  </a:lnTo>
                  <a:lnTo>
                    <a:pt x="75918" y="36868"/>
                  </a:lnTo>
                  <a:lnTo>
                    <a:pt x="53521" y="0"/>
                  </a:lnTo>
                  <a:lnTo>
                    <a:pt x="0" y="137095"/>
                  </a:lnTo>
                  <a:close/>
                </a:path>
                <a:path w="75918" h="137095" fill="none">
                  <a:moveTo>
                    <a:pt x="0" y="137095"/>
                  </a:moveTo>
                  <a:lnTo>
                    <a:pt x="26771" y="136625"/>
                  </a:lnTo>
                  <a:lnTo>
                    <a:pt x="75918" y="36868"/>
                  </a:lnTo>
                  <a:lnTo>
                    <a:pt x="53521" y="0"/>
                  </a:lnTo>
                  <a:lnTo>
                    <a:pt x="0" y="137095"/>
                  </a:lnTo>
                  <a:close/>
                </a:path>
              </a:pathLst>
            </a:custGeom>
            <a:solidFill>
              <a:srgbClr val="4155C6"/>
            </a:solidFill>
            <a:ln w="7600" cap="flat">
              <a:noFill/>
              <a:miter/>
            </a:ln>
          </p:spPr>
        </p:sp>
        <p:sp>
          <p:nvSpPr>
            <p:cNvPr id="186" name="任意多边形: 形状 185"/>
            <p:cNvSpPr/>
            <p:nvPr>
              <p:custDataLst>
                <p:tags r:id="rId5"/>
              </p:custDataLst>
            </p:nvPr>
          </p:nvSpPr>
          <p:spPr>
            <a:xfrm>
              <a:off x="2049202" y="1292312"/>
              <a:ext cx="139113" cy="177542"/>
            </a:xfrm>
            <a:custGeom>
              <a:avLst/>
              <a:gdLst/>
              <a:ahLst/>
              <a:cxnLst/>
              <a:rect l="l" t="t" r="r" b="b"/>
              <a:pathLst>
                <a:path w="139113" h="177542" stroke="0">
                  <a:moveTo>
                    <a:pt x="0" y="9726"/>
                  </a:moveTo>
                  <a:lnTo>
                    <a:pt x="86680" y="0"/>
                  </a:lnTo>
                  <a:lnTo>
                    <a:pt x="139113" y="53001"/>
                  </a:lnTo>
                  <a:lnTo>
                    <a:pt x="95185" y="177542"/>
                  </a:lnTo>
                  <a:lnTo>
                    <a:pt x="0" y="9726"/>
                  </a:lnTo>
                  <a:close/>
                </a:path>
                <a:path w="139113" h="177542" fill="none">
                  <a:moveTo>
                    <a:pt x="0" y="9726"/>
                  </a:moveTo>
                  <a:lnTo>
                    <a:pt x="86680" y="0"/>
                  </a:lnTo>
                  <a:lnTo>
                    <a:pt x="139113" y="53001"/>
                  </a:lnTo>
                  <a:lnTo>
                    <a:pt x="95185" y="177542"/>
                  </a:lnTo>
                  <a:lnTo>
                    <a:pt x="0" y="9726"/>
                  </a:lnTo>
                  <a:close/>
                </a:path>
              </a:pathLst>
            </a:custGeom>
            <a:solidFill>
              <a:srgbClr val="4155C6"/>
            </a:solidFill>
            <a:ln w="7600" cap="flat">
              <a:noFill/>
              <a:miter/>
            </a:ln>
          </p:spPr>
        </p:sp>
        <p:sp>
          <p:nvSpPr>
            <p:cNvPr id="187" name="任意多边形: 形状 186"/>
            <p:cNvSpPr/>
            <p:nvPr>
              <p:custDataLst>
                <p:tags r:id="rId6"/>
              </p:custDataLst>
            </p:nvPr>
          </p:nvSpPr>
          <p:spPr>
            <a:xfrm>
              <a:off x="2291961" y="1130512"/>
              <a:ext cx="212250" cy="187175"/>
            </a:xfrm>
            <a:custGeom>
              <a:avLst/>
              <a:gdLst/>
              <a:ahLst/>
              <a:cxnLst/>
              <a:rect l="l" t="t" r="r" b="b"/>
              <a:pathLst>
                <a:path w="212250" h="187175" stroke="0">
                  <a:moveTo>
                    <a:pt x="0" y="1765"/>
                  </a:moveTo>
                  <a:lnTo>
                    <a:pt x="100387" y="0"/>
                  </a:lnTo>
                  <a:lnTo>
                    <a:pt x="212250" y="96364"/>
                  </a:lnTo>
                  <a:lnTo>
                    <a:pt x="182817" y="187175"/>
                  </a:lnTo>
                  <a:lnTo>
                    <a:pt x="0" y="1765"/>
                  </a:lnTo>
                  <a:close/>
                </a:path>
                <a:path w="212250" h="187175" fill="none">
                  <a:moveTo>
                    <a:pt x="0" y="1765"/>
                  </a:moveTo>
                  <a:lnTo>
                    <a:pt x="100387" y="0"/>
                  </a:lnTo>
                  <a:lnTo>
                    <a:pt x="212250" y="96364"/>
                  </a:lnTo>
                  <a:lnTo>
                    <a:pt x="182817" y="187175"/>
                  </a:lnTo>
                  <a:lnTo>
                    <a:pt x="0" y="1765"/>
                  </a:lnTo>
                  <a:close/>
                </a:path>
              </a:pathLst>
            </a:custGeom>
            <a:solidFill>
              <a:srgbClr val="4155C6"/>
            </a:solidFill>
            <a:ln w="7600" cap="flat">
              <a:noFill/>
              <a:miter/>
            </a:ln>
          </p:spPr>
        </p:sp>
        <p:sp>
          <p:nvSpPr>
            <p:cNvPr id="188" name="任意多边形: 形状 187"/>
            <p:cNvSpPr/>
            <p:nvPr>
              <p:custDataLst>
                <p:tags r:id="rId7"/>
              </p:custDataLst>
            </p:nvPr>
          </p:nvSpPr>
          <p:spPr>
            <a:xfrm>
              <a:off x="2156381" y="1159685"/>
              <a:ext cx="182353" cy="367322"/>
            </a:xfrm>
            <a:custGeom>
              <a:avLst/>
              <a:gdLst/>
              <a:ahLst/>
              <a:cxnLst/>
              <a:rect l="l" t="t" r="r" b="b"/>
              <a:pathLst>
                <a:path w="182353" h="367322" stroke="0">
                  <a:moveTo>
                    <a:pt x="0" y="367322"/>
                  </a:moveTo>
                  <a:lnTo>
                    <a:pt x="69653" y="365004"/>
                  </a:lnTo>
                  <a:lnTo>
                    <a:pt x="182353" y="60241"/>
                  </a:lnTo>
                  <a:lnTo>
                    <a:pt x="121694" y="0"/>
                  </a:lnTo>
                  <a:lnTo>
                    <a:pt x="0" y="367322"/>
                  </a:lnTo>
                  <a:close/>
                </a:path>
                <a:path w="182353" h="367322" fill="none">
                  <a:moveTo>
                    <a:pt x="0" y="367322"/>
                  </a:moveTo>
                  <a:lnTo>
                    <a:pt x="69653" y="365004"/>
                  </a:lnTo>
                  <a:lnTo>
                    <a:pt x="182353" y="60241"/>
                  </a:lnTo>
                  <a:lnTo>
                    <a:pt x="121694" y="0"/>
                  </a:lnTo>
                  <a:lnTo>
                    <a:pt x="0" y="367322"/>
                  </a:lnTo>
                  <a:close/>
                </a:path>
              </a:pathLst>
            </a:custGeom>
            <a:solidFill>
              <a:srgbClr val="4155C6"/>
            </a:solidFill>
            <a:ln w="7600" cap="flat">
              <a:noFill/>
              <a:miter/>
            </a:ln>
          </p:spPr>
        </p:sp>
      </p:grpSp>
      <p:sp>
        <p:nvSpPr>
          <p:cNvPr id="6" name="文本框 5"/>
          <p:cNvSpPr txBox="1"/>
          <p:nvPr>
            <p:custDataLst>
              <p:tags r:id="rId8"/>
            </p:custDataLst>
          </p:nvPr>
        </p:nvSpPr>
        <p:spPr>
          <a:xfrm>
            <a:off x="452120" y="66040"/>
            <a:ext cx="7703820" cy="737235"/>
          </a:xfrm>
          <a:prstGeom prst="rect">
            <a:avLst/>
          </a:prstGeom>
          <a:noFill/>
          <a:ln w="9525">
            <a:noFill/>
          </a:ln>
        </p:spPr>
        <p:txBody>
          <a:bodyPr wrap="square"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sz="2800" b="1" kern="100" noProof="1">
                <a:solidFill>
                  <a:schemeClr val="tx1"/>
                </a:solidFill>
                <a:effectLst>
                  <a:outerShdw blurRad="38100" dist="38100" dir="2700000" algn="tl">
                    <a:srgbClr val="000000">
                      <a:alpha val="23000"/>
                    </a:srgbClr>
                  </a:outerShdw>
                </a:effectLst>
                <a:latin typeface="微软雅黑" panose="020B0503020204020204" charset="-122"/>
                <a:ea typeface="微软雅黑" panose="020B0503020204020204" charset="-122"/>
                <a:cs typeface="方正小标宋简体" panose="02010601030101010101" charset="-122"/>
              </a:rPr>
              <a:t>四、</a:t>
            </a:r>
            <a:r>
              <a:rPr lang="zh-CN" altLang="en-US" sz="2800" b="1" kern="100">
                <a:effectLst>
                  <a:outerShdw blurRad="38100" dist="38100" dir="2700000" algn="tl">
                    <a:srgbClr val="000000">
                      <a:alpha val="23000"/>
                    </a:srgbClr>
                  </a:outerShdw>
                </a:effectLst>
                <a:latin typeface="微软雅黑" panose="020B0503020204020204" charset="-122"/>
                <a:ea typeface="微软雅黑" panose="020B0503020204020204" charset="-122"/>
                <a:cs typeface="方正小标宋简体" panose="02010601030101010101" charset="-122"/>
                <a:sym typeface="+mn-ea"/>
              </a:rPr>
              <a:t>社会主义从一国到多国的实践</a:t>
            </a:r>
            <a:endParaRPr lang="zh-CN" altLang="en-US" sz="2800" b="1" kern="100" noProof="1">
              <a:solidFill>
                <a:schemeClr val="tx1"/>
              </a:solidFill>
              <a:effectLst>
                <a:outerShdw blurRad="38100" dist="38100" dir="2700000" algn="tl">
                  <a:srgbClr val="000000">
                    <a:alpha val="23000"/>
                  </a:srgbClr>
                </a:outerShdw>
              </a:effectLst>
              <a:latin typeface="微软雅黑" panose="020B0503020204020204" charset="-122"/>
              <a:ea typeface="微软雅黑" panose="020B0503020204020204" charset="-122"/>
              <a:cs typeface="方正小标宋简体" panose="02010601030101010101" charset="-122"/>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6" grpId="1"/>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52120" y="949960"/>
            <a:ext cx="5224145" cy="737235"/>
          </a:xfrm>
          <a:prstGeom prst="rect">
            <a:avLst/>
          </a:prstGeom>
          <a:noFill/>
        </p:spPr>
        <p:txBody>
          <a:bodyPr wrap="square">
            <a:spAutoFit/>
          </a:bodyPr>
          <a:p>
            <a:pPr>
              <a:lnSpc>
                <a:spcPct val="150000"/>
              </a:lnSpc>
            </a:pPr>
            <a:r>
              <a:rPr lang="en-US" altLang="zh-CN" sz="2800" dirty="0">
                <a:solidFill>
                  <a:schemeClr val="tx1"/>
                </a:solidFill>
                <a:latin typeface="微软雅黑" panose="020B0503020204020204" charset="-122"/>
                <a:ea typeface="微软雅黑" panose="020B0503020204020204" charset="-122"/>
              </a:rPr>
              <a:t>2.</a:t>
            </a:r>
            <a:r>
              <a:rPr lang="zh-CN" altLang="en-US" sz="2800" dirty="0">
                <a:solidFill>
                  <a:schemeClr val="tx1"/>
                </a:solidFill>
                <a:latin typeface="微软雅黑" panose="020B0503020204020204" charset="-122"/>
                <a:ea typeface="微软雅黑" panose="020B0503020204020204" charset="-122"/>
              </a:rPr>
              <a:t>社会主义生产关系的特点</a:t>
            </a:r>
            <a:endParaRPr lang="zh-CN" altLang="en-US" sz="2800" dirty="0">
              <a:solidFill>
                <a:schemeClr val="tx1"/>
              </a:solidFill>
              <a:latin typeface="微软雅黑" panose="020B0503020204020204" charset="-122"/>
              <a:ea typeface="微软雅黑" panose="020B0503020204020204" charset="-122"/>
            </a:endParaRPr>
          </a:p>
        </p:txBody>
      </p:sp>
      <p:sp>
        <p:nvSpPr>
          <p:cNvPr id="14" name="文本框 13"/>
          <p:cNvSpPr txBox="1"/>
          <p:nvPr/>
        </p:nvSpPr>
        <p:spPr>
          <a:xfrm>
            <a:off x="311150" y="1833880"/>
            <a:ext cx="4712970" cy="1641475"/>
          </a:xfrm>
          <a:prstGeom prst="rect">
            <a:avLst/>
          </a:prstGeom>
          <a:noFill/>
        </p:spPr>
        <p:txBody>
          <a:bodyPr wrap="square" rtlCol="0" anchor="t">
            <a:spAutoFit/>
          </a:bodyPr>
          <a:p>
            <a:pPr>
              <a:lnSpc>
                <a:spcPct val="140000"/>
              </a:lnSpc>
            </a:pPr>
            <a:r>
              <a:rPr lang="zh-CN" altLang="en-US" sz="2400" b="1">
                <a:latin typeface="微软雅黑" panose="020B0503020204020204" charset="-122"/>
                <a:ea typeface="微软雅黑" panose="020B0503020204020204" charset="-122"/>
                <a:sym typeface="+mn-ea"/>
              </a:rPr>
              <a:t>（</a:t>
            </a:r>
            <a:r>
              <a:rPr lang="en-US" altLang="zh-CN" sz="2400" b="1">
                <a:latin typeface="微软雅黑" panose="020B0503020204020204" charset="-122"/>
                <a:ea typeface="微软雅黑" panose="020B0503020204020204" charset="-122"/>
                <a:sym typeface="+mn-ea"/>
              </a:rPr>
              <a:t>1</a:t>
            </a:r>
            <a:r>
              <a:rPr lang="zh-CN" altLang="en-US" sz="2400" b="1">
                <a:latin typeface="微软雅黑" panose="020B0503020204020204" charset="-122"/>
                <a:ea typeface="微软雅黑" panose="020B0503020204020204" charset="-122"/>
                <a:sym typeface="+mn-ea"/>
              </a:rPr>
              <a:t>）生产资料归谁所有：</a:t>
            </a:r>
            <a:endParaRPr lang="zh-CN" altLang="en-US" sz="2400" b="1">
              <a:latin typeface="微软雅黑" panose="020B0503020204020204" charset="-122"/>
              <a:ea typeface="微软雅黑" panose="020B0503020204020204" charset="-122"/>
              <a:sym typeface="+mn-ea"/>
            </a:endParaRPr>
          </a:p>
          <a:p>
            <a:pPr>
              <a:lnSpc>
                <a:spcPct val="140000"/>
              </a:lnSpc>
            </a:pPr>
            <a:r>
              <a:rPr lang="zh-CN" altLang="en-US" sz="2400" b="1">
                <a:latin typeface="微软雅黑" panose="020B0503020204020204" charset="-122"/>
                <a:ea typeface="微软雅黑" panose="020B0503020204020204" charset="-122"/>
                <a:sym typeface="+mn-ea"/>
              </a:rPr>
              <a:t>（</a:t>
            </a:r>
            <a:r>
              <a:rPr lang="en-US" altLang="zh-CN" sz="2400" b="1">
                <a:latin typeface="微软雅黑" panose="020B0503020204020204" charset="-122"/>
                <a:ea typeface="微软雅黑" panose="020B0503020204020204" charset="-122"/>
                <a:sym typeface="+mn-ea"/>
              </a:rPr>
              <a:t>2</a:t>
            </a:r>
            <a:r>
              <a:rPr lang="zh-CN" altLang="en-US" sz="2400" b="1">
                <a:latin typeface="微软雅黑" panose="020B0503020204020204" charset="-122"/>
                <a:ea typeface="微软雅黑" panose="020B0503020204020204" charset="-122"/>
                <a:sym typeface="+mn-ea"/>
              </a:rPr>
              <a:t>）人与人之间的关系：</a:t>
            </a:r>
            <a:endParaRPr lang="zh-CN" altLang="en-US" sz="2400" b="1">
              <a:latin typeface="微软雅黑" panose="020B0503020204020204" charset="-122"/>
              <a:ea typeface="微软雅黑" panose="020B0503020204020204" charset="-122"/>
              <a:sym typeface="+mn-ea"/>
            </a:endParaRPr>
          </a:p>
          <a:p>
            <a:pPr>
              <a:lnSpc>
                <a:spcPct val="140000"/>
              </a:lnSpc>
            </a:pPr>
            <a:r>
              <a:rPr lang="zh-CN" altLang="en-US" sz="2400" b="1">
                <a:latin typeface="微软雅黑" panose="020B0503020204020204" charset="-122"/>
                <a:ea typeface="微软雅黑" panose="020B0503020204020204" charset="-122"/>
                <a:sym typeface="+mn-ea"/>
              </a:rPr>
              <a:t>（</a:t>
            </a:r>
            <a:r>
              <a:rPr lang="en-US" altLang="zh-CN" sz="2400" b="1">
                <a:latin typeface="微软雅黑" panose="020B0503020204020204" charset="-122"/>
                <a:ea typeface="微软雅黑" panose="020B0503020204020204" charset="-122"/>
                <a:sym typeface="+mn-ea"/>
              </a:rPr>
              <a:t>3</a:t>
            </a:r>
            <a:r>
              <a:rPr lang="zh-CN" altLang="en-US" sz="2400" b="1">
                <a:latin typeface="微软雅黑" panose="020B0503020204020204" charset="-122"/>
                <a:ea typeface="微软雅黑" panose="020B0503020204020204" charset="-122"/>
                <a:sym typeface="+mn-ea"/>
              </a:rPr>
              <a:t>）产品如何分配：</a:t>
            </a:r>
            <a:endParaRPr lang="zh-CN" altLang="en-US" sz="2400" b="1">
              <a:latin typeface="微软雅黑" panose="020B0503020204020204" charset="-122"/>
              <a:ea typeface="微软雅黑" panose="020B0503020204020204" charset="-122"/>
              <a:sym typeface="+mn-ea"/>
            </a:endParaRPr>
          </a:p>
        </p:txBody>
      </p:sp>
      <p:sp>
        <p:nvSpPr>
          <p:cNvPr id="15" name="文本框 14"/>
          <p:cNvSpPr txBox="1"/>
          <p:nvPr/>
        </p:nvSpPr>
        <p:spPr>
          <a:xfrm>
            <a:off x="3898900" y="1938655"/>
            <a:ext cx="4025900" cy="460375"/>
          </a:xfrm>
          <a:prstGeom prst="rect">
            <a:avLst/>
          </a:prstGeom>
          <a:noFill/>
        </p:spPr>
        <p:txBody>
          <a:bodyPr wrap="square" rtlCol="0" anchor="t">
            <a:spAutoFit/>
          </a:bodyPr>
          <a:p>
            <a:pPr>
              <a:lnSpc>
                <a:spcPct val="100000"/>
              </a:lnSpc>
            </a:pPr>
            <a:r>
              <a:rPr lang="zh-CN" altLang="en-US" sz="2400" b="1">
                <a:solidFill>
                  <a:srgbClr val="FF0000"/>
                </a:solidFill>
                <a:latin typeface="微软雅黑" panose="020B0503020204020204" charset="-122"/>
                <a:ea typeface="微软雅黑" panose="020B0503020204020204" charset="-122"/>
                <a:sym typeface="+mn-ea"/>
              </a:rPr>
              <a:t>劳动者共同占有</a:t>
            </a:r>
            <a:endParaRPr lang="zh-CN" altLang="en-US" sz="2400" b="1">
              <a:solidFill>
                <a:srgbClr val="FF0000"/>
              </a:solidFill>
              <a:latin typeface="微软雅黑" panose="020B0503020204020204" charset="-122"/>
              <a:ea typeface="微软雅黑" panose="020B0503020204020204" charset="-122"/>
              <a:sym typeface="+mn-ea"/>
            </a:endParaRPr>
          </a:p>
        </p:txBody>
      </p:sp>
      <p:sp>
        <p:nvSpPr>
          <p:cNvPr id="16" name="文本框 15"/>
          <p:cNvSpPr txBox="1"/>
          <p:nvPr/>
        </p:nvSpPr>
        <p:spPr>
          <a:xfrm>
            <a:off x="3898900" y="2424430"/>
            <a:ext cx="4440555" cy="460375"/>
          </a:xfrm>
          <a:prstGeom prst="rect">
            <a:avLst/>
          </a:prstGeom>
          <a:noFill/>
        </p:spPr>
        <p:txBody>
          <a:bodyPr wrap="square" rtlCol="0" anchor="t">
            <a:spAutoFit/>
          </a:bodyPr>
          <a:p>
            <a:pPr>
              <a:lnSpc>
                <a:spcPct val="100000"/>
              </a:lnSpc>
            </a:pPr>
            <a:r>
              <a:rPr lang="zh-CN" altLang="en-US" sz="2400" b="1">
                <a:solidFill>
                  <a:srgbClr val="FF0000"/>
                </a:solidFill>
                <a:latin typeface="微软雅黑" panose="020B0503020204020204" charset="-122"/>
                <a:ea typeface="微软雅黑" panose="020B0503020204020204" charset="-122"/>
                <a:sym typeface="+mn-ea"/>
              </a:rPr>
              <a:t>消灭剥削、互助和谐</a:t>
            </a:r>
            <a:endParaRPr lang="zh-CN" altLang="en-US" sz="2400" b="1">
              <a:solidFill>
                <a:srgbClr val="FF0000"/>
              </a:solidFill>
              <a:latin typeface="微软雅黑" panose="020B0503020204020204" charset="-122"/>
              <a:ea typeface="微软雅黑" panose="020B0503020204020204" charset="-122"/>
              <a:sym typeface="+mn-ea"/>
            </a:endParaRPr>
          </a:p>
        </p:txBody>
      </p:sp>
      <p:sp>
        <p:nvSpPr>
          <p:cNvPr id="17" name="文本框 16"/>
          <p:cNvSpPr txBox="1"/>
          <p:nvPr/>
        </p:nvSpPr>
        <p:spPr>
          <a:xfrm>
            <a:off x="3401060" y="2910205"/>
            <a:ext cx="1517015" cy="460375"/>
          </a:xfrm>
          <a:prstGeom prst="rect">
            <a:avLst/>
          </a:prstGeom>
          <a:noFill/>
        </p:spPr>
        <p:txBody>
          <a:bodyPr wrap="square" rtlCol="0" anchor="t">
            <a:spAutoFit/>
          </a:bodyPr>
          <a:p>
            <a:pPr>
              <a:lnSpc>
                <a:spcPct val="100000"/>
              </a:lnSpc>
            </a:pPr>
            <a:r>
              <a:rPr lang="zh-CN" altLang="en-US" sz="2400" b="1">
                <a:solidFill>
                  <a:srgbClr val="FF0000"/>
                </a:solidFill>
                <a:latin typeface="微软雅黑" panose="020B0503020204020204" charset="-122"/>
                <a:ea typeface="微软雅黑" panose="020B0503020204020204" charset="-122"/>
                <a:sym typeface="+mn-ea"/>
              </a:rPr>
              <a:t>按劳分配</a:t>
            </a:r>
            <a:endParaRPr lang="zh-CN" altLang="en-US" sz="2400" b="1">
              <a:solidFill>
                <a:srgbClr val="FF0000"/>
              </a:solidFill>
              <a:latin typeface="微软雅黑" panose="020B0503020204020204" charset="-122"/>
              <a:ea typeface="微软雅黑" panose="020B0503020204020204" charset="-122"/>
              <a:sym typeface="+mn-ea"/>
            </a:endParaRPr>
          </a:p>
        </p:txBody>
      </p:sp>
      <p:sp>
        <p:nvSpPr>
          <p:cNvPr id="3" name="文本框 2"/>
          <p:cNvSpPr txBox="1"/>
          <p:nvPr>
            <p:custDataLst>
              <p:tags r:id="rId1"/>
            </p:custDataLst>
          </p:nvPr>
        </p:nvSpPr>
        <p:spPr>
          <a:xfrm>
            <a:off x="452120" y="66040"/>
            <a:ext cx="7703820" cy="737235"/>
          </a:xfrm>
          <a:prstGeom prst="rect">
            <a:avLst/>
          </a:prstGeom>
          <a:noFill/>
          <a:ln w="9525">
            <a:noFill/>
          </a:ln>
        </p:spPr>
        <p:txBody>
          <a:bodyPr wrap="square"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sz="2800" b="1" kern="100" noProof="1">
                <a:solidFill>
                  <a:schemeClr val="tx1"/>
                </a:solidFill>
                <a:effectLst>
                  <a:outerShdw blurRad="38100" dist="38100" dir="2700000" algn="tl">
                    <a:srgbClr val="000000">
                      <a:alpha val="23000"/>
                    </a:srgbClr>
                  </a:outerShdw>
                </a:effectLst>
                <a:latin typeface="微软雅黑" panose="020B0503020204020204" charset="-122"/>
                <a:ea typeface="微软雅黑" panose="020B0503020204020204" charset="-122"/>
                <a:cs typeface="方正小标宋简体" panose="02010601030101010101" charset="-122"/>
              </a:rPr>
              <a:t>四、</a:t>
            </a:r>
            <a:r>
              <a:rPr lang="zh-CN" altLang="en-US" sz="2800" b="1" kern="100">
                <a:effectLst>
                  <a:outerShdw blurRad="38100" dist="38100" dir="2700000" algn="tl">
                    <a:srgbClr val="000000">
                      <a:alpha val="23000"/>
                    </a:srgbClr>
                  </a:outerShdw>
                </a:effectLst>
                <a:latin typeface="微软雅黑" panose="020B0503020204020204" charset="-122"/>
                <a:ea typeface="微软雅黑" panose="020B0503020204020204" charset="-122"/>
                <a:cs typeface="方正小标宋简体" panose="02010601030101010101" charset="-122"/>
                <a:sym typeface="+mn-ea"/>
              </a:rPr>
              <a:t>社会主义从一国到多国的实践</a:t>
            </a:r>
            <a:endParaRPr lang="zh-CN" altLang="en-US" sz="2800" b="1" kern="100" noProof="1">
              <a:solidFill>
                <a:schemeClr val="tx1"/>
              </a:solidFill>
              <a:effectLst>
                <a:outerShdw blurRad="38100" dist="38100" dir="2700000" algn="tl">
                  <a:srgbClr val="000000">
                    <a:alpha val="23000"/>
                  </a:srgbClr>
                </a:outerShdw>
              </a:effectLst>
              <a:latin typeface="微软雅黑" panose="020B0503020204020204" charset="-122"/>
              <a:ea typeface="微软雅黑" panose="020B0503020204020204" charset="-122"/>
              <a:cs typeface="方正小标宋简体" panose="02010601030101010101" charset="-122"/>
            </a:endParaRPr>
          </a:p>
        </p:txBody>
      </p:sp>
      <p:sp>
        <p:nvSpPr>
          <p:cNvPr id="5" name="文本框 4"/>
          <p:cNvSpPr txBox="1"/>
          <p:nvPr>
            <p:custDataLst>
              <p:tags r:id="rId2"/>
            </p:custDataLst>
          </p:nvPr>
        </p:nvSpPr>
        <p:spPr>
          <a:xfrm>
            <a:off x="452120" y="3426460"/>
            <a:ext cx="6574155" cy="737235"/>
          </a:xfrm>
          <a:prstGeom prst="rect">
            <a:avLst/>
          </a:prstGeom>
          <a:noFill/>
        </p:spPr>
        <p:txBody>
          <a:bodyPr wrap="square">
            <a:spAutoFit/>
          </a:bodyPr>
          <a:p>
            <a:pPr>
              <a:lnSpc>
                <a:spcPct val="150000"/>
              </a:lnSpc>
            </a:pPr>
            <a:r>
              <a:rPr lang="en-US" altLang="zh-CN" sz="2800" dirty="0">
                <a:solidFill>
                  <a:schemeClr val="tx1"/>
                </a:solidFill>
                <a:latin typeface="微软雅黑" panose="020B0503020204020204" charset="-122"/>
                <a:ea typeface="微软雅黑" panose="020B0503020204020204" charset="-122"/>
              </a:rPr>
              <a:t>3.</a:t>
            </a:r>
            <a:r>
              <a:rPr lang="zh-CN" altLang="en-US" sz="2800" dirty="0">
                <a:solidFill>
                  <a:schemeClr val="tx1"/>
                </a:solidFill>
                <a:latin typeface="微软雅黑" panose="020B0503020204020204" charset="-122"/>
                <a:ea typeface="微软雅黑" panose="020B0503020204020204" charset="-122"/>
              </a:rPr>
              <a:t>人类社会的发展进程与趋势：</a:t>
            </a:r>
            <a:endParaRPr lang="zh-CN" altLang="en-US" sz="2800" dirty="0">
              <a:solidFill>
                <a:schemeClr val="tx1"/>
              </a:solidFill>
              <a:latin typeface="微软雅黑" panose="020B0503020204020204" charset="-122"/>
              <a:ea typeface="微软雅黑" panose="020B0503020204020204" charset="-122"/>
            </a:endParaRPr>
          </a:p>
        </p:txBody>
      </p:sp>
      <p:sp>
        <p:nvSpPr>
          <p:cNvPr id="8" name="文本框 7"/>
          <p:cNvSpPr txBox="1"/>
          <p:nvPr>
            <p:custDataLst>
              <p:tags r:id="rId3"/>
            </p:custDataLst>
          </p:nvPr>
        </p:nvSpPr>
        <p:spPr>
          <a:xfrm>
            <a:off x="311150" y="4219575"/>
            <a:ext cx="10553700" cy="645160"/>
          </a:xfrm>
          <a:prstGeom prst="rect">
            <a:avLst/>
          </a:prstGeom>
          <a:noFill/>
        </p:spPr>
        <p:txBody>
          <a:bodyPr wrap="square">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a:t>
            </a:r>
            <a:r>
              <a:rPr kumimoji="0" lang="en-US" altLang="zh-CN"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1</a:t>
            </a: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）从人类社会发展的进程看，</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社会主义终将代替资本主义</a:t>
            </a: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是不可逆转的；</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
        <p:nvSpPr>
          <p:cNvPr id="9" name="文本框 8"/>
          <p:cNvSpPr txBox="1"/>
          <p:nvPr>
            <p:custDataLst>
              <p:tags r:id="rId4"/>
            </p:custDataLst>
          </p:nvPr>
        </p:nvSpPr>
        <p:spPr>
          <a:xfrm>
            <a:off x="310515" y="4920615"/>
            <a:ext cx="10554335" cy="645160"/>
          </a:xfrm>
          <a:prstGeom prst="rect">
            <a:avLst/>
          </a:prstGeom>
          <a:noFill/>
        </p:spPr>
        <p:txBody>
          <a:bodyPr wrap="square">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a:t>
            </a:r>
            <a:r>
              <a:rPr kumimoji="0" lang="en-US" altLang="zh-CN"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2</a:t>
            </a: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）从人类社会发展的趋势看，</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共产主义一定要实现</a:t>
            </a: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的信念是不可动摇的。</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
        <p:nvSpPr>
          <p:cNvPr id="11" name="文本框 10"/>
          <p:cNvSpPr txBox="1"/>
          <p:nvPr>
            <p:custDataLst>
              <p:tags r:id="rId5"/>
            </p:custDataLst>
          </p:nvPr>
        </p:nvSpPr>
        <p:spPr>
          <a:xfrm>
            <a:off x="311150" y="5477510"/>
            <a:ext cx="8870950" cy="645160"/>
          </a:xfrm>
          <a:prstGeom prst="rect">
            <a:avLst/>
          </a:prstGeom>
          <a:noFill/>
        </p:spPr>
        <p:txBody>
          <a:bodyPr wrap="square">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a:t>
            </a:r>
            <a:r>
              <a:rPr kumimoji="0" lang="en-US" altLang="zh-CN"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3</a:t>
            </a: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中国特色社会主义</a:t>
            </a:r>
            <a:r>
              <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是科学社会主义在中国的实践与发展。</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14" grpId="0"/>
      <p:bldP spid="6" grpId="1"/>
      <p:bldP spid="14" grpId="1"/>
      <p:bldP spid="15" grpId="0"/>
      <p:bldP spid="15" grpId="1"/>
      <p:bldP spid="16" grpId="0"/>
      <p:bldP spid="16" grpId="1"/>
      <p:bldP spid="17" grpId="0"/>
      <p:bldP spid="17" grpId="1"/>
      <p:bldP spid="5" grpId="0"/>
      <p:bldP spid="5" grpId="1"/>
      <p:bldP spid="8" grpId="0"/>
      <p:bldP spid="9" grpId="0"/>
      <p:bldP spid="11" grpId="0"/>
      <p:bldP spid="8" grpId="1"/>
      <p:bldP spid="9" grpId="1"/>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文本框 37"/>
          <p:cNvSpPr txBox="1"/>
          <p:nvPr>
            <p:custDataLst>
              <p:tags r:id="rId1"/>
            </p:custDataLst>
          </p:nvPr>
        </p:nvSpPr>
        <p:spPr>
          <a:xfrm>
            <a:off x="1050460" y="1460768"/>
            <a:ext cx="2500262" cy="954107"/>
          </a:xfrm>
          <a:prstGeom prst="rect">
            <a:avLst/>
          </a:prstGeom>
          <a:noFill/>
        </p:spPr>
        <p:txBody>
          <a:bodyPr wrap="square" rtlCol="0">
            <a:spAutoFit/>
          </a:bodyPr>
          <a:lstStyle/>
          <a:p>
            <a:r>
              <a:rPr lang="zh-CN" altLang="en-US" sz="2800" b="1">
                <a:solidFill>
                  <a:srgbClr val="0715C9"/>
                </a:solidFill>
                <a:latin typeface="+mn-ea"/>
                <a:ea typeface="+mn-ea"/>
              </a:rPr>
              <a:t>科学社会主义</a:t>
            </a:r>
            <a:endParaRPr lang="zh-CN" altLang="en-US" sz="2800" b="1">
              <a:solidFill>
                <a:srgbClr val="0715C9"/>
              </a:solidFill>
              <a:latin typeface="+mn-ea"/>
              <a:ea typeface="+mn-ea"/>
            </a:endParaRPr>
          </a:p>
          <a:p>
            <a:r>
              <a:rPr lang="zh-CN" altLang="en-US" sz="2800" b="1">
                <a:solidFill>
                  <a:srgbClr val="0715C9"/>
                </a:solidFill>
                <a:latin typeface="+mn-ea"/>
                <a:ea typeface="+mn-ea"/>
              </a:rPr>
              <a:t>创立的条件</a:t>
            </a:r>
            <a:endParaRPr lang="zh-CN" altLang="en-US" sz="2800" b="1">
              <a:solidFill>
                <a:srgbClr val="0715C9"/>
              </a:solidFill>
              <a:latin typeface="+mn-ea"/>
              <a:ea typeface="+mn-ea"/>
            </a:endParaRPr>
          </a:p>
        </p:txBody>
      </p:sp>
      <p:sp>
        <p:nvSpPr>
          <p:cNvPr id="85" name="左大括号 18"/>
          <p:cNvSpPr/>
          <p:nvPr>
            <p:custDataLst>
              <p:tags r:id="rId2"/>
            </p:custDataLst>
          </p:nvPr>
        </p:nvSpPr>
        <p:spPr bwMode="auto">
          <a:xfrm>
            <a:off x="1013413" y="1959064"/>
            <a:ext cx="154575" cy="3022512"/>
          </a:xfrm>
          <a:prstGeom prst="leftBrace">
            <a:avLst>
              <a:gd name="adj1" fmla="val 11026"/>
              <a:gd name="adj2" fmla="val 50000"/>
            </a:avLst>
          </a:prstGeom>
          <a:noFill/>
          <a:ln w="31750">
            <a:solidFill>
              <a:schemeClr val="tx1"/>
            </a:solidFill>
            <a:round/>
          </a:ln>
          <a:extLst>
            <a:ext uri="{909E8E84-426E-40DD-AFC4-6F175D3DCCD1}">
              <a14:hiddenFill xmlns:a14="http://schemas.microsoft.com/office/drawing/2010/main">
                <a:solidFill>
                  <a:srgbClr val="FFFFFF"/>
                </a:solidFill>
              </a14:hiddenFill>
            </a:ext>
          </a:extLst>
        </p:spPr>
        <p:txBody>
          <a:bodyPr lIns="115413" tIns="57708" rIns="115413" bIns="57708" anchor="ctr"/>
          <a:lstStyle/>
          <a:p>
            <a:pPr algn="ctr"/>
            <a:endParaRPr lang="zh-CN" altLang="en-US" sz="1600">
              <a:latin typeface="+mn-ea"/>
              <a:ea typeface="+mn-ea"/>
            </a:endParaRPr>
          </a:p>
        </p:txBody>
      </p:sp>
      <p:sp>
        <p:nvSpPr>
          <p:cNvPr id="97" name="Text Box 13" descr="横向砖形"/>
          <p:cNvSpPr txBox="1">
            <a:spLocks noChangeArrowheads="1"/>
          </p:cNvSpPr>
          <p:nvPr>
            <p:custDataLst>
              <p:tags r:id="rId3"/>
            </p:custDataLst>
          </p:nvPr>
        </p:nvSpPr>
        <p:spPr bwMode="auto">
          <a:xfrm>
            <a:off x="3434488" y="613968"/>
            <a:ext cx="2001148" cy="544703"/>
          </a:xfrm>
          <a:prstGeom prst="rect">
            <a:avLst/>
          </a:prstGeom>
          <a:noFill/>
          <a:ln w="57150" cmpd="thinThick">
            <a:noFill/>
            <a:miter lim="800000"/>
          </a:ln>
          <a:extLst>
            <a:ext uri="{909E8E84-426E-40DD-AFC4-6F175D3DCCD1}">
              <a14:hiddenFill xmlns:a14="http://schemas.microsoft.com/office/drawing/2010/main">
                <a:solidFill>
                  <a:schemeClr val="accent1">
                    <a:lumMod val="20000"/>
                    <a:lumOff val="80000"/>
                  </a:schemeClr>
                </a:solidFill>
              </a14:hiddenFill>
            </a:ext>
          </a:extLst>
        </p:spPr>
        <p:txBody>
          <a:bodyPr wrap="square" lIns="115413" tIns="57708" rIns="115413" bIns="57708">
            <a:spAutoFit/>
          </a:bodyPr>
          <a:lstStyle/>
          <a:p>
            <a:pPr algn="ctr"/>
            <a:r>
              <a:rPr lang="zh-CN" altLang="en-US" sz="2800" b="1">
                <a:effectLst/>
                <a:latin typeface="+mn-ea"/>
                <a:ea typeface="+mn-ea"/>
              </a:rPr>
              <a:t>思想来源：</a:t>
            </a:r>
            <a:endParaRPr lang="zh-CN" altLang="en-US" sz="2800" b="1">
              <a:effectLst/>
              <a:latin typeface="+mn-ea"/>
              <a:ea typeface="+mn-ea"/>
            </a:endParaRPr>
          </a:p>
        </p:txBody>
      </p:sp>
      <p:sp>
        <p:nvSpPr>
          <p:cNvPr id="99" name="Text Box 13" descr="横向砖形"/>
          <p:cNvSpPr txBox="1">
            <a:spLocks noChangeArrowheads="1"/>
          </p:cNvSpPr>
          <p:nvPr>
            <p:custDataLst>
              <p:tags r:id="rId4"/>
            </p:custDataLst>
          </p:nvPr>
        </p:nvSpPr>
        <p:spPr bwMode="auto">
          <a:xfrm>
            <a:off x="4884152" y="611482"/>
            <a:ext cx="2838343" cy="544703"/>
          </a:xfrm>
          <a:prstGeom prst="rect">
            <a:avLst/>
          </a:prstGeom>
          <a:noFill/>
          <a:ln w="57150" cmpd="thinThick">
            <a:noFill/>
            <a:miter lim="800000"/>
          </a:ln>
          <a:extLst>
            <a:ext uri="{909E8E84-426E-40DD-AFC4-6F175D3DCCD1}">
              <a14:hiddenFill xmlns:a14="http://schemas.microsoft.com/office/drawing/2010/main">
                <a:solidFill>
                  <a:schemeClr val="accent1">
                    <a:lumMod val="20000"/>
                    <a:lumOff val="80000"/>
                  </a:schemeClr>
                </a:solidFill>
              </a14:hiddenFill>
            </a:ext>
          </a:extLst>
        </p:spPr>
        <p:txBody>
          <a:bodyPr wrap="square" lIns="115413" tIns="57708" rIns="115413" bIns="57708">
            <a:spAutoFit/>
          </a:bodyPr>
          <a:lstStyle/>
          <a:p>
            <a:pPr algn="ctr">
              <a:buClrTx/>
              <a:buSzTx/>
              <a:buFontTx/>
            </a:pPr>
            <a:r>
              <a:rPr lang="zh-CN" altLang="en-US" sz="2800" b="1">
                <a:effectLst/>
                <a:latin typeface="+mn-ea"/>
                <a:ea typeface="+mn-ea"/>
              </a:rPr>
              <a:t>空想社会主义</a:t>
            </a:r>
            <a:endParaRPr lang="zh-CN" altLang="en-US" sz="2800" b="1">
              <a:effectLst/>
              <a:latin typeface="+mn-ea"/>
              <a:ea typeface="+mn-ea"/>
            </a:endParaRPr>
          </a:p>
        </p:txBody>
      </p:sp>
      <p:sp>
        <p:nvSpPr>
          <p:cNvPr id="114" name="Text Box 13" descr="横向砖形"/>
          <p:cNvSpPr txBox="1">
            <a:spLocks noChangeArrowheads="1"/>
          </p:cNvSpPr>
          <p:nvPr>
            <p:custDataLst>
              <p:tags r:id="rId5"/>
            </p:custDataLst>
          </p:nvPr>
        </p:nvSpPr>
        <p:spPr bwMode="auto">
          <a:xfrm>
            <a:off x="5075832" y="1212745"/>
            <a:ext cx="5623882" cy="547430"/>
          </a:xfrm>
          <a:prstGeom prst="rect">
            <a:avLst/>
          </a:prstGeom>
          <a:noFill/>
          <a:ln w="57150" cmpd="thinThick">
            <a:noFill/>
            <a:miter lim="800000"/>
          </a:ln>
          <a:extLst>
            <a:ext uri="{909E8E84-426E-40DD-AFC4-6F175D3DCCD1}">
              <a14:hiddenFill xmlns:a14="http://schemas.microsoft.com/office/drawing/2010/main">
                <a:solidFill>
                  <a:schemeClr val="accent1">
                    <a:lumMod val="20000"/>
                    <a:lumOff val="80000"/>
                  </a:schemeClr>
                </a:solidFill>
              </a14:hiddenFill>
            </a:ext>
          </a:extLst>
        </p:spPr>
        <p:txBody>
          <a:bodyPr wrap="square" lIns="115413" tIns="57708" rIns="115413" bIns="57708">
            <a:spAutoFit/>
          </a:bodyPr>
          <a:lstStyle/>
          <a:p>
            <a:pPr algn="ctr"/>
            <a:r>
              <a:rPr lang="zh-CN" altLang="en-US" sz="2800" b="1">
                <a:effectLst/>
                <a:latin typeface="+mn-ea"/>
                <a:ea typeface="+mn-ea"/>
              </a:rPr>
              <a:t>资本主义的发展和工人运动的兴起</a:t>
            </a:r>
            <a:endParaRPr lang="zh-CN" altLang="en-US" sz="2800" b="1">
              <a:effectLst/>
              <a:latin typeface="+mn-ea"/>
              <a:ea typeface="+mn-ea"/>
            </a:endParaRPr>
          </a:p>
        </p:txBody>
      </p:sp>
      <p:sp>
        <p:nvSpPr>
          <p:cNvPr id="131" name="文本框 37"/>
          <p:cNvSpPr txBox="1"/>
          <p:nvPr>
            <p:custDataLst>
              <p:tags r:id="rId6"/>
            </p:custDataLst>
          </p:nvPr>
        </p:nvSpPr>
        <p:spPr>
          <a:xfrm>
            <a:off x="3520723" y="2353221"/>
            <a:ext cx="1872249" cy="523220"/>
          </a:xfrm>
          <a:prstGeom prst="rect">
            <a:avLst/>
          </a:prstGeom>
          <a:noFill/>
        </p:spPr>
        <p:txBody>
          <a:bodyPr wrap="square" rtlCol="0">
            <a:spAutoFit/>
          </a:bodyPr>
          <a:lstStyle/>
          <a:p>
            <a:pPr algn="ctr"/>
            <a:r>
              <a:rPr lang="zh-CN" altLang="en-US" sz="2800" b="1">
                <a:effectLst/>
                <a:latin typeface="+mn-ea"/>
                <a:ea typeface="+mn-ea"/>
              </a:rPr>
              <a:t>诞生标志：</a:t>
            </a:r>
            <a:endParaRPr lang="zh-CN" altLang="en-US" sz="2800" b="1">
              <a:effectLst/>
              <a:latin typeface="+mn-ea"/>
              <a:ea typeface="+mn-ea"/>
            </a:endParaRPr>
          </a:p>
        </p:txBody>
      </p:sp>
      <p:sp>
        <p:nvSpPr>
          <p:cNvPr id="9" name="左大括号 18"/>
          <p:cNvSpPr/>
          <p:nvPr>
            <p:custDataLst>
              <p:tags r:id="rId7"/>
            </p:custDataLst>
          </p:nvPr>
        </p:nvSpPr>
        <p:spPr bwMode="auto">
          <a:xfrm>
            <a:off x="3327043" y="863802"/>
            <a:ext cx="214891" cy="1861163"/>
          </a:xfrm>
          <a:prstGeom prst="leftBrace">
            <a:avLst>
              <a:gd name="adj1" fmla="val 11026"/>
              <a:gd name="adj2" fmla="val 50000"/>
            </a:avLst>
          </a:prstGeom>
          <a:noFill/>
          <a:ln w="31750">
            <a:solidFill>
              <a:schemeClr val="tx1"/>
            </a:solidFill>
            <a:round/>
          </a:ln>
          <a:extLst>
            <a:ext uri="{909E8E84-426E-40DD-AFC4-6F175D3DCCD1}">
              <a14:hiddenFill xmlns:a14="http://schemas.microsoft.com/office/drawing/2010/main">
                <a:solidFill>
                  <a:srgbClr val="FFFFFF"/>
                </a:solidFill>
              </a14:hiddenFill>
            </a:ext>
          </a:extLst>
        </p:spPr>
        <p:txBody>
          <a:bodyPr lIns="115413" tIns="57708" rIns="115413" bIns="57708" anchor="ctr"/>
          <a:lstStyle/>
          <a:p>
            <a:pPr algn="ctr"/>
            <a:endParaRPr lang="zh-CN" altLang="en-US" sz="1600">
              <a:latin typeface="+mn-ea"/>
            </a:endParaRPr>
          </a:p>
        </p:txBody>
      </p:sp>
      <p:sp>
        <p:nvSpPr>
          <p:cNvPr id="10" name="Text Box 13" descr="横向砖形"/>
          <p:cNvSpPr txBox="1">
            <a:spLocks noChangeArrowheads="1"/>
          </p:cNvSpPr>
          <p:nvPr>
            <p:custDataLst>
              <p:tags r:id="rId8"/>
            </p:custDataLst>
          </p:nvPr>
        </p:nvSpPr>
        <p:spPr bwMode="auto">
          <a:xfrm>
            <a:off x="3439449" y="1189896"/>
            <a:ext cx="2001148" cy="544703"/>
          </a:xfrm>
          <a:prstGeom prst="rect">
            <a:avLst/>
          </a:prstGeom>
          <a:noFill/>
          <a:ln w="57150" cmpd="thinThick">
            <a:noFill/>
            <a:miter lim="800000"/>
          </a:ln>
          <a:extLst>
            <a:ext uri="{909E8E84-426E-40DD-AFC4-6F175D3DCCD1}">
              <a14:hiddenFill xmlns:a14="http://schemas.microsoft.com/office/drawing/2010/main">
                <a:solidFill>
                  <a:schemeClr val="accent1">
                    <a:lumMod val="20000"/>
                    <a:lumOff val="80000"/>
                  </a:schemeClr>
                </a:solidFill>
              </a14:hiddenFill>
            </a:ext>
          </a:extLst>
        </p:spPr>
        <p:txBody>
          <a:bodyPr wrap="square" lIns="115413" tIns="57708" rIns="115413" bIns="57708">
            <a:spAutoFit/>
          </a:bodyPr>
          <a:lstStyle/>
          <a:p>
            <a:r>
              <a:rPr lang="zh-CN" altLang="en-US" sz="2800" b="1">
                <a:effectLst/>
                <a:latin typeface="+mn-ea"/>
                <a:ea typeface="+mn-ea"/>
              </a:rPr>
              <a:t>历史前提：</a:t>
            </a:r>
            <a:endParaRPr lang="zh-CN" altLang="en-US" sz="2800" b="1">
              <a:effectLst/>
              <a:latin typeface="+mn-ea"/>
              <a:ea typeface="+mn-ea"/>
            </a:endParaRPr>
          </a:p>
        </p:txBody>
      </p:sp>
      <p:sp>
        <p:nvSpPr>
          <p:cNvPr id="11" name="Text Box 13" descr="横向砖形"/>
          <p:cNvSpPr txBox="1">
            <a:spLocks noChangeArrowheads="1"/>
          </p:cNvSpPr>
          <p:nvPr>
            <p:custDataLst>
              <p:tags r:id="rId9"/>
            </p:custDataLst>
          </p:nvPr>
        </p:nvSpPr>
        <p:spPr bwMode="auto">
          <a:xfrm>
            <a:off x="3467640" y="1739619"/>
            <a:ext cx="2001148" cy="544703"/>
          </a:xfrm>
          <a:prstGeom prst="rect">
            <a:avLst/>
          </a:prstGeom>
          <a:noFill/>
          <a:ln w="57150" cmpd="thinThick">
            <a:noFill/>
            <a:miter lim="800000"/>
          </a:ln>
          <a:extLst>
            <a:ext uri="{909E8E84-426E-40DD-AFC4-6F175D3DCCD1}">
              <a14:hiddenFill xmlns:a14="http://schemas.microsoft.com/office/drawing/2010/main">
                <a:solidFill>
                  <a:schemeClr val="accent1">
                    <a:lumMod val="20000"/>
                    <a:lumOff val="80000"/>
                  </a:schemeClr>
                </a:solidFill>
              </a14:hiddenFill>
            </a:ext>
          </a:extLst>
        </p:spPr>
        <p:txBody>
          <a:bodyPr wrap="square" lIns="115413" tIns="57708" rIns="115413" bIns="57708">
            <a:spAutoFit/>
          </a:bodyPr>
          <a:lstStyle/>
          <a:p>
            <a:pPr algn="ctr">
              <a:buClrTx/>
              <a:buSzTx/>
              <a:buFontTx/>
            </a:pPr>
            <a:r>
              <a:rPr lang="zh-CN" altLang="en-US" sz="2800" b="1">
                <a:effectLst/>
                <a:latin typeface="+mn-ea"/>
                <a:ea typeface="+mn-ea"/>
              </a:rPr>
              <a:t>理论基石：</a:t>
            </a:r>
            <a:endParaRPr lang="zh-CN" altLang="en-US" sz="2800" b="1">
              <a:effectLst/>
              <a:latin typeface="+mn-ea"/>
              <a:ea typeface="+mn-ea"/>
            </a:endParaRPr>
          </a:p>
        </p:txBody>
      </p:sp>
      <p:sp>
        <p:nvSpPr>
          <p:cNvPr id="13" name="Text Box 13" descr="横向砖形"/>
          <p:cNvSpPr txBox="1">
            <a:spLocks noChangeArrowheads="1"/>
          </p:cNvSpPr>
          <p:nvPr>
            <p:custDataLst>
              <p:tags r:id="rId10"/>
            </p:custDataLst>
          </p:nvPr>
        </p:nvSpPr>
        <p:spPr bwMode="auto">
          <a:xfrm>
            <a:off x="4946877" y="1732720"/>
            <a:ext cx="4473419" cy="544703"/>
          </a:xfrm>
          <a:prstGeom prst="rect">
            <a:avLst/>
          </a:prstGeom>
          <a:noFill/>
          <a:ln w="57150" cmpd="thinThick">
            <a:noFill/>
            <a:miter lim="800000"/>
          </a:ln>
          <a:extLst>
            <a:ext uri="{909E8E84-426E-40DD-AFC4-6F175D3DCCD1}">
              <a14:hiddenFill xmlns:a14="http://schemas.microsoft.com/office/drawing/2010/main">
                <a:solidFill>
                  <a:schemeClr val="accent1">
                    <a:lumMod val="20000"/>
                    <a:lumOff val="80000"/>
                  </a:schemeClr>
                </a:solidFill>
              </a14:hiddenFill>
            </a:ext>
          </a:extLst>
        </p:spPr>
        <p:txBody>
          <a:bodyPr wrap="square" lIns="115413" tIns="57708" rIns="115413" bIns="57708">
            <a:spAutoFit/>
          </a:bodyPr>
          <a:lstStyle/>
          <a:p>
            <a:pPr algn="ctr"/>
            <a:r>
              <a:rPr lang="zh-CN" altLang="en-US" sz="2800" b="1">
                <a:effectLst/>
                <a:latin typeface="+mn-ea"/>
                <a:ea typeface="+mn-ea"/>
              </a:rPr>
              <a:t>唯物史观和剩余价值学说</a:t>
            </a:r>
            <a:endParaRPr lang="zh-CN" altLang="en-US" sz="2800" b="1">
              <a:effectLst/>
              <a:latin typeface="+mn-ea"/>
              <a:ea typeface="+mn-ea"/>
            </a:endParaRPr>
          </a:p>
        </p:txBody>
      </p:sp>
      <p:sp>
        <p:nvSpPr>
          <p:cNvPr id="14" name="Text Box 13" descr="横向砖形"/>
          <p:cNvSpPr txBox="1">
            <a:spLocks noChangeArrowheads="1"/>
          </p:cNvSpPr>
          <p:nvPr>
            <p:custDataLst>
              <p:tags r:id="rId11"/>
            </p:custDataLst>
          </p:nvPr>
        </p:nvSpPr>
        <p:spPr bwMode="auto">
          <a:xfrm>
            <a:off x="4855768" y="2305082"/>
            <a:ext cx="3930112" cy="544703"/>
          </a:xfrm>
          <a:prstGeom prst="rect">
            <a:avLst/>
          </a:prstGeom>
          <a:noFill/>
          <a:ln w="57150" cmpd="thinThick">
            <a:noFill/>
            <a:miter lim="800000"/>
          </a:ln>
        </p:spPr>
        <p:txBody>
          <a:bodyPr wrap="square" lIns="115413" tIns="57708" rIns="115413" bIns="57708">
            <a:spAutoFit/>
          </a:bodyPr>
          <a:lstStyle/>
          <a:p>
            <a:pPr algn="ctr"/>
            <a:r>
              <a:rPr lang="zh-CN" altLang="en-US" sz="2800" b="1">
                <a:effectLst/>
                <a:latin typeface="+mn-ea"/>
                <a:ea typeface="+mn-ea"/>
              </a:rPr>
              <a:t>《</a:t>
            </a:r>
            <a:r>
              <a:rPr lang="zh-CN" altLang="en-US" sz="2800" b="1">
                <a:effectLst/>
                <a:latin typeface="+mn-ea"/>
                <a:ea typeface="+mn-ea"/>
                <a:sym typeface="+mn-ea"/>
              </a:rPr>
              <a:t>共产党宣言</a:t>
            </a:r>
            <a:r>
              <a:rPr lang="zh-CN" altLang="en-US" sz="2800" b="1">
                <a:effectLst/>
                <a:latin typeface="+mn-ea"/>
                <a:ea typeface="+mn-ea"/>
              </a:rPr>
              <a:t>》的发表</a:t>
            </a:r>
            <a:endParaRPr lang="zh-CN" altLang="en-US" sz="2800" b="1">
              <a:effectLst/>
              <a:latin typeface="+mn-ea"/>
              <a:ea typeface="+mn-ea"/>
            </a:endParaRPr>
          </a:p>
        </p:txBody>
      </p:sp>
      <p:sp>
        <p:nvSpPr>
          <p:cNvPr id="16" name="文本框 37"/>
          <p:cNvSpPr txBox="1"/>
          <p:nvPr>
            <p:custDataLst>
              <p:tags r:id="rId12"/>
            </p:custDataLst>
          </p:nvPr>
        </p:nvSpPr>
        <p:spPr>
          <a:xfrm>
            <a:off x="1090701" y="4573421"/>
            <a:ext cx="2719300" cy="954107"/>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pPr>
              <a:buClrTx/>
              <a:buSzTx/>
              <a:buFontTx/>
            </a:pPr>
            <a:r>
              <a:rPr lang="zh-CN" altLang="en-US" sz="2800" b="1">
                <a:solidFill>
                  <a:srgbClr val="0715C9"/>
                </a:solidFill>
                <a:latin typeface="+mn-ea"/>
                <a:ea typeface="+mn-ea"/>
              </a:rPr>
              <a:t>社会主义从一国</a:t>
            </a:r>
            <a:endParaRPr lang="zh-CN" altLang="en-US" sz="2800" b="1">
              <a:solidFill>
                <a:srgbClr val="0715C9"/>
              </a:solidFill>
              <a:latin typeface="+mn-ea"/>
              <a:ea typeface="+mn-ea"/>
            </a:endParaRPr>
          </a:p>
          <a:p>
            <a:pPr>
              <a:buClrTx/>
              <a:buSzTx/>
              <a:buFontTx/>
            </a:pPr>
            <a:r>
              <a:rPr lang="zh-CN" altLang="en-US" sz="2800" b="1">
                <a:solidFill>
                  <a:srgbClr val="0715C9"/>
                </a:solidFill>
                <a:latin typeface="+mn-ea"/>
                <a:ea typeface="+mn-ea"/>
              </a:rPr>
              <a:t>到多国的实践</a:t>
            </a:r>
            <a:endParaRPr lang="zh-CN" altLang="en-US" sz="2800" b="1">
              <a:solidFill>
                <a:srgbClr val="0715C9"/>
              </a:solidFill>
              <a:latin typeface="+mn-ea"/>
              <a:ea typeface="+mn-ea"/>
            </a:endParaRPr>
          </a:p>
        </p:txBody>
      </p:sp>
      <p:sp>
        <p:nvSpPr>
          <p:cNvPr id="18" name="右箭头 17"/>
          <p:cNvSpPr/>
          <p:nvPr>
            <p:custDataLst>
              <p:tags r:id="rId13"/>
            </p:custDataLst>
          </p:nvPr>
        </p:nvSpPr>
        <p:spPr>
          <a:xfrm>
            <a:off x="8626692" y="2414875"/>
            <a:ext cx="450633" cy="29051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9" name="Text Box 13" descr="横向砖形"/>
          <p:cNvSpPr txBox="1">
            <a:spLocks noChangeArrowheads="1"/>
          </p:cNvSpPr>
          <p:nvPr>
            <p:custDataLst>
              <p:tags r:id="rId14"/>
            </p:custDataLst>
          </p:nvPr>
        </p:nvSpPr>
        <p:spPr bwMode="auto">
          <a:xfrm>
            <a:off x="8852008" y="2279390"/>
            <a:ext cx="2172843" cy="547430"/>
          </a:xfrm>
          <a:prstGeom prst="rect">
            <a:avLst/>
          </a:prstGeom>
          <a:noFill/>
          <a:ln w="57150" cmpd="thinThick">
            <a:noFill/>
            <a:miter lim="800000"/>
          </a:ln>
        </p:spPr>
        <p:txBody>
          <a:bodyPr wrap="square" lIns="115413" tIns="57708" rIns="115413" bIns="57708">
            <a:spAutoFit/>
          </a:bodyPr>
          <a:lstStyle/>
          <a:p>
            <a:pPr algn="ctr">
              <a:buClrTx/>
              <a:buSzTx/>
              <a:buFontTx/>
            </a:pPr>
            <a:r>
              <a:rPr lang="zh-CN" altLang="en-US" sz="2800" b="1">
                <a:effectLst/>
                <a:latin typeface="+mn-ea"/>
                <a:ea typeface="+mn-ea"/>
              </a:rPr>
              <a:t>内容和意义</a:t>
            </a:r>
            <a:endParaRPr lang="zh-CN" altLang="en-US" sz="2800" b="1">
              <a:effectLst/>
              <a:latin typeface="+mn-ea"/>
              <a:ea typeface="+mn-ea"/>
            </a:endParaRPr>
          </a:p>
        </p:txBody>
      </p:sp>
      <p:sp>
        <p:nvSpPr>
          <p:cNvPr id="23" name="左大括号 22"/>
          <p:cNvSpPr/>
          <p:nvPr>
            <p:custDataLst>
              <p:tags r:id="rId15"/>
            </p:custDataLst>
          </p:nvPr>
        </p:nvSpPr>
        <p:spPr bwMode="auto">
          <a:xfrm>
            <a:off x="3684270" y="4053840"/>
            <a:ext cx="336550" cy="2077085"/>
          </a:xfrm>
          <a:prstGeom prst="leftBrace">
            <a:avLst>
              <a:gd name="adj1" fmla="val 11026"/>
              <a:gd name="adj2" fmla="val 50000"/>
            </a:avLst>
          </a:prstGeom>
          <a:noFill/>
          <a:ln w="31750">
            <a:solidFill>
              <a:schemeClr val="tx1"/>
            </a:solidFill>
            <a:round/>
          </a:ln>
          <a:extLst>
            <a:ext uri="{909E8E84-426E-40DD-AFC4-6F175D3DCCD1}">
              <a14:hiddenFill xmlns:a14="http://schemas.microsoft.com/office/drawing/2010/main">
                <a:solidFill>
                  <a:srgbClr val="FFFFFF"/>
                </a:solidFill>
              </a14:hiddenFill>
            </a:ext>
          </a:extLst>
        </p:spPr>
        <p:txBody>
          <a:bodyPr lIns="115413" tIns="57708" rIns="115413" bIns="57708" anchor="ctr"/>
          <a:lstStyle/>
          <a:p>
            <a:pPr algn="ctr"/>
            <a:endParaRPr lang="zh-CN" altLang="en-US" sz="1600">
              <a:latin typeface="+mn-ea"/>
            </a:endParaRPr>
          </a:p>
        </p:txBody>
      </p:sp>
      <p:sp>
        <p:nvSpPr>
          <p:cNvPr id="26" name="文本框 25"/>
          <p:cNvSpPr txBox="1"/>
          <p:nvPr>
            <p:custDataLst>
              <p:tags r:id="rId16"/>
            </p:custDataLst>
          </p:nvPr>
        </p:nvSpPr>
        <p:spPr>
          <a:xfrm>
            <a:off x="91975" y="1452866"/>
            <a:ext cx="1054100" cy="3969385"/>
          </a:xfrm>
          <a:prstGeom prst="rect">
            <a:avLst/>
          </a:prstGeom>
          <a:noFill/>
        </p:spPr>
        <p:txBody>
          <a:bodyPr wrap="square" rtlCol="0" anchor="t">
            <a:spAutoFit/>
          </a:bodyPr>
          <a:lstStyle/>
          <a:p>
            <a:pPr algn="ctr" fontAlgn="auto">
              <a:lnSpc>
                <a:spcPct val="150000"/>
              </a:lnSpc>
              <a:buClrTx/>
              <a:buSzTx/>
              <a:buNone/>
            </a:pPr>
            <a:r>
              <a:rPr lang="zh-CN" altLang="en-US" sz="2800" b="1">
                <a:solidFill>
                  <a:srgbClr val="C00000"/>
                </a:solidFill>
                <a:effectLst/>
                <a:latin typeface="+mn-ea"/>
                <a:ea typeface="+mn-ea"/>
                <a:sym typeface="+mn-ea"/>
              </a:rPr>
              <a:t>科学社会主义的理论与实践</a:t>
            </a:r>
            <a:endParaRPr lang="zh-CN" altLang="en-US" sz="2800" b="1">
              <a:solidFill>
                <a:srgbClr val="C00000"/>
              </a:solidFill>
              <a:effectLst/>
              <a:latin typeface="+mn-ea"/>
              <a:ea typeface="+mn-ea"/>
              <a:sym typeface="+mn-ea"/>
            </a:endParaRPr>
          </a:p>
        </p:txBody>
      </p:sp>
      <p:sp>
        <p:nvSpPr>
          <p:cNvPr id="7" name="文本框 6"/>
          <p:cNvSpPr txBox="1"/>
          <p:nvPr>
            <p:custDataLst>
              <p:tags r:id="rId17"/>
            </p:custDataLst>
          </p:nvPr>
        </p:nvSpPr>
        <p:spPr>
          <a:xfrm>
            <a:off x="1803003" y="5566960"/>
            <a:ext cx="1168698" cy="523220"/>
          </a:xfrm>
          <a:prstGeom prst="rect">
            <a:avLst/>
          </a:prstGeom>
          <a:solidFill>
            <a:schemeClr val="accent4">
              <a:lumMod val="20000"/>
              <a:lumOff val="80000"/>
            </a:schemeClr>
          </a:solidFill>
        </p:spPr>
        <p:txBody>
          <a:bodyPr wrap="square" rtlCol="0">
            <a:spAutoFit/>
          </a:bodyPr>
          <a:lstStyle>
            <a:defPPr>
              <a:defRPr lang="zh-CN"/>
            </a:defPPr>
            <a:lvl1pPr algn="ctr">
              <a:defRPr sz="2800" b="1">
                <a:solidFill>
                  <a:srgbClr val="FF0000"/>
                </a:solidFill>
                <a:latin typeface="+mn-ea"/>
                <a:ea typeface="+mn-ea"/>
              </a:defRPr>
            </a:lvl1pPr>
          </a:lstStyle>
          <a:p>
            <a:r>
              <a:rPr lang="zh-CN" altLang="en-US"/>
              <a:t>实践</a:t>
            </a:r>
            <a:endParaRPr lang="zh-CN" altLang="en-US"/>
          </a:p>
        </p:txBody>
      </p:sp>
      <p:sp>
        <p:nvSpPr>
          <p:cNvPr id="5" name="文本框 4"/>
          <p:cNvSpPr txBox="1"/>
          <p:nvPr>
            <p:custDataLst>
              <p:tags r:id="rId18"/>
            </p:custDataLst>
          </p:nvPr>
        </p:nvSpPr>
        <p:spPr>
          <a:xfrm>
            <a:off x="1620776" y="2401992"/>
            <a:ext cx="1168698" cy="523220"/>
          </a:xfrm>
          <a:prstGeom prst="rect">
            <a:avLst/>
          </a:prstGeom>
          <a:solidFill>
            <a:schemeClr val="accent4">
              <a:lumMod val="20000"/>
              <a:lumOff val="80000"/>
            </a:schemeClr>
          </a:solidFill>
        </p:spPr>
        <p:txBody>
          <a:bodyPr wrap="square" rtlCol="0">
            <a:spAutoFit/>
          </a:bodyPr>
          <a:lstStyle/>
          <a:p>
            <a:pPr algn="ctr"/>
            <a:r>
              <a:rPr lang="zh-CN" altLang="en-US" sz="2800" b="1">
                <a:solidFill>
                  <a:srgbClr val="FF0000"/>
                </a:solidFill>
                <a:latin typeface="+mn-ea"/>
                <a:ea typeface="+mn-ea"/>
              </a:rPr>
              <a:t>理论</a:t>
            </a:r>
            <a:endParaRPr lang="zh-CN" altLang="en-US" sz="2800" b="1">
              <a:solidFill>
                <a:srgbClr val="FF0000"/>
              </a:solidFill>
              <a:latin typeface="+mn-ea"/>
              <a:ea typeface="+mn-ea"/>
            </a:endParaRPr>
          </a:p>
        </p:txBody>
      </p:sp>
      <p:sp>
        <p:nvSpPr>
          <p:cNvPr id="31" name="Text Box 13" descr="横向砖形"/>
          <p:cNvSpPr txBox="1">
            <a:spLocks noChangeArrowheads="1"/>
          </p:cNvSpPr>
          <p:nvPr>
            <p:custDataLst>
              <p:tags r:id="rId19"/>
            </p:custDataLst>
          </p:nvPr>
        </p:nvSpPr>
        <p:spPr bwMode="auto">
          <a:xfrm>
            <a:off x="3934963" y="4022611"/>
            <a:ext cx="3340722" cy="547430"/>
          </a:xfrm>
          <a:prstGeom prst="rect">
            <a:avLst/>
          </a:prstGeom>
          <a:noFill/>
          <a:ln w="57150" cmpd="thinThick">
            <a:noFill/>
            <a:miter lim="800000"/>
          </a:ln>
          <a:extLst>
            <a:ext uri="{909E8E84-426E-40DD-AFC4-6F175D3DCCD1}">
              <a14:hiddenFill xmlns:a14="http://schemas.microsoft.com/office/drawing/2010/main">
                <a:solidFill>
                  <a:schemeClr val="bg1"/>
                </a:solidFill>
              </a14:hiddenFill>
            </a:ext>
          </a:extLst>
        </p:spPr>
        <p:txBody>
          <a:bodyPr wrap="square" lIns="115413" tIns="57708" rIns="115413" bIns="57708">
            <a:spAutoFit/>
          </a:bodyPr>
          <a:lstStyle/>
          <a:p>
            <a:pPr algn="l" defTabSz="914400"/>
            <a:r>
              <a:rPr lang="zh-CN" altLang="en-US" sz="2800" b="1">
                <a:latin typeface="微软雅黑" panose="020B0503020204020204" charset="-122"/>
                <a:ea typeface="微软雅黑" panose="020B0503020204020204" charset="-122"/>
                <a:sym typeface="+mn-ea"/>
              </a:rPr>
              <a:t>俄国</a:t>
            </a:r>
            <a:r>
              <a:rPr lang="en-US" altLang="zh-CN" sz="2800" b="1" err="1">
                <a:latin typeface="微软雅黑" panose="020B0503020204020204" charset="-122"/>
                <a:ea typeface="微软雅黑" panose="020B0503020204020204" charset="-122"/>
                <a:sym typeface="+mn-ea"/>
              </a:rPr>
              <a:t>十月革命</a:t>
            </a:r>
            <a:endParaRPr lang="en-US" altLang="zh-CN" sz="2800" b="1">
              <a:latin typeface="微软雅黑" panose="020B0503020204020204" charset="-122"/>
              <a:ea typeface="微软雅黑" panose="020B0503020204020204" charset="-122"/>
            </a:endParaRPr>
          </a:p>
        </p:txBody>
      </p:sp>
      <p:sp>
        <p:nvSpPr>
          <p:cNvPr id="32" name="Text Box 13" descr="横向砖形"/>
          <p:cNvSpPr txBox="1">
            <a:spLocks noChangeArrowheads="1"/>
          </p:cNvSpPr>
          <p:nvPr>
            <p:custDataLst>
              <p:tags r:id="rId20"/>
            </p:custDataLst>
          </p:nvPr>
        </p:nvSpPr>
        <p:spPr bwMode="auto">
          <a:xfrm>
            <a:off x="3935802" y="4578638"/>
            <a:ext cx="3770183" cy="547430"/>
          </a:xfrm>
          <a:prstGeom prst="rect">
            <a:avLst/>
          </a:prstGeom>
          <a:noFill/>
          <a:ln w="57150" cmpd="thinThick">
            <a:noFill/>
            <a:miter lim="800000"/>
          </a:ln>
          <a:extLst>
            <a:ext uri="{909E8E84-426E-40DD-AFC4-6F175D3DCCD1}">
              <a14:hiddenFill xmlns:a14="http://schemas.microsoft.com/office/drawing/2010/main">
                <a:solidFill>
                  <a:schemeClr val="bg1"/>
                </a:solidFill>
              </a14:hiddenFill>
            </a:ext>
          </a:extLst>
        </p:spPr>
        <p:txBody>
          <a:bodyPr wrap="square" lIns="115413" tIns="57708" rIns="115413" bIns="57708">
            <a:spAutoFit/>
          </a:bodyPr>
          <a:lstStyle/>
          <a:p>
            <a:pPr algn="l" defTabSz="914400"/>
            <a:r>
              <a:rPr lang="en-US" altLang="zh-CN" sz="2800" b="1" err="1">
                <a:latin typeface="微软雅黑" panose="020B0503020204020204" charset="-122"/>
                <a:ea typeface="微软雅黑" panose="020B0503020204020204" charset="-122"/>
                <a:sym typeface="+mn-ea"/>
              </a:rPr>
              <a:t>从一国到多国的实践</a:t>
            </a:r>
            <a:endParaRPr lang="en-US" altLang="zh-CN" sz="2800" b="1">
              <a:latin typeface="微软雅黑" panose="020B0503020204020204" charset="-122"/>
              <a:ea typeface="微软雅黑" panose="020B0503020204020204" charset="-122"/>
            </a:endParaRPr>
          </a:p>
        </p:txBody>
      </p:sp>
      <p:sp>
        <p:nvSpPr>
          <p:cNvPr id="33" name="Text Box 13" descr="横向砖形"/>
          <p:cNvSpPr txBox="1">
            <a:spLocks noChangeArrowheads="1"/>
          </p:cNvSpPr>
          <p:nvPr>
            <p:custDataLst>
              <p:tags r:id="rId21"/>
            </p:custDataLst>
          </p:nvPr>
        </p:nvSpPr>
        <p:spPr bwMode="auto">
          <a:xfrm>
            <a:off x="4021527" y="5126317"/>
            <a:ext cx="2836730" cy="547430"/>
          </a:xfrm>
          <a:prstGeom prst="rect">
            <a:avLst/>
          </a:prstGeom>
          <a:noFill/>
          <a:ln w="57150" cmpd="thinThick">
            <a:noFill/>
            <a:miter lim="800000"/>
          </a:ln>
          <a:extLst>
            <a:ext uri="{909E8E84-426E-40DD-AFC4-6F175D3DCCD1}">
              <a14:hiddenFill xmlns:a14="http://schemas.microsoft.com/office/drawing/2010/main">
                <a:solidFill>
                  <a:schemeClr val="bg1"/>
                </a:solidFill>
              </a14:hiddenFill>
            </a:ext>
          </a:extLst>
        </p:spPr>
        <p:txBody>
          <a:bodyPr wrap="square" lIns="115413" tIns="57708" rIns="115413" bIns="57708">
            <a:spAutoFit/>
          </a:bodyPr>
          <a:lstStyle/>
          <a:p>
            <a:pPr algn="l" defTabSz="914400"/>
            <a:r>
              <a:rPr lang="zh-CN" altLang="en-US" sz="2800" b="1">
                <a:latin typeface="微软雅黑" panose="020B0503020204020204" charset="-122"/>
                <a:ea typeface="微软雅黑" panose="020B0503020204020204" charset="-122"/>
                <a:sym typeface="+mn-ea"/>
              </a:rPr>
              <a:t>严重曲折</a:t>
            </a:r>
            <a:endParaRPr lang="en-US" altLang="zh-CN" sz="2800" b="1">
              <a:latin typeface="微软雅黑" panose="020B0503020204020204" charset="-122"/>
              <a:ea typeface="微软雅黑" panose="020B0503020204020204" charset="-122"/>
            </a:endParaRPr>
          </a:p>
        </p:txBody>
      </p:sp>
      <p:sp>
        <p:nvSpPr>
          <p:cNvPr id="34" name="Text Box 13" descr="横向砖形"/>
          <p:cNvSpPr txBox="1">
            <a:spLocks noChangeArrowheads="1"/>
          </p:cNvSpPr>
          <p:nvPr>
            <p:custDataLst>
              <p:tags r:id="rId22"/>
            </p:custDataLst>
          </p:nvPr>
        </p:nvSpPr>
        <p:spPr bwMode="auto">
          <a:xfrm>
            <a:off x="8787130" y="3907790"/>
            <a:ext cx="2680970" cy="1765935"/>
          </a:xfrm>
          <a:prstGeom prst="rect">
            <a:avLst/>
          </a:prstGeom>
          <a:noFill/>
          <a:ln w="57150" cmpd="thinThick">
            <a:solidFill>
              <a:schemeClr val="accent2"/>
            </a:solidFill>
            <a:miter lim="800000"/>
          </a:ln>
          <a:extLst>
            <a:ext uri="{909E8E84-426E-40DD-AFC4-6F175D3DCCD1}">
              <a14:hiddenFill xmlns:a14="http://schemas.microsoft.com/office/drawing/2010/main">
                <a:solidFill>
                  <a:schemeClr val="bg1"/>
                </a:solidFill>
              </a14:hiddenFill>
            </a:ext>
          </a:extLst>
        </p:spPr>
        <p:txBody>
          <a:bodyPr wrap="square" lIns="115413" tIns="57708" rIns="115413" bIns="57708">
            <a:noAutofit/>
          </a:bodyPr>
          <a:lstStyle/>
          <a:p>
            <a:pPr algn="l" defTabSz="914400"/>
            <a:r>
              <a:rPr lang="zh-CN" altLang="en-US" sz="2800" b="1">
                <a:solidFill>
                  <a:srgbClr val="FF0000"/>
                </a:solidFill>
                <a:latin typeface="微软雅黑" panose="020B0503020204020204" charset="-122"/>
                <a:ea typeface="微软雅黑" panose="020B0503020204020204" charset="-122"/>
                <a:sym typeface="+mn-ea"/>
              </a:rPr>
              <a:t>人类社会发展的进程和趋势：不可逆转、不可动摇</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3" name="箭头: 下 2"/>
          <p:cNvSpPr/>
          <p:nvPr>
            <p:custDataLst>
              <p:tags r:id="rId23"/>
            </p:custDataLst>
          </p:nvPr>
        </p:nvSpPr>
        <p:spPr>
          <a:xfrm>
            <a:off x="2078146" y="3011841"/>
            <a:ext cx="323850" cy="1561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2" name="New picture"/>
          <p:cNvPicPr/>
          <p:nvPr>
            <p:custDataLst>
              <p:tags r:id="rId24"/>
            </p:custDataLst>
          </p:nvPr>
        </p:nvPicPr>
        <p:blipFill>
          <a:blip r:embed="rId25"/>
          <a:stretch>
            <a:fillRect/>
          </a:stretch>
        </p:blipFill>
        <p:spPr>
          <a:xfrm>
            <a:off x="11417300" y="11252200"/>
            <a:ext cx="330200" cy="254000"/>
          </a:xfrm>
          <a:prstGeom prst="cube">
            <a:avLst/>
          </a:prstGeom>
        </p:spPr>
      </p:pic>
      <p:sp>
        <p:nvSpPr>
          <p:cNvPr id="4" name="文本框 3"/>
          <p:cNvSpPr txBox="1"/>
          <p:nvPr/>
        </p:nvSpPr>
        <p:spPr>
          <a:xfrm>
            <a:off x="186055" y="280035"/>
            <a:ext cx="1808480" cy="583565"/>
          </a:xfrm>
          <a:prstGeom prst="rect">
            <a:avLst/>
          </a:prstGeom>
          <a:noFill/>
        </p:spPr>
        <p:txBody>
          <a:bodyPr wrap="none" rtlCol="0" anchor="t">
            <a:spAutoFit/>
          </a:bodyPr>
          <a:p>
            <a:pPr algn="ctr"/>
            <a:r>
              <a:rPr lang="zh-CN" altLang="en-US" sz="3200" b="1">
                <a:solidFill>
                  <a:srgbClr val="FF0000"/>
                </a:solidFill>
                <a:latin typeface="微软雅黑" panose="020B0503020204020204" charset="-122"/>
                <a:ea typeface="微软雅黑" panose="020B0503020204020204" charset="-122"/>
                <a:sym typeface="+mn-ea"/>
              </a:rPr>
              <a:t>本课小结</a:t>
            </a:r>
            <a:endParaRPr lang="zh-CN" altLang="en-US" sz="3200" b="1">
              <a:solidFill>
                <a:srgbClr val="FF0000"/>
              </a:solidFill>
              <a:latin typeface="微软雅黑" panose="020B0503020204020204" charset="-122"/>
              <a:ea typeface="微软雅黑" panose="020B0503020204020204" charset="-122"/>
              <a:sym typeface="+mn-ea"/>
            </a:endParaRPr>
          </a:p>
        </p:txBody>
      </p:sp>
      <p:sp>
        <p:nvSpPr>
          <p:cNvPr id="2" name="Text Box 13" descr="横向砖形"/>
          <p:cNvSpPr txBox="1">
            <a:spLocks noChangeArrowheads="1"/>
          </p:cNvSpPr>
          <p:nvPr>
            <p:custDataLst>
              <p:tags r:id="rId26"/>
            </p:custDataLst>
          </p:nvPr>
        </p:nvSpPr>
        <p:spPr bwMode="auto">
          <a:xfrm>
            <a:off x="3935598" y="3469526"/>
            <a:ext cx="3340722" cy="544830"/>
          </a:xfrm>
          <a:prstGeom prst="rect">
            <a:avLst/>
          </a:prstGeom>
          <a:noFill/>
          <a:ln w="57150" cmpd="thinThick">
            <a:noFill/>
            <a:miter lim="800000"/>
          </a:ln>
          <a:extLst>
            <a:ext uri="{909E8E84-426E-40DD-AFC4-6F175D3DCCD1}">
              <a14:hiddenFill xmlns:a14="http://schemas.microsoft.com/office/drawing/2010/main">
                <a:solidFill>
                  <a:schemeClr val="bg1"/>
                </a:solidFill>
              </a14:hiddenFill>
            </a:ext>
          </a:extLst>
        </p:spPr>
        <p:txBody>
          <a:bodyPr wrap="square" lIns="115413" tIns="57708" rIns="115413" bIns="57708">
            <a:spAutoFit/>
          </a:bodyPr>
          <a:p>
            <a:pPr algn="l" defTabSz="914400"/>
            <a:r>
              <a:rPr lang="zh-CN" sz="2800" b="1">
                <a:latin typeface="微软雅黑" panose="020B0503020204020204" charset="-122"/>
                <a:ea typeface="微软雅黑" panose="020B0503020204020204" charset="-122"/>
                <a:sym typeface="+mn-ea"/>
              </a:rPr>
              <a:t>巴黎公社</a:t>
            </a:r>
            <a:r>
              <a:rPr lang="en-US" altLang="zh-CN" sz="2800" b="1" err="1">
                <a:latin typeface="微软雅黑" panose="020B0503020204020204" charset="-122"/>
                <a:ea typeface="微软雅黑" panose="020B0503020204020204" charset="-122"/>
                <a:sym typeface="+mn-ea"/>
              </a:rPr>
              <a:t>命</a:t>
            </a:r>
            <a:endParaRPr lang="en-US" altLang="zh-CN" sz="2800" b="1">
              <a:latin typeface="微软雅黑" panose="020B0503020204020204" charset="-122"/>
              <a:ea typeface="微软雅黑" panose="020B0503020204020204" charset="-122"/>
            </a:endParaRPr>
          </a:p>
        </p:txBody>
      </p:sp>
      <p:sp>
        <p:nvSpPr>
          <p:cNvPr id="6" name="Text Box 13" descr="横向砖形"/>
          <p:cNvSpPr txBox="1">
            <a:spLocks noChangeArrowheads="1"/>
          </p:cNvSpPr>
          <p:nvPr>
            <p:custDataLst>
              <p:tags r:id="rId27"/>
            </p:custDataLst>
          </p:nvPr>
        </p:nvSpPr>
        <p:spPr bwMode="auto">
          <a:xfrm>
            <a:off x="4021455" y="5749290"/>
            <a:ext cx="5171440" cy="544830"/>
          </a:xfrm>
          <a:prstGeom prst="rect">
            <a:avLst/>
          </a:prstGeom>
          <a:noFill/>
          <a:ln w="57150" cmpd="thinThick">
            <a:noFill/>
            <a:miter lim="800000"/>
          </a:ln>
          <a:extLst>
            <a:ext uri="{909E8E84-426E-40DD-AFC4-6F175D3DCCD1}">
              <a14:hiddenFill xmlns:a14="http://schemas.microsoft.com/office/drawing/2010/main">
                <a:solidFill>
                  <a:schemeClr val="bg1"/>
                </a:solidFill>
              </a14:hiddenFill>
            </a:ext>
          </a:extLst>
        </p:spPr>
        <p:txBody>
          <a:bodyPr wrap="square" lIns="115413" tIns="57708" rIns="115413" bIns="57708">
            <a:spAutoFit/>
          </a:bodyPr>
          <a:p>
            <a:pPr algn="l" defTabSz="914400"/>
            <a:r>
              <a:rPr lang="zh-CN" altLang="en-US" sz="2800" b="1">
                <a:latin typeface="微软雅黑" panose="020B0503020204020204" charset="-122"/>
                <a:ea typeface="微软雅黑" panose="020B0503020204020204" charset="-122"/>
                <a:sym typeface="+mn-ea"/>
              </a:rPr>
              <a:t>中国特色社会主义的伟大实践</a:t>
            </a:r>
            <a:endParaRPr lang="en-US" altLang="zh-CN" sz="2800" b="1">
              <a:latin typeface="微软雅黑" panose="020B0503020204020204" charset="-122"/>
              <a:ea typeface="微软雅黑" panose="020B0503020204020204" charset="-122"/>
            </a:endParaRPr>
          </a:p>
        </p:txBody>
      </p:sp>
      <p:cxnSp>
        <p:nvCxnSpPr>
          <p:cNvPr id="8" name="直接连接符 7"/>
          <p:cNvCxnSpPr/>
          <p:nvPr/>
        </p:nvCxnSpPr>
        <p:spPr>
          <a:xfrm>
            <a:off x="1579880" y="6946265"/>
            <a:ext cx="914400" cy="914400"/>
          </a:xfrm>
          <a:prstGeom prst="line">
            <a:avLst/>
          </a:prstGeom>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wipe(left)">
                                      <p:cBhvr>
                                        <p:cTn id="11" dur="500"/>
                                        <p:tgtEl>
                                          <p:spTgt spid="8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left)">
                                      <p:cBhvr>
                                        <p:cTn id="16" dur="500"/>
                                        <p:tgtEl>
                                          <p:spTgt spid="8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wipe(left)">
                                      <p:cBhvr>
                                        <p:cTn id="25" dur="500"/>
                                        <p:tgtEl>
                                          <p:spTgt spid="9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wipe(left)">
                                      <p:cBhvr>
                                        <p:cTn id="30" dur="500"/>
                                        <p:tgtEl>
                                          <p:spTgt spid="9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wipe(left)">
                                      <p:cBhvr>
                                        <p:cTn id="40" dur="500"/>
                                        <p:tgtEl>
                                          <p:spTgt spid="1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left)">
                                      <p:cBhvr>
                                        <p:cTn id="55" dur="500"/>
                                        <p:tgtEl>
                                          <p:spTgt spid="1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barn(inVertical)">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barn(inVertical)">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barn(inVertical)">
                                      <p:cBhvr>
                                        <p:cTn id="93" dur="500"/>
                                        <p:tgtEl>
                                          <p:spTgt spid="33"/>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barn(inVertical)">
                                      <p:cBhvr>
                                        <p:cTn id="98" dur="500"/>
                                        <p:tgtEl>
                                          <p:spTgt spid="3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wipe(left)">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ipe(up)">
                                      <p:cBhvr>
                                        <p:cTn id="108" dur="500"/>
                                        <p:tgtEl>
                                          <p:spTgt spid="3"/>
                                        </p:tgtEl>
                                      </p:cBhvr>
                                    </p:animEffect>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wipe(left)">
                                      <p:cBhvr>
                                        <p:cTn id="112" dur="500"/>
                                        <p:tgtEl>
                                          <p:spTgt spid="7"/>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barn(inVertical)">
                                      <p:cBhvr>
                                        <p:cTn id="117" dur="500"/>
                                        <p:tgtEl>
                                          <p:spTgt spid="2"/>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6"/>
                                        </p:tgtEl>
                                        <p:attrNameLst>
                                          <p:attrName>style.visibility</p:attrName>
                                        </p:attrNameLst>
                                      </p:cBhvr>
                                      <p:to>
                                        <p:strVal val="visible"/>
                                      </p:to>
                                    </p:set>
                                    <p:animEffect transition="in" filter="barn(inVertical)">
                                      <p:cBhvr>
                                        <p:cTn id="1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5" grpId="0" bldLvl="0" animBg="1"/>
      <p:bldP spid="97" grpId="0"/>
      <p:bldP spid="99" grpId="0"/>
      <p:bldP spid="114" grpId="0"/>
      <p:bldP spid="131" grpId="0"/>
      <p:bldP spid="9" grpId="0" bldLvl="0" animBg="1"/>
      <p:bldP spid="10" grpId="0"/>
      <p:bldP spid="11" grpId="0"/>
      <p:bldP spid="13" grpId="0"/>
      <p:bldP spid="14" grpId="0"/>
      <p:bldP spid="16" grpId="0"/>
      <p:bldP spid="18" grpId="0" bldLvl="0" animBg="1"/>
      <p:bldP spid="19" grpId="0"/>
      <p:bldP spid="23" grpId="0" bldLvl="0" animBg="1"/>
      <p:bldP spid="26" grpId="0"/>
      <p:bldP spid="7" grpId="0" bldLvl="0" animBg="1"/>
      <p:bldP spid="5" grpId="0" bldLvl="0" animBg="1"/>
      <p:bldP spid="31" grpId="0"/>
      <p:bldP spid="32" grpId="0"/>
      <p:bldP spid="33" grpId="0"/>
      <p:bldP spid="34" grpId="0" bldLvl="0" animBg="1"/>
      <p:bldP spid="3" grpId="0" bldLvl="0" animBg="1"/>
      <p:bldP spid="4" grpId="0"/>
      <p:bldP spid="4" grpId="1"/>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5880" y="646430"/>
            <a:ext cx="11952605" cy="3738245"/>
          </a:xfrm>
          <a:prstGeom prst="rect">
            <a:avLst/>
          </a:prstGeom>
        </p:spPr>
        <p:txBody>
          <a:bodyPr wrap="square" lIns="121875" tIns="60936" rIns="121875" bIns="60936">
            <a:spAutoFit/>
          </a:bodyPr>
          <a:lstStyle/>
          <a:p>
            <a:pPr>
              <a:lnSpc>
                <a:spcPct val="120000"/>
              </a:lnSpc>
            </a:pPr>
            <a:r>
              <a:rPr lang="en-US" sz="2800" dirty="0" smtClean="0">
                <a:latin typeface="楷体" panose="02010609060101010101" charset="-122"/>
                <a:ea typeface="楷体" panose="02010609060101010101" charset="-122"/>
                <a:cs typeface="楷体" panose="02010609060101010101" charset="-122"/>
                <a:sym typeface="+mn-ea"/>
              </a:rPr>
              <a:t>1.</a:t>
            </a:r>
            <a:r>
              <a:rPr lang="zh-CN" altLang="en-US" sz="2800" dirty="0" smtClean="0">
                <a:latin typeface="楷体" panose="02010609060101010101" charset="-122"/>
                <a:ea typeface="楷体" panose="02010609060101010101" charset="-122"/>
                <a:cs typeface="楷体" panose="02010609060101010101" charset="-122"/>
              </a:rPr>
              <a:t>【</a:t>
            </a:r>
            <a:r>
              <a:rPr lang="zh-CN" altLang="en-US" sz="2800" b="1" dirty="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ea"/>
              </a:rPr>
              <a:t>202</a:t>
            </a:r>
            <a:r>
              <a:rPr lang="en-US" altLang="zh-CN" sz="2800" b="1" dirty="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ea"/>
              </a:rPr>
              <a:t>3</a:t>
            </a:r>
            <a:r>
              <a:rPr lang="zh-CN" altLang="en-US" sz="2800" b="1" dirty="0" smtClean="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ea"/>
              </a:rPr>
              <a:t>年新高考</a:t>
            </a:r>
            <a:r>
              <a:rPr lang="en-US" altLang="zh-CN" sz="2800" b="1" dirty="0" smtClean="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ea"/>
              </a:rPr>
              <a:t>II</a:t>
            </a:r>
            <a:r>
              <a:rPr lang="zh-CN" altLang="en-US" sz="2800" b="1" dirty="0" smtClean="0">
                <a:gradFill>
                  <a:gsLst>
                    <a:gs pos="0">
                      <a:srgbClr val="E30000"/>
                    </a:gs>
                    <a:gs pos="100000">
                      <a:srgbClr val="760303"/>
                    </a:gs>
                  </a:gsLst>
                  <a:lin scaled="0"/>
                </a:gradFill>
                <a:latin typeface="楷体" panose="02010609060101010101" charset="-122"/>
                <a:ea typeface="楷体" panose="02010609060101010101" charset="-122"/>
                <a:cs typeface="楷体" panose="02010609060101010101" charset="-122"/>
                <a:sym typeface="+mn-ea"/>
              </a:rPr>
              <a:t>卷</a:t>
            </a:r>
            <a:r>
              <a:rPr lang="zh-CN" altLang="en-US" sz="2800" dirty="0" smtClean="0">
                <a:latin typeface="楷体" panose="02010609060101010101" charset="-122"/>
                <a:ea typeface="楷体" panose="02010609060101010101" charset="-122"/>
                <a:cs typeface="楷体" panose="02010609060101010101" charset="-122"/>
              </a:rPr>
              <a:t>】</a:t>
            </a:r>
            <a:r>
              <a:rPr sz="2800" dirty="0" smtClean="0">
                <a:latin typeface="楷体" panose="02010609060101010101" charset="-122"/>
                <a:ea typeface="楷体" panose="02010609060101010101" charset="-122"/>
                <a:cs typeface="楷体" panose="02010609060101010101" charset="-122"/>
              </a:rPr>
              <a:t>马克思和恩格斯共同创立了科学社会主义，实现了社会主义从空想到</a:t>
            </a:r>
            <a:endParaRPr sz="2800" dirty="0" smtClean="0">
              <a:latin typeface="楷体" panose="02010609060101010101" charset="-122"/>
              <a:ea typeface="楷体" panose="02010609060101010101" charset="-122"/>
              <a:cs typeface="楷体" panose="02010609060101010101" charset="-122"/>
            </a:endParaRPr>
          </a:p>
          <a:p>
            <a:pPr>
              <a:lnSpc>
                <a:spcPct val="120000"/>
              </a:lnSpc>
            </a:pPr>
            <a:r>
              <a:rPr sz="2800" dirty="0" smtClean="0">
                <a:latin typeface="楷体" panose="02010609060101010101" charset="-122"/>
                <a:ea typeface="楷体" panose="02010609060101010101" charset="-122"/>
                <a:cs typeface="楷体" panose="02010609060101010101" charset="-122"/>
              </a:rPr>
              <a:t>①对未来的共产</a:t>
            </a:r>
            <a:r>
              <a:rPr sz="2800" dirty="0" smtClean="0">
                <a:solidFill>
                  <a:schemeClr val="tx1"/>
                </a:solidFill>
                <a:latin typeface="楷体" panose="02010609060101010101" charset="-122"/>
                <a:ea typeface="楷体" panose="02010609060101010101" charset="-122"/>
                <a:cs typeface="楷体" panose="02010609060101010101" charset="-122"/>
              </a:rPr>
              <a:t>主义社会进行了原则性描述</a:t>
            </a:r>
            <a:endParaRPr sz="2800" dirty="0" smtClean="0">
              <a:solidFill>
                <a:schemeClr val="tx1"/>
              </a:solidFill>
              <a:latin typeface="楷体" panose="02010609060101010101" charset="-122"/>
              <a:ea typeface="楷体" panose="02010609060101010101" charset="-122"/>
              <a:cs typeface="楷体" panose="02010609060101010101" charset="-122"/>
            </a:endParaRPr>
          </a:p>
          <a:p>
            <a:pPr>
              <a:lnSpc>
                <a:spcPct val="120000"/>
              </a:lnSpc>
            </a:pPr>
            <a:r>
              <a:rPr sz="2800" dirty="0" smtClean="0">
                <a:solidFill>
                  <a:schemeClr val="tx1"/>
                </a:solidFill>
                <a:latin typeface="楷体" panose="02010609060101010101" charset="-122"/>
                <a:ea typeface="楷体" panose="02010609060101010101" charset="-122"/>
                <a:cs typeface="楷体" panose="02010609060101010101" charset="-122"/>
              </a:rPr>
              <a:t>②对现存的资本主义社会进行了深刻的批判</a:t>
            </a:r>
            <a:endParaRPr sz="2800" dirty="0" smtClean="0">
              <a:solidFill>
                <a:schemeClr val="tx1"/>
              </a:solidFill>
              <a:latin typeface="楷体" panose="02010609060101010101" charset="-122"/>
              <a:ea typeface="楷体" panose="02010609060101010101" charset="-122"/>
              <a:cs typeface="楷体" panose="02010609060101010101" charset="-122"/>
            </a:endParaRPr>
          </a:p>
          <a:p>
            <a:pPr>
              <a:lnSpc>
                <a:spcPct val="120000"/>
              </a:lnSpc>
            </a:pPr>
            <a:r>
              <a:rPr sz="2800" dirty="0" smtClean="0">
                <a:solidFill>
                  <a:schemeClr val="tx1"/>
                </a:solidFill>
                <a:latin typeface="楷体" panose="02010609060101010101" charset="-122"/>
                <a:ea typeface="楷体" panose="02010609060101010101" charset="-122"/>
                <a:cs typeface="楷体" panose="02010609060101010101" charset="-122"/>
              </a:rPr>
              <a:t>③以唯物史观和剩余价值学说为理论基础</a:t>
            </a:r>
            <a:endParaRPr sz="2800" dirty="0" smtClean="0">
              <a:solidFill>
                <a:schemeClr val="tx1"/>
              </a:solidFill>
              <a:latin typeface="楷体" panose="02010609060101010101" charset="-122"/>
              <a:ea typeface="楷体" panose="02010609060101010101" charset="-122"/>
              <a:cs typeface="楷体" panose="02010609060101010101" charset="-122"/>
            </a:endParaRPr>
          </a:p>
          <a:p>
            <a:pPr>
              <a:lnSpc>
                <a:spcPct val="120000"/>
              </a:lnSpc>
            </a:pPr>
            <a:r>
              <a:rPr sz="2800" dirty="0" smtClean="0">
                <a:latin typeface="楷体" panose="02010609060101010101" charset="-122"/>
                <a:ea typeface="楷体" panose="02010609060101010101" charset="-122"/>
                <a:cs typeface="楷体" panose="02010609060101010101" charset="-122"/>
              </a:rPr>
              <a:t>④找到了实现人类解放的社会力量和正</a:t>
            </a:r>
            <a:r>
              <a:rPr sz="2800" dirty="0" smtClean="0">
                <a:latin typeface="楷体" panose="02010609060101010101" charset="-122"/>
                <a:ea typeface="楷体" panose="02010609060101010101" charset="-122"/>
                <a:cs typeface="楷体" panose="02010609060101010101" charset="-122"/>
              </a:rPr>
              <a:t>确道路</a:t>
            </a:r>
            <a:endParaRPr sz="2800" dirty="0" smtClean="0">
              <a:latin typeface="楷体" panose="02010609060101010101" charset="-122"/>
              <a:ea typeface="楷体" panose="02010609060101010101" charset="-122"/>
              <a:cs typeface="楷体" panose="02010609060101010101" charset="-122"/>
            </a:endParaRPr>
          </a:p>
          <a:p>
            <a:pPr>
              <a:lnSpc>
                <a:spcPct val="120000"/>
              </a:lnSpc>
            </a:pPr>
            <a:r>
              <a:rPr sz="2800" dirty="0" smtClean="0">
                <a:latin typeface="楷体" panose="02010609060101010101" charset="-122"/>
                <a:ea typeface="楷体" panose="02010609060101010101" charset="-122"/>
                <a:cs typeface="楷体" panose="02010609060101010101" charset="-122"/>
              </a:rPr>
              <a:t>A.①②       B.①③     C.②④       D.③④</a:t>
            </a:r>
            <a:endParaRPr sz="2800" dirty="0" smtClean="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11046498" y="1845016"/>
            <a:ext cx="755650" cy="1322070"/>
          </a:xfrm>
          <a:prstGeom prst="rect">
            <a:avLst/>
          </a:prstGeom>
          <a:noFill/>
        </p:spPr>
        <p:txBody>
          <a:bodyPr wrap="square" rtlCol="0">
            <a:spAutoFit/>
          </a:bodyPr>
          <a:lstStyle/>
          <a:p>
            <a:r>
              <a:rPr lang="en-US" altLang="zh-CN" sz="8000" b="1" dirty="0">
                <a:solidFill>
                  <a:srgbClr val="FF0000"/>
                </a:solidFill>
                <a:latin typeface="微软雅黑" panose="020B0503020204020204" charset="-122"/>
                <a:ea typeface="微软雅黑" panose="020B0503020204020204" charset="-122"/>
              </a:rPr>
              <a:t>D</a:t>
            </a:r>
            <a:endParaRPr lang="en-US" altLang="zh-CN" sz="8000" b="1" dirty="0">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55880" y="4901565"/>
            <a:ext cx="11907520" cy="885825"/>
          </a:xfrm>
          <a:prstGeom prst="rect">
            <a:avLst/>
          </a:prstGeom>
          <a:noFill/>
          <a:ln w="28575" cmpd="sng">
            <a:solidFill>
              <a:schemeClr val="accent1">
                <a:shade val="50000"/>
              </a:schemeClr>
            </a:solidFill>
            <a:prstDash val="solid"/>
          </a:ln>
        </p:spPr>
        <p:txBody>
          <a:bodyPr wrap="square" rtlCol="0">
            <a:noAutofit/>
          </a:bodyPr>
          <a:p>
            <a:r>
              <a:rPr lang="zh-CN" altLang="en-US" sz="2400" b="1">
                <a:solidFill>
                  <a:srgbClr val="0B5FD1"/>
                </a:solidFill>
              </a:rPr>
              <a:t>①错误，科学社会主义阐述了未来共产主义社会的理想目标，并未对未来的共产主义社会进行了原则性描述。</a:t>
            </a:r>
            <a:endParaRPr lang="zh-CN" altLang="en-US" sz="2400" b="1">
              <a:solidFill>
                <a:srgbClr val="0B5FD1"/>
              </a:solidFill>
            </a:endParaRPr>
          </a:p>
          <a:p>
            <a:endParaRPr lang="zh-CN" altLang="en-US" sz="2400" b="1">
              <a:solidFill>
                <a:srgbClr val="0B5FD1"/>
              </a:solidFill>
            </a:endParaRPr>
          </a:p>
        </p:txBody>
      </p:sp>
      <p:sp>
        <p:nvSpPr>
          <p:cNvPr id="114" name="文本框 2"/>
          <p:cNvSpPr txBox="1"/>
          <p:nvPr>
            <p:custDataLst>
              <p:tags r:id="rId1"/>
            </p:custDataLst>
          </p:nvPr>
        </p:nvSpPr>
        <p:spPr>
          <a:xfrm>
            <a:off x="159385" y="0"/>
            <a:ext cx="2532380" cy="699509"/>
          </a:xfrm>
          <a:prstGeom prst="roundRect">
            <a:avLst/>
          </a:prstGeom>
          <a:solidFill>
            <a:srgbClr val="B51B25"/>
          </a:solidFill>
          <a:ln w="9525">
            <a:noFill/>
          </a:ln>
          <a:effectLst>
            <a:outerShdw blurRad="279400" sx="102000" sy="102000" algn="ctr" rotWithShape="0">
              <a:prstClr val="black">
                <a:alpha val="17000"/>
              </a:prstClr>
            </a:outerShdw>
          </a:effectLst>
        </p:spPr>
        <p:txBody>
          <a:bodyPr wrap="square" anchor="t">
            <a:spAutoFit/>
          </a:bodyPr>
          <a:p>
            <a:pPr algn="ctr" fontAlgn="auto"/>
            <a:r>
              <a:rPr lang="zh-CN" sz="3200" b="1" kern="100" noProof="1">
                <a:blipFill>
                  <a:blip r:embed="rId2"/>
                  <a:stretch>
                    <a:fillRect/>
                  </a:stretch>
                </a:blipFill>
                <a:effectLst>
                  <a:outerShdw blurRad="38100" dist="38100" dir="2700000" algn="tl">
                    <a:srgbClr val="000000">
                      <a:alpha val="23000"/>
                    </a:srgbClr>
                  </a:outerShdw>
                </a:effectLst>
                <a:latin typeface="方正小标宋简体" panose="02010601030101010101" charset="-122"/>
                <a:ea typeface="方正小标宋简体" panose="02010601030101010101" charset="-122"/>
                <a:cs typeface="方正小标宋简体" panose="02010601030101010101" charset="-122"/>
              </a:rPr>
              <a:t>学以</a:t>
            </a:r>
            <a:r>
              <a:rPr lang="zh-CN" sz="3200" b="1" kern="100" noProof="1">
                <a:blipFill>
                  <a:blip r:embed="rId2"/>
                  <a:stretch>
                    <a:fillRect/>
                  </a:stretch>
                </a:blipFill>
                <a:effectLst>
                  <a:outerShdw blurRad="38100" dist="38100" dir="2700000" algn="tl">
                    <a:srgbClr val="000000">
                      <a:alpha val="23000"/>
                    </a:srgbClr>
                  </a:outerShdw>
                </a:effectLst>
                <a:latin typeface="方正小标宋简体" panose="02010601030101010101" charset="-122"/>
                <a:ea typeface="方正小标宋简体" panose="02010601030101010101" charset="-122"/>
                <a:cs typeface="方正小标宋简体" panose="02010601030101010101" charset="-122"/>
              </a:rPr>
              <a:t>致用</a:t>
            </a:r>
            <a:endParaRPr lang="zh-CN" sz="3200" b="1" kern="100" noProof="1">
              <a:blipFill>
                <a:blip r:embed="rId2"/>
                <a:stretch>
                  <a:fillRect/>
                </a:stretch>
              </a:blipFill>
              <a:effectLst>
                <a:outerShdw blurRad="38100" dist="38100" dir="2700000" algn="tl">
                  <a:srgbClr val="000000">
                    <a:alpha val="23000"/>
                  </a:srgbClr>
                </a:outerShdw>
              </a:effectLst>
              <a:latin typeface="方正小标宋简体" panose="02010601030101010101" charset="-122"/>
              <a:ea typeface="方正小标宋简体" panose="02010601030101010101" charset="-122"/>
              <a:cs typeface="方正小标宋简体" panose="02010601030101010101" charset="-122"/>
            </a:endParaRPr>
          </a:p>
        </p:txBody>
      </p:sp>
      <p:sp>
        <p:nvSpPr>
          <p:cNvPr id="2" name="文本框 1"/>
          <p:cNvSpPr txBox="1"/>
          <p:nvPr/>
        </p:nvSpPr>
        <p:spPr>
          <a:xfrm>
            <a:off x="55880" y="5886450"/>
            <a:ext cx="11906885" cy="829945"/>
          </a:xfrm>
          <a:prstGeom prst="rect">
            <a:avLst/>
          </a:prstGeom>
          <a:noFill/>
          <a:ln w="28575" cmpd="sng">
            <a:solidFill>
              <a:schemeClr val="accent1">
                <a:shade val="50000"/>
              </a:schemeClr>
            </a:solidFill>
            <a:prstDash val="solid"/>
          </a:ln>
        </p:spPr>
        <p:txBody>
          <a:bodyPr wrap="square" rtlCol="0">
            <a:spAutoFit/>
          </a:bodyPr>
          <a:p>
            <a:r>
              <a:rPr lang="zh-CN" altLang="en-US" sz="2400" b="1">
                <a:solidFill>
                  <a:srgbClr val="0B5FD1"/>
                </a:solidFill>
                <a:sym typeface="+mn-ea"/>
              </a:rPr>
              <a:t>②错误，科学社会主义并未对现存的资本主义社会进行了深刻的批判。(或: 对资本主义社会的批判并不是它科学的原因，之前的空想社会主义也曾对资本主义社会进行过批判）</a:t>
            </a:r>
            <a:endParaRPr lang="zh-CN" altLang="en-US" sz="2400" b="1">
              <a:solidFill>
                <a:srgbClr val="0B5FD1"/>
              </a:solidFill>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bldLvl="0" animBg="1"/>
      <p:bldP spid="13" grpId="0"/>
      <p:bldP spid="114" grpId="1" animBg="1"/>
      <p:bldP spid="13" grpId="1"/>
      <p:bldP spid="3" grpId="0" bldLvl="0" animBg="1"/>
      <p:bldP spid="3" grpId="1" animBg="1"/>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矩形 12"/>
          <p:cNvSpPr/>
          <p:nvPr/>
        </p:nvSpPr>
        <p:spPr>
          <a:xfrm>
            <a:off x="178744" y="71"/>
            <a:ext cx="11601450" cy="4435475"/>
          </a:xfrm>
          <a:prstGeom prst="rect">
            <a:avLst/>
          </a:prstGeom>
        </p:spPr>
        <p:txBody>
          <a:bodyPr lIns="121875" tIns="60936" rIns="121875" bIns="60936">
            <a:spAutoFit/>
          </a:bodyPr>
          <a:lstStyle/>
          <a:p>
            <a:pPr>
              <a:lnSpc>
                <a:spcPct val="115000"/>
              </a:lnSpc>
            </a:pPr>
            <a:r>
              <a:rPr lang="en-US" sz="2400" dirty="0">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2</a:t>
            </a:r>
            <a:r>
              <a:rPr sz="2400" dirty="0">
                <a:solidFill>
                  <a:srgbClr val="FF0000"/>
                </a:solidFill>
                <a:highlight>
                  <a:srgbClr val="FFFF00"/>
                </a:highlight>
                <a:latin typeface="宋体" panose="02010600030101010101" pitchFamily="2" charset="-122"/>
                <a:ea typeface="宋体" panose="02010600030101010101" pitchFamily="2" charset="-122"/>
                <a:cs typeface="宋体" panose="02010600030101010101" pitchFamily="2" charset="-122"/>
              </a:rPr>
              <a:t>.</a:t>
            </a:r>
            <a:r>
              <a:rPr lang="zh-CN" altLang="en-US" sz="2800" b="1" dirty="0" smtClean="0">
                <a:solidFill>
                  <a:srgbClr val="FF0000"/>
                </a:solidFill>
                <a:highlight>
                  <a:srgbClr val="FFFF00"/>
                </a:highlight>
                <a:latin typeface="楷体" panose="02010609060101010101" charset="-122"/>
                <a:ea typeface="楷体" panose="02010609060101010101" charset="-122"/>
                <a:cs typeface="楷体" panose="02010609060101010101" charset="-122"/>
              </a:rPr>
              <a:t>【2024年辽吉黑1】</a:t>
            </a:r>
            <a:r>
              <a:rPr lang="zh-CN" altLang="en-US" sz="2400" dirty="0">
                <a:latin typeface="宋体" panose="02010600030101010101" pitchFamily="2" charset="-122"/>
                <a:ea typeface="宋体" panose="02010600030101010101" pitchFamily="2" charset="-122"/>
                <a:cs typeface="宋体" panose="02010600030101010101" pitchFamily="2" charset="-122"/>
              </a:rPr>
              <a:t>下列对“两个必然”和“两个决不会”关系认识正确的是</a:t>
            </a:r>
            <a:endParaRPr lang="en-US" altLang="zh-CN" sz="2400" dirty="0">
              <a:latin typeface="宋体" panose="02010600030101010101" pitchFamily="2" charset="-122"/>
              <a:ea typeface="宋体" panose="02010600030101010101" pitchFamily="2" charset="-122"/>
              <a:cs typeface="宋体" panose="02010600030101010101" pitchFamily="2" charset="-122"/>
            </a:endParaRPr>
          </a:p>
          <a:p>
            <a:pPr>
              <a:lnSpc>
                <a:spcPct val="115000"/>
              </a:lnSpc>
            </a:pPr>
            <a:endParaRPr lang="en-US" sz="2400" dirty="0">
              <a:latin typeface="宋体" panose="02010600030101010101" pitchFamily="2" charset="-122"/>
              <a:ea typeface="宋体" panose="02010600030101010101" pitchFamily="2" charset="-122"/>
              <a:cs typeface="宋体" panose="02010600030101010101" pitchFamily="2" charset="-122"/>
            </a:endParaRPr>
          </a:p>
          <a:p>
            <a:pPr>
              <a:lnSpc>
                <a:spcPct val="115000"/>
              </a:lnSpc>
            </a:pPr>
            <a:endParaRPr lang="en-US" sz="2400" dirty="0">
              <a:latin typeface="宋体" panose="02010600030101010101" pitchFamily="2" charset="-122"/>
              <a:ea typeface="宋体" panose="02010600030101010101" pitchFamily="2" charset="-122"/>
              <a:cs typeface="宋体" panose="02010600030101010101" pitchFamily="2" charset="-122"/>
            </a:endParaRPr>
          </a:p>
          <a:p>
            <a:pPr>
              <a:lnSpc>
                <a:spcPct val="115000"/>
              </a:lnSpc>
            </a:pPr>
            <a:endParaRPr lang="en-US" sz="2400" dirty="0">
              <a:latin typeface="宋体" panose="02010600030101010101" pitchFamily="2" charset="-122"/>
              <a:ea typeface="宋体" panose="02010600030101010101" pitchFamily="2" charset="-122"/>
              <a:cs typeface="宋体" panose="02010600030101010101" pitchFamily="2" charset="-122"/>
            </a:endParaRPr>
          </a:p>
          <a:p>
            <a:pPr>
              <a:lnSpc>
                <a:spcPct val="115000"/>
              </a:lnSpc>
            </a:pPr>
            <a:endParaRPr lang="en-US" sz="2400" dirty="0">
              <a:latin typeface="宋体" panose="02010600030101010101" pitchFamily="2" charset="-122"/>
              <a:ea typeface="宋体" panose="02010600030101010101" pitchFamily="2" charset="-122"/>
              <a:cs typeface="宋体" panose="02010600030101010101" pitchFamily="2" charset="-122"/>
            </a:endParaRPr>
          </a:p>
          <a:p>
            <a:pPr>
              <a:lnSpc>
                <a:spcPct val="115000"/>
              </a:lnSpc>
            </a:pPr>
            <a:r>
              <a:rPr lang="zh-CN" altLang="en-US" sz="2400" dirty="0">
                <a:latin typeface="宋体" panose="02010600030101010101" pitchFamily="2" charset="-122"/>
                <a:ea typeface="宋体" panose="02010600030101010101" pitchFamily="2" charset="-122"/>
                <a:cs typeface="宋体" panose="02010600030101010101" pitchFamily="2" charset="-122"/>
              </a:rPr>
              <a:t>①两者都依据社会基本矛盾运动规律阐释社会形态的更替问题</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a:lnSpc>
                <a:spcPct val="115000"/>
              </a:lnSpc>
            </a:pPr>
            <a:r>
              <a:rPr lang="zh-CN" altLang="en-US" sz="2400" dirty="0">
                <a:latin typeface="宋体" panose="02010600030101010101" pitchFamily="2" charset="-122"/>
                <a:ea typeface="宋体" panose="02010600030101010101" pitchFamily="2" charset="-122"/>
                <a:cs typeface="宋体" panose="02010600030101010101" pitchFamily="2" charset="-122"/>
              </a:rPr>
              <a:t>②两者</a:t>
            </a:r>
            <a:r>
              <a:rPr lang="zh-CN" altLang="en-US" sz="2400" dirty="0">
                <a:latin typeface="宋体" panose="02010600030101010101" pitchFamily="2" charset="-122"/>
                <a:ea typeface="宋体" panose="02010600030101010101" pitchFamily="2" charset="-122"/>
                <a:cs typeface="宋体" panose="02010600030101010101" pitchFamily="2" charset="-122"/>
              </a:rPr>
              <a:t>都论证了社会主义终将代替资本主义，但过程是漫长的</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a:lnSpc>
                <a:spcPct val="115000"/>
              </a:lnSpc>
            </a:pPr>
            <a:r>
              <a:rPr lang="zh-CN" altLang="en-US" sz="2400" dirty="0">
                <a:latin typeface="宋体" panose="02010600030101010101" pitchFamily="2" charset="-122"/>
                <a:ea typeface="宋体" panose="02010600030101010101" pitchFamily="2" charset="-122"/>
                <a:cs typeface="宋体" panose="02010600030101010101" pitchFamily="2" charset="-122"/>
              </a:rPr>
              <a:t>③前者揭示社会形态更替的必然性，后者揭示其实现的条件性</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a:lnSpc>
                <a:spcPct val="115000"/>
              </a:lnSpc>
            </a:pPr>
            <a:r>
              <a:rPr lang="zh-CN" altLang="en-US" sz="2400" dirty="0">
                <a:latin typeface="宋体" panose="02010600030101010101" pitchFamily="2" charset="-122"/>
                <a:ea typeface="宋体" panose="02010600030101010101" pitchFamily="2" charset="-122"/>
                <a:cs typeface="宋体" panose="02010600030101010101" pitchFamily="2" charset="-122"/>
              </a:rPr>
              <a:t>④前者反映资本主义社会的运行方式，后者反映社会形态更替的实现方式</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a:p>
            <a:pPr>
              <a:lnSpc>
                <a:spcPct val="115000"/>
              </a:lnSpc>
            </a:pPr>
            <a:r>
              <a:rPr lang="zh-CN" altLang="en-US" sz="2400" dirty="0">
                <a:latin typeface="宋体" panose="02010600030101010101" pitchFamily="2" charset="-122"/>
                <a:ea typeface="宋体" panose="02010600030101010101" pitchFamily="2" charset="-122"/>
                <a:cs typeface="宋体" panose="02010600030101010101" pitchFamily="2" charset="-122"/>
              </a:rPr>
              <a:t>A. ①③ </a:t>
            </a:r>
            <a:r>
              <a:rPr lang="en-US" altLang="zh-CN" sz="2400" dirty="0">
                <a:latin typeface="宋体" panose="02010600030101010101" pitchFamily="2" charset="-122"/>
                <a:ea typeface="宋体" panose="02010600030101010101" pitchFamily="2" charset="-122"/>
                <a:cs typeface="宋体" panose="02010600030101010101" pitchFamily="2" charset="-122"/>
              </a:rPr>
              <a:t>          </a:t>
            </a:r>
            <a:r>
              <a:rPr lang="zh-CN" altLang="en-US" sz="2400" dirty="0">
                <a:latin typeface="宋体" panose="02010600030101010101" pitchFamily="2" charset="-122"/>
                <a:ea typeface="宋体" panose="02010600030101010101" pitchFamily="2" charset="-122"/>
                <a:cs typeface="宋体" panose="02010600030101010101" pitchFamily="2" charset="-122"/>
              </a:rPr>
              <a:t>B. ①④</a:t>
            </a:r>
            <a:r>
              <a:rPr lang="en-US" altLang="zh-CN" sz="2400" dirty="0">
                <a:latin typeface="宋体" panose="02010600030101010101" pitchFamily="2" charset="-122"/>
                <a:ea typeface="宋体" panose="02010600030101010101" pitchFamily="2" charset="-122"/>
                <a:cs typeface="宋体" panose="02010600030101010101" pitchFamily="2" charset="-122"/>
              </a:rPr>
              <a:t>         </a:t>
            </a:r>
            <a:r>
              <a:rPr lang="zh-CN" altLang="en-US" sz="2400" dirty="0">
                <a:latin typeface="宋体" panose="02010600030101010101" pitchFamily="2" charset="-122"/>
                <a:ea typeface="宋体" panose="02010600030101010101" pitchFamily="2" charset="-122"/>
                <a:cs typeface="宋体" panose="02010600030101010101" pitchFamily="2" charset="-122"/>
              </a:rPr>
              <a:t> C. ②③</a:t>
            </a:r>
            <a:r>
              <a:rPr lang="en-US" altLang="zh-CN" sz="2400" dirty="0">
                <a:latin typeface="宋体" panose="02010600030101010101" pitchFamily="2" charset="-122"/>
                <a:ea typeface="宋体" panose="02010600030101010101" pitchFamily="2" charset="-122"/>
                <a:cs typeface="宋体" panose="02010600030101010101" pitchFamily="2" charset="-122"/>
              </a:rPr>
              <a:t>         </a:t>
            </a:r>
            <a:r>
              <a:rPr lang="zh-CN" altLang="en-US" sz="2400" dirty="0">
                <a:latin typeface="宋体" panose="02010600030101010101" pitchFamily="2" charset="-122"/>
                <a:ea typeface="宋体" panose="02010600030101010101" pitchFamily="2" charset="-122"/>
                <a:cs typeface="宋体" panose="02010600030101010101" pitchFamily="2" charset="-122"/>
              </a:rPr>
              <a:t> D. ②④</a:t>
            </a:r>
            <a:endParaRPr lang="zh-CN" altLang="en-US" sz="2400" dirty="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6" name="表格 5"/>
          <p:cNvGraphicFramePr>
            <a:graphicFrameLocks noGrp="1"/>
          </p:cNvGraphicFramePr>
          <p:nvPr/>
        </p:nvGraphicFramePr>
        <p:xfrm>
          <a:off x="487045" y="656363"/>
          <a:ext cx="9013390" cy="1543050"/>
        </p:xfrm>
        <a:graphic>
          <a:graphicData uri="http://schemas.openxmlformats.org/drawingml/2006/table">
            <a:tbl>
              <a:tblPr/>
              <a:tblGrid>
                <a:gridCol w="4041134"/>
                <a:gridCol w="4972256"/>
              </a:tblGrid>
              <a:tr h="209550">
                <a:tc>
                  <a:txBody>
                    <a:bodyPr/>
                    <a:lstStyle/>
                    <a:p>
                      <a:pPr algn="l" latinLnBrk="1">
                        <a:lnSpc>
                          <a:spcPts val="1915"/>
                        </a:lnSpc>
                      </a:pPr>
                      <a:r>
                        <a:rPr lang="zh-CN" sz="1600" spc="40" dirty="0">
                          <a:solidFill>
                            <a:srgbClr val="000000"/>
                          </a:solidFill>
                          <a:effectLst/>
                          <a:latin typeface="Calibri" panose="020F05020202040A0204" charset="0"/>
                          <a:ea typeface="楷体_GB2312" panose="02010609030101010101" charset="-122"/>
                          <a:cs typeface="宋体" panose="02010600030101010101" pitchFamily="2" charset="-122"/>
                        </a:rPr>
                        <a:t>“两个必然”：</a:t>
                      </a:r>
                      <a:endParaRPr lang="zh-CN" sz="1600" spc="40" dirty="0">
                        <a:solidFill>
                          <a:srgbClr val="000000"/>
                        </a:solidFill>
                        <a:effectLst/>
                        <a:latin typeface="Calibri" panose="020F05020202040A0204" charset="0"/>
                        <a:ea typeface="楷体_GB2312" panose="02010609030101010101" charset="-122"/>
                        <a:cs typeface="宋体" panose="02010600030101010101" pitchFamily="2" charset="-122"/>
                      </a:endParaRPr>
                    </a:p>
                    <a:p>
                      <a:pPr algn="l" latinLnBrk="1">
                        <a:lnSpc>
                          <a:spcPts val="1915"/>
                        </a:lnSpc>
                      </a:pPr>
                      <a:r>
                        <a:rPr lang="zh-CN" sz="1600" spc="40" dirty="0">
                          <a:solidFill>
                            <a:srgbClr val="000000"/>
                          </a:solidFill>
                          <a:effectLst/>
                          <a:latin typeface="Calibri" panose="020F05020202040A0204" charset="0"/>
                          <a:ea typeface="楷体_GB2312" panose="02010609030101010101" charset="-122"/>
                          <a:cs typeface="宋体" panose="02010600030101010101" pitchFamily="2" charset="-122"/>
                        </a:rPr>
                        <a:t>1848年，马克思、恩格斯在《共产党宣言》中指出：“资产阶级的灭亡和无产阶级的胜利是同样不可避免的。”这就是现在所说的资本主义必然灭亡和社会主义必然胜利的“两个必然”。</a:t>
                      </a:r>
                      <a:endParaRPr lang="zh-CN" sz="1600" spc="40" dirty="0">
                        <a:solidFill>
                          <a:srgbClr val="000000"/>
                        </a:solidFill>
                        <a:effectLst/>
                        <a:latin typeface="Calibri" panose="020F05020202040A0204" charset="0"/>
                        <a:ea typeface="楷体_GB2312" panose="02010609030101010101" charset="-122"/>
                        <a:cs typeface="宋体" panose="02010600030101010101" pitchFamily="2"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latinLnBrk="1">
                        <a:lnSpc>
                          <a:spcPts val="1915"/>
                        </a:lnSpc>
                      </a:pPr>
                      <a:r>
                        <a:rPr lang="zh-CN" sz="1600" spc="40" dirty="0">
                          <a:solidFill>
                            <a:srgbClr val="000000"/>
                          </a:solidFill>
                          <a:effectLst/>
                          <a:latin typeface="Calibri" panose="020F05020202040A0204" charset="0"/>
                          <a:ea typeface="楷体_GB2312" panose="02010609030101010101" charset="-122"/>
                          <a:cs typeface="宋体" panose="02010600030101010101" pitchFamily="2" charset="-122"/>
                        </a:rPr>
                        <a:t>“两个决不会”：</a:t>
                      </a:r>
                      <a:endParaRPr lang="zh-CN" sz="1600" spc="40" dirty="0">
                        <a:solidFill>
                          <a:srgbClr val="000000"/>
                        </a:solidFill>
                        <a:effectLst/>
                        <a:latin typeface="Calibri" panose="020F05020202040A0204" charset="0"/>
                        <a:ea typeface="楷体_GB2312" panose="02010609030101010101" charset="-122"/>
                        <a:cs typeface="宋体" panose="02010600030101010101" pitchFamily="2" charset="-122"/>
                      </a:endParaRPr>
                    </a:p>
                    <a:p>
                      <a:pPr algn="l" latinLnBrk="1">
                        <a:lnSpc>
                          <a:spcPts val="1915"/>
                        </a:lnSpc>
                      </a:pPr>
                      <a:r>
                        <a:rPr lang="zh-CN" sz="1600" spc="40" dirty="0">
                          <a:solidFill>
                            <a:srgbClr val="000000"/>
                          </a:solidFill>
                          <a:effectLst/>
                          <a:latin typeface="Calibri" panose="020F05020202040A0204" charset="0"/>
                          <a:ea typeface="楷体_GB2312" panose="02010609030101010101" charset="-122"/>
                          <a:cs typeface="宋体" panose="02010600030101010101" pitchFamily="2" charset="-122"/>
                        </a:rPr>
                        <a:t>1859年，马克思在《&lt;政治经济学批判&gt;序言》中提出：“无论哪一个社会形态，在它所能容纳的全部生产力发挥出来以前，是决不会灭亡的；而新的更高的生产关系，在它的物质存在条件在旧社会的胎胞里成熟以前，是决不会出现的。”</a:t>
                      </a:r>
                      <a:endParaRPr lang="zh-CN" sz="1600" spc="40" dirty="0">
                        <a:solidFill>
                          <a:srgbClr val="000000"/>
                        </a:solidFill>
                        <a:effectLst/>
                        <a:latin typeface="Calibri" panose="020F05020202040A0204" charset="0"/>
                        <a:ea typeface="楷体_GB2312" panose="02010609030101010101" charset="-122"/>
                        <a:cs typeface="宋体" panose="02010600030101010101" pitchFamily="2"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0" name="文本框 9"/>
          <p:cNvSpPr txBox="1"/>
          <p:nvPr/>
        </p:nvSpPr>
        <p:spPr>
          <a:xfrm>
            <a:off x="84455" y="4364355"/>
            <a:ext cx="10089515" cy="398780"/>
          </a:xfrm>
          <a:prstGeom prst="rect">
            <a:avLst/>
          </a:prstGeom>
          <a:noFill/>
          <a:ln w="12700" cmpd="sng">
            <a:solidFill>
              <a:schemeClr val="accent1">
                <a:shade val="50000"/>
              </a:schemeClr>
            </a:solidFill>
            <a:prstDash val="solid"/>
          </a:ln>
        </p:spPr>
        <p:txBody>
          <a:bodyPr wrap="square">
            <a:spAutoFit/>
          </a:bodyPr>
          <a:lstStyle/>
          <a:p>
            <a:pPr marL="0" marR="0" lvl="0" algn="l" defTabSz="914400" rtl="0" eaLnBrk="1" fontAlgn="auto" latinLnBrk="0" hangingPunct="1">
              <a:lnSpc>
                <a:spcPct val="100000"/>
              </a:lnSpc>
              <a:spcBef>
                <a:spcPts val="0"/>
              </a:spcBef>
              <a:buClrTx/>
              <a:buSzTx/>
              <a:buFontTx/>
              <a:buNone/>
            </a:pPr>
            <a:r>
              <a:rPr kumimoji="0" lang="zh-CN" altLang="en-US" sz="2000" b="1" i="0" u="none" strike="noStrike" kern="1200" cap="none" spc="0" normalizeH="0" baseline="0">
                <a:solidFill>
                  <a:srgbClr val="0B5FD1"/>
                </a:solidFill>
                <a:cs typeface="+mn-cs"/>
              </a:rPr>
              <a:t>“两个必然”论证了必然性，“两个决不会”</a:t>
            </a:r>
            <a:r>
              <a:rPr lang="zh-CN" altLang="en-US" sz="2000" b="1">
                <a:solidFill>
                  <a:srgbClr val="0B5FD1"/>
                </a:solidFill>
              </a:rPr>
              <a:t>论证了长期性，</a:t>
            </a:r>
            <a:r>
              <a:rPr lang="zh-CN" altLang="en-US" sz="2000" b="1">
                <a:solidFill>
                  <a:srgbClr val="0B5FD1"/>
                </a:solidFill>
                <a:sym typeface="+mn-ea"/>
              </a:rPr>
              <a:t>②</a:t>
            </a:r>
            <a:r>
              <a:rPr lang="zh-CN" altLang="en-US" sz="2000" b="1">
                <a:solidFill>
                  <a:srgbClr val="0B5FD1"/>
                </a:solidFill>
              </a:rPr>
              <a:t>排除</a:t>
            </a:r>
            <a:r>
              <a:rPr kumimoji="0" lang="zh-CN" altLang="en-US" sz="2000" b="1" i="0" u="none" strike="noStrike" kern="1200" cap="none" spc="0" normalizeH="0" baseline="0">
                <a:solidFill>
                  <a:srgbClr val="0B5FD1"/>
                </a:solidFill>
                <a:cs typeface="+mn-cs"/>
              </a:rPr>
              <a:t>。</a:t>
            </a:r>
            <a:endParaRPr kumimoji="0" lang="zh-CN" altLang="en-US" sz="2000" b="1" i="0" u="none" strike="noStrike" kern="1200" cap="none" spc="0" normalizeH="0" baseline="0">
              <a:solidFill>
                <a:srgbClr val="0B5FD1"/>
              </a:solidFill>
              <a:cs typeface="+mn-cs"/>
            </a:endParaRPr>
          </a:p>
        </p:txBody>
      </p:sp>
      <p:sp>
        <p:nvSpPr>
          <p:cNvPr id="11" name="文本框 10"/>
          <p:cNvSpPr txBox="1"/>
          <p:nvPr/>
        </p:nvSpPr>
        <p:spPr>
          <a:xfrm>
            <a:off x="84146" y="4836117"/>
            <a:ext cx="8750141" cy="398780"/>
          </a:xfrm>
          <a:prstGeom prst="rect">
            <a:avLst/>
          </a:prstGeom>
          <a:noFill/>
          <a:ln w="12700" cmpd="sng">
            <a:solidFill>
              <a:schemeClr val="accent1">
                <a:shade val="50000"/>
              </a:schemeClr>
            </a:solidFill>
            <a:prstDash val="solid"/>
          </a:ln>
        </p:spPr>
        <p:txBody>
          <a:bodyPr wrap="square">
            <a:spAutoFit/>
          </a:bodyPr>
          <a:p>
            <a:pPr marL="0" marR="0" lvl="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a:solidFill>
                  <a:srgbClr val="0B5FD1"/>
                </a:solidFill>
                <a:cs typeface="+mn-cs"/>
              </a:rPr>
              <a:t>社会形态更替的实现方式主要是阶级斗争和改革，后者并未涉及，④排除。</a:t>
            </a:r>
            <a:endParaRPr kumimoji="0" lang="zh-CN" altLang="en-US" sz="2000" b="1" i="0" u="none" strike="noStrike" kern="1200" cap="none" spc="0" normalizeH="0" baseline="0" noProof="0" dirty="0">
              <a:ln>
                <a:noFill/>
              </a:ln>
              <a:solidFill>
                <a:schemeClr val="accent1"/>
              </a:solidFill>
              <a:effectLst/>
              <a:uLnTx/>
              <a:uFillTx/>
              <a:latin typeface="Arial" panose="020B0604020202020204"/>
              <a:ea typeface="微软雅黑" panose="020B0503020204020204" charset="-122"/>
              <a:cs typeface="+mn-cs"/>
            </a:endParaRPr>
          </a:p>
        </p:txBody>
      </p:sp>
      <p:sp>
        <p:nvSpPr>
          <p:cNvPr id="8" name="文本框 7"/>
          <p:cNvSpPr txBox="1"/>
          <p:nvPr/>
        </p:nvSpPr>
        <p:spPr>
          <a:xfrm>
            <a:off x="84497" y="5307272"/>
            <a:ext cx="11974746" cy="1630045"/>
          </a:xfrm>
          <a:prstGeom prst="rect">
            <a:avLst/>
          </a:prstGeom>
          <a:noFill/>
          <a:ln>
            <a:solidFill>
              <a:schemeClr val="accent1"/>
            </a:solidFill>
          </a:ln>
        </p:spPr>
        <p:txBody>
          <a:bodyPr wrap="square">
            <a:spAutoFit/>
          </a:bodyPr>
          <a:p>
            <a:r>
              <a:rPr lang="zh-CN" altLang="en-US" sz="2000" b="1">
                <a:solidFill>
                  <a:srgbClr val="0B5FD1"/>
                </a:solidFill>
              </a:rPr>
              <a:t>社会基本矛盾运动规律指的是生产关系一定要适应生产力状况的规律、上层建筑一定要适应经济基础状况的规律，“两个必然”和“两个决不会”都在依据社会基本矛盾运动规律阐释社会形态的更替问题，①正确。</a:t>
            </a:r>
            <a:r>
              <a:rPr kumimoji="0" lang="zh-CN" altLang="en-US" sz="2000" b="1" i="0" u="none" strike="noStrike" kern="1200" cap="none" spc="0" normalizeH="0" baseline="0">
                <a:solidFill>
                  <a:srgbClr val="0B5FD1"/>
                </a:solidFill>
                <a:cs typeface="+mn-cs"/>
              </a:rPr>
              <a:t>“两个必然”和“两个决不会”有着内在的联系，它们都对资本主义灭亡和共产主义胜利必然性以及这种必然性实现的时间和条件的进行论述，“两个必然”讲的是资本主义灭亡和共产主义胜利的客观必然性，“两个决不会”讲的是这种必然性实现的时间和条件，③正确。</a:t>
            </a:r>
            <a:endParaRPr kumimoji="0" lang="zh-CN" altLang="en-US" sz="2000" b="1" i="0" u="none" strike="noStrike" kern="1200" cap="none" spc="0" normalizeH="0" baseline="0">
              <a:solidFill>
                <a:srgbClr val="0B5FD1"/>
              </a:solidFill>
              <a:cs typeface="+mn-cs"/>
            </a:endParaRPr>
          </a:p>
        </p:txBody>
      </p:sp>
      <p:sp>
        <p:nvSpPr>
          <p:cNvPr id="4" name="文本框 3"/>
          <p:cNvSpPr txBox="1"/>
          <p:nvPr/>
        </p:nvSpPr>
        <p:spPr>
          <a:xfrm>
            <a:off x="10582267" y="1480593"/>
            <a:ext cx="755650" cy="1322070"/>
          </a:xfrm>
          <a:prstGeom prst="rect">
            <a:avLst/>
          </a:prstGeom>
          <a:noFill/>
        </p:spPr>
        <p:txBody>
          <a:bodyPr wrap="square" rtlCol="0">
            <a:spAutoFit/>
          </a:bodyPr>
          <a:p>
            <a:r>
              <a:rPr lang="en-US" altLang="zh-CN" sz="8000" b="1" dirty="0">
                <a:solidFill>
                  <a:srgbClr val="FF0000"/>
                </a:solidFill>
              </a:rPr>
              <a:t>A</a:t>
            </a:r>
            <a:endParaRPr lang="en-US" altLang="zh-CN" sz="8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P spid="8" grpId="0" bldLvl="0" animBg="1"/>
      <p:bldP spid="8" grpId="1" animBg="1"/>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59385" y="347980"/>
            <a:ext cx="12033250" cy="3939540"/>
          </a:xfrm>
          <a:prstGeom prst="rect">
            <a:avLst/>
          </a:prstGeom>
        </p:spPr>
        <p:txBody>
          <a:bodyPr lIns="121875" tIns="60936" rIns="121875" bIns="60936">
            <a:noAutofit/>
          </a:bodyPr>
          <a:lstStyle/>
          <a:p>
            <a:pPr>
              <a:lnSpc>
                <a:spcPct val="110000"/>
              </a:lnSpc>
            </a:pPr>
            <a:r>
              <a:rPr lang="en-US" altLang="zh-CN" sz="2800" b="1" dirty="0" smtClean="0">
                <a:solidFill>
                  <a:srgbClr val="FF0000"/>
                </a:solidFill>
                <a:latin typeface="楷体" panose="02010609060101010101" charset="-122"/>
                <a:ea typeface="楷体" panose="02010609060101010101" charset="-122"/>
                <a:cs typeface="楷体" panose="02010609060101010101" charset="-122"/>
                <a:sym typeface="+mn-ea"/>
              </a:rPr>
              <a:t>3.【2023年湖南卷】</a:t>
            </a:r>
            <a:r>
              <a:rPr lang="zh-CN" altLang="en-US" sz="2400" dirty="0">
                <a:latin typeface="楷体" panose="02010609060101010101" charset="-122"/>
                <a:ea typeface="楷体" panose="02010609060101010101" charset="-122"/>
                <a:cs typeface="楷体" panose="02010609060101010101" charset="-122"/>
              </a:rPr>
              <a:t>马克思和恩格斯在《德意志意识形态》中写道，在共产主义社会里，“任何人都没有特殊的活动范围，而是都可以在任何部门内发展，社会调节着整个生产，因而使我有可能随自己的兴趣今天干这事，明天干那事，上午打猎，下午捕鱼，傍晚从事畜牧，晚饭后从事批判，这样就不会使我老是一个猎人、渔夫、牧人或批判者”。对此理解正确的是</a:t>
            </a:r>
            <a:endParaRPr lang="zh-CN" altLang="en-US" sz="2400" dirty="0">
              <a:latin typeface="楷体" panose="02010609060101010101" charset="-122"/>
              <a:ea typeface="楷体" panose="02010609060101010101" charset="-122"/>
              <a:cs typeface="楷体" panose="02010609060101010101" charset="-122"/>
            </a:endParaRPr>
          </a:p>
          <a:p>
            <a:pPr>
              <a:lnSpc>
                <a:spcPct val="110000"/>
              </a:lnSpc>
            </a:pPr>
            <a:r>
              <a:rPr lang="en-US" altLang="zh-CN" sz="2400" dirty="0">
                <a:latin typeface="楷体" panose="02010609060101010101" charset="-122"/>
                <a:ea typeface="楷体" panose="02010609060101010101" charset="-122"/>
                <a:cs typeface="楷体" panose="02010609060101010101" charset="-122"/>
              </a:rPr>
              <a:t>①</a:t>
            </a:r>
            <a:r>
              <a:rPr lang="zh-CN" altLang="en-US" sz="2400" dirty="0">
                <a:latin typeface="楷体" panose="02010609060101010101" charset="-122"/>
                <a:ea typeface="楷体" panose="02010609060101010101" charset="-122"/>
                <a:cs typeface="楷体" panose="02010609060101010101" charset="-122"/>
              </a:rPr>
              <a:t>这是对未来</a:t>
            </a:r>
            <a:r>
              <a:rPr lang="zh-CN" altLang="en-US" sz="2400" dirty="0">
                <a:solidFill>
                  <a:schemeClr val="tx1"/>
                </a:solidFill>
                <a:latin typeface="楷体" panose="02010609060101010101" charset="-122"/>
                <a:ea typeface="楷体" panose="02010609060101010101" charset="-122"/>
                <a:cs typeface="楷体" panose="02010609060101010101" charset="-122"/>
              </a:rPr>
              <a:t>共产主义社会形态的全面描绘</a:t>
            </a:r>
            <a:endParaRPr lang="zh-CN" altLang="en-US" sz="2400" dirty="0">
              <a:solidFill>
                <a:schemeClr val="tx1"/>
              </a:solidFill>
              <a:latin typeface="楷体" panose="02010609060101010101" charset="-122"/>
              <a:ea typeface="楷体" panose="02010609060101010101" charset="-122"/>
              <a:cs typeface="楷体" panose="02010609060101010101" charset="-122"/>
            </a:endParaRPr>
          </a:p>
          <a:p>
            <a:pPr>
              <a:lnSpc>
                <a:spcPct val="110000"/>
              </a:lnSpc>
            </a:pPr>
            <a:r>
              <a:rPr lang="zh-CN" altLang="en-US" sz="2400" dirty="0">
                <a:solidFill>
                  <a:schemeClr val="tx1"/>
                </a:solidFill>
                <a:latin typeface="楷体" panose="02010609060101010101" charset="-122"/>
                <a:ea typeface="楷体" panose="02010609060101010101" charset="-122"/>
                <a:cs typeface="楷体" panose="02010609060101010101" charset="-122"/>
              </a:rPr>
              <a:t>②人的自由发展是共产主义社会的基本前提</a:t>
            </a:r>
            <a:endParaRPr lang="zh-CN" altLang="en-US" sz="2400" dirty="0">
              <a:solidFill>
                <a:schemeClr val="tx1"/>
              </a:solidFill>
              <a:latin typeface="楷体" panose="02010609060101010101" charset="-122"/>
              <a:ea typeface="楷体" panose="02010609060101010101" charset="-122"/>
              <a:cs typeface="楷体" panose="02010609060101010101" charset="-122"/>
            </a:endParaRPr>
          </a:p>
          <a:p>
            <a:pPr>
              <a:lnSpc>
                <a:spcPct val="110000"/>
              </a:lnSpc>
            </a:pPr>
            <a:r>
              <a:rPr lang="zh-CN" altLang="en-US" sz="2400" dirty="0">
                <a:solidFill>
                  <a:schemeClr val="tx1"/>
                </a:solidFill>
                <a:latin typeface="楷体" panose="02010609060101010101" charset="-122"/>
                <a:ea typeface="楷体" panose="02010609060101010101" charset="-122"/>
                <a:cs typeface="楷体" panose="02010609060101010101" charset="-122"/>
              </a:rPr>
              <a:t>③追求人的自由发展是共产主义的价值旨归</a:t>
            </a:r>
            <a:endParaRPr lang="zh-CN" altLang="en-US" sz="2400" dirty="0">
              <a:solidFill>
                <a:schemeClr val="tx1"/>
              </a:solidFill>
              <a:latin typeface="楷体" panose="02010609060101010101" charset="-122"/>
              <a:ea typeface="楷体" panose="02010609060101010101" charset="-122"/>
              <a:cs typeface="楷体" panose="02010609060101010101" charset="-122"/>
            </a:endParaRPr>
          </a:p>
          <a:p>
            <a:pPr>
              <a:lnSpc>
                <a:spcPct val="110000"/>
              </a:lnSpc>
            </a:pPr>
            <a:r>
              <a:rPr lang="zh-CN" altLang="en-US" sz="2400" dirty="0">
                <a:latin typeface="楷体" panose="02010609060101010101" charset="-122"/>
                <a:ea typeface="楷体" panose="02010609060101010101" charset="-122"/>
                <a:cs typeface="楷体" panose="02010609060101010101" charset="-122"/>
              </a:rPr>
              <a:t>④共产主义社会人们将摆脱传统分工的束缚</a:t>
            </a:r>
            <a:endParaRPr lang="zh-CN" altLang="en-US" sz="2400" dirty="0">
              <a:latin typeface="楷体" panose="02010609060101010101" charset="-122"/>
              <a:ea typeface="楷体" panose="02010609060101010101" charset="-122"/>
              <a:cs typeface="楷体" panose="02010609060101010101" charset="-122"/>
            </a:endParaRPr>
          </a:p>
          <a:p>
            <a:pPr>
              <a:lnSpc>
                <a:spcPct val="110000"/>
              </a:lnSpc>
            </a:pPr>
            <a:r>
              <a:rPr lang="en-US" altLang="zh-CN" sz="2400" dirty="0">
                <a:latin typeface="楷体" panose="02010609060101010101" charset="-122"/>
                <a:ea typeface="楷体" panose="02010609060101010101" charset="-122"/>
                <a:cs typeface="楷体" panose="02010609060101010101" charset="-122"/>
              </a:rPr>
              <a:t>A.①②    	B.①③	          C.②④	          D.③④</a:t>
            </a:r>
            <a:endParaRPr lang="en-US" altLang="zh-CN" sz="2400" dirty="0">
              <a:latin typeface="楷体" panose="02010609060101010101" charset="-122"/>
              <a:ea typeface="楷体" panose="02010609060101010101" charset="-122"/>
              <a:cs typeface="楷体" panose="02010609060101010101" charset="-122"/>
            </a:endParaRPr>
          </a:p>
          <a:p>
            <a:endParaRPr sz="2400" dirty="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10385772" y="2660650"/>
            <a:ext cx="916305" cy="1536831"/>
          </a:xfrm>
          <a:prstGeom prst="rect">
            <a:avLst/>
          </a:prstGeom>
          <a:noFill/>
        </p:spPr>
        <p:txBody>
          <a:bodyPr wrap="square" rtlCol="0" anchor="t">
            <a:spAutoFit/>
          </a:bodyPr>
          <a:lstStyle/>
          <a:p>
            <a:pPr algn="just">
              <a:lnSpc>
                <a:spcPct val="130000"/>
              </a:lnSpc>
            </a:pPr>
            <a:r>
              <a:rPr lang="en-US" altLang="zh-CN" sz="8000" b="1" dirty="0">
                <a:solidFill>
                  <a:srgbClr val="FF0000"/>
                </a:solidFill>
                <a:latin typeface="微软雅黑" panose="020B0503020204020204" charset="-122"/>
                <a:ea typeface="微软雅黑" panose="020B0503020204020204" charset="-122"/>
                <a:sym typeface="+mn-ea"/>
              </a:rPr>
              <a:t>D</a:t>
            </a:r>
            <a:endParaRPr lang="en-US" altLang="zh-CN" sz="8000" b="1" dirty="0">
              <a:solidFill>
                <a:srgbClr val="FF0000"/>
              </a:solidFill>
              <a:latin typeface="微软雅黑" panose="020B0503020204020204" charset="-122"/>
              <a:ea typeface="微软雅黑" panose="020B0503020204020204" charset="-122"/>
              <a:sym typeface="+mn-ea"/>
            </a:endParaRPr>
          </a:p>
        </p:txBody>
      </p:sp>
      <p:sp>
        <p:nvSpPr>
          <p:cNvPr id="8" name="文本框 7"/>
          <p:cNvSpPr txBox="1"/>
          <p:nvPr/>
        </p:nvSpPr>
        <p:spPr>
          <a:xfrm>
            <a:off x="158750" y="4904740"/>
            <a:ext cx="11475720" cy="829945"/>
          </a:xfrm>
          <a:prstGeom prst="rect">
            <a:avLst/>
          </a:prstGeom>
          <a:noFill/>
          <a:ln w="28575" cmpd="sng">
            <a:solidFill>
              <a:schemeClr val="accent1">
                <a:shade val="50000"/>
              </a:schemeClr>
            </a:solidFill>
            <a:prstDash val="solid"/>
          </a:ln>
        </p:spPr>
        <p:txBody>
          <a:bodyPr wrap="square" rtlCol="0">
            <a:spAutoFit/>
          </a:bodyPr>
          <a:lstStyle/>
          <a:p>
            <a:r>
              <a:rPr lang="zh-CN" altLang="en-US" sz="2400" b="1">
                <a:solidFill>
                  <a:srgbClr val="0B5FD1"/>
                </a:solidFill>
              </a:rPr>
              <a:t>材料描绘的是未来共产主义社会的生产情形，是对未来共产主义社会形态的部分描绘，而不是全面描绘，①错误；</a:t>
            </a:r>
            <a:endParaRPr lang="zh-CN" altLang="en-US" sz="2400" b="1">
              <a:solidFill>
                <a:srgbClr val="0B5FD1"/>
              </a:solidFill>
            </a:endParaRPr>
          </a:p>
        </p:txBody>
      </p:sp>
      <p:sp>
        <p:nvSpPr>
          <p:cNvPr id="2" name="文本框 1"/>
          <p:cNvSpPr txBox="1"/>
          <p:nvPr/>
        </p:nvSpPr>
        <p:spPr>
          <a:xfrm>
            <a:off x="159385" y="5946140"/>
            <a:ext cx="11475720" cy="829945"/>
          </a:xfrm>
          <a:prstGeom prst="rect">
            <a:avLst/>
          </a:prstGeom>
          <a:noFill/>
          <a:ln w="28575" cmpd="sng">
            <a:solidFill>
              <a:schemeClr val="accent1">
                <a:shade val="50000"/>
              </a:schemeClr>
            </a:solidFill>
            <a:prstDash val="solid"/>
          </a:ln>
        </p:spPr>
        <p:txBody>
          <a:bodyPr wrap="square" rtlCol="0">
            <a:spAutoFit/>
          </a:bodyPr>
          <a:p>
            <a:r>
              <a:rPr lang="zh-CN" altLang="en-US" sz="2400" b="1">
                <a:solidFill>
                  <a:srgbClr val="0B5FD1"/>
                </a:solidFill>
                <a:sym typeface="+mn-ea"/>
              </a:rPr>
              <a:t>共产主义阶段物质财富极大丰富，因此社会生产力的高度发展是共产主义社会的基本前提，②错误</a:t>
            </a:r>
            <a:endParaRPr lang="zh-CN" altLang="en-US" sz="2400" b="1">
              <a:solidFill>
                <a:srgbClr val="0B5FD1"/>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8" grpId="0" bldLvl="0" animBg="1"/>
      <p:bldP spid="8" grpId="1" animBg="1"/>
      <p:bldP spid="2" grpId="0" bldLvl="0" animBg="1"/>
      <p:bldP spid="2" grpId="1" animBg="1"/>
      <p:bldP spid="3" grpId="0"/>
      <p:bldP spid="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1595" y="766445"/>
            <a:ext cx="11703685" cy="3338195"/>
          </a:xfrm>
          <a:prstGeom prst="rect">
            <a:avLst/>
          </a:prstGeom>
          <a:noFill/>
        </p:spPr>
        <p:txBody>
          <a:bodyPr wrap="square" rtlCol="0" anchor="t">
            <a:spAutoFit/>
          </a:bodyPr>
          <a:p>
            <a:pPr algn="l" fontAlgn="auto">
              <a:lnSpc>
                <a:spcPct val="110000"/>
              </a:lnSpc>
              <a:buClrTx/>
              <a:buSzTx/>
              <a:buNone/>
            </a:pPr>
            <a:r>
              <a:rPr lang="en-US" altLang="zh-CN" sz="2400" dirty="0">
                <a:solidFill>
                  <a:srgbClr val="FF0000"/>
                </a:solidFill>
                <a:highlight>
                  <a:srgbClr val="FFFF00"/>
                </a:highlight>
                <a:latin typeface="楷体" panose="02010609060101010101" charset="-122"/>
                <a:ea typeface="楷体" panose="02010609060101010101" charset="-122"/>
                <a:cs typeface="楷体" panose="02010609060101010101" charset="-122"/>
                <a:sym typeface="+mn-lt"/>
              </a:rPr>
              <a:t>4</a:t>
            </a:r>
            <a:r>
              <a:rPr lang="zh-CN" altLang="en-US" sz="2400" dirty="0">
                <a:solidFill>
                  <a:srgbClr val="FF0000"/>
                </a:solidFill>
                <a:highlight>
                  <a:srgbClr val="FFFF00"/>
                </a:highlight>
                <a:latin typeface="楷体" panose="02010609060101010101" charset="-122"/>
                <a:ea typeface="楷体" panose="02010609060101010101" charset="-122"/>
                <a:cs typeface="楷体" panose="02010609060101010101" charset="-122"/>
                <a:sym typeface="+mn-lt"/>
              </a:rPr>
              <a:t>.【2023年6月浙江卷】</a:t>
            </a:r>
            <a:r>
              <a:rPr lang="zh-CN" altLang="en-US" sz="2400" dirty="0">
                <a:latin typeface="楷体" panose="02010609060101010101" charset="-122"/>
                <a:ea typeface="楷体" panose="02010609060101010101" charset="-122"/>
                <a:cs typeface="楷体" panose="02010609060101010101" charset="-122"/>
                <a:sym typeface="+mn-ea"/>
              </a:rPr>
              <a:t>《共产党宣言》指出：“从封建社会的灭亡中产生出来的现代资产阶级社会并没有消灭阶级对立，它只是用新的阶级、新的压迫条件、新的斗争形式代替了旧的。”由此可见</a:t>
            </a:r>
            <a:endParaRPr lang="zh-CN" altLang="en-US" sz="2400" dirty="0">
              <a:latin typeface="楷体" panose="02010609060101010101" charset="-122"/>
              <a:ea typeface="楷体" panose="02010609060101010101" charset="-122"/>
              <a:cs typeface="楷体" panose="02010609060101010101" charset="-122"/>
            </a:endParaRPr>
          </a:p>
          <a:p>
            <a:pPr algn="l" fontAlgn="auto">
              <a:lnSpc>
                <a:spcPct val="110000"/>
              </a:lnSpc>
              <a:buClrTx/>
              <a:buSzTx/>
              <a:buNone/>
            </a:pPr>
            <a:r>
              <a:rPr lang="zh-CN" altLang="en-US" sz="2400" dirty="0">
                <a:solidFill>
                  <a:schemeClr val="tx1"/>
                </a:solidFill>
                <a:latin typeface="楷体" panose="02010609060101010101" charset="-122"/>
                <a:ea typeface="楷体" panose="02010609060101010101" charset="-122"/>
                <a:cs typeface="楷体" panose="02010609060101010101" charset="-122"/>
                <a:sym typeface="+mn-ea"/>
              </a:rPr>
              <a:t>①人类社会的历史是阶级斗争的历史</a:t>
            </a:r>
            <a:endParaRPr lang="zh-CN" altLang="en-US" sz="24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buClrTx/>
              <a:buSzTx/>
              <a:buNone/>
            </a:pPr>
            <a:r>
              <a:rPr lang="zh-CN" altLang="en-US" sz="2400" dirty="0">
                <a:solidFill>
                  <a:schemeClr val="tx1"/>
                </a:solidFill>
                <a:latin typeface="楷体" panose="02010609060101010101" charset="-122"/>
                <a:ea typeface="楷体" panose="02010609060101010101" charset="-122"/>
                <a:cs typeface="楷体" panose="02010609060101010101" charset="-122"/>
                <a:sym typeface="+mn-ea"/>
              </a:rPr>
              <a:t>②资本主义生产关系是以私有制为基础的</a:t>
            </a:r>
            <a:endParaRPr lang="zh-CN" altLang="en-US" sz="24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buClrTx/>
              <a:buSzTx/>
              <a:buNone/>
            </a:pPr>
            <a:r>
              <a:rPr lang="zh-CN" altLang="en-US" sz="2400" dirty="0">
                <a:solidFill>
                  <a:schemeClr val="tx1"/>
                </a:solidFill>
                <a:latin typeface="楷体" panose="02010609060101010101" charset="-122"/>
                <a:ea typeface="楷体" panose="02010609060101010101" charset="-122"/>
                <a:cs typeface="楷体" panose="02010609060101010101" charset="-122"/>
                <a:sym typeface="+mn-ea"/>
              </a:rPr>
              <a:t>③社会形态的更替不一定是历史的进步</a:t>
            </a:r>
            <a:endParaRPr lang="zh-CN" altLang="en-US" sz="24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buClrTx/>
              <a:buSzTx/>
              <a:buNone/>
            </a:pPr>
            <a:r>
              <a:rPr lang="zh-CN" altLang="en-US" sz="2400" dirty="0">
                <a:solidFill>
                  <a:schemeClr val="tx1"/>
                </a:solidFill>
                <a:latin typeface="楷体" panose="02010609060101010101" charset="-122"/>
                <a:ea typeface="楷体" panose="02010609060101010101" charset="-122"/>
                <a:cs typeface="楷体" panose="02010609060101010101" charset="-122"/>
                <a:sym typeface="+mn-ea"/>
              </a:rPr>
              <a:t>④资本主义社会基本矛盾的尖锐化不可避免</a:t>
            </a:r>
            <a:endParaRPr lang="zh-CN" altLang="en-US" sz="2400"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buClrTx/>
              <a:buSzTx/>
              <a:buNone/>
            </a:pPr>
            <a:r>
              <a:rPr lang="zh-CN" altLang="en-US" sz="2400" dirty="0">
                <a:solidFill>
                  <a:schemeClr val="tx1"/>
                </a:solidFill>
                <a:latin typeface="楷体" panose="02010609060101010101" charset="-122"/>
                <a:ea typeface="楷体" panose="02010609060101010101" charset="-122"/>
                <a:cs typeface="楷体" panose="02010609060101010101" charset="-122"/>
                <a:sym typeface="+mn-ea"/>
              </a:rPr>
              <a:t>A.①②          B.①③            C.②④            D.③④</a:t>
            </a:r>
            <a:endParaRPr lang="zh-CN" altLang="en-US" sz="24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nvSpPr>
        <p:spPr>
          <a:xfrm>
            <a:off x="61542" y="4581717"/>
            <a:ext cx="11724457" cy="829945"/>
          </a:xfrm>
          <a:prstGeom prst="rect">
            <a:avLst/>
          </a:prstGeom>
          <a:noFill/>
          <a:ln w="28575" cmpd="sng">
            <a:solidFill>
              <a:schemeClr val="accent1">
                <a:shade val="50000"/>
              </a:schemeClr>
            </a:solidFill>
            <a:prstDash val="solid"/>
          </a:ln>
        </p:spPr>
        <p:txBody>
          <a:bodyPr wrap="square" rtlCol="0">
            <a:spAutoFit/>
          </a:bodyPr>
          <a:p>
            <a:r>
              <a:rPr lang="zh-CN" altLang="en-US" sz="2400" b="1">
                <a:solidFill>
                  <a:srgbClr val="0B5FD1"/>
                </a:solidFill>
              </a:rPr>
              <a:t>原始社会不存在阶级斗争。在我国社会主义社会初级阶段，剥削阶级已经不存在，阶级斗争不再是社会的主要矛盾，①说法错误。</a:t>
            </a:r>
            <a:endParaRPr lang="zh-CN" altLang="en-US" sz="2400" b="1">
              <a:solidFill>
                <a:srgbClr val="0B5FD1"/>
              </a:solidFill>
            </a:endParaRPr>
          </a:p>
        </p:txBody>
      </p:sp>
      <p:sp>
        <p:nvSpPr>
          <p:cNvPr id="7" name="点开窗口"/>
          <p:cNvSpPr/>
          <p:nvPr/>
        </p:nvSpPr>
        <p:spPr>
          <a:xfrm>
            <a:off x="10633710" y="2007235"/>
            <a:ext cx="1254760" cy="1651635"/>
          </a:xfrm>
          <a:prstGeom prst="rect">
            <a:avLst/>
          </a:prstGeom>
        </p:spPr>
        <p:txBody>
          <a:bodyPr wrap="square">
            <a:noAutofit/>
          </a:bodyPr>
          <a:p>
            <a:pPr algn="r">
              <a:lnSpc>
                <a:spcPct val="135000"/>
              </a:lnSpc>
              <a:defRPr/>
            </a:pPr>
            <a:r>
              <a:rPr lang="en-US" altLang="zh-CN" sz="8000" b="1" kern="0" dirty="0">
                <a:solidFill>
                  <a:srgbClr val="FF0000"/>
                </a:solidFill>
                <a:latin typeface="微软雅黑" panose="020B0503020204020204" charset="-122"/>
                <a:ea typeface="微软雅黑" panose="020B0503020204020204" charset="-122"/>
              </a:rPr>
              <a:t>C</a:t>
            </a:r>
            <a:endParaRPr lang="en-US" altLang="zh-CN" sz="8000" b="1" kern="0" dirty="0">
              <a:solidFill>
                <a:srgbClr val="FF0000"/>
              </a:solidFill>
              <a:latin typeface="微软雅黑" panose="020B0503020204020204" charset="-122"/>
              <a:ea typeface="微软雅黑" panose="020B0503020204020204" charset="-122"/>
            </a:endParaRPr>
          </a:p>
        </p:txBody>
      </p:sp>
      <p:sp>
        <p:nvSpPr>
          <p:cNvPr id="2" name="文本框 1"/>
          <p:cNvSpPr txBox="1"/>
          <p:nvPr/>
        </p:nvSpPr>
        <p:spPr>
          <a:xfrm>
            <a:off x="61595" y="5608320"/>
            <a:ext cx="12129770" cy="1198880"/>
          </a:xfrm>
          <a:prstGeom prst="rect">
            <a:avLst/>
          </a:prstGeom>
          <a:noFill/>
          <a:ln w="28575" cmpd="sng">
            <a:solidFill>
              <a:schemeClr val="accent1">
                <a:shade val="50000"/>
              </a:schemeClr>
            </a:solidFill>
            <a:prstDash val="solid"/>
          </a:ln>
        </p:spPr>
        <p:txBody>
          <a:bodyPr wrap="square" rtlCol="0">
            <a:spAutoFit/>
          </a:bodyPr>
          <a:p>
            <a:pPr algn="l">
              <a:buClrTx/>
              <a:buSzTx/>
              <a:buFontTx/>
            </a:pPr>
            <a:r>
              <a:rPr lang="zh-CN" altLang="en-US" sz="2400" b="1">
                <a:solidFill>
                  <a:srgbClr val="0B5FD1"/>
                </a:solidFill>
                <a:sym typeface="+mn-ea"/>
              </a:rPr>
              <a:t>一种社会形态代替另一种社会形态，究竟是历史的进步还是倒退，判断的主要标准，是看生产关系是否适应生产力的发展要求，是否符合人类社会发展的规律，资本主义社会代替封建主义社会是历史的进步，③不符合题意。</a:t>
            </a:r>
            <a:endParaRPr lang="zh-CN" altLang="en-US" sz="2400" b="1">
              <a:solidFill>
                <a:srgbClr val="0B5FD1"/>
              </a:solidFill>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6" grpId="1" animBg="1"/>
      <p:bldP spid="2" grpId="0" bldLvl="0" animBg="1"/>
      <p:bldP spid="2" grpId="1" animBg="1"/>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80340" y="99060"/>
            <a:ext cx="11903075" cy="4994275"/>
          </a:xfrm>
          <a:prstGeom prst="rect">
            <a:avLst/>
          </a:prstGeom>
        </p:spPr>
        <p:txBody>
          <a:bodyPr wrap="square" lIns="121875" tIns="60936" rIns="121875" bIns="60936">
            <a:spAutoFit/>
          </a:bodyPr>
          <a:lstStyle/>
          <a:p>
            <a:pPr algn="l">
              <a:lnSpc>
                <a:spcPct val="120000"/>
              </a:lnSpc>
              <a:buClrTx/>
              <a:buSzTx/>
              <a:buNone/>
            </a:pPr>
            <a:r>
              <a:rPr lang="en-US" sz="2400" dirty="0" smtClean="0">
                <a:solidFill>
                  <a:srgbClr val="FF0000"/>
                </a:solidFill>
                <a:highlight>
                  <a:srgbClr val="FFFF00"/>
                </a:highlight>
                <a:latin typeface="楷体" panose="02010609060101010101" charset="-122"/>
                <a:ea typeface="楷体" panose="02010609060101010101" charset="-122"/>
                <a:cs typeface="楷体" panose="02010609060101010101" charset="-122"/>
              </a:rPr>
              <a:t>5</a:t>
            </a:r>
            <a:r>
              <a:rPr sz="2400" dirty="0" smtClean="0">
                <a:solidFill>
                  <a:srgbClr val="FF0000"/>
                </a:solidFill>
                <a:highlight>
                  <a:srgbClr val="FFFF00"/>
                </a:highlight>
                <a:latin typeface="楷体" panose="02010609060101010101" charset="-122"/>
                <a:ea typeface="楷体" panose="02010609060101010101" charset="-122"/>
                <a:cs typeface="楷体" panose="02010609060101010101" charset="-122"/>
              </a:rPr>
              <a:t>.（</a:t>
            </a:r>
            <a:r>
              <a:rPr sz="2400" dirty="0" smtClean="0">
                <a:solidFill>
                  <a:srgbClr val="FF0000"/>
                </a:solidFill>
                <a:highlight>
                  <a:srgbClr val="FFFF00"/>
                </a:highlight>
                <a:latin typeface="楷体" panose="02010609060101010101" charset="-122"/>
                <a:ea typeface="楷体" panose="02010609060101010101" charset="-122"/>
                <a:cs typeface="楷体" panose="02010609060101010101" charset="-122"/>
                <a:sym typeface="+mn-ea"/>
              </a:rPr>
              <a:t>2024年新课标I卷</a:t>
            </a:r>
            <a:r>
              <a:rPr sz="2400" dirty="0" smtClean="0">
                <a:solidFill>
                  <a:srgbClr val="FF0000"/>
                </a:solidFill>
                <a:highlight>
                  <a:srgbClr val="FFFF00"/>
                </a:highlight>
                <a:latin typeface="楷体" panose="02010609060101010101" charset="-122"/>
                <a:ea typeface="楷体" panose="02010609060101010101" charset="-122"/>
                <a:cs typeface="楷体" panose="02010609060101010101" charset="-122"/>
              </a:rPr>
              <a:t>）</a:t>
            </a:r>
            <a:r>
              <a:rPr sz="2400" dirty="0" smtClean="0">
                <a:latin typeface="楷体" panose="02010609060101010101" charset="-122"/>
                <a:ea typeface="楷体" panose="02010609060101010101" charset="-122"/>
                <a:cs typeface="楷体" panose="02010609060101010101" charset="-122"/>
              </a:rPr>
              <a:t>在社会主义发展史上，空想社会主义者在批判资本主义带来的各种灾难和罪恶的同时，也描绘了未来理想社会的蓝图。反映空想社会主义者为建立美好社会而努力的有</a:t>
            </a:r>
            <a:endParaRPr sz="2400" dirty="0" smtClean="0">
              <a:latin typeface="楷体" panose="02010609060101010101" charset="-122"/>
              <a:ea typeface="楷体" panose="02010609060101010101" charset="-122"/>
              <a:cs typeface="楷体" panose="02010609060101010101" charset="-122"/>
            </a:endParaRPr>
          </a:p>
          <a:p>
            <a:pPr algn="l">
              <a:lnSpc>
                <a:spcPct val="120000"/>
              </a:lnSpc>
              <a:buClrTx/>
              <a:buSzTx/>
              <a:buNone/>
            </a:pPr>
            <a:r>
              <a:rPr sz="2400" dirty="0" smtClean="0">
                <a:latin typeface="楷体" panose="02010609060101010101" charset="-122"/>
                <a:ea typeface="楷体" panose="02010609060101010101" charset="-122"/>
                <a:cs typeface="楷体" panose="02010609060101010101" charset="-122"/>
              </a:rPr>
              <a:t>①缔结反映各族人民意愿的国家联盟</a:t>
            </a:r>
            <a:endParaRPr sz="2400" dirty="0" smtClean="0">
              <a:latin typeface="楷体" panose="02010609060101010101" charset="-122"/>
              <a:ea typeface="楷体" panose="02010609060101010101" charset="-122"/>
              <a:cs typeface="楷体" panose="02010609060101010101" charset="-122"/>
            </a:endParaRPr>
          </a:p>
          <a:p>
            <a:pPr algn="l">
              <a:lnSpc>
                <a:spcPct val="120000"/>
              </a:lnSpc>
              <a:buClrTx/>
              <a:buSzTx/>
              <a:buNone/>
            </a:pPr>
            <a:endParaRPr sz="2400" dirty="0" smtClean="0">
              <a:latin typeface="楷体" panose="02010609060101010101" charset="-122"/>
              <a:ea typeface="楷体" panose="02010609060101010101" charset="-122"/>
              <a:cs typeface="楷体" panose="02010609060101010101" charset="-122"/>
            </a:endParaRPr>
          </a:p>
          <a:p>
            <a:pPr algn="l">
              <a:lnSpc>
                <a:spcPct val="120000"/>
              </a:lnSpc>
              <a:buClrTx/>
              <a:buSzTx/>
              <a:buNone/>
            </a:pPr>
            <a:r>
              <a:rPr sz="2400" dirty="0" smtClean="0">
                <a:latin typeface="楷体" panose="02010609060101010101" charset="-122"/>
                <a:ea typeface="楷体" panose="02010609060101010101" charset="-122"/>
                <a:cs typeface="楷体" panose="02010609060101010101" charset="-122"/>
              </a:rPr>
              <a:t>②进行共产主义的“新和谐公社”新村实验</a:t>
            </a:r>
            <a:endParaRPr sz="2400" dirty="0" smtClean="0">
              <a:latin typeface="楷体" panose="02010609060101010101" charset="-122"/>
              <a:ea typeface="楷体" panose="02010609060101010101" charset="-122"/>
              <a:cs typeface="楷体" panose="02010609060101010101" charset="-122"/>
            </a:endParaRPr>
          </a:p>
          <a:p>
            <a:pPr algn="l">
              <a:lnSpc>
                <a:spcPct val="120000"/>
              </a:lnSpc>
              <a:buClrTx/>
              <a:buSzTx/>
              <a:buNone/>
            </a:pPr>
            <a:r>
              <a:rPr sz="2400" dirty="0" smtClean="0">
                <a:latin typeface="楷体" panose="02010609060101010101" charset="-122"/>
                <a:ea typeface="楷体" panose="02010609060101010101" charset="-122"/>
                <a:cs typeface="楷体" panose="02010609060101010101" charset="-122"/>
              </a:rPr>
              <a:t>③成立被誉为新社会的光辉先驱的巴黎公社</a:t>
            </a:r>
            <a:endParaRPr sz="2400" dirty="0" smtClean="0">
              <a:latin typeface="楷体" panose="02010609060101010101" charset="-122"/>
              <a:ea typeface="楷体" panose="02010609060101010101" charset="-122"/>
              <a:cs typeface="楷体" panose="02010609060101010101" charset="-122"/>
            </a:endParaRPr>
          </a:p>
          <a:p>
            <a:pPr algn="l">
              <a:lnSpc>
                <a:spcPct val="120000"/>
              </a:lnSpc>
              <a:buClrTx/>
              <a:buSzTx/>
              <a:buNone/>
            </a:pPr>
            <a:endParaRPr sz="2400" dirty="0" smtClean="0">
              <a:latin typeface="楷体" panose="02010609060101010101" charset="-122"/>
              <a:ea typeface="楷体" panose="02010609060101010101" charset="-122"/>
              <a:cs typeface="楷体" panose="02010609060101010101" charset="-122"/>
            </a:endParaRPr>
          </a:p>
          <a:p>
            <a:pPr algn="l">
              <a:lnSpc>
                <a:spcPct val="120000"/>
              </a:lnSpc>
              <a:buClrTx/>
              <a:buSzTx/>
              <a:buNone/>
            </a:pPr>
            <a:endParaRPr sz="2400" dirty="0" smtClean="0">
              <a:latin typeface="楷体" panose="02010609060101010101" charset="-122"/>
              <a:ea typeface="楷体" panose="02010609060101010101" charset="-122"/>
              <a:cs typeface="楷体" panose="02010609060101010101" charset="-122"/>
            </a:endParaRPr>
          </a:p>
          <a:p>
            <a:pPr algn="l">
              <a:lnSpc>
                <a:spcPct val="120000"/>
              </a:lnSpc>
              <a:buClrTx/>
              <a:buSzTx/>
              <a:buNone/>
            </a:pPr>
            <a:r>
              <a:rPr sz="2400" dirty="0" smtClean="0">
                <a:latin typeface="楷体" panose="02010609060101010101" charset="-122"/>
                <a:ea typeface="楷体" panose="02010609060101010101" charset="-122"/>
                <a:cs typeface="楷体" panose="02010609060101010101" charset="-122"/>
              </a:rPr>
              <a:t>④倡导建立人人劳动、普遍协作的“和谐制度”</a:t>
            </a:r>
            <a:endParaRPr sz="2400" dirty="0" smtClean="0">
              <a:latin typeface="楷体" panose="02010609060101010101" charset="-122"/>
              <a:ea typeface="楷体" panose="02010609060101010101" charset="-122"/>
              <a:cs typeface="楷体" panose="02010609060101010101" charset="-122"/>
            </a:endParaRPr>
          </a:p>
          <a:p>
            <a:pPr algn="l">
              <a:lnSpc>
                <a:spcPct val="120000"/>
              </a:lnSpc>
              <a:buClrTx/>
              <a:buSzTx/>
              <a:buNone/>
            </a:pPr>
            <a:r>
              <a:rPr sz="2400" dirty="0" smtClean="0">
                <a:latin typeface="楷体" panose="02010609060101010101" charset="-122"/>
                <a:ea typeface="楷体" panose="02010609060101010101" charset="-122"/>
                <a:cs typeface="楷体" panose="02010609060101010101" charset="-122"/>
              </a:rPr>
              <a:t>A.①②         B.①③          C.②④           D.③④</a:t>
            </a:r>
            <a:endParaRPr sz="2400" dirty="0" smtClean="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10524482" y="935128"/>
            <a:ext cx="755650" cy="1322070"/>
          </a:xfrm>
          <a:prstGeom prst="rect">
            <a:avLst/>
          </a:prstGeom>
          <a:noFill/>
        </p:spPr>
        <p:txBody>
          <a:bodyPr wrap="square" rtlCol="0">
            <a:spAutoFit/>
          </a:bodyPr>
          <a:lstStyle/>
          <a:p>
            <a:r>
              <a:rPr lang="en-US" altLang="zh-CN" sz="8000" b="1" dirty="0">
                <a:solidFill>
                  <a:srgbClr val="FF0000"/>
                </a:solidFill>
              </a:rPr>
              <a:t>C</a:t>
            </a:r>
            <a:endParaRPr lang="en-US" altLang="zh-CN" sz="8000" b="1" dirty="0">
              <a:solidFill>
                <a:srgbClr val="FF0000"/>
              </a:solidFill>
            </a:endParaRPr>
          </a:p>
        </p:txBody>
      </p:sp>
      <p:sp>
        <p:nvSpPr>
          <p:cNvPr id="8" name="文本框 7"/>
          <p:cNvSpPr txBox="1"/>
          <p:nvPr/>
        </p:nvSpPr>
        <p:spPr>
          <a:xfrm>
            <a:off x="108627" y="5105977"/>
            <a:ext cx="11974746" cy="922020"/>
          </a:xfrm>
          <a:prstGeom prst="rect">
            <a:avLst/>
          </a:prstGeom>
          <a:noFill/>
        </p:spPr>
        <p:txBody>
          <a:bodyPr wrap="square">
            <a:spAutoFit/>
          </a:bodyPr>
          <a:lstStyle/>
          <a:p>
            <a:r>
              <a:rPr lang="zh-CN" altLang="en-US" b="1" dirty="0">
                <a:solidFill>
                  <a:srgbClr val="FF0000"/>
                </a:solidFill>
                <a:latin typeface="+mn-ea"/>
              </a:rPr>
              <a:t>新和谐公社是英国空想社会主义者欧文建立的理想模型，“和谐制度”构想是由法国空想社会主义者傅立叶提出，倡导建立人人劳动、普遍协作的“和谐制度”。虽然最终失败了，但也是一次有意义的尝试。这种尝试及其思想，为后来马克思主义的产生起到了重要作用，②④符合题意。</a:t>
            </a:r>
            <a:endParaRPr lang="zh-CN" altLang="en-US" b="1" dirty="0">
              <a:solidFill>
                <a:srgbClr val="FF0000"/>
              </a:solidFill>
              <a:latin typeface="+mn-ea"/>
            </a:endParaRPr>
          </a:p>
        </p:txBody>
      </p:sp>
      <p:sp>
        <p:nvSpPr>
          <p:cNvPr id="2" name="文本框 1"/>
          <p:cNvSpPr txBox="1"/>
          <p:nvPr/>
        </p:nvSpPr>
        <p:spPr>
          <a:xfrm>
            <a:off x="383540" y="1960245"/>
            <a:ext cx="8629650" cy="398780"/>
          </a:xfrm>
          <a:prstGeom prst="rect">
            <a:avLst/>
          </a:prstGeom>
          <a:noFill/>
          <a:ln>
            <a:solidFill>
              <a:srgbClr val="3333FF"/>
            </a:solid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333FF"/>
                </a:solidFill>
                <a:effectLst/>
                <a:uLnTx/>
                <a:uFillTx/>
                <a:latin typeface="Arial" panose="020B0604020202020204"/>
                <a:ea typeface="微软雅黑" panose="020B0503020204020204" charset="-122"/>
                <a:cs typeface="+mn-cs"/>
              </a:rPr>
              <a:t>空想社会主义没有提出缔结反映各族人民意愿的国家联盟的主张，①排除。</a:t>
            </a:r>
            <a:endParaRPr kumimoji="0" lang="zh-CN" altLang="en-US" sz="2000" b="1" i="0" u="none" strike="noStrike" kern="1200" cap="none" spc="0" normalizeH="0" baseline="0" noProof="0" dirty="0">
              <a:ln>
                <a:noFill/>
              </a:ln>
              <a:solidFill>
                <a:srgbClr val="3333FF"/>
              </a:solidFill>
              <a:effectLst/>
              <a:uLnTx/>
              <a:uFillTx/>
              <a:latin typeface="Arial" panose="020B0604020202020204"/>
              <a:ea typeface="微软雅黑" panose="020B0503020204020204" charset="-122"/>
              <a:cs typeface="+mn-cs"/>
            </a:endParaRPr>
          </a:p>
        </p:txBody>
      </p:sp>
      <p:sp>
        <p:nvSpPr>
          <p:cNvPr id="3" name="文本框 2"/>
          <p:cNvSpPr txBox="1"/>
          <p:nvPr/>
        </p:nvSpPr>
        <p:spPr>
          <a:xfrm>
            <a:off x="300990" y="3271520"/>
            <a:ext cx="10546715" cy="922020"/>
          </a:xfrm>
          <a:prstGeom prst="rect">
            <a:avLst/>
          </a:prstGeom>
          <a:noFill/>
          <a:ln>
            <a:solidFill>
              <a:srgbClr val="3333FF"/>
            </a:solid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3333FF"/>
                </a:solidFill>
                <a:effectLst/>
                <a:uLnTx/>
                <a:uFillTx/>
                <a:latin typeface="Arial" panose="020B0604020202020204"/>
                <a:ea typeface="微软雅黑" panose="020B0503020204020204" charset="-122"/>
                <a:cs typeface="+mn-cs"/>
              </a:rPr>
              <a:t>空想社会主义是一种理论，其构想和原则并没有在实践中得到真正的实现；而巴黎公社则是一场实际的革命运动，它试图通过建立无产阶级政权来实现社会主义的理想。巴黎公社不是空想社会主义的主张也不是其实践活动，③排除。</a:t>
            </a:r>
            <a:endParaRPr kumimoji="0" lang="zh-CN" altLang="en-US" b="1" i="0" u="none" strike="noStrike" kern="1200" cap="none" spc="0" normalizeH="0" baseline="0" noProof="0" dirty="0">
              <a:ln>
                <a:noFill/>
              </a:ln>
              <a:solidFill>
                <a:srgbClr val="3333FF"/>
              </a:solidFill>
              <a:effectLst/>
              <a:uLnTx/>
              <a:uFillTx/>
              <a:latin typeface="Arial" panose="020B0604020202020204"/>
              <a:ea typeface="微软雅黑" panose="020B050302020402020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46685" y="-136525"/>
            <a:ext cx="3609975" cy="7027545"/>
          </a:xfrm>
          <a:prstGeom prst="rect">
            <a:avLst/>
          </a:prstGeom>
          <a:gradFill>
            <a:gsLst>
              <a:gs pos="0">
                <a:srgbClr val="7D1013"/>
              </a:gs>
              <a:gs pos="32000">
                <a:srgbClr val="D3252C"/>
              </a:gs>
              <a:gs pos="100000">
                <a:srgbClr val="7D101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32" name="文本框 31"/>
          <p:cNvSpPr txBox="1"/>
          <p:nvPr>
            <p:custDataLst>
              <p:tags r:id="rId2"/>
            </p:custDataLst>
          </p:nvPr>
        </p:nvSpPr>
        <p:spPr>
          <a:xfrm>
            <a:off x="566103" y="4745990"/>
            <a:ext cx="2369820" cy="384175"/>
          </a:xfrm>
          <a:prstGeom prst="rect">
            <a:avLst/>
          </a:prstGeom>
          <a:effectLst/>
        </p:spPr>
        <p:txBody>
          <a:bodyPr wrap="square" lIns="0" tIns="0" rIns="0" bIns="0">
            <a:spAutoFit/>
          </a:bodyPr>
          <a:lstStyle>
            <a:defPPr>
              <a:defRPr lang="zh-CN"/>
            </a:defPPr>
            <a:lvl1pPr marR="0" lvl="0" indent="0" fontAlgn="auto">
              <a:lnSpc>
                <a:spcPct val="100000"/>
              </a:lnSpc>
              <a:spcBef>
                <a:spcPct val="0"/>
              </a:spcBef>
              <a:spcAft>
                <a:spcPct val="0"/>
              </a:spcAft>
              <a:buClrTx/>
              <a:buSzTx/>
              <a:buFontTx/>
              <a:buNone/>
              <a:defRPr kumimoji="0" sz="5400" b="0" i="0" u="none" strike="noStrike" cap="none" spc="0" normalizeH="0" baseline="0">
                <a:ln>
                  <a:noFill/>
                </a:ln>
                <a:gradFill flip="none" rotWithShape="1">
                  <a:gsLst>
                    <a:gs pos="0">
                      <a:prstClr val="white"/>
                    </a:gs>
                    <a:gs pos="99000">
                      <a:schemeClr val="accent1">
                        <a:lumMod val="60000"/>
                        <a:lumOff val="40000"/>
                      </a:schemeClr>
                    </a:gs>
                  </a:gsLst>
                  <a:lin ang="18900000" scaled="1"/>
                </a:gradFill>
                <a:effectLst/>
                <a:uLnTx/>
                <a:uFillTx/>
                <a:latin typeface="OPPOSans H" panose="00020600040101010101" charset="-122"/>
                <a:ea typeface="OPPOSans H" panose="00020600040101010101" charset="-122"/>
                <a:cs typeface="阿里巴巴普惠体 Medium" panose="00020600040101010101" pitchFamily="18" charset="-122"/>
              </a:defRPr>
            </a:lvl1pPr>
          </a:lstStyle>
          <a:p>
            <a:pPr algn="ctr"/>
            <a:r>
              <a:rPr lang="en-US" altLang="zh-CN" sz="2500" spc="600">
                <a:solidFill>
                  <a:srgbClr val="F9B0B9">
                    <a:alpha val="20000"/>
                  </a:srgbClr>
                </a:solidFill>
                <a:latin typeface="汉仪雅酷黑简" panose="00020600040101010101" charset="-122"/>
                <a:ea typeface="汉仪雅酷黑简" panose="00020600040101010101" charset="-122"/>
                <a:cs typeface="汉仪正圆 55简" panose="00020600040101010101" charset="-122"/>
                <a:sym typeface="+mn-ea"/>
              </a:rPr>
              <a:t>CONTENTS</a:t>
            </a:r>
            <a:endParaRPr lang="en-US" altLang="zh-CN" sz="2500" spc="600">
              <a:solidFill>
                <a:srgbClr val="F9B0B9">
                  <a:alpha val="20000"/>
                </a:srgbClr>
              </a:solidFill>
              <a:effectLst/>
              <a:latin typeface="汉仪雅酷黑简" panose="00020600040101010101" charset="-122"/>
              <a:ea typeface="汉仪雅酷黑简" panose="00020600040101010101" charset="-122"/>
              <a:cs typeface="汉仪正圆 55简" panose="00020600040101010101" charset="-122"/>
              <a:sym typeface="+mn-ea"/>
            </a:endParaRPr>
          </a:p>
        </p:txBody>
      </p:sp>
      <p:pic>
        <p:nvPicPr>
          <p:cNvPr id="47" name="图片 46" descr="C:\Users\Administrator\Desktop\未标题-2.png未标题-2"/>
          <p:cNvPicPr>
            <a:picLocks noChangeAspect="1"/>
          </p:cNvPicPr>
          <p:nvPr>
            <p:custDataLst>
              <p:tags r:id="rId3"/>
            </p:custDataLst>
          </p:nvPr>
        </p:nvPicPr>
        <p:blipFill>
          <a:blip r:embed="rId4">
            <a:lum bright="12000" contrast="12000"/>
          </a:blip>
          <a:stretch>
            <a:fillRect/>
          </a:stretch>
        </p:blipFill>
        <p:spPr>
          <a:xfrm flipH="1">
            <a:off x="10964545" y="34290"/>
            <a:ext cx="901700" cy="591820"/>
          </a:xfrm>
          <a:prstGeom prst="rect">
            <a:avLst/>
          </a:prstGeom>
        </p:spPr>
      </p:pic>
      <p:sp>
        <p:nvSpPr>
          <p:cNvPr id="59" name="文本框 58"/>
          <p:cNvSpPr txBox="1"/>
          <p:nvPr>
            <p:custDataLst>
              <p:tags r:id="rId5"/>
            </p:custDataLst>
          </p:nvPr>
        </p:nvSpPr>
        <p:spPr>
          <a:xfrm>
            <a:off x="4323715" y="2484755"/>
            <a:ext cx="922020" cy="629920"/>
          </a:xfrm>
          <a:prstGeom prst="rect">
            <a:avLst/>
          </a:prstGeom>
          <a:noFill/>
        </p:spPr>
        <p:txBody>
          <a:bodyPr wrap="square" rtlCol="0">
            <a:spAutoFit/>
            <a:scene3d>
              <a:camera prst="orthographicFront"/>
              <a:lightRig rig="threePt" dir="t"/>
            </a:scene3d>
          </a:bodyPr>
          <a:lstStyle/>
          <a:p>
            <a:r>
              <a:rPr lang="en-US" altLang="zh-CN" sz="3500" spc="600">
                <a:ln>
                  <a:gradFill>
                    <a:gsLst>
                      <a:gs pos="0">
                        <a:schemeClr val="accent1">
                          <a:lumMod val="5000"/>
                          <a:lumOff val="95000"/>
                        </a:schemeClr>
                      </a:gs>
                      <a:gs pos="100000">
                        <a:srgbClr val="FF0000"/>
                      </a:gs>
                    </a:gsLst>
                    <a:lin ang="16200000" scaled="1"/>
                  </a:gradFill>
                </a:ln>
                <a:noFill/>
                <a:effectLst/>
                <a:latin typeface="汉仪雅酷黑简" panose="00020600040101010101" charset="-122"/>
                <a:ea typeface="汉仪雅酷黑简" panose="00020600040101010101" charset="-122"/>
                <a:cs typeface="汉仪正圆 55简" panose="00020600040101010101" charset="-122"/>
              </a:rPr>
              <a:t>01</a:t>
            </a:r>
            <a:endParaRPr lang="en-US" altLang="zh-CN" sz="3500" spc="600">
              <a:ln>
                <a:gradFill>
                  <a:gsLst>
                    <a:gs pos="0">
                      <a:schemeClr val="accent1">
                        <a:lumMod val="5000"/>
                        <a:lumOff val="95000"/>
                      </a:schemeClr>
                    </a:gs>
                    <a:gs pos="100000">
                      <a:srgbClr val="FF0000"/>
                    </a:gs>
                  </a:gsLst>
                  <a:lin ang="16200000" scaled="1"/>
                </a:gradFill>
              </a:ln>
              <a:noFill/>
              <a:effectLst/>
              <a:latin typeface="汉仪雅酷黑简" panose="00020600040101010101" charset="-122"/>
              <a:ea typeface="汉仪雅酷黑简" panose="00020600040101010101" charset="-122"/>
              <a:cs typeface="汉仪正圆 55简" panose="00020600040101010101" charset="-122"/>
            </a:endParaRPr>
          </a:p>
        </p:txBody>
      </p:sp>
      <p:sp>
        <p:nvSpPr>
          <p:cNvPr id="5" name="文本框 4"/>
          <p:cNvSpPr txBox="1"/>
          <p:nvPr>
            <p:custDataLst>
              <p:tags r:id="rId6"/>
            </p:custDataLst>
          </p:nvPr>
        </p:nvSpPr>
        <p:spPr>
          <a:xfrm>
            <a:off x="5323840" y="2613025"/>
            <a:ext cx="5497830" cy="368935"/>
          </a:xfrm>
          <a:prstGeom prst="rect">
            <a:avLst/>
          </a:prstGeom>
          <a:noFill/>
        </p:spPr>
        <p:txBody>
          <a:bodyPr wrap="square" lIns="0" tIns="0" rIns="0" bIns="0" rtlCol="0" anchor="t">
            <a:spAutoFit/>
          </a:bodyPr>
          <a:lstStyle/>
          <a:p>
            <a:pPr algn="l"/>
            <a:r>
              <a:rPr lang="zh-CN" altLang="en-US" sz="2400" b="1">
                <a:latin typeface="微软雅黑" panose="020B0503020204020204" charset="-122"/>
                <a:ea typeface="微软雅黑" panose="020B0503020204020204" charset="-122"/>
                <a:cs typeface="汉仪尚巍手书简" panose="00020600040101010101" charset="-122"/>
                <a:sym typeface="+mn-ea"/>
              </a:rPr>
              <a:t>新社会制度的</a:t>
            </a:r>
            <a:r>
              <a:rPr lang="zh-CN" altLang="en-US" sz="2400" b="1">
                <a:solidFill>
                  <a:srgbClr val="FF0000"/>
                </a:solidFill>
                <a:latin typeface="微软雅黑" panose="020B0503020204020204" charset="-122"/>
                <a:ea typeface="微软雅黑" panose="020B0503020204020204" charset="-122"/>
                <a:cs typeface="汉仪尚巍手书简" panose="00020600040101010101" charset="-122"/>
                <a:sym typeface="+mn-ea"/>
              </a:rPr>
              <a:t>发明</a:t>
            </a:r>
            <a:r>
              <a:rPr lang="zh-CN" altLang="en-US" sz="2400" b="1">
                <a:latin typeface="微软雅黑" panose="020B0503020204020204" charset="-122"/>
                <a:ea typeface="微软雅黑" panose="020B0503020204020204" charset="-122"/>
                <a:cs typeface="汉仪尚巍手书简" panose="00020600040101010101" charset="-122"/>
                <a:sym typeface="+mn-ea"/>
              </a:rPr>
              <a:t>：</a:t>
            </a:r>
            <a:r>
              <a:rPr lang="zh-CN" altLang="en-US" sz="2400" b="1">
                <a:latin typeface="微软雅黑" panose="020B0503020204020204" charset="-122"/>
                <a:ea typeface="微软雅黑" panose="020B0503020204020204" charset="-122"/>
                <a:sym typeface="Arial" panose="020B0604020202020204" pitchFamily="34" charset="0"/>
              </a:rPr>
              <a:t>科社产生的历史条件</a:t>
            </a:r>
            <a:endParaRPr lang="zh-CN" altLang="en-US" sz="2400" b="1">
              <a:solidFill>
                <a:schemeClr val="tx1">
                  <a:lumMod val="95000"/>
                  <a:lumOff val="5000"/>
                </a:schemeClr>
              </a:solidFill>
              <a:latin typeface="微软雅黑" panose="020B0503020204020204" charset="-122"/>
              <a:ea typeface="微软雅黑" panose="020B0503020204020204" charset="-122"/>
              <a:cs typeface="汉仪正圆 55简" panose="00020600040101010101" charset="-122"/>
              <a:sym typeface="+mn-ea"/>
            </a:endParaRPr>
          </a:p>
        </p:txBody>
      </p:sp>
      <p:sp>
        <p:nvSpPr>
          <p:cNvPr id="17" name="文本框 16"/>
          <p:cNvSpPr txBox="1"/>
          <p:nvPr>
            <p:custDataLst>
              <p:tags r:id="rId7"/>
            </p:custDataLst>
          </p:nvPr>
        </p:nvSpPr>
        <p:spPr>
          <a:xfrm>
            <a:off x="4323715" y="3447415"/>
            <a:ext cx="922020" cy="629920"/>
          </a:xfrm>
          <a:prstGeom prst="rect">
            <a:avLst/>
          </a:prstGeom>
          <a:noFill/>
        </p:spPr>
        <p:txBody>
          <a:bodyPr wrap="square" rtlCol="0">
            <a:spAutoFit/>
            <a:scene3d>
              <a:camera prst="orthographicFront"/>
              <a:lightRig rig="threePt" dir="t"/>
            </a:scene3d>
          </a:bodyPr>
          <a:lstStyle/>
          <a:p>
            <a:r>
              <a:rPr lang="en-US" altLang="zh-CN" sz="3500" spc="600">
                <a:ln>
                  <a:gradFill>
                    <a:gsLst>
                      <a:gs pos="0">
                        <a:schemeClr val="accent1">
                          <a:lumMod val="5000"/>
                          <a:lumOff val="95000"/>
                        </a:schemeClr>
                      </a:gs>
                      <a:gs pos="100000">
                        <a:srgbClr val="FF0000"/>
                      </a:gs>
                    </a:gsLst>
                    <a:lin ang="16200000" scaled="1"/>
                  </a:gradFill>
                </a:ln>
                <a:noFill/>
                <a:effectLst/>
                <a:latin typeface="汉仪雅酷黑简" panose="00020600040101010101" charset="-122"/>
                <a:ea typeface="汉仪雅酷黑简" panose="00020600040101010101" charset="-122"/>
                <a:cs typeface="汉仪正圆 55简" panose="00020600040101010101" charset="-122"/>
              </a:rPr>
              <a:t>02</a:t>
            </a:r>
            <a:endParaRPr lang="en-US" altLang="zh-CN" sz="3500" spc="600">
              <a:ln>
                <a:gradFill>
                  <a:gsLst>
                    <a:gs pos="0">
                      <a:schemeClr val="accent1">
                        <a:lumMod val="5000"/>
                        <a:lumOff val="95000"/>
                      </a:schemeClr>
                    </a:gs>
                    <a:gs pos="100000">
                      <a:srgbClr val="FF0000"/>
                    </a:gs>
                  </a:gsLst>
                  <a:lin ang="16200000" scaled="1"/>
                </a:gradFill>
              </a:ln>
              <a:noFill/>
              <a:effectLst/>
              <a:latin typeface="汉仪雅酷黑简" panose="00020600040101010101" charset="-122"/>
              <a:ea typeface="汉仪雅酷黑简" panose="00020600040101010101" charset="-122"/>
              <a:cs typeface="汉仪正圆 55简" panose="00020600040101010101" charset="-122"/>
            </a:endParaRPr>
          </a:p>
        </p:txBody>
      </p:sp>
      <p:sp>
        <p:nvSpPr>
          <p:cNvPr id="18" name="文本框 17"/>
          <p:cNvSpPr txBox="1"/>
          <p:nvPr>
            <p:custDataLst>
              <p:tags r:id="rId8"/>
            </p:custDataLst>
          </p:nvPr>
        </p:nvSpPr>
        <p:spPr>
          <a:xfrm>
            <a:off x="5323840" y="3495675"/>
            <a:ext cx="4887595" cy="368935"/>
          </a:xfrm>
          <a:prstGeom prst="rect">
            <a:avLst/>
          </a:prstGeom>
          <a:noFill/>
        </p:spPr>
        <p:txBody>
          <a:bodyPr wrap="square" lIns="0" tIns="0" rIns="0" bIns="0" rtlCol="0" anchor="t">
            <a:spAutoFit/>
          </a:bodyPr>
          <a:lstStyle/>
          <a:p>
            <a:pPr algn="l"/>
            <a:r>
              <a:rPr lang="zh-CN" altLang="en-US" sz="2400" b="1">
                <a:solidFill>
                  <a:schemeClr val="tx1">
                    <a:lumMod val="95000"/>
                    <a:lumOff val="5000"/>
                  </a:schemeClr>
                </a:solidFill>
                <a:latin typeface="微软雅黑" panose="020B0503020204020204" charset="-122"/>
                <a:ea typeface="微软雅黑" panose="020B0503020204020204" charset="-122"/>
                <a:cs typeface="汉仪正圆 55简" panose="00020600040101010101" charset="-122"/>
              </a:rPr>
              <a:t>壮丽日出：</a:t>
            </a:r>
            <a:r>
              <a:rPr lang="zh-CN" altLang="en-US" sz="2400" b="1">
                <a:solidFill>
                  <a:schemeClr val="tx1">
                    <a:lumMod val="95000"/>
                    <a:lumOff val="5000"/>
                  </a:schemeClr>
                </a:solidFill>
                <a:latin typeface="微软雅黑" panose="020B0503020204020204" charset="-122"/>
                <a:ea typeface="微软雅黑" panose="020B0503020204020204" charset="-122"/>
                <a:sym typeface="Arial" panose="020B0604020202020204" pitchFamily="34" charset="0"/>
              </a:rPr>
              <a:t>科学社会主义的</a:t>
            </a:r>
            <a:r>
              <a:rPr lang="zh-CN" altLang="en-US" sz="2400" b="1">
                <a:solidFill>
                  <a:srgbClr val="FF0000"/>
                </a:solidFill>
                <a:latin typeface="微软雅黑" panose="020B0503020204020204" charset="-122"/>
                <a:ea typeface="微软雅黑" panose="020B0503020204020204" charset="-122"/>
                <a:sym typeface="Arial" panose="020B0604020202020204" pitchFamily="34" charset="0"/>
              </a:rPr>
              <a:t>创立</a:t>
            </a:r>
            <a:endParaRPr lang="zh-CN" altLang="en-US" sz="2400" b="1">
              <a:solidFill>
                <a:srgbClr val="FF0000"/>
              </a:solidFill>
              <a:latin typeface="微软雅黑" panose="020B0503020204020204" charset="-122"/>
              <a:ea typeface="微软雅黑" panose="020B0503020204020204" charset="-122"/>
              <a:cs typeface="汉仪正圆 55简" panose="00020600040101010101" charset="-122"/>
              <a:sym typeface="Arial" panose="020B0604020202020204" pitchFamily="34" charset="0"/>
            </a:endParaRPr>
          </a:p>
        </p:txBody>
      </p:sp>
      <p:sp>
        <p:nvSpPr>
          <p:cNvPr id="21" name="文本框 20"/>
          <p:cNvSpPr txBox="1"/>
          <p:nvPr>
            <p:custDataLst>
              <p:tags r:id="rId9"/>
            </p:custDataLst>
          </p:nvPr>
        </p:nvSpPr>
        <p:spPr>
          <a:xfrm>
            <a:off x="4323715" y="4361180"/>
            <a:ext cx="922020" cy="629920"/>
          </a:xfrm>
          <a:prstGeom prst="rect">
            <a:avLst/>
          </a:prstGeom>
          <a:noFill/>
        </p:spPr>
        <p:txBody>
          <a:bodyPr wrap="square" rtlCol="0">
            <a:spAutoFit/>
            <a:scene3d>
              <a:camera prst="orthographicFront"/>
              <a:lightRig rig="threePt" dir="t"/>
            </a:scene3d>
          </a:bodyPr>
          <a:lstStyle/>
          <a:p>
            <a:r>
              <a:rPr lang="en-US" altLang="zh-CN" sz="3500" spc="600">
                <a:ln>
                  <a:gradFill>
                    <a:gsLst>
                      <a:gs pos="0">
                        <a:schemeClr val="accent1">
                          <a:lumMod val="5000"/>
                          <a:lumOff val="95000"/>
                        </a:schemeClr>
                      </a:gs>
                      <a:gs pos="100000">
                        <a:srgbClr val="FF0000"/>
                      </a:gs>
                    </a:gsLst>
                    <a:lin ang="16200000" scaled="1"/>
                  </a:gradFill>
                </a:ln>
                <a:noFill/>
                <a:effectLst/>
                <a:latin typeface="汉仪雅酷黑简" panose="00020600040101010101" charset="-122"/>
                <a:ea typeface="汉仪雅酷黑简" panose="00020600040101010101" charset="-122"/>
                <a:cs typeface="汉仪正圆 55简" panose="00020600040101010101" charset="-122"/>
              </a:rPr>
              <a:t>03</a:t>
            </a:r>
            <a:endParaRPr lang="en-US" altLang="zh-CN" sz="3500" spc="600">
              <a:ln>
                <a:gradFill>
                  <a:gsLst>
                    <a:gs pos="0">
                      <a:schemeClr val="accent1">
                        <a:lumMod val="5000"/>
                        <a:lumOff val="95000"/>
                      </a:schemeClr>
                    </a:gs>
                    <a:gs pos="100000">
                      <a:srgbClr val="FF0000"/>
                    </a:gs>
                  </a:gsLst>
                  <a:lin ang="16200000" scaled="1"/>
                </a:gradFill>
              </a:ln>
              <a:noFill/>
              <a:effectLst/>
              <a:latin typeface="汉仪雅酷黑简" panose="00020600040101010101" charset="-122"/>
              <a:ea typeface="汉仪雅酷黑简" panose="00020600040101010101" charset="-122"/>
              <a:cs typeface="汉仪正圆 55简" panose="00020600040101010101" charset="-122"/>
            </a:endParaRPr>
          </a:p>
        </p:txBody>
      </p:sp>
      <p:sp>
        <p:nvSpPr>
          <p:cNvPr id="26" name="文本框 25"/>
          <p:cNvSpPr txBox="1"/>
          <p:nvPr>
            <p:custDataLst>
              <p:tags r:id="rId10"/>
            </p:custDataLst>
          </p:nvPr>
        </p:nvSpPr>
        <p:spPr>
          <a:xfrm>
            <a:off x="5263198" y="4409440"/>
            <a:ext cx="3962400" cy="368935"/>
          </a:xfrm>
          <a:prstGeom prst="rect">
            <a:avLst/>
          </a:prstGeom>
          <a:noFill/>
        </p:spPr>
        <p:txBody>
          <a:bodyPr wrap="square" lIns="0" tIns="0" rIns="0" bIns="0" rtlCol="0" anchor="t">
            <a:spAutoFit/>
          </a:bodyPr>
          <a:lstStyle/>
          <a:p>
            <a:pPr algn="l"/>
            <a:r>
              <a:rPr lang="zh-CN" altLang="en-US" sz="2400" b="1">
                <a:solidFill>
                  <a:schemeClr val="tx1">
                    <a:lumMod val="95000"/>
                    <a:lumOff val="5000"/>
                  </a:schemeClr>
                </a:solidFill>
                <a:latin typeface="微软雅黑" panose="020B0503020204020204" charset="-122"/>
                <a:ea typeface="微软雅黑" panose="020B0503020204020204" charset="-122"/>
                <a:cs typeface="汉仪正圆 55简" panose="00020600040101010101" charset="-122"/>
              </a:rPr>
              <a:t>蓝图变现实：一国到多国</a:t>
            </a:r>
            <a:r>
              <a:rPr lang="zh-CN" altLang="en-US" sz="2400" b="1">
                <a:solidFill>
                  <a:srgbClr val="FF0000"/>
                </a:solidFill>
                <a:latin typeface="微软雅黑" panose="020B0503020204020204" charset="-122"/>
                <a:ea typeface="微软雅黑" panose="020B0503020204020204" charset="-122"/>
                <a:cs typeface="汉仪正圆 55简" panose="00020600040101010101" charset="-122"/>
              </a:rPr>
              <a:t>实践</a:t>
            </a:r>
            <a:endParaRPr lang="zh-CN" altLang="en-US" sz="2400" b="1">
              <a:solidFill>
                <a:srgbClr val="FF0000"/>
              </a:solidFill>
              <a:latin typeface="微软雅黑" panose="020B0503020204020204" charset="-122"/>
              <a:ea typeface="微软雅黑" panose="020B0503020204020204" charset="-122"/>
              <a:cs typeface="汉仪正圆 55简" panose="00020600040101010101" charset="-122"/>
            </a:endParaRPr>
          </a:p>
        </p:txBody>
      </p:sp>
      <p:grpSp>
        <p:nvGrpSpPr>
          <p:cNvPr id="41" name="组合 40"/>
          <p:cNvGrpSpPr/>
          <p:nvPr>
            <p:custDataLst>
              <p:tags r:id="rId11"/>
            </p:custDataLst>
          </p:nvPr>
        </p:nvGrpSpPr>
        <p:grpSpPr>
          <a:xfrm>
            <a:off x="10964545" y="6275070"/>
            <a:ext cx="541404" cy="125730"/>
            <a:chOff x="17079" y="9813"/>
            <a:chExt cx="1448" cy="336"/>
          </a:xfrm>
        </p:grpSpPr>
        <p:sp>
          <p:nvSpPr>
            <p:cNvPr id="44" name="椭圆 43"/>
            <p:cNvSpPr/>
            <p:nvPr>
              <p:custDataLst>
                <p:tags r:id="rId12"/>
              </p:custDataLst>
            </p:nvPr>
          </p:nvSpPr>
          <p:spPr>
            <a:xfrm>
              <a:off x="17655" y="9813"/>
              <a:ext cx="336" cy="336"/>
            </a:xfrm>
            <a:prstGeom prst="ellipse">
              <a:avLst/>
            </a:prstGeom>
            <a:solidFill>
              <a:srgbClr val="B31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45" name="椭圆 44"/>
            <p:cNvSpPr/>
            <p:nvPr>
              <p:custDataLst>
                <p:tags r:id="rId13"/>
              </p:custDataLst>
            </p:nvPr>
          </p:nvSpPr>
          <p:spPr>
            <a:xfrm>
              <a:off x="17079" y="9813"/>
              <a:ext cx="336" cy="336"/>
            </a:xfrm>
            <a:prstGeom prst="ellipse">
              <a:avLst/>
            </a:prstGeom>
            <a:solidFill>
              <a:srgbClr val="BE1C24">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46" name="椭圆 45"/>
            <p:cNvSpPr/>
            <p:nvPr>
              <p:custDataLst>
                <p:tags r:id="rId14"/>
              </p:custDataLst>
            </p:nvPr>
          </p:nvSpPr>
          <p:spPr>
            <a:xfrm>
              <a:off x="18191" y="9813"/>
              <a:ext cx="336" cy="336"/>
            </a:xfrm>
            <a:prstGeom prst="ellipse">
              <a:avLst/>
            </a:prstGeom>
            <a:solidFill>
              <a:srgbClr val="BE1C24">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pic>
        <p:nvPicPr>
          <p:cNvPr id="6" name="图片 5" descr="a52fb8166f3db75db4aea7d8e14a39cc"/>
          <p:cNvPicPr>
            <a:picLocks noChangeAspect="1"/>
          </p:cNvPicPr>
          <p:nvPr>
            <p:custDataLst>
              <p:tags r:id="rId15"/>
            </p:custDataLst>
          </p:nvPr>
        </p:nvPicPr>
        <p:blipFill>
          <a:blip r:embed="rId16"/>
          <a:stretch>
            <a:fillRect/>
          </a:stretch>
        </p:blipFill>
        <p:spPr>
          <a:xfrm rot="1020000" flipH="1">
            <a:off x="304800" y="203200"/>
            <a:ext cx="1428115" cy="1828800"/>
          </a:xfrm>
          <a:prstGeom prst="rect">
            <a:avLst/>
          </a:prstGeom>
        </p:spPr>
      </p:pic>
      <p:sp>
        <p:nvSpPr>
          <p:cNvPr id="8" name="文本框 7"/>
          <p:cNvSpPr txBox="1"/>
          <p:nvPr>
            <p:custDataLst>
              <p:tags r:id="rId17"/>
            </p:custDataLst>
          </p:nvPr>
        </p:nvSpPr>
        <p:spPr>
          <a:xfrm>
            <a:off x="559753" y="3014980"/>
            <a:ext cx="2382520" cy="1276985"/>
          </a:xfrm>
          <a:prstGeom prst="rect">
            <a:avLst/>
          </a:prstGeom>
          <a:effectLst/>
        </p:spPr>
        <p:txBody>
          <a:bodyPr wrap="square" lIns="0" tIns="0" rIns="0" bIns="0">
            <a:spAutoFit/>
          </a:bodyPr>
          <a:lstStyle>
            <a:defPPr>
              <a:defRPr lang="zh-CN"/>
            </a:defPPr>
            <a:lvl1pPr marR="0" lvl="0" indent="0" fontAlgn="auto">
              <a:lnSpc>
                <a:spcPct val="100000"/>
              </a:lnSpc>
              <a:spcBef>
                <a:spcPct val="0"/>
              </a:spcBef>
              <a:spcAft>
                <a:spcPct val="0"/>
              </a:spcAft>
              <a:buClrTx/>
              <a:buSzTx/>
              <a:buFontTx/>
              <a:buNone/>
              <a:defRPr kumimoji="0" sz="5400" b="0" i="0" u="none" strike="noStrike" cap="none" spc="0" normalizeH="0" baseline="0">
                <a:ln>
                  <a:noFill/>
                </a:ln>
                <a:gradFill flip="none" rotWithShape="1">
                  <a:gsLst>
                    <a:gs pos="0">
                      <a:prstClr val="white"/>
                    </a:gs>
                    <a:gs pos="99000">
                      <a:schemeClr val="accent1">
                        <a:lumMod val="60000"/>
                        <a:lumOff val="40000"/>
                      </a:schemeClr>
                    </a:gs>
                  </a:gsLst>
                  <a:lin ang="18900000" scaled="1"/>
                </a:gradFill>
                <a:effectLst/>
                <a:uLnTx/>
                <a:uFillTx/>
                <a:latin typeface="OPPOSans H" panose="00020600040101010101" charset="-122"/>
                <a:ea typeface="OPPOSans H" panose="00020600040101010101" charset="-122"/>
                <a:cs typeface="阿里巴巴普惠体 Medium" panose="00020600040101010101" pitchFamily="18" charset="-122"/>
              </a:defRPr>
            </a:lvl1pPr>
          </a:lstStyle>
          <a:p>
            <a:pPr algn="ctr"/>
            <a:r>
              <a:rPr lang="zh-CN" altLang="en-US" sz="8300" spc="600">
                <a:gradFill>
                  <a:gsLst>
                    <a:gs pos="0">
                      <a:srgbClr val="FBCA80"/>
                    </a:gs>
                    <a:gs pos="57000">
                      <a:srgbClr val="FDDCA2"/>
                    </a:gs>
                    <a:gs pos="30000">
                      <a:srgbClr val="FFF0D6"/>
                    </a:gs>
                    <a:gs pos="82000">
                      <a:srgbClr val="FDDDA0"/>
                    </a:gs>
                    <a:gs pos="100000">
                      <a:srgbClr val="FFF0D6"/>
                    </a:gs>
                  </a:gsLst>
                  <a:lin ang="2700000" scaled="0"/>
                </a:gradFill>
                <a:latin typeface="汉仪雅酷黑简" panose="00020600040101010101" charset="-122"/>
                <a:ea typeface="汉仪雅酷黑简" panose="00020600040101010101" charset="-122"/>
                <a:cs typeface="汉仪正圆 55简" panose="00020600040101010101" charset="-122"/>
                <a:sym typeface="+mn-ea"/>
              </a:rPr>
              <a:t>目录</a:t>
            </a:r>
            <a:endParaRPr lang="zh-CN" altLang="en-US" sz="8300" spc="600">
              <a:gradFill>
                <a:gsLst>
                  <a:gs pos="0">
                    <a:srgbClr val="FBCA80"/>
                  </a:gs>
                  <a:gs pos="57000">
                    <a:srgbClr val="FDDCA2"/>
                  </a:gs>
                  <a:gs pos="30000">
                    <a:srgbClr val="FFF0D6"/>
                  </a:gs>
                  <a:gs pos="82000">
                    <a:srgbClr val="FDDDA0"/>
                  </a:gs>
                  <a:gs pos="100000">
                    <a:srgbClr val="FFF0D6"/>
                  </a:gs>
                </a:gsLst>
                <a:lin ang="2700000" scaled="0"/>
              </a:gradFill>
              <a:latin typeface="汉仪雅酷黑简" panose="00020600040101010101" charset="-122"/>
              <a:ea typeface="汉仪雅酷黑简" panose="00020600040101010101" charset="-122"/>
              <a:cs typeface="汉仪正圆 55简" panose="00020600040101010101" charset="-122"/>
              <a:sym typeface="+mn-ea"/>
            </a:endParaRPr>
          </a:p>
        </p:txBody>
      </p:sp>
      <p:sp>
        <p:nvSpPr>
          <p:cNvPr id="3" name="文本框 2"/>
          <p:cNvSpPr txBox="1"/>
          <p:nvPr>
            <p:custDataLst>
              <p:tags r:id="rId18"/>
            </p:custDataLst>
          </p:nvPr>
        </p:nvSpPr>
        <p:spPr>
          <a:xfrm>
            <a:off x="4284980" y="826135"/>
            <a:ext cx="7448550" cy="58356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3200" b="1">
                <a:solidFill>
                  <a:srgbClr val="C00000"/>
                </a:solidFill>
                <a:latin typeface="微软雅黑" panose="020B0503020204020204" charset="-122"/>
                <a:ea typeface="微软雅黑" panose="020B0503020204020204" charset="-122"/>
                <a:cs typeface="微软雅黑" panose="020B0503020204020204" charset="-122"/>
              </a:rPr>
              <a:t>总议题：科学社会主义何以</a:t>
            </a:r>
            <a:r>
              <a:rPr lang="en-US" altLang="zh-CN" sz="32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3200" b="1">
                <a:solidFill>
                  <a:srgbClr val="C00000"/>
                </a:solidFill>
                <a:latin typeface="微软雅黑" panose="020B0503020204020204" charset="-122"/>
                <a:ea typeface="微软雅黑" panose="020B0503020204020204" charset="-122"/>
                <a:cs typeface="微软雅黑" panose="020B0503020204020204" charset="-122"/>
              </a:rPr>
              <a:t>科学</a:t>
            </a:r>
            <a:r>
              <a:rPr lang="en-US" altLang="zh-CN" sz="3200" b="1">
                <a:solidFill>
                  <a:srgbClr val="C00000"/>
                </a:solidFill>
                <a:latin typeface="微软雅黑" panose="020B0503020204020204" charset="-122"/>
                <a:ea typeface="微软雅黑" panose="020B0503020204020204" charset="-122"/>
                <a:cs typeface="微软雅黑" panose="020B0503020204020204" charset="-122"/>
              </a:rPr>
              <a:t>”</a:t>
            </a:r>
            <a:endParaRPr lang="en-US" altLang="zh-CN" sz="3200" b="1">
              <a:solidFill>
                <a:srgbClr val="C00000"/>
              </a:solidFill>
              <a:latin typeface="微软雅黑" panose="020B0503020204020204" charset="-122"/>
              <a:ea typeface="微软雅黑" panose="020B0503020204020204" charset="-122"/>
              <a:cs typeface="微软雅黑" panose="020B0503020204020204" charset="-122"/>
            </a:endParaRPr>
          </a:p>
        </p:txBody>
      </p:sp>
    </p:spTree>
    <p:custDataLst>
      <p:tags r:id="rId19"/>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tretch>
            <a:fillRect/>
          </a:stretch>
        </p:blipFill>
        <p:spPr>
          <a:xfrm>
            <a:off x="5422607" y="359095"/>
            <a:ext cx="2119424" cy="2119424"/>
          </a:xfrm>
          <a:prstGeom prst="rect">
            <a:avLst/>
          </a:prstGeom>
        </p:spPr>
      </p:pic>
      <p:sp>
        <p:nvSpPr>
          <p:cNvPr id="9" name="文本框 8"/>
          <p:cNvSpPr txBox="1"/>
          <p:nvPr>
            <p:custDataLst>
              <p:tags r:id="rId3"/>
            </p:custDataLst>
          </p:nvPr>
        </p:nvSpPr>
        <p:spPr>
          <a:xfrm>
            <a:off x="684530" y="3110865"/>
            <a:ext cx="7854315" cy="583565"/>
          </a:xfrm>
          <a:prstGeom prst="rect">
            <a:avLst/>
          </a:prstGeom>
          <a:noFill/>
          <a:ln>
            <a:noFill/>
          </a:ln>
        </p:spPr>
        <p:txBody>
          <a:bodyPr wrap="square" rtlCol="0">
            <a:spAutoFit/>
          </a:bodyPr>
          <a:lstStyle/>
          <a:p>
            <a:pPr algn="ctr"/>
            <a:r>
              <a:rPr lang="zh-CN" altLang="en-US" sz="3200" b="1">
                <a:latin typeface="微软雅黑" panose="020B0503020204020204" charset="-122"/>
                <a:ea typeface="微软雅黑" panose="020B0503020204020204" charset="-122"/>
                <a:cs typeface="汉仪尚巍手书简" panose="00020600040101010101" charset="-122"/>
                <a:sym typeface="+mn-ea"/>
              </a:rPr>
              <a:t>新社会制度的发明：</a:t>
            </a:r>
            <a:r>
              <a:rPr lang="zh-CN" altLang="en-US" sz="3200" b="1">
                <a:latin typeface="微软雅黑" panose="020B0503020204020204" charset="-122"/>
                <a:ea typeface="微软雅黑" panose="020B0503020204020204" charset="-122"/>
                <a:sym typeface="Arial" panose="020B0604020202020204" pitchFamily="34" charset="0"/>
              </a:rPr>
              <a:t>科社产生的历史条件</a:t>
            </a:r>
            <a:endParaRPr lang="zh-CN" altLang="en-US" sz="3200" spc="-300">
              <a:ln w="38100">
                <a:noFill/>
              </a:ln>
              <a:gradFill flip="none" rotWithShape="1">
                <a:gsLst>
                  <a:gs pos="0">
                    <a:srgbClr val="DD1800"/>
                  </a:gs>
                  <a:gs pos="81000">
                    <a:srgbClr val="A90000"/>
                  </a:gs>
                </a:gsLst>
                <a:lin ang="5400000" scaled="1"/>
              </a:gradFill>
              <a:latin typeface="+mj-ea"/>
              <a:ea typeface="+mj-ea"/>
            </a:endParaRPr>
          </a:p>
        </p:txBody>
      </p:sp>
      <p:sp>
        <p:nvSpPr>
          <p:cNvPr id="12" name="矩形: 圆角 11"/>
          <p:cNvSpPr/>
          <p:nvPr>
            <p:custDataLst>
              <p:tags r:id="rId4"/>
            </p:custDataLst>
          </p:nvPr>
        </p:nvSpPr>
        <p:spPr>
          <a:xfrm>
            <a:off x="2732405" y="1961515"/>
            <a:ext cx="2425065" cy="655955"/>
          </a:xfrm>
          <a:prstGeom prst="roundRect">
            <a:avLst>
              <a:gd name="adj" fmla="val 50000"/>
            </a:avLst>
          </a:prstGeom>
          <a:solidFill>
            <a:srgbClr val="B9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华文中宋" panose="02010600040101010101" charset="-122"/>
                <a:ea typeface="华文中宋" panose="02010600040101010101" charset="-122"/>
              </a:rPr>
              <a:t>环节一</a:t>
            </a:r>
            <a:endParaRPr lang="zh-CN" altLang="en-US" sz="2800" b="1">
              <a:latin typeface="华文中宋" panose="02010600040101010101" charset="-122"/>
              <a:ea typeface="华文中宋" panose="02010600040101010101"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234315" y="-120650"/>
            <a:ext cx="11189970" cy="746125"/>
            <a:chOff x="774" y="126"/>
            <a:chExt cx="17622" cy="1175"/>
          </a:xfrm>
        </p:grpSpPr>
        <p:cxnSp>
          <p:nvCxnSpPr>
            <p:cNvPr id="9" name="直接连接符 8"/>
            <p:cNvCxnSpPr/>
            <p:nvPr>
              <p:custDataLst>
                <p:tags r:id="rId2"/>
              </p:custDataLst>
            </p:nvPr>
          </p:nvCxnSpPr>
          <p:spPr>
            <a:xfrm>
              <a:off x="1619" y="1230"/>
              <a:ext cx="16753"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3"/>
              </p:custDataLst>
            </p:nvPr>
          </p:nvSpPr>
          <p:spPr>
            <a:xfrm>
              <a:off x="1707" y="126"/>
              <a:ext cx="5651" cy="1025"/>
            </a:xfrm>
            <a:prstGeom prst="rect">
              <a:avLst/>
            </a:prstGeom>
            <a:noFill/>
          </p:spPr>
          <p:txBody>
            <a:bodyPr wrap="square" rtlCol="0">
              <a:spAutoFit/>
            </a:bodyPr>
            <a:lstStyle/>
            <a:p>
              <a:pPr algn="l">
                <a:lnSpc>
                  <a:spcPct val="130000"/>
                </a:lnSpc>
              </a:pPr>
              <a:r>
                <a:rPr lang="zh-CN" altLang="en-US" sz="2800" b="1">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情境</a:t>
              </a:r>
              <a:r>
                <a:rPr lang="en-US" altLang="zh-CN" sz="2800" b="1">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1</a:t>
              </a:r>
              <a:r>
                <a:rPr lang="zh-CN" altLang="en-US" sz="2800" b="1">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：时代的呼唤</a:t>
              </a:r>
              <a:endParaRPr lang="zh-CN" altLang="en-US" sz="2800" b="1">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endParaRPr>
            </a:p>
          </p:txBody>
        </p:sp>
        <p:sp>
          <p:nvSpPr>
            <p:cNvPr id="10" name="平行四边形 9"/>
            <p:cNvSpPr/>
            <p:nvPr>
              <p:custDataLst>
                <p:tags r:id="rId4"/>
              </p:custDataLst>
            </p:nvPr>
          </p:nvSpPr>
          <p:spPr>
            <a:xfrm>
              <a:off x="774" y="1151"/>
              <a:ext cx="933" cy="150"/>
            </a:xfrm>
            <a:prstGeom prst="parallelogram">
              <a:avLst>
                <a:gd name="adj" fmla="val 60000"/>
              </a:avLst>
            </a:prstGeom>
            <a:gradFill>
              <a:gsLst>
                <a:gs pos="0">
                  <a:srgbClr val="FDDDA0"/>
                </a:gs>
                <a:gs pos="93000">
                  <a:srgbClr val="D0242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nvGrpSpPr>
            <p:cNvPr id="12" name="组合 11"/>
            <p:cNvGrpSpPr/>
            <p:nvPr>
              <p:custDataLst>
                <p:tags r:id="rId5"/>
              </p:custDataLst>
            </p:nvPr>
          </p:nvGrpSpPr>
          <p:grpSpPr>
            <a:xfrm>
              <a:off x="17859" y="604"/>
              <a:ext cx="537" cy="198"/>
              <a:chOff x="17079" y="9813"/>
              <a:chExt cx="912" cy="336"/>
            </a:xfrm>
          </p:grpSpPr>
          <p:sp>
            <p:nvSpPr>
              <p:cNvPr id="17" name="椭圆 16"/>
              <p:cNvSpPr/>
              <p:nvPr>
                <p:custDataLst>
                  <p:tags r:id="rId6"/>
                </p:custDataLst>
              </p:nvPr>
            </p:nvSpPr>
            <p:spPr>
              <a:xfrm>
                <a:off x="17655" y="9813"/>
                <a:ext cx="336" cy="336"/>
              </a:xfrm>
              <a:prstGeom prst="ellipse">
                <a:avLst/>
              </a:prstGeom>
              <a:solidFill>
                <a:srgbClr val="FDD99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18" name="椭圆 17"/>
              <p:cNvSpPr/>
              <p:nvPr>
                <p:custDataLst>
                  <p:tags r:id="rId7"/>
                </p:custDataLst>
              </p:nvPr>
            </p:nvSpPr>
            <p:spPr>
              <a:xfrm>
                <a:off x="17079" y="9813"/>
                <a:ext cx="336" cy="336"/>
              </a:xfrm>
              <a:prstGeom prst="ellipse">
                <a:avLst/>
              </a:prstGeom>
              <a:solidFill>
                <a:srgbClr val="BE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grpSp>
      <p:sp>
        <p:nvSpPr>
          <p:cNvPr id="3" name="文本框 2"/>
          <p:cNvSpPr txBox="1"/>
          <p:nvPr>
            <p:custDataLst>
              <p:tags r:id="rId8"/>
            </p:custDataLst>
          </p:nvPr>
        </p:nvSpPr>
        <p:spPr>
          <a:xfrm>
            <a:off x="2059940" y="791845"/>
            <a:ext cx="8609330" cy="682625"/>
          </a:xfrm>
          <a:prstGeom prst="rect">
            <a:avLst/>
          </a:prstGeom>
          <a:solidFill>
            <a:schemeClr val="bg1"/>
          </a:solidFill>
        </p:spPr>
        <p:txBody>
          <a:bodyPr wrap="square">
            <a:noAutofit/>
          </a:bodyPr>
          <a:lstStyle/>
          <a:p>
            <a:pPr marR="0" indent="0" defTabSz="914400" fontAlgn="base">
              <a:lnSpc>
                <a:spcPct val="100000"/>
              </a:lnSpc>
              <a:spcBef>
                <a:spcPct val="0"/>
              </a:spcBef>
              <a:spcAft>
                <a:spcPct val="0"/>
              </a:spcAft>
              <a:buClrTx/>
              <a:buSzTx/>
              <a:buFontTx/>
              <a:buNone/>
              <a:defRPr/>
            </a:pPr>
            <a:r>
              <a:rPr kumimoji="0" lang="zh-CN" altLang="en-US" sz="2000" b="1" i="0" kern="1200" cap="none" spc="0" normalizeH="0" baseline="0" noProof="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“这是一个最坏的时代</a:t>
            </a:r>
            <a:r>
              <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kumimoji="0" lang="zh-CN" altLang="en-US" sz="2000" b="1" i="0" kern="1200" cap="none" spc="0" normalizeH="0" baseline="0" noProof="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这是一个最好的时代。</a:t>
            </a:r>
            <a:endParaRPr kumimoji="0" lang="zh-CN" altLang="en-US" sz="2000" b="1" i="0" kern="1200" cap="none" spc="0" normalizeH="0" baseline="0" noProof="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a:p>
            <a:pPr marR="0" indent="0" defTabSz="914400" fontAlgn="base">
              <a:lnSpc>
                <a:spcPct val="100000"/>
              </a:lnSpc>
              <a:spcBef>
                <a:spcPct val="0"/>
              </a:spcBef>
              <a:spcAft>
                <a:spcPct val="0"/>
              </a:spcAft>
              <a:buClrTx/>
              <a:buSzTx/>
              <a:buFontTx/>
              <a:buNone/>
              <a:defRPr/>
            </a:pPr>
            <a:r>
              <a:rPr kumimoji="0" lang="zh-CN" altLang="en-US" sz="2000" b="1" i="0" kern="1200" cap="none" spc="0" normalizeH="0" baseline="0" noProof="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 </a:t>
            </a:r>
            <a:r>
              <a:rPr kumimoji="0" lang="en-US" altLang="zh-CN" sz="2000" b="1" i="0" kern="1200" cap="none" spc="0" normalizeH="0" baseline="0" noProof="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                                                         ——</a:t>
            </a:r>
            <a:r>
              <a:rPr kumimoji="0" lang="zh-CN" altLang="en-US" sz="2000" b="1" i="0" kern="1200" cap="none" spc="0" normalizeH="0" baseline="0" noProof="0">
                <a:solidFill>
                  <a:srgbClr val="00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狄更斯</a:t>
            </a:r>
            <a:endParaRPr kumimoji="0" lang="zh-CN" altLang="en-US" sz="2000" b="1" i="0" kern="1200" cap="none" spc="0" normalizeH="0" baseline="0" noProof="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3" name="任意多边形 22"/>
          <p:cNvSpPr/>
          <p:nvPr>
            <p:custDataLst>
              <p:tags r:id="rId9"/>
            </p:custDataLst>
          </p:nvPr>
        </p:nvSpPr>
        <p:spPr bwMode="auto">
          <a:xfrm>
            <a:off x="-137160" y="1474470"/>
            <a:ext cx="12329795" cy="3422650"/>
          </a:xfrm>
          <a:custGeom>
            <a:avLst/>
            <a:gdLst/>
            <a:ahLst/>
            <a:cxnLst>
              <a:cxn ang="0">
                <a:pos x="3057" y="101"/>
              </a:cxn>
              <a:cxn ang="0">
                <a:pos x="2947" y="115"/>
              </a:cxn>
              <a:cxn ang="0">
                <a:pos x="2832" y="115"/>
              </a:cxn>
              <a:cxn ang="0">
                <a:pos x="2722" y="101"/>
              </a:cxn>
              <a:cxn ang="0">
                <a:pos x="2625" y="55"/>
              </a:cxn>
              <a:cxn ang="0">
                <a:pos x="2334" y="55"/>
              </a:cxn>
              <a:cxn ang="0">
                <a:pos x="2250" y="42"/>
              </a:cxn>
              <a:cxn ang="0">
                <a:pos x="2172" y="42"/>
              </a:cxn>
              <a:cxn ang="0">
                <a:pos x="2089" y="55"/>
              </a:cxn>
              <a:cxn ang="0">
                <a:pos x="1798" y="101"/>
              </a:cxn>
              <a:cxn ang="0">
                <a:pos x="1688" y="115"/>
              </a:cxn>
              <a:cxn ang="0">
                <a:pos x="1573" y="115"/>
              </a:cxn>
              <a:cxn ang="0">
                <a:pos x="1463" y="101"/>
              </a:cxn>
              <a:cxn ang="0">
                <a:pos x="1366" y="55"/>
              </a:cxn>
              <a:cxn ang="0">
                <a:pos x="1075" y="55"/>
              </a:cxn>
              <a:cxn ang="0">
                <a:pos x="992" y="42"/>
              </a:cxn>
              <a:cxn ang="0">
                <a:pos x="913" y="42"/>
              </a:cxn>
              <a:cxn ang="0">
                <a:pos x="830" y="55"/>
              </a:cxn>
              <a:cxn ang="0">
                <a:pos x="539" y="101"/>
              </a:cxn>
              <a:cxn ang="0">
                <a:pos x="429" y="115"/>
              </a:cxn>
              <a:cxn ang="0">
                <a:pos x="314" y="115"/>
              </a:cxn>
              <a:cxn ang="0">
                <a:pos x="204" y="101"/>
              </a:cxn>
              <a:cxn ang="0">
                <a:pos x="107" y="55"/>
              </a:cxn>
              <a:cxn ang="0">
                <a:pos x="242" y="711"/>
              </a:cxn>
              <a:cxn ang="0">
                <a:pos x="326" y="724"/>
              </a:cxn>
              <a:cxn ang="0">
                <a:pos x="404" y="724"/>
              </a:cxn>
              <a:cxn ang="0">
                <a:pos x="487" y="711"/>
              </a:cxn>
              <a:cxn ang="0">
                <a:pos x="584" y="665"/>
              </a:cxn>
              <a:cxn ang="0">
                <a:pos x="604" y="42"/>
              </a:cxn>
              <a:cxn ang="0">
                <a:pos x="713" y="652"/>
              </a:cxn>
              <a:cxn ang="0">
                <a:pos x="733" y="55"/>
              </a:cxn>
              <a:cxn ang="0">
                <a:pos x="823" y="711"/>
              </a:cxn>
              <a:cxn ang="0">
                <a:pos x="1017" y="711"/>
              </a:cxn>
              <a:cxn ang="0">
                <a:pos x="1100" y="724"/>
              </a:cxn>
              <a:cxn ang="0">
                <a:pos x="1179" y="724"/>
              </a:cxn>
              <a:cxn ang="0">
                <a:pos x="1262" y="711"/>
              </a:cxn>
              <a:cxn ang="0">
                <a:pos x="1269" y="55"/>
              </a:cxn>
              <a:cxn ang="0">
                <a:pos x="1372" y="652"/>
              </a:cxn>
              <a:cxn ang="0">
                <a:pos x="1488" y="652"/>
              </a:cxn>
              <a:cxn ang="0">
                <a:pos x="1598" y="665"/>
              </a:cxn>
              <a:cxn ang="0">
                <a:pos x="1695" y="711"/>
              </a:cxn>
              <a:cxn ang="0">
                <a:pos x="1888" y="711"/>
              </a:cxn>
              <a:cxn ang="0">
                <a:pos x="1882" y="115"/>
              </a:cxn>
              <a:cxn ang="0">
                <a:pos x="1953" y="724"/>
              </a:cxn>
              <a:cxn ang="0">
                <a:pos x="1947" y="101"/>
              </a:cxn>
              <a:cxn ang="0">
                <a:pos x="2037" y="665"/>
              </a:cxn>
              <a:cxn ang="0">
                <a:pos x="2147" y="652"/>
              </a:cxn>
              <a:cxn ang="0">
                <a:pos x="2262" y="652"/>
              </a:cxn>
              <a:cxn ang="0">
                <a:pos x="2372" y="665"/>
              </a:cxn>
              <a:cxn ang="0">
                <a:pos x="2469" y="711"/>
              </a:cxn>
              <a:cxn ang="0">
                <a:pos x="2573" y="101"/>
              </a:cxn>
              <a:cxn ang="0">
                <a:pos x="2650" y="724"/>
              </a:cxn>
              <a:cxn ang="0">
                <a:pos x="2728" y="724"/>
              </a:cxn>
              <a:cxn ang="0">
                <a:pos x="2812" y="711"/>
              </a:cxn>
              <a:cxn ang="0">
                <a:pos x="2909" y="665"/>
              </a:cxn>
              <a:cxn ang="0">
                <a:pos x="3019" y="652"/>
              </a:cxn>
              <a:cxn ang="0">
                <a:pos x="3134" y="652"/>
              </a:cxn>
              <a:cxn ang="0">
                <a:pos x="3154" y="55"/>
              </a:cxn>
            </a:cxnLst>
            <a:rect l="0" t="0" r="r" b="b"/>
            <a:pathLst>
              <a:path w="3242" h="754">
                <a:moveTo>
                  <a:pt x="0" y="0"/>
                </a:moveTo>
                <a:cubicBezTo>
                  <a:pt x="0" y="754"/>
                  <a:pt x="0" y="754"/>
                  <a:pt x="0" y="754"/>
                </a:cubicBezTo>
                <a:cubicBezTo>
                  <a:pt x="3242" y="754"/>
                  <a:pt x="3242" y="754"/>
                  <a:pt x="3242" y="754"/>
                </a:cubicBezTo>
                <a:cubicBezTo>
                  <a:pt x="3242" y="0"/>
                  <a:pt x="3242" y="0"/>
                  <a:pt x="3242" y="0"/>
                </a:cubicBezTo>
                <a:lnTo>
                  <a:pt x="0" y="0"/>
                </a:lnTo>
                <a:close/>
                <a:moveTo>
                  <a:pt x="3012" y="55"/>
                </a:moveTo>
                <a:cubicBezTo>
                  <a:pt x="3012" y="48"/>
                  <a:pt x="3018" y="42"/>
                  <a:pt x="3025" y="42"/>
                </a:cubicBezTo>
                <a:cubicBezTo>
                  <a:pt x="3044" y="42"/>
                  <a:pt x="3044" y="42"/>
                  <a:pt x="3044" y="42"/>
                </a:cubicBezTo>
                <a:cubicBezTo>
                  <a:pt x="3051" y="42"/>
                  <a:pt x="3057" y="48"/>
                  <a:pt x="3057" y="55"/>
                </a:cubicBezTo>
                <a:cubicBezTo>
                  <a:pt x="3057" y="101"/>
                  <a:pt x="3057" y="101"/>
                  <a:pt x="3057" y="101"/>
                </a:cubicBezTo>
                <a:cubicBezTo>
                  <a:pt x="3057" y="109"/>
                  <a:pt x="3051" y="115"/>
                  <a:pt x="3044" y="115"/>
                </a:cubicBezTo>
                <a:cubicBezTo>
                  <a:pt x="3025" y="115"/>
                  <a:pt x="3025" y="115"/>
                  <a:pt x="3025" y="115"/>
                </a:cubicBezTo>
                <a:cubicBezTo>
                  <a:pt x="3018" y="115"/>
                  <a:pt x="3012" y="109"/>
                  <a:pt x="3012" y="101"/>
                </a:cubicBezTo>
                <a:lnTo>
                  <a:pt x="3012" y="55"/>
                </a:lnTo>
                <a:close/>
                <a:moveTo>
                  <a:pt x="2915" y="55"/>
                </a:moveTo>
                <a:cubicBezTo>
                  <a:pt x="2915" y="48"/>
                  <a:pt x="2921" y="42"/>
                  <a:pt x="2928" y="42"/>
                </a:cubicBezTo>
                <a:cubicBezTo>
                  <a:pt x="2947" y="42"/>
                  <a:pt x="2947" y="42"/>
                  <a:pt x="2947" y="42"/>
                </a:cubicBezTo>
                <a:cubicBezTo>
                  <a:pt x="2954" y="42"/>
                  <a:pt x="2960" y="48"/>
                  <a:pt x="2960" y="55"/>
                </a:cubicBezTo>
                <a:cubicBezTo>
                  <a:pt x="2960" y="101"/>
                  <a:pt x="2960" y="101"/>
                  <a:pt x="2960" y="101"/>
                </a:cubicBezTo>
                <a:cubicBezTo>
                  <a:pt x="2960" y="109"/>
                  <a:pt x="2954" y="115"/>
                  <a:pt x="2947" y="115"/>
                </a:cubicBezTo>
                <a:cubicBezTo>
                  <a:pt x="2928" y="115"/>
                  <a:pt x="2928" y="115"/>
                  <a:pt x="2928" y="115"/>
                </a:cubicBezTo>
                <a:cubicBezTo>
                  <a:pt x="2921" y="115"/>
                  <a:pt x="2915" y="109"/>
                  <a:pt x="2915" y="101"/>
                </a:cubicBezTo>
                <a:lnTo>
                  <a:pt x="2915" y="55"/>
                </a:lnTo>
                <a:close/>
                <a:moveTo>
                  <a:pt x="2818" y="55"/>
                </a:moveTo>
                <a:cubicBezTo>
                  <a:pt x="2818" y="48"/>
                  <a:pt x="2824" y="42"/>
                  <a:pt x="2832" y="42"/>
                </a:cubicBezTo>
                <a:cubicBezTo>
                  <a:pt x="2850" y="42"/>
                  <a:pt x="2850" y="42"/>
                  <a:pt x="2850" y="42"/>
                </a:cubicBezTo>
                <a:cubicBezTo>
                  <a:pt x="2857" y="42"/>
                  <a:pt x="2863" y="48"/>
                  <a:pt x="2863" y="55"/>
                </a:cubicBezTo>
                <a:cubicBezTo>
                  <a:pt x="2863" y="101"/>
                  <a:pt x="2863" y="101"/>
                  <a:pt x="2863" y="101"/>
                </a:cubicBezTo>
                <a:cubicBezTo>
                  <a:pt x="2863" y="109"/>
                  <a:pt x="2857" y="115"/>
                  <a:pt x="2850" y="115"/>
                </a:cubicBezTo>
                <a:cubicBezTo>
                  <a:pt x="2832" y="115"/>
                  <a:pt x="2832" y="115"/>
                  <a:pt x="2832" y="115"/>
                </a:cubicBezTo>
                <a:cubicBezTo>
                  <a:pt x="2824" y="115"/>
                  <a:pt x="2818" y="109"/>
                  <a:pt x="2818" y="101"/>
                </a:cubicBezTo>
                <a:lnTo>
                  <a:pt x="2818" y="55"/>
                </a:lnTo>
                <a:close/>
                <a:moveTo>
                  <a:pt x="2722" y="55"/>
                </a:moveTo>
                <a:cubicBezTo>
                  <a:pt x="2722" y="48"/>
                  <a:pt x="2727" y="42"/>
                  <a:pt x="2735" y="42"/>
                </a:cubicBezTo>
                <a:cubicBezTo>
                  <a:pt x="2753" y="42"/>
                  <a:pt x="2753" y="42"/>
                  <a:pt x="2753" y="42"/>
                </a:cubicBezTo>
                <a:cubicBezTo>
                  <a:pt x="2761" y="42"/>
                  <a:pt x="2766" y="48"/>
                  <a:pt x="2766" y="55"/>
                </a:cubicBezTo>
                <a:cubicBezTo>
                  <a:pt x="2766" y="101"/>
                  <a:pt x="2766" y="101"/>
                  <a:pt x="2766" y="101"/>
                </a:cubicBezTo>
                <a:cubicBezTo>
                  <a:pt x="2766" y="109"/>
                  <a:pt x="2761" y="115"/>
                  <a:pt x="2753" y="115"/>
                </a:cubicBezTo>
                <a:cubicBezTo>
                  <a:pt x="2735" y="115"/>
                  <a:pt x="2735" y="115"/>
                  <a:pt x="2735" y="115"/>
                </a:cubicBezTo>
                <a:cubicBezTo>
                  <a:pt x="2727" y="115"/>
                  <a:pt x="2722" y="109"/>
                  <a:pt x="2722" y="101"/>
                </a:cubicBezTo>
                <a:lnTo>
                  <a:pt x="2722" y="55"/>
                </a:lnTo>
                <a:close/>
                <a:moveTo>
                  <a:pt x="2625" y="55"/>
                </a:moveTo>
                <a:cubicBezTo>
                  <a:pt x="2625" y="48"/>
                  <a:pt x="2631" y="42"/>
                  <a:pt x="2638" y="42"/>
                </a:cubicBezTo>
                <a:cubicBezTo>
                  <a:pt x="2656" y="42"/>
                  <a:pt x="2656" y="42"/>
                  <a:pt x="2656" y="42"/>
                </a:cubicBezTo>
                <a:cubicBezTo>
                  <a:pt x="2664" y="42"/>
                  <a:pt x="2670" y="48"/>
                  <a:pt x="2670" y="55"/>
                </a:cubicBezTo>
                <a:cubicBezTo>
                  <a:pt x="2670" y="101"/>
                  <a:pt x="2670" y="101"/>
                  <a:pt x="2670" y="101"/>
                </a:cubicBezTo>
                <a:cubicBezTo>
                  <a:pt x="2670" y="109"/>
                  <a:pt x="2664" y="115"/>
                  <a:pt x="2656" y="115"/>
                </a:cubicBezTo>
                <a:cubicBezTo>
                  <a:pt x="2638" y="115"/>
                  <a:pt x="2638" y="115"/>
                  <a:pt x="2638" y="115"/>
                </a:cubicBezTo>
                <a:cubicBezTo>
                  <a:pt x="2631" y="115"/>
                  <a:pt x="2625" y="109"/>
                  <a:pt x="2625" y="101"/>
                </a:cubicBezTo>
                <a:lnTo>
                  <a:pt x="2625" y="55"/>
                </a:lnTo>
                <a:close/>
                <a:moveTo>
                  <a:pt x="2431" y="55"/>
                </a:moveTo>
                <a:cubicBezTo>
                  <a:pt x="2431" y="48"/>
                  <a:pt x="2437" y="42"/>
                  <a:pt x="2444" y="42"/>
                </a:cubicBezTo>
                <a:cubicBezTo>
                  <a:pt x="2463" y="42"/>
                  <a:pt x="2463" y="42"/>
                  <a:pt x="2463" y="42"/>
                </a:cubicBezTo>
                <a:cubicBezTo>
                  <a:pt x="2470" y="42"/>
                  <a:pt x="2476" y="48"/>
                  <a:pt x="2476" y="55"/>
                </a:cubicBezTo>
                <a:cubicBezTo>
                  <a:pt x="2476" y="101"/>
                  <a:pt x="2476" y="101"/>
                  <a:pt x="2476" y="101"/>
                </a:cubicBezTo>
                <a:cubicBezTo>
                  <a:pt x="2476" y="109"/>
                  <a:pt x="2470" y="115"/>
                  <a:pt x="2463" y="115"/>
                </a:cubicBezTo>
                <a:cubicBezTo>
                  <a:pt x="2444" y="115"/>
                  <a:pt x="2444" y="115"/>
                  <a:pt x="2444" y="115"/>
                </a:cubicBezTo>
                <a:cubicBezTo>
                  <a:pt x="2437" y="115"/>
                  <a:pt x="2431" y="109"/>
                  <a:pt x="2431" y="101"/>
                </a:cubicBezTo>
                <a:lnTo>
                  <a:pt x="2431" y="55"/>
                </a:lnTo>
                <a:close/>
                <a:moveTo>
                  <a:pt x="2334" y="55"/>
                </a:moveTo>
                <a:cubicBezTo>
                  <a:pt x="2334" y="48"/>
                  <a:pt x="2340" y="42"/>
                  <a:pt x="2347" y="42"/>
                </a:cubicBezTo>
                <a:cubicBezTo>
                  <a:pt x="2366" y="42"/>
                  <a:pt x="2366" y="42"/>
                  <a:pt x="2366" y="42"/>
                </a:cubicBezTo>
                <a:cubicBezTo>
                  <a:pt x="2373" y="42"/>
                  <a:pt x="2379" y="48"/>
                  <a:pt x="2379" y="55"/>
                </a:cubicBezTo>
                <a:cubicBezTo>
                  <a:pt x="2379" y="101"/>
                  <a:pt x="2379" y="101"/>
                  <a:pt x="2379" y="101"/>
                </a:cubicBezTo>
                <a:cubicBezTo>
                  <a:pt x="2379" y="109"/>
                  <a:pt x="2373" y="115"/>
                  <a:pt x="2366" y="115"/>
                </a:cubicBezTo>
                <a:cubicBezTo>
                  <a:pt x="2347" y="115"/>
                  <a:pt x="2347" y="115"/>
                  <a:pt x="2347" y="115"/>
                </a:cubicBezTo>
                <a:cubicBezTo>
                  <a:pt x="2340" y="115"/>
                  <a:pt x="2334" y="109"/>
                  <a:pt x="2334" y="101"/>
                </a:cubicBezTo>
                <a:lnTo>
                  <a:pt x="2334" y="55"/>
                </a:lnTo>
                <a:close/>
                <a:moveTo>
                  <a:pt x="2237" y="55"/>
                </a:moveTo>
                <a:cubicBezTo>
                  <a:pt x="2237" y="48"/>
                  <a:pt x="2243" y="42"/>
                  <a:pt x="2250" y="42"/>
                </a:cubicBezTo>
                <a:cubicBezTo>
                  <a:pt x="2269" y="42"/>
                  <a:pt x="2269" y="42"/>
                  <a:pt x="2269" y="42"/>
                </a:cubicBezTo>
                <a:cubicBezTo>
                  <a:pt x="2276" y="42"/>
                  <a:pt x="2282" y="48"/>
                  <a:pt x="2282" y="55"/>
                </a:cubicBezTo>
                <a:cubicBezTo>
                  <a:pt x="2282" y="101"/>
                  <a:pt x="2282" y="101"/>
                  <a:pt x="2282" y="101"/>
                </a:cubicBezTo>
                <a:cubicBezTo>
                  <a:pt x="2282" y="109"/>
                  <a:pt x="2276" y="115"/>
                  <a:pt x="2269" y="115"/>
                </a:cubicBezTo>
                <a:cubicBezTo>
                  <a:pt x="2250" y="115"/>
                  <a:pt x="2250" y="115"/>
                  <a:pt x="2250" y="115"/>
                </a:cubicBezTo>
                <a:cubicBezTo>
                  <a:pt x="2243" y="115"/>
                  <a:pt x="2237" y="109"/>
                  <a:pt x="2237" y="101"/>
                </a:cubicBezTo>
                <a:lnTo>
                  <a:pt x="2237" y="55"/>
                </a:lnTo>
                <a:close/>
                <a:moveTo>
                  <a:pt x="2140" y="55"/>
                </a:moveTo>
                <a:cubicBezTo>
                  <a:pt x="2140" y="48"/>
                  <a:pt x="2146" y="42"/>
                  <a:pt x="2154" y="42"/>
                </a:cubicBezTo>
                <a:cubicBezTo>
                  <a:pt x="2172" y="42"/>
                  <a:pt x="2172" y="42"/>
                  <a:pt x="2172" y="42"/>
                </a:cubicBezTo>
                <a:cubicBezTo>
                  <a:pt x="2180" y="42"/>
                  <a:pt x="2185" y="48"/>
                  <a:pt x="2185" y="55"/>
                </a:cubicBezTo>
                <a:cubicBezTo>
                  <a:pt x="2185" y="101"/>
                  <a:pt x="2185" y="101"/>
                  <a:pt x="2185" y="101"/>
                </a:cubicBezTo>
                <a:cubicBezTo>
                  <a:pt x="2185" y="109"/>
                  <a:pt x="2180" y="115"/>
                  <a:pt x="2172" y="115"/>
                </a:cubicBezTo>
                <a:cubicBezTo>
                  <a:pt x="2154" y="115"/>
                  <a:pt x="2154" y="115"/>
                  <a:pt x="2154" y="115"/>
                </a:cubicBezTo>
                <a:cubicBezTo>
                  <a:pt x="2146" y="115"/>
                  <a:pt x="2140" y="109"/>
                  <a:pt x="2140" y="101"/>
                </a:cubicBezTo>
                <a:lnTo>
                  <a:pt x="2140" y="55"/>
                </a:lnTo>
                <a:close/>
                <a:moveTo>
                  <a:pt x="2044" y="55"/>
                </a:moveTo>
                <a:cubicBezTo>
                  <a:pt x="2044" y="48"/>
                  <a:pt x="2050" y="42"/>
                  <a:pt x="2057" y="42"/>
                </a:cubicBezTo>
                <a:cubicBezTo>
                  <a:pt x="2075" y="42"/>
                  <a:pt x="2075" y="42"/>
                  <a:pt x="2075" y="42"/>
                </a:cubicBezTo>
                <a:cubicBezTo>
                  <a:pt x="2083" y="42"/>
                  <a:pt x="2089" y="48"/>
                  <a:pt x="2089" y="55"/>
                </a:cubicBezTo>
                <a:cubicBezTo>
                  <a:pt x="2089" y="101"/>
                  <a:pt x="2089" y="101"/>
                  <a:pt x="2089" y="101"/>
                </a:cubicBezTo>
                <a:cubicBezTo>
                  <a:pt x="2089" y="109"/>
                  <a:pt x="2083" y="115"/>
                  <a:pt x="2075" y="115"/>
                </a:cubicBezTo>
                <a:cubicBezTo>
                  <a:pt x="2057" y="115"/>
                  <a:pt x="2057" y="115"/>
                  <a:pt x="2057" y="115"/>
                </a:cubicBezTo>
                <a:cubicBezTo>
                  <a:pt x="2050" y="115"/>
                  <a:pt x="2044" y="109"/>
                  <a:pt x="2044" y="101"/>
                </a:cubicBezTo>
                <a:lnTo>
                  <a:pt x="2044" y="55"/>
                </a:lnTo>
                <a:close/>
                <a:moveTo>
                  <a:pt x="1753" y="55"/>
                </a:moveTo>
                <a:cubicBezTo>
                  <a:pt x="1753" y="48"/>
                  <a:pt x="1759" y="42"/>
                  <a:pt x="1766" y="42"/>
                </a:cubicBezTo>
                <a:cubicBezTo>
                  <a:pt x="1785" y="42"/>
                  <a:pt x="1785" y="42"/>
                  <a:pt x="1785" y="42"/>
                </a:cubicBezTo>
                <a:cubicBezTo>
                  <a:pt x="1792" y="42"/>
                  <a:pt x="1798" y="48"/>
                  <a:pt x="1798" y="55"/>
                </a:cubicBezTo>
                <a:cubicBezTo>
                  <a:pt x="1798" y="101"/>
                  <a:pt x="1798" y="101"/>
                  <a:pt x="1798" y="101"/>
                </a:cubicBezTo>
                <a:cubicBezTo>
                  <a:pt x="1798" y="109"/>
                  <a:pt x="1792" y="115"/>
                  <a:pt x="1785" y="115"/>
                </a:cubicBezTo>
                <a:cubicBezTo>
                  <a:pt x="1766" y="115"/>
                  <a:pt x="1766" y="115"/>
                  <a:pt x="1766" y="115"/>
                </a:cubicBezTo>
                <a:cubicBezTo>
                  <a:pt x="1759" y="115"/>
                  <a:pt x="1753" y="109"/>
                  <a:pt x="1753" y="101"/>
                </a:cubicBezTo>
                <a:lnTo>
                  <a:pt x="1753" y="55"/>
                </a:lnTo>
                <a:close/>
                <a:moveTo>
                  <a:pt x="1656" y="55"/>
                </a:moveTo>
                <a:cubicBezTo>
                  <a:pt x="1656" y="48"/>
                  <a:pt x="1662" y="42"/>
                  <a:pt x="1669" y="42"/>
                </a:cubicBezTo>
                <a:cubicBezTo>
                  <a:pt x="1688" y="42"/>
                  <a:pt x="1688" y="42"/>
                  <a:pt x="1688" y="42"/>
                </a:cubicBezTo>
                <a:cubicBezTo>
                  <a:pt x="1695" y="42"/>
                  <a:pt x="1701" y="48"/>
                  <a:pt x="1701" y="55"/>
                </a:cubicBezTo>
                <a:cubicBezTo>
                  <a:pt x="1701" y="101"/>
                  <a:pt x="1701" y="101"/>
                  <a:pt x="1701" y="101"/>
                </a:cubicBezTo>
                <a:cubicBezTo>
                  <a:pt x="1701" y="109"/>
                  <a:pt x="1695" y="115"/>
                  <a:pt x="1688" y="115"/>
                </a:cubicBezTo>
                <a:cubicBezTo>
                  <a:pt x="1669" y="115"/>
                  <a:pt x="1669" y="115"/>
                  <a:pt x="1669" y="115"/>
                </a:cubicBezTo>
                <a:cubicBezTo>
                  <a:pt x="1662" y="115"/>
                  <a:pt x="1656" y="109"/>
                  <a:pt x="1656" y="101"/>
                </a:cubicBezTo>
                <a:lnTo>
                  <a:pt x="1656" y="55"/>
                </a:lnTo>
                <a:close/>
                <a:moveTo>
                  <a:pt x="1559" y="55"/>
                </a:moveTo>
                <a:cubicBezTo>
                  <a:pt x="1559" y="48"/>
                  <a:pt x="1565" y="42"/>
                  <a:pt x="1573" y="42"/>
                </a:cubicBezTo>
                <a:cubicBezTo>
                  <a:pt x="1591" y="42"/>
                  <a:pt x="1591" y="42"/>
                  <a:pt x="1591" y="42"/>
                </a:cubicBezTo>
                <a:cubicBezTo>
                  <a:pt x="1598" y="42"/>
                  <a:pt x="1604" y="48"/>
                  <a:pt x="1604" y="55"/>
                </a:cubicBezTo>
                <a:cubicBezTo>
                  <a:pt x="1604" y="101"/>
                  <a:pt x="1604" y="101"/>
                  <a:pt x="1604" y="101"/>
                </a:cubicBezTo>
                <a:cubicBezTo>
                  <a:pt x="1604" y="109"/>
                  <a:pt x="1598" y="115"/>
                  <a:pt x="1591" y="115"/>
                </a:cubicBezTo>
                <a:cubicBezTo>
                  <a:pt x="1573" y="115"/>
                  <a:pt x="1573" y="115"/>
                  <a:pt x="1573" y="115"/>
                </a:cubicBezTo>
                <a:cubicBezTo>
                  <a:pt x="1565" y="115"/>
                  <a:pt x="1559" y="109"/>
                  <a:pt x="1559" y="101"/>
                </a:cubicBezTo>
                <a:lnTo>
                  <a:pt x="1559" y="55"/>
                </a:lnTo>
                <a:close/>
                <a:moveTo>
                  <a:pt x="1463" y="55"/>
                </a:moveTo>
                <a:cubicBezTo>
                  <a:pt x="1463" y="48"/>
                  <a:pt x="1468" y="42"/>
                  <a:pt x="1476" y="42"/>
                </a:cubicBezTo>
                <a:cubicBezTo>
                  <a:pt x="1494" y="42"/>
                  <a:pt x="1494" y="42"/>
                  <a:pt x="1494" y="42"/>
                </a:cubicBezTo>
                <a:cubicBezTo>
                  <a:pt x="1502" y="42"/>
                  <a:pt x="1508" y="48"/>
                  <a:pt x="1508" y="55"/>
                </a:cubicBezTo>
                <a:cubicBezTo>
                  <a:pt x="1508" y="101"/>
                  <a:pt x="1508" y="101"/>
                  <a:pt x="1508" y="101"/>
                </a:cubicBezTo>
                <a:cubicBezTo>
                  <a:pt x="1508" y="109"/>
                  <a:pt x="1502" y="115"/>
                  <a:pt x="1494" y="115"/>
                </a:cubicBezTo>
                <a:cubicBezTo>
                  <a:pt x="1476" y="115"/>
                  <a:pt x="1476" y="115"/>
                  <a:pt x="1476" y="115"/>
                </a:cubicBezTo>
                <a:cubicBezTo>
                  <a:pt x="1468" y="115"/>
                  <a:pt x="1463" y="109"/>
                  <a:pt x="1463" y="101"/>
                </a:cubicBezTo>
                <a:lnTo>
                  <a:pt x="1463" y="55"/>
                </a:lnTo>
                <a:close/>
                <a:moveTo>
                  <a:pt x="1366" y="55"/>
                </a:moveTo>
                <a:cubicBezTo>
                  <a:pt x="1366" y="48"/>
                  <a:pt x="1372" y="42"/>
                  <a:pt x="1379" y="42"/>
                </a:cubicBezTo>
                <a:cubicBezTo>
                  <a:pt x="1398" y="42"/>
                  <a:pt x="1398" y="42"/>
                  <a:pt x="1398" y="42"/>
                </a:cubicBezTo>
                <a:cubicBezTo>
                  <a:pt x="1405" y="42"/>
                  <a:pt x="1411" y="48"/>
                  <a:pt x="1411" y="55"/>
                </a:cubicBezTo>
                <a:cubicBezTo>
                  <a:pt x="1411" y="101"/>
                  <a:pt x="1411" y="101"/>
                  <a:pt x="1411" y="101"/>
                </a:cubicBezTo>
                <a:cubicBezTo>
                  <a:pt x="1411" y="109"/>
                  <a:pt x="1405" y="115"/>
                  <a:pt x="1398" y="115"/>
                </a:cubicBezTo>
                <a:cubicBezTo>
                  <a:pt x="1379" y="115"/>
                  <a:pt x="1379" y="115"/>
                  <a:pt x="1379" y="115"/>
                </a:cubicBezTo>
                <a:cubicBezTo>
                  <a:pt x="1372" y="115"/>
                  <a:pt x="1366" y="109"/>
                  <a:pt x="1366" y="101"/>
                </a:cubicBezTo>
                <a:lnTo>
                  <a:pt x="1366" y="55"/>
                </a:lnTo>
                <a:close/>
                <a:moveTo>
                  <a:pt x="1172" y="55"/>
                </a:moveTo>
                <a:cubicBezTo>
                  <a:pt x="1172" y="48"/>
                  <a:pt x="1178" y="42"/>
                  <a:pt x="1185" y="42"/>
                </a:cubicBezTo>
                <a:cubicBezTo>
                  <a:pt x="1204" y="42"/>
                  <a:pt x="1204" y="42"/>
                  <a:pt x="1204" y="42"/>
                </a:cubicBezTo>
                <a:cubicBezTo>
                  <a:pt x="1211" y="42"/>
                  <a:pt x="1217" y="48"/>
                  <a:pt x="1217" y="55"/>
                </a:cubicBezTo>
                <a:cubicBezTo>
                  <a:pt x="1217" y="101"/>
                  <a:pt x="1217" y="101"/>
                  <a:pt x="1217" y="101"/>
                </a:cubicBezTo>
                <a:cubicBezTo>
                  <a:pt x="1217" y="109"/>
                  <a:pt x="1211" y="115"/>
                  <a:pt x="1204" y="115"/>
                </a:cubicBezTo>
                <a:cubicBezTo>
                  <a:pt x="1185" y="115"/>
                  <a:pt x="1185" y="115"/>
                  <a:pt x="1185" y="115"/>
                </a:cubicBezTo>
                <a:cubicBezTo>
                  <a:pt x="1178" y="115"/>
                  <a:pt x="1172" y="109"/>
                  <a:pt x="1172" y="101"/>
                </a:cubicBezTo>
                <a:lnTo>
                  <a:pt x="1172" y="55"/>
                </a:lnTo>
                <a:close/>
                <a:moveTo>
                  <a:pt x="1075" y="55"/>
                </a:moveTo>
                <a:cubicBezTo>
                  <a:pt x="1075" y="48"/>
                  <a:pt x="1081" y="42"/>
                  <a:pt x="1088" y="42"/>
                </a:cubicBezTo>
                <a:cubicBezTo>
                  <a:pt x="1107" y="42"/>
                  <a:pt x="1107" y="42"/>
                  <a:pt x="1107" y="42"/>
                </a:cubicBezTo>
                <a:cubicBezTo>
                  <a:pt x="1114" y="42"/>
                  <a:pt x="1120" y="48"/>
                  <a:pt x="1120" y="55"/>
                </a:cubicBezTo>
                <a:cubicBezTo>
                  <a:pt x="1120" y="101"/>
                  <a:pt x="1120" y="101"/>
                  <a:pt x="1120" y="101"/>
                </a:cubicBezTo>
                <a:cubicBezTo>
                  <a:pt x="1120" y="109"/>
                  <a:pt x="1114" y="115"/>
                  <a:pt x="1107" y="115"/>
                </a:cubicBezTo>
                <a:cubicBezTo>
                  <a:pt x="1088" y="115"/>
                  <a:pt x="1088" y="115"/>
                  <a:pt x="1088" y="115"/>
                </a:cubicBezTo>
                <a:cubicBezTo>
                  <a:pt x="1081" y="115"/>
                  <a:pt x="1075" y="109"/>
                  <a:pt x="1075" y="101"/>
                </a:cubicBezTo>
                <a:lnTo>
                  <a:pt x="1075" y="55"/>
                </a:lnTo>
                <a:close/>
                <a:moveTo>
                  <a:pt x="978" y="55"/>
                </a:moveTo>
                <a:cubicBezTo>
                  <a:pt x="978" y="48"/>
                  <a:pt x="984" y="42"/>
                  <a:pt x="992" y="42"/>
                </a:cubicBezTo>
                <a:cubicBezTo>
                  <a:pt x="1010" y="42"/>
                  <a:pt x="1010" y="42"/>
                  <a:pt x="1010" y="42"/>
                </a:cubicBezTo>
                <a:cubicBezTo>
                  <a:pt x="1017" y="42"/>
                  <a:pt x="1023" y="48"/>
                  <a:pt x="1023" y="55"/>
                </a:cubicBezTo>
                <a:cubicBezTo>
                  <a:pt x="1023" y="101"/>
                  <a:pt x="1023" y="101"/>
                  <a:pt x="1023" y="101"/>
                </a:cubicBezTo>
                <a:cubicBezTo>
                  <a:pt x="1023" y="109"/>
                  <a:pt x="1017" y="115"/>
                  <a:pt x="1010" y="115"/>
                </a:cubicBezTo>
                <a:cubicBezTo>
                  <a:pt x="992" y="115"/>
                  <a:pt x="992" y="115"/>
                  <a:pt x="992" y="115"/>
                </a:cubicBezTo>
                <a:cubicBezTo>
                  <a:pt x="984" y="115"/>
                  <a:pt x="978" y="109"/>
                  <a:pt x="978" y="101"/>
                </a:cubicBezTo>
                <a:lnTo>
                  <a:pt x="978" y="55"/>
                </a:lnTo>
                <a:close/>
                <a:moveTo>
                  <a:pt x="882" y="55"/>
                </a:moveTo>
                <a:cubicBezTo>
                  <a:pt x="882" y="48"/>
                  <a:pt x="887" y="42"/>
                  <a:pt x="895" y="42"/>
                </a:cubicBezTo>
                <a:cubicBezTo>
                  <a:pt x="913" y="42"/>
                  <a:pt x="913" y="42"/>
                  <a:pt x="913" y="42"/>
                </a:cubicBezTo>
                <a:cubicBezTo>
                  <a:pt x="921" y="42"/>
                  <a:pt x="926" y="48"/>
                  <a:pt x="926" y="55"/>
                </a:cubicBezTo>
                <a:cubicBezTo>
                  <a:pt x="926" y="101"/>
                  <a:pt x="926" y="101"/>
                  <a:pt x="926" y="101"/>
                </a:cubicBezTo>
                <a:cubicBezTo>
                  <a:pt x="926" y="109"/>
                  <a:pt x="921" y="115"/>
                  <a:pt x="913" y="115"/>
                </a:cubicBezTo>
                <a:cubicBezTo>
                  <a:pt x="895" y="115"/>
                  <a:pt x="895" y="115"/>
                  <a:pt x="895" y="115"/>
                </a:cubicBezTo>
                <a:cubicBezTo>
                  <a:pt x="887" y="115"/>
                  <a:pt x="882" y="109"/>
                  <a:pt x="882" y="101"/>
                </a:cubicBezTo>
                <a:lnTo>
                  <a:pt x="882" y="55"/>
                </a:lnTo>
                <a:close/>
                <a:moveTo>
                  <a:pt x="785" y="55"/>
                </a:moveTo>
                <a:cubicBezTo>
                  <a:pt x="785" y="48"/>
                  <a:pt x="791" y="42"/>
                  <a:pt x="798" y="42"/>
                </a:cubicBezTo>
                <a:cubicBezTo>
                  <a:pt x="816" y="42"/>
                  <a:pt x="816" y="42"/>
                  <a:pt x="816" y="42"/>
                </a:cubicBezTo>
                <a:cubicBezTo>
                  <a:pt x="824" y="42"/>
                  <a:pt x="830" y="48"/>
                  <a:pt x="830" y="55"/>
                </a:cubicBezTo>
                <a:cubicBezTo>
                  <a:pt x="830" y="101"/>
                  <a:pt x="830" y="101"/>
                  <a:pt x="830" y="101"/>
                </a:cubicBezTo>
                <a:cubicBezTo>
                  <a:pt x="830" y="109"/>
                  <a:pt x="824" y="115"/>
                  <a:pt x="816" y="115"/>
                </a:cubicBezTo>
                <a:cubicBezTo>
                  <a:pt x="798" y="115"/>
                  <a:pt x="798" y="115"/>
                  <a:pt x="798" y="115"/>
                </a:cubicBezTo>
                <a:cubicBezTo>
                  <a:pt x="791" y="115"/>
                  <a:pt x="785" y="109"/>
                  <a:pt x="785" y="101"/>
                </a:cubicBezTo>
                <a:lnTo>
                  <a:pt x="785" y="55"/>
                </a:lnTo>
                <a:close/>
                <a:moveTo>
                  <a:pt x="494" y="55"/>
                </a:moveTo>
                <a:cubicBezTo>
                  <a:pt x="494" y="48"/>
                  <a:pt x="500" y="42"/>
                  <a:pt x="507" y="42"/>
                </a:cubicBezTo>
                <a:cubicBezTo>
                  <a:pt x="526" y="42"/>
                  <a:pt x="526" y="42"/>
                  <a:pt x="526" y="42"/>
                </a:cubicBezTo>
                <a:cubicBezTo>
                  <a:pt x="533" y="42"/>
                  <a:pt x="539" y="48"/>
                  <a:pt x="539" y="55"/>
                </a:cubicBezTo>
                <a:cubicBezTo>
                  <a:pt x="539" y="101"/>
                  <a:pt x="539" y="101"/>
                  <a:pt x="539" y="101"/>
                </a:cubicBezTo>
                <a:cubicBezTo>
                  <a:pt x="539" y="109"/>
                  <a:pt x="533" y="115"/>
                  <a:pt x="526" y="115"/>
                </a:cubicBezTo>
                <a:cubicBezTo>
                  <a:pt x="507" y="115"/>
                  <a:pt x="507" y="115"/>
                  <a:pt x="507" y="115"/>
                </a:cubicBezTo>
                <a:cubicBezTo>
                  <a:pt x="500" y="115"/>
                  <a:pt x="494" y="109"/>
                  <a:pt x="494" y="101"/>
                </a:cubicBezTo>
                <a:lnTo>
                  <a:pt x="494" y="55"/>
                </a:lnTo>
                <a:close/>
                <a:moveTo>
                  <a:pt x="397" y="55"/>
                </a:moveTo>
                <a:cubicBezTo>
                  <a:pt x="397" y="48"/>
                  <a:pt x="403" y="42"/>
                  <a:pt x="410" y="42"/>
                </a:cubicBezTo>
                <a:cubicBezTo>
                  <a:pt x="429" y="42"/>
                  <a:pt x="429" y="42"/>
                  <a:pt x="429" y="42"/>
                </a:cubicBezTo>
                <a:cubicBezTo>
                  <a:pt x="436" y="42"/>
                  <a:pt x="442" y="48"/>
                  <a:pt x="442" y="55"/>
                </a:cubicBezTo>
                <a:cubicBezTo>
                  <a:pt x="442" y="101"/>
                  <a:pt x="442" y="101"/>
                  <a:pt x="442" y="101"/>
                </a:cubicBezTo>
                <a:cubicBezTo>
                  <a:pt x="442" y="109"/>
                  <a:pt x="436" y="115"/>
                  <a:pt x="429" y="115"/>
                </a:cubicBezTo>
                <a:cubicBezTo>
                  <a:pt x="410" y="115"/>
                  <a:pt x="410" y="115"/>
                  <a:pt x="410" y="115"/>
                </a:cubicBezTo>
                <a:cubicBezTo>
                  <a:pt x="403" y="115"/>
                  <a:pt x="397" y="109"/>
                  <a:pt x="397" y="101"/>
                </a:cubicBezTo>
                <a:lnTo>
                  <a:pt x="397" y="55"/>
                </a:lnTo>
                <a:close/>
                <a:moveTo>
                  <a:pt x="300" y="55"/>
                </a:moveTo>
                <a:cubicBezTo>
                  <a:pt x="300" y="48"/>
                  <a:pt x="306" y="42"/>
                  <a:pt x="314" y="42"/>
                </a:cubicBezTo>
                <a:cubicBezTo>
                  <a:pt x="332" y="42"/>
                  <a:pt x="332" y="42"/>
                  <a:pt x="332" y="42"/>
                </a:cubicBezTo>
                <a:cubicBezTo>
                  <a:pt x="340" y="42"/>
                  <a:pt x="345" y="48"/>
                  <a:pt x="345" y="55"/>
                </a:cubicBezTo>
                <a:cubicBezTo>
                  <a:pt x="345" y="101"/>
                  <a:pt x="345" y="101"/>
                  <a:pt x="345" y="101"/>
                </a:cubicBezTo>
                <a:cubicBezTo>
                  <a:pt x="345" y="109"/>
                  <a:pt x="340" y="115"/>
                  <a:pt x="332" y="115"/>
                </a:cubicBezTo>
                <a:cubicBezTo>
                  <a:pt x="314" y="115"/>
                  <a:pt x="314" y="115"/>
                  <a:pt x="314" y="115"/>
                </a:cubicBezTo>
                <a:cubicBezTo>
                  <a:pt x="306" y="115"/>
                  <a:pt x="300" y="109"/>
                  <a:pt x="300" y="101"/>
                </a:cubicBezTo>
                <a:lnTo>
                  <a:pt x="300" y="55"/>
                </a:lnTo>
                <a:close/>
                <a:moveTo>
                  <a:pt x="204" y="55"/>
                </a:moveTo>
                <a:cubicBezTo>
                  <a:pt x="204" y="48"/>
                  <a:pt x="210" y="42"/>
                  <a:pt x="217" y="42"/>
                </a:cubicBezTo>
                <a:cubicBezTo>
                  <a:pt x="235" y="42"/>
                  <a:pt x="235" y="42"/>
                  <a:pt x="235" y="42"/>
                </a:cubicBezTo>
                <a:cubicBezTo>
                  <a:pt x="243" y="42"/>
                  <a:pt x="249" y="48"/>
                  <a:pt x="249" y="55"/>
                </a:cubicBezTo>
                <a:cubicBezTo>
                  <a:pt x="249" y="101"/>
                  <a:pt x="249" y="101"/>
                  <a:pt x="249" y="101"/>
                </a:cubicBezTo>
                <a:cubicBezTo>
                  <a:pt x="249" y="109"/>
                  <a:pt x="243" y="115"/>
                  <a:pt x="235" y="115"/>
                </a:cubicBezTo>
                <a:cubicBezTo>
                  <a:pt x="217" y="115"/>
                  <a:pt x="217" y="115"/>
                  <a:pt x="217" y="115"/>
                </a:cubicBezTo>
                <a:cubicBezTo>
                  <a:pt x="210" y="115"/>
                  <a:pt x="204" y="109"/>
                  <a:pt x="204" y="101"/>
                </a:cubicBezTo>
                <a:lnTo>
                  <a:pt x="204" y="55"/>
                </a:lnTo>
                <a:close/>
                <a:moveTo>
                  <a:pt x="107" y="55"/>
                </a:moveTo>
                <a:cubicBezTo>
                  <a:pt x="107" y="48"/>
                  <a:pt x="113" y="42"/>
                  <a:pt x="120" y="42"/>
                </a:cubicBezTo>
                <a:cubicBezTo>
                  <a:pt x="139" y="42"/>
                  <a:pt x="139" y="42"/>
                  <a:pt x="139" y="42"/>
                </a:cubicBezTo>
                <a:cubicBezTo>
                  <a:pt x="146" y="42"/>
                  <a:pt x="152" y="48"/>
                  <a:pt x="152" y="55"/>
                </a:cubicBezTo>
                <a:cubicBezTo>
                  <a:pt x="152" y="101"/>
                  <a:pt x="152" y="101"/>
                  <a:pt x="152" y="101"/>
                </a:cubicBezTo>
                <a:cubicBezTo>
                  <a:pt x="152" y="109"/>
                  <a:pt x="146" y="115"/>
                  <a:pt x="139" y="115"/>
                </a:cubicBezTo>
                <a:cubicBezTo>
                  <a:pt x="120" y="115"/>
                  <a:pt x="120" y="115"/>
                  <a:pt x="120" y="115"/>
                </a:cubicBezTo>
                <a:cubicBezTo>
                  <a:pt x="113" y="115"/>
                  <a:pt x="107" y="109"/>
                  <a:pt x="107" y="101"/>
                </a:cubicBezTo>
                <a:lnTo>
                  <a:pt x="107" y="55"/>
                </a:lnTo>
                <a:close/>
                <a:moveTo>
                  <a:pt x="145" y="711"/>
                </a:moveTo>
                <a:cubicBezTo>
                  <a:pt x="145" y="718"/>
                  <a:pt x="139" y="724"/>
                  <a:pt x="132" y="724"/>
                </a:cubicBezTo>
                <a:cubicBezTo>
                  <a:pt x="113" y="724"/>
                  <a:pt x="113" y="724"/>
                  <a:pt x="113" y="724"/>
                </a:cubicBezTo>
                <a:cubicBezTo>
                  <a:pt x="106" y="724"/>
                  <a:pt x="100" y="718"/>
                  <a:pt x="100" y="711"/>
                </a:cubicBezTo>
                <a:cubicBezTo>
                  <a:pt x="100" y="665"/>
                  <a:pt x="100" y="665"/>
                  <a:pt x="100" y="665"/>
                </a:cubicBezTo>
                <a:cubicBezTo>
                  <a:pt x="100" y="657"/>
                  <a:pt x="106" y="652"/>
                  <a:pt x="113" y="652"/>
                </a:cubicBezTo>
                <a:cubicBezTo>
                  <a:pt x="132" y="652"/>
                  <a:pt x="132" y="652"/>
                  <a:pt x="132" y="652"/>
                </a:cubicBezTo>
                <a:cubicBezTo>
                  <a:pt x="139" y="652"/>
                  <a:pt x="145" y="657"/>
                  <a:pt x="145" y="665"/>
                </a:cubicBezTo>
                <a:lnTo>
                  <a:pt x="145" y="711"/>
                </a:lnTo>
                <a:close/>
                <a:moveTo>
                  <a:pt x="242" y="711"/>
                </a:moveTo>
                <a:cubicBezTo>
                  <a:pt x="242" y="718"/>
                  <a:pt x="236" y="724"/>
                  <a:pt x="229" y="724"/>
                </a:cubicBezTo>
                <a:cubicBezTo>
                  <a:pt x="210" y="724"/>
                  <a:pt x="210" y="724"/>
                  <a:pt x="210" y="724"/>
                </a:cubicBezTo>
                <a:cubicBezTo>
                  <a:pt x="203" y="724"/>
                  <a:pt x="197" y="718"/>
                  <a:pt x="197" y="711"/>
                </a:cubicBezTo>
                <a:cubicBezTo>
                  <a:pt x="197" y="665"/>
                  <a:pt x="197" y="665"/>
                  <a:pt x="197" y="665"/>
                </a:cubicBezTo>
                <a:cubicBezTo>
                  <a:pt x="197" y="657"/>
                  <a:pt x="203" y="652"/>
                  <a:pt x="210" y="652"/>
                </a:cubicBezTo>
                <a:cubicBezTo>
                  <a:pt x="229" y="652"/>
                  <a:pt x="229" y="652"/>
                  <a:pt x="229" y="652"/>
                </a:cubicBezTo>
                <a:cubicBezTo>
                  <a:pt x="236" y="652"/>
                  <a:pt x="242" y="657"/>
                  <a:pt x="242" y="665"/>
                </a:cubicBezTo>
                <a:lnTo>
                  <a:pt x="242" y="711"/>
                </a:lnTo>
                <a:close/>
                <a:moveTo>
                  <a:pt x="339" y="711"/>
                </a:moveTo>
                <a:cubicBezTo>
                  <a:pt x="339" y="718"/>
                  <a:pt x="333" y="724"/>
                  <a:pt x="326" y="724"/>
                </a:cubicBezTo>
                <a:cubicBezTo>
                  <a:pt x="307" y="724"/>
                  <a:pt x="307" y="724"/>
                  <a:pt x="307" y="724"/>
                </a:cubicBezTo>
                <a:cubicBezTo>
                  <a:pt x="300" y="724"/>
                  <a:pt x="294" y="718"/>
                  <a:pt x="294" y="711"/>
                </a:cubicBezTo>
                <a:cubicBezTo>
                  <a:pt x="294" y="665"/>
                  <a:pt x="294" y="665"/>
                  <a:pt x="294" y="665"/>
                </a:cubicBezTo>
                <a:cubicBezTo>
                  <a:pt x="294" y="657"/>
                  <a:pt x="300" y="652"/>
                  <a:pt x="307" y="652"/>
                </a:cubicBezTo>
                <a:cubicBezTo>
                  <a:pt x="326" y="652"/>
                  <a:pt x="326" y="652"/>
                  <a:pt x="326" y="652"/>
                </a:cubicBezTo>
                <a:cubicBezTo>
                  <a:pt x="333" y="652"/>
                  <a:pt x="339" y="657"/>
                  <a:pt x="339" y="665"/>
                </a:cubicBezTo>
                <a:lnTo>
                  <a:pt x="339" y="711"/>
                </a:lnTo>
                <a:close/>
                <a:moveTo>
                  <a:pt x="436" y="711"/>
                </a:moveTo>
                <a:cubicBezTo>
                  <a:pt x="436" y="718"/>
                  <a:pt x="430" y="724"/>
                  <a:pt x="422" y="724"/>
                </a:cubicBezTo>
                <a:cubicBezTo>
                  <a:pt x="404" y="724"/>
                  <a:pt x="404" y="724"/>
                  <a:pt x="404" y="724"/>
                </a:cubicBezTo>
                <a:cubicBezTo>
                  <a:pt x="397" y="724"/>
                  <a:pt x="391" y="718"/>
                  <a:pt x="391" y="711"/>
                </a:cubicBezTo>
                <a:cubicBezTo>
                  <a:pt x="391" y="665"/>
                  <a:pt x="391" y="665"/>
                  <a:pt x="391" y="665"/>
                </a:cubicBezTo>
                <a:cubicBezTo>
                  <a:pt x="391" y="657"/>
                  <a:pt x="397" y="652"/>
                  <a:pt x="404" y="652"/>
                </a:cubicBezTo>
                <a:cubicBezTo>
                  <a:pt x="422" y="652"/>
                  <a:pt x="422" y="652"/>
                  <a:pt x="422" y="652"/>
                </a:cubicBezTo>
                <a:cubicBezTo>
                  <a:pt x="430" y="652"/>
                  <a:pt x="436" y="657"/>
                  <a:pt x="436" y="665"/>
                </a:cubicBezTo>
                <a:lnTo>
                  <a:pt x="436" y="711"/>
                </a:lnTo>
                <a:close/>
                <a:moveTo>
                  <a:pt x="532" y="711"/>
                </a:moveTo>
                <a:cubicBezTo>
                  <a:pt x="532" y="718"/>
                  <a:pt x="527" y="724"/>
                  <a:pt x="519" y="724"/>
                </a:cubicBezTo>
                <a:cubicBezTo>
                  <a:pt x="501" y="724"/>
                  <a:pt x="501" y="724"/>
                  <a:pt x="501" y="724"/>
                </a:cubicBezTo>
                <a:cubicBezTo>
                  <a:pt x="493" y="724"/>
                  <a:pt x="487" y="718"/>
                  <a:pt x="487" y="711"/>
                </a:cubicBezTo>
                <a:cubicBezTo>
                  <a:pt x="487" y="665"/>
                  <a:pt x="487" y="665"/>
                  <a:pt x="487" y="665"/>
                </a:cubicBezTo>
                <a:cubicBezTo>
                  <a:pt x="487" y="657"/>
                  <a:pt x="493" y="652"/>
                  <a:pt x="501" y="652"/>
                </a:cubicBezTo>
                <a:cubicBezTo>
                  <a:pt x="519" y="652"/>
                  <a:pt x="519" y="652"/>
                  <a:pt x="519" y="652"/>
                </a:cubicBezTo>
                <a:cubicBezTo>
                  <a:pt x="527" y="652"/>
                  <a:pt x="532" y="657"/>
                  <a:pt x="532" y="665"/>
                </a:cubicBezTo>
                <a:lnTo>
                  <a:pt x="532" y="711"/>
                </a:lnTo>
                <a:close/>
                <a:moveTo>
                  <a:pt x="629" y="711"/>
                </a:moveTo>
                <a:cubicBezTo>
                  <a:pt x="629" y="718"/>
                  <a:pt x="623" y="724"/>
                  <a:pt x="616" y="724"/>
                </a:cubicBezTo>
                <a:cubicBezTo>
                  <a:pt x="597" y="724"/>
                  <a:pt x="597" y="724"/>
                  <a:pt x="597" y="724"/>
                </a:cubicBezTo>
                <a:cubicBezTo>
                  <a:pt x="590" y="724"/>
                  <a:pt x="584" y="718"/>
                  <a:pt x="584" y="711"/>
                </a:cubicBezTo>
                <a:cubicBezTo>
                  <a:pt x="584" y="665"/>
                  <a:pt x="584" y="665"/>
                  <a:pt x="584" y="665"/>
                </a:cubicBezTo>
                <a:cubicBezTo>
                  <a:pt x="584" y="657"/>
                  <a:pt x="590" y="652"/>
                  <a:pt x="597" y="652"/>
                </a:cubicBezTo>
                <a:cubicBezTo>
                  <a:pt x="616" y="652"/>
                  <a:pt x="616" y="652"/>
                  <a:pt x="616" y="652"/>
                </a:cubicBezTo>
                <a:cubicBezTo>
                  <a:pt x="623" y="652"/>
                  <a:pt x="629" y="657"/>
                  <a:pt x="629" y="665"/>
                </a:cubicBezTo>
                <a:lnTo>
                  <a:pt x="629" y="711"/>
                </a:lnTo>
                <a:close/>
                <a:moveTo>
                  <a:pt x="636" y="101"/>
                </a:moveTo>
                <a:cubicBezTo>
                  <a:pt x="636" y="109"/>
                  <a:pt x="630" y="115"/>
                  <a:pt x="623" y="115"/>
                </a:cubicBezTo>
                <a:cubicBezTo>
                  <a:pt x="604" y="115"/>
                  <a:pt x="604" y="115"/>
                  <a:pt x="604" y="115"/>
                </a:cubicBezTo>
                <a:cubicBezTo>
                  <a:pt x="597" y="115"/>
                  <a:pt x="591" y="109"/>
                  <a:pt x="591" y="101"/>
                </a:cubicBezTo>
                <a:cubicBezTo>
                  <a:pt x="591" y="55"/>
                  <a:pt x="591" y="55"/>
                  <a:pt x="591" y="55"/>
                </a:cubicBezTo>
                <a:cubicBezTo>
                  <a:pt x="591" y="48"/>
                  <a:pt x="597" y="42"/>
                  <a:pt x="604" y="42"/>
                </a:cubicBezTo>
                <a:cubicBezTo>
                  <a:pt x="623" y="42"/>
                  <a:pt x="623" y="42"/>
                  <a:pt x="623" y="42"/>
                </a:cubicBezTo>
                <a:cubicBezTo>
                  <a:pt x="630" y="42"/>
                  <a:pt x="636" y="48"/>
                  <a:pt x="636" y="55"/>
                </a:cubicBezTo>
                <a:lnTo>
                  <a:pt x="636" y="101"/>
                </a:lnTo>
                <a:close/>
                <a:moveTo>
                  <a:pt x="726" y="711"/>
                </a:moveTo>
                <a:cubicBezTo>
                  <a:pt x="726" y="718"/>
                  <a:pt x="720" y="724"/>
                  <a:pt x="713" y="724"/>
                </a:cubicBezTo>
                <a:cubicBezTo>
                  <a:pt x="694" y="724"/>
                  <a:pt x="694" y="724"/>
                  <a:pt x="694" y="724"/>
                </a:cubicBezTo>
                <a:cubicBezTo>
                  <a:pt x="687" y="724"/>
                  <a:pt x="681" y="718"/>
                  <a:pt x="681" y="711"/>
                </a:cubicBezTo>
                <a:cubicBezTo>
                  <a:pt x="681" y="665"/>
                  <a:pt x="681" y="665"/>
                  <a:pt x="681" y="665"/>
                </a:cubicBezTo>
                <a:cubicBezTo>
                  <a:pt x="681" y="657"/>
                  <a:pt x="687" y="652"/>
                  <a:pt x="694" y="652"/>
                </a:cubicBezTo>
                <a:cubicBezTo>
                  <a:pt x="713" y="652"/>
                  <a:pt x="713" y="652"/>
                  <a:pt x="713" y="652"/>
                </a:cubicBezTo>
                <a:cubicBezTo>
                  <a:pt x="720" y="652"/>
                  <a:pt x="726" y="657"/>
                  <a:pt x="726" y="665"/>
                </a:cubicBezTo>
                <a:lnTo>
                  <a:pt x="726" y="711"/>
                </a:lnTo>
                <a:close/>
                <a:moveTo>
                  <a:pt x="733" y="101"/>
                </a:moveTo>
                <a:cubicBezTo>
                  <a:pt x="733" y="109"/>
                  <a:pt x="727" y="115"/>
                  <a:pt x="720" y="115"/>
                </a:cubicBezTo>
                <a:cubicBezTo>
                  <a:pt x="701" y="115"/>
                  <a:pt x="701" y="115"/>
                  <a:pt x="701" y="115"/>
                </a:cubicBezTo>
                <a:cubicBezTo>
                  <a:pt x="694" y="115"/>
                  <a:pt x="688" y="109"/>
                  <a:pt x="688" y="101"/>
                </a:cubicBezTo>
                <a:cubicBezTo>
                  <a:pt x="688" y="55"/>
                  <a:pt x="688" y="55"/>
                  <a:pt x="688" y="55"/>
                </a:cubicBezTo>
                <a:cubicBezTo>
                  <a:pt x="688" y="48"/>
                  <a:pt x="694" y="42"/>
                  <a:pt x="701" y="42"/>
                </a:cubicBezTo>
                <a:cubicBezTo>
                  <a:pt x="720" y="42"/>
                  <a:pt x="720" y="42"/>
                  <a:pt x="720" y="42"/>
                </a:cubicBezTo>
                <a:cubicBezTo>
                  <a:pt x="727" y="42"/>
                  <a:pt x="733" y="48"/>
                  <a:pt x="733" y="55"/>
                </a:cubicBezTo>
                <a:lnTo>
                  <a:pt x="733" y="101"/>
                </a:lnTo>
                <a:close/>
                <a:moveTo>
                  <a:pt x="823" y="711"/>
                </a:moveTo>
                <a:cubicBezTo>
                  <a:pt x="823" y="718"/>
                  <a:pt x="817" y="724"/>
                  <a:pt x="810" y="724"/>
                </a:cubicBezTo>
                <a:cubicBezTo>
                  <a:pt x="791" y="724"/>
                  <a:pt x="791" y="724"/>
                  <a:pt x="791" y="724"/>
                </a:cubicBezTo>
                <a:cubicBezTo>
                  <a:pt x="784" y="724"/>
                  <a:pt x="778" y="718"/>
                  <a:pt x="778" y="711"/>
                </a:cubicBezTo>
                <a:cubicBezTo>
                  <a:pt x="778" y="665"/>
                  <a:pt x="778" y="665"/>
                  <a:pt x="778" y="665"/>
                </a:cubicBezTo>
                <a:cubicBezTo>
                  <a:pt x="778" y="657"/>
                  <a:pt x="784" y="652"/>
                  <a:pt x="791" y="652"/>
                </a:cubicBezTo>
                <a:cubicBezTo>
                  <a:pt x="810" y="652"/>
                  <a:pt x="810" y="652"/>
                  <a:pt x="810" y="652"/>
                </a:cubicBezTo>
                <a:cubicBezTo>
                  <a:pt x="817" y="652"/>
                  <a:pt x="823" y="657"/>
                  <a:pt x="823" y="665"/>
                </a:cubicBezTo>
                <a:lnTo>
                  <a:pt x="823" y="711"/>
                </a:lnTo>
                <a:close/>
                <a:moveTo>
                  <a:pt x="920" y="711"/>
                </a:moveTo>
                <a:cubicBezTo>
                  <a:pt x="920" y="718"/>
                  <a:pt x="914" y="724"/>
                  <a:pt x="907" y="724"/>
                </a:cubicBezTo>
                <a:cubicBezTo>
                  <a:pt x="888" y="724"/>
                  <a:pt x="888" y="724"/>
                  <a:pt x="888" y="724"/>
                </a:cubicBezTo>
                <a:cubicBezTo>
                  <a:pt x="881" y="724"/>
                  <a:pt x="875" y="718"/>
                  <a:pt x="875" y="711"/>
                </a:cubicBezTo>
                <a:cubicBezTo>
                  <a:pt x="875" y="665"/>
                  <a:pt x="875" y="665"/>
                  <a:pt x="875" y="665"/>
                </a:cubicBezTo>
                <a:cubicBezTo>
                  <a:pt x="875" y="657"/>
                  <a:pt x="881" y="652"/>
                  <a:pt x="888" y="652"/>
                </a:cubicBezTo>
                <a:cubicBezTo>
                  <a:pt x="907" y="652"/>
                  <a:pt x="907" y="652"/>
                  <a:pt x="907" y="652"/>
                </a:cubicBezTo>
                <a:cubicBezTo>
                  <a:pt x="914" y="652"/>
                  <a:pt x="920" y="657"/>
                  <a:pt x="920" y="665"/>
                </a:cubicBezTo>
                <a:lnTo>
                  <a:pt x="920" y="711"/>
                </a:lnTo>
                <a:close/>
                <a:moveTo>
                  <a:pt x="1017" y="711"/>
                </a:moveTo>
                <a:cubicBezTo>
                  <a:pt x="1017" y="718"/>
                  <a:pt x="1011" y="724"/>
                  <a:pt x="1003" y="724"/>
                </a:cubicBezTo>
                <a:cubicBezTo>
                  <a:pt x="985" y="724"/>
                  <a:pt x="985" y="724"/>
                  <a:pt x="985" y="724"/>
                </a:cubicBezTo>
                <a:cubicBezTo>
                  <a:pt x="978" y="724"/>
                  <a:pt x="972" y="718"/>
                  <a:pt x="972" y="711"/>
                </a:cubicBezTo>
                <a:cubicBezTo>
                  <a:pt x="972" y="665"/>
                  <a:pt x="972" y="665"/>
                  <a:pt x="972" y="665"/>
                </a:cubicBezTo>
                <a:cubicBezTo>
                  <a:pt x="972" y="657"/>
                  <a:pt x="978" y="652"/>
                  <a:pt x="985" y="652"/>
                </a:cubicBezTo>
                <a:cubicBezTo>
                  <a:pt x="1003" y="652"/>
                  <a:pt x="1003" y="652"/>
                  <a:pt x="1003" y="652"/>
                </a:cubicBezTo>
                <a:cubicBezTo>
                  <a:pt x="1011" y="652"/>
                  <a:pt x="1017" y="657"/>
                  <a:pt x="1017" y="665"/>
                </a:cubicBezTo>
                <a:lnTo>
                  <a:pt x="1017" y="711"/>
                </a:lnTo>
                <a:close/>
                <a:moveTo>
                  <a:pt x="1113" y="711"/>
                </a:moveTo>
                <a:cubicBezTo>
                  <a:pt x="1113" y="718"/>
                  <a:pt x="1108" y="724"/>
                  <a:pt x="1100" y="724"/>
                </a:cubicBezTo>
                <a:cubicBezTo>
                  <a:pt x="1082" y="724"/>
                  <a:pt x="1082" y="724"/>
                  <a:pt x="1082" y="724"/>
                </a:cubicBezTo>
                <a:cubicBezTo>
                  <a:pt x="1074" y="724"/>
                  <a:pt x="1069" y="718"/>
                  <a:pt x="1069" y="711"/>
                </a:cubicBezTo>
                <a:cubicBezTo>
                  <a:pt x="1069" y="665"/>
                  <a:pt x="1069" y="665"/>
                  <a:pt x="1069" y="665"/>
                </a:cubicBezTo>
                <a:cubicBezTo>
                  <a:pt x="1069" y="657"/>
                  <a:pt x="1074" y="652"/>
                  <a:pt x="1082" y="652"/>
                </a:cubicBezTo>
                <a:cubicBezTo>
                  <a:pt x="1100" y="652"/>
                  <a:pt x="1100" y="652"/>
                  <a:pt x="1100" y="652"/>
                </a:cubicBezTo>
                <a:cubicBezTo>
                  <a:pt x="1108" y="652"/>
                  <a:pt x="1113" y="657"/>
                  <a:pt x="1113" y="665"/>
                </a:cubicBezTo>
                <a:lnTo>
                  <a:pt x="1113" y="711"/>
                </a:lnTo>
                <a:close/>
                <a:moveTo>
                  <a:pt x="1210" y="711"/>
                </a:moveTo>
                <a:cubicBezTo>
                  <a:pt x="1210" y="718"/>
                  <a:pt x="1204" y="724"/>
                  <a:pt x="1197" y="724"/>
                </a:cubicBezTo>
                <a:cubicBezTo>
                  <a:pt x="1179" y="724"/>
                  <a:pt x="1179" y="724"/>
                  <a:pt x="1179" y="724"/>
                </a:cubicBezTo>
                <a:cubicBezTo>
                  <a:pt x="1171" y="724"/>
                  <a:pt x="1165" y="718"/>
                  <a:pt x="1165" y="711"/>
                </a:cubicBezTo>
                <a:cubicBezTo>
                  <a:pt x="1165" y="665"/>
                  <a:pt x="1165" y="665"/>
                  <a:pt x="1165" y="665"/>
                </a:cubicBezTo>
                <a:cubicBezTo>
                  <a:pt x="1165" y="657"/>
                  <a:pt x="1171" y="652"/>
                  <a:pt x="1179" y="652"/>
                </a:cubicBezTo>
                <a:cubicBezTo>
                  <a:pt x="1197" y="652"/>
                  <a:pt x="1197" y="652"/>
                  <a:pt x="1197" y="652"/>
                </a:cubicBezTo>
                <a:cubicBezTo>
                  <a:pt x="1204" y="652"/>
                  <a:pt x="1210" y="657"/>
                  <a:pt x="1210" y="665"/>
                </a:cubicBezTo>
                <a:lnTo>
                  <a:pt x="1210" y="711"/>
                </a:lnTo>
                <a:close/>
                <a:moveTo>
                  <a:pt x="1307" y="711"/>
                </a:moveTo>
                <a:cubicBezTo>
                  <a:pt x="1307" y="718"/>
                  <a:pt x="1301" y="724"/>
                  <a:pt x="1294" y="724"/>
                </a:cubicBezTo>
                <a:cubicBezTo>
                  <a:pt x="1275" y="724"/>
                  <a:pt x="1275" y="724"/>
                  <a:pt x="1275" y="724"/>
                </a:cubicBezTo>
                <a:cubicBezTo>
                  <a:pt x="1268" y="724"/>
                  <a:pt x="1262" y="718"/>
                  <a:pt x="1262" y="711"/>
                </a:cubicBezTo>
                <a:cubicBezTo>
                  <a:pt x="1262" y="665"/>
                  <a:pt x="1262" y="665"/>
                  <a:pt x="1262" y="665"/>
                </a:cubicBezTo>
                <a:cubicBezTo>
                  <a:pt x="1262" y="657"/>
                  <a:pt x="1268" y="652"/>
                  <a:pt x="1275" y="652"/>
                </a:cubicBezTo>
                <a:cubicBezTo>
                  <a:pt x="1294" y="652"/>
                  <a:pt x="1294" y="652"/>
                  <a:pt x="1294" y="652"/>
                </a:cubicBezTo>
                <a:cubicBezTo>
                  <a:pt x="1301" y="652"/>
                  <a:pt x="1307" y="657"/>
                  <a:pt x="1307" y="665"/>
                </a:cubicBezTo>
                <a:lnTo>
                  <a:pt x="1307" y="711"/>
                </a:lnTo>
                <a:close/>
                <a:moveTo>
                  <a:pt x="1314" y="101"/>
                </a:moveTo>
                <a:cubicBezTo>
                  <a:pt x="1314" y="109"/>
                  <a:pt x="1308" y="115"/>
                  <a:pt x="1301" y="115"/>
                </a:cubicBezTo>
                <a:cubicBezTo>
                  <a:pt x="1282" y="115"/>
                  <a:pt x="1282" y="115"/>
                  <a:pt x="1282" y="115"/>
                </a:cubicBezTo>
                <a:cubicBezTo>
                  <a:pt x="1275" y="115"/>
                  <a:pt x="1269" y="109"/>
                  <a:pt x="1269" y="101"/>
                </a:cubicBezTo>
                <a:cubicBezTo>
                  <a:pt x="1269" y="55"/>
                  <a:pt x="1269" y="55"/>
                  <a:pt x="1269" y="55"/>
                </a:cubicBezTo>
                <a:cubicBezTo>
                  <a:pt x="1269" y="48"/>
                  <a:pt x="1275" y="42"/>
                  <a:pt x="1282" y="42"/>
                </a:cubicBezTo>
                <a:cubicBezTo>
                  <a:pt x="1301" y="42"/>
                  <a:pt x="1301" y="42"/>
                  <a:pt x="1301" y="42"/>
                </a:cubicBezTo>
                <a:cubicBezTo>
                  <a:pt x="1308" y="42"/>
                  <a:pt x="1314" y="48"/>
                  <a:pt x="1314" y="55"/>
                </a:cubicBezTo>
                <a:lnTo>
                  <a:pt x="1314" y="101"/>
                </a:lnTo>
                <a:close/>
                <a:moveTo>
                  <a:pt x="1404" y="711"/>
                </a:moveTo>
                <a:cubicBezTo>
                  <a:pt x="1404" y="718"/>
                  <a:pt x="1398" y="724"/>
                  <a:pt x="1391" y="724"/>
                </a:cubicBezTo>
                <a:cubicBezTo>
                  <a:pt x="1372" y="724"/>
                  <a:pt x="1372" y="724"/>
                  <a:pt x="1372" y="724"/>
                </a:cubicBezTo>
                <a:cubicBezTo>
                  <a:pt x="1365" y="724"/>
                  <a:pt x="1359" y="718"/>
                  <a:pt x="1359" y="711"/>
                </a:cubicBezTo>
                <a:cubicBezTo>
                  <a:pt x="1359" y="665"/>
                  <a:pt x="1359" y="665"/>
                  <a:pt x="1359" y="665"/>
                </a:cubicBezTo>
                <a:cubicBezTo>
                  <a:pt x="1359" y="657"/>
                  <a:pt x="1365" y="652"/>
                  <a:pt x="1372" y="652"/>
                </a:cubicBezTo>
                <a:cubicBezTo>
                  <a:pt x="1391" y="652"/>
                  <a:pt x="1391" y="652"/>
                  <a:pt x="1391" y="652"/>
                </a:cubicBezTo>
                <a:cubicBezTo>
                  <a:pt x="1398" y="652"/>
                  <a:pt x="1404" y="657"/>
                  <a:pt x="1404" y="665"/>
                </a:cubicBezTo>
                <a:lnTo>
                  <a:pt x="1404" y="711"/>
                </a:lnTo>
                <a:close/>
                <a:moveTo>
                  <a:pt x="1501" y="711"/>
                </a:moveTo>
                <a:cubicBezTo>
                  <a:pt x="1501" y="718"/>
                  <a:pt x="1495" y="724"/>
                  <a:pt x="1488" y="724"/>
                </a:cubicBezTo>
                <a:cubicBezTo>
                  <a:pt x="1469" y="724"/>
                  <a:pt x="1469" y="724"/>
                  <a:pt x="1469" y="724"/>
                </a:cubicBezTo>
                <a:cubicBezTo>
                  <a:pt x="1462" y="724"/>
                  <a:pt x="1456" y="718"/>
                  <a:pt x="1456" y="711"/>
                </a:cubicBezTo>
                <a:cubicBezTo>
                  <a:pt x="1456" y="665"/>
                  <a:pt x="1456" y="665"/>
                  <a:pt x="1456" y="665"/>
                </a:cubicBezTo>
                <a:cubicBezTo>
                  <a:pt x="1456" y="657"/>
                  <a:pt x="1462" y="652"/>
                  <a:pt x="1469" y="652"/>
                </a:cubicBezTo>
                <a:cubicBezTo>
                  <a:pt x="1488" y="652"/>
                  <a:pt x="1488" y="652"/>
                  <a:pt x="1488" y="652"/>
                </a:cubicBezTo>
                <a:cubicBezTo>
                  <a:pt x="1495" y="652"/>
                  <a:pt x="1501" y="657"/>
                  <a:pt x="1501" y="665"/>
                </a:cubicBezTo>
                <a:lnTo>
                  <a:pt x="1501" y="711"/>
                </a:lnTo>
                <a:close/>
                <a:moveTo>
                  <a:pt x="1598" y="711"/>
                </a:moveTo>
                <a:cubicBezTo>
                  <a:pt x="1598" y="718"/>
                  <a:pt x="1592" y="724"/>
                  <a:pt x="1585" y="724"/>
                </a:cubicBezTo>
                <a:cubicBezTo>
                  <a:pt x="1566" y="724"/>
                  <a:pt x="1566" y="724"/>
                  <a:pt x="1566" y="724"/>
                </a:cubicBezTo>
                <a:cubicBezTo>
                  <a:pt x="1559" y="724"/>
                  <a:pt x="1553" y="718"/>
                  <a:pt x="1553" y="711"/>
                </a:cubicBezTo>
                <a:cubicBezTo>
                  <a:pt x="1553" y="665"/>
                  <a:pt x="1553" y="665"/>
                  <a:pt x="1553" y="665"/>
                </a:cubicBezTo>
                <a:cubicBezTo>
                  <a:pt x="1553" y="657"/>
                  <a:pt x="1559" y="652"/>
                  <a:pt x="1566" y="652"/>
                </a:cubicBezTo>
                <a:cubicBezTo>
                  <a:pt x="1585" y="652"/>
                  <a:pt x="1585" y="652"/>
                  <a:pt x="1585" y="652"/>
                </a:cubicBezTo>
                <a:cubicBezTo>
                  <a:pt x="1592" y="652"/>
                  <a:pt x="1598" y="657"/>
                  <a:pt x="1598" y="665"/>
                </a:cubicBezTo>
                <a:lnTo>
                  <a:pt x="1598" y="711"/>
                </a:lnTo>
                <a:close/>
                <a:moveTo>
                  <a:pt x="1695" y="711"/>
                </a:moveTo>
                <a:cubicBezTo>
                  <a:pt x="1695" y="718"/>
                  <a:pt x="1689" y="724"/>
                  <a:pt x="1681" y="724"/>
                </a:cubicBezTo>
                <a:cubicBezTo>
                  <a:pt x="1663" y="724"/>
                  <a:pt x="1663" y="724"/>
                  <a:pt x="1663" y="724"/>
                </a:cubicBezTo>
                <a:cubicBezTo>
                  <a:pt x="1655" y="724"/>
                  <a:pt x="1650" y="718"/>
                  <a:pt x="1650" y="711"/>
                </a:cubicBezTo>
                <a:cubicBezTo>
                  <a:pt x="1650" y="665"/>
                  <a:pt x="1650" y="665"/>
                  <a:pt x="1650" y="665"/>
                </a:cubicBezTo>
                <a:cubicBezTo>
                  <a:pt x="1650" y="657"/>
                  <a:pt x="1655" y="652"/>
                  <a:pt x="1663" y="652"/>
                </a:cubicBezTo>
                <a:cubicBezTo>
                  <a:pt x="1681" y="652"/>
                  <a:pt x="1681" y="652"/>
                  <a:pt x="1681" y="652"/>
                </a:cubicBezTo>
                <a:cubicBezTo>
                  <a:pt x="1689" y="652"/>
                  <a:pt x="1695" y="657"/>
                  <a:pt x="1695" y="665"/>
                </a:cubicBezTo>
                <a:lnTo>
                  <a:pt x="1695" y="711"/>
                </a:lnTo>
                <a:close/>
                <a:moveTo>
                  <a:pt x="1791" y="711"/>
                </a:moveTo>
                <a:cubicBezTo>
                  <a:pt x="1791" y="718"/>
                  <a:pt x="1785" y="724"/>
                  <a:pt x="1778" y="724"/>
                </a:cubicBezTo>
                <a:cubicBezTo>
                  <a:pt x="1760" y="724"/>
                  <a:pt x="1760" y="724"/>
                  <a:pt x="1760" y="724"/>
                </a:cubicBezTo>
                <a:cubicBezTo>
                  <a:pt x="1752" y="724"/>
                  <a:pt x="1746" y="718"/>
                  <a:pt x="1746" y="711"/>
                </a:cubicBezTo>
                <a:cubicBezTo>
                  <a:pt x="1746" y="665"/>
                  <a:pt x="1746" y="665"/>
                  <a:pt x="1746" y="665"/>
                </a:cubicBezTo>
                <a:cubicBezTo>
                  <a:pt x="1746" y="657"/>
                  <a:pt x="1752" y="652"/>
                  <a:pt x="1760" y="652"/>
                </a:cubicBezTo>
                <a:cubicBezTo>
                  <a:pt x="1778" y="652"/>
                  <a:pt x="1778" y="652"/>
                  <a:pt x="1778" y="652"/>
                </a:cubicBezTo>
                <a:cubicBezTo>
                  <a:pt x="1785" y="652"/>
                  <a:pt x="1791" y="657"/>
                  <a:pt x="1791" y="665"/>
                </a:cubicBezTo>
                <a:lnTo>
                  <a:pt x="1791" y="711"/>
                </a:lnTo>
                <a:close/>
                <a:moveTo>
                  <a:pt x="1888" y="711"/>
                </a:moveTo>
                <a:cubicBezTo>
                  <a:pt x="1888" y="718"/>
                  <a:pt x="1882" y="724"/>
                  <a:pt x="1875" y="724"/>
                </a:cubicBezTo>
                <a:cubicBezTo>
                  <a:pt x="1856" y="724"/>
                  <a:pt x="1856" y="724"/>
                  <a:pt x="1856" y="724"/>
                </a:cubicBezTo>
                <a:cubicBezTo>
                  <a:pt x="1849" y="724"/>
                  <a:pt x="1843" y="718"/>
                  <a:pt x="1843" y="711"/>
                </a:cubicBezTo>
                <a:cubicBezTo>
                  <a:pt x="1843" y="665"/>
                  <a:pt x="1843" y="665"/>
                  <a:pt x="1843" y="665"/>
                </a:cubicBezTo>
                <a:cubicBezTo>
                  <a:pt x="1843" y="657"/>
                  <a:pt x="1849" y="652"/>
                  <a:pt x="1856" y="652"/>
                </a:cubicBezTo>
                <a:cubicBezTo>
                  <a:pt x="1875" y="652"/>
                  <a:pt x="1875" y="652"/>
                  <a:pt x="1875" y="652"/>
                </a:cubicBezTo>
                <a:cubicBezTo>
                  <a:pt x="1882" y="652"/>
                  <a:pt x="1888" y="657"/>
                  <a:pt x="1888" y="665"/>
                </a:cubicBezTo>
                <a:lnTo>
                  <a:pt x="1888" y="711"/>
                </a:lnTo>
                <a:close/>
                <a:moveTo>
                  <a:pt x="1895" y="101"/>
                </a:moveTo>
                <a:cubicBezTo>
                  <a:pt x="1895" y="109"/>
                  <a:pt x="1889" y="115"/>
                  <a:pt x="1882" y="115"/>
                </a:cubicBezTo>
                <a:cubicBezTo>
                  <a:pt x="1863" y="115"/>
                  <a:pt x="1863" y="115"/>
                  <a:pt x="1863" y="115"/>
                </a:cubicBezTo>
                <a:cubicBezTo>
                  <a:pt x="1856" y="115"/>
                  <a:pt x="1850" y="109"/>
                  <a:pt x="1850" y="101"/>
                </a:cubicBezTo>
                <a:cubicBezTo>
                  <a:pt x="1850" y="55"/>
                  <a:pt x="1850" y="55"/>
                  <a:pt x="1850" y="55"/>
                </a:cubicBezTo>
                <a:cubicBezTo>
                  <a:pt x="1850" y="48"/>
                  <a:pt x="1856" y="42"/>
                  <a:pt x="1863" y="42"/>
                </a:cubicBezTo>
                <a:cubicBezTo>
                  <a:pt x="1882" y="42"/>
                  <a:pt x="1882" y="42"/>
                  <a:pt x="1882" y="42"/>
                </a:cubicBezTo>
                <a:cubicBezTo>
                  <a:pt x="1889" y="42"/>
                  <a:pt x="1895" y="48"/>
                  <a:pt x="1895" y="55"/>
                </a:cubicBezTo>
                <a:lnTo>
                  <a:pt x="1895" y="101"/>
                </a:lnTo>
                <a:close/>
                <a:moveTo>
                  <a:pt x="1985" y="711"/>
                </a:moveTo>
                <a:cubicBezTo>
                  <a:pt x="1985" y="718"/>
                  <a:pt x="1979" y="724"/>
                  <a:pt x="1972" y="724"/>
                </a:cubicBezTo>
                <a:cubicBezTo>
                  <a:pt x="1953" y="724"/>
                  <a:pt x="1953" y="724"/>
                  <a:pt x="1953" y="724"/>
                </a:cubicBezTo>
                <a:cubicBezTo>
                  <a:pt x="1946" y="724"/>
                  <a:pt x="1940" y="718"/>
                  <a:pt x="1940" y="711"/>
                </a:cubicBezTo>
                <a:cubicBezTo>
                  <a:pt x="1940" y="665"/>
                  <a:pt x="1940" y="665"/>
                  <a:pt x="1940" y="665"/>
                </a:cubicBezTo>
                <a:cubicBezTo>
                  <a:pt x="1940" y="657"/>
                  <a:pt x="1946" y="652"/>
                  <a:pt x="1953" y="652"/>
                </a:cubicBezTo>
                <a:cubicBezTo>
                  <a:pt x="1972" y="652"/>
                  <a:pt x="1972" y="652"/>
                  <a:pt x="1972" y="652"/>
                </a:cubicBezTo>
                <a:cubicBezTo>
                  <a:pt x="1979" y="652"/>
                  <a:pt x="1985" y="657"/>
                  <a:pt x="1985" y="665"/>
                </a:cubicBezTo>
                <a:lnTo>
                  <a:pt x="1985" y="711"/>
                </a:lnTo>
                <a:close/>
                <a:moveTo>
                  <a:pt x="1992" y="101"/>
                </a:moveTo>
                <a:cubicBezTo>
                  <a:pt x="1992" y="109"/>
                  <a:pt x="1986" y="115"/>
                  <a:pt x="1979" y="115"/>
                </a:cubicBezTo>
                <a:cubicBezTo>
                  <a:pt x="1960" y="115"/>
                  <a:pt x="1960" y="115"/>
                  <a:pt x="1960" y="115"/>
                </a:cubicBezTo>
                <a:cubicBezTo>
                  <a:pt x="1953" y="115"/>
                  <a:pt x="1947" y="109"/>
                  <a:pt x="1947" y="101"/>
                </a:cubicBezTo>
                <a:cubicBezTo>
                  <a:pt x="1947" y="55"/>
                  <a:pt x="1947" y="55"/>
                  <a:pt x="1947" y="55"/>
                </a:cubicBezTo>
                <a:cubicBezTo>
                  <a:pt x="1947" y="48"/>
                  <a:pt x="1953" y="42"/>
                  <a:pt x="1960" y="42"/>
                </a:cubicBezTo>
                <a:cubicBezTo>
                  <a:pt x="1979" y="42"/>
                  <a:pt x="1979" y="42"/>
                  <a:pt x="1979" y="42"/>
                </a:cubicBezTo>
                <a:cubicBezTo>
                  <a:pt x="1986" y="42"/>
                  <a:pt x="1992" y="48"/>
                  <a:pt x="1992" y="55"/>
                </a:cubicBezTo>
                <a:lnTo>
                  <a:pt x="1992" y="101"/>
                </a:lnTo>
                <a:close/>
                <a:moveTo>
                  <a:pt x="2082" y="711"/>
                </a:moveTo>
                <a:cubicBezTo>
                  <a:pt x="2082" y="718"/>
                  <a:pt x="2076" y="724"/>
                  <a:pt x="2069" y="724"/>
                </a:cubicBezTo>
                <a:cubicBezTo>
                  <a:pt x="2050" y="724"/>
                  <a:pt x="2050" y="724"/>
                  <a:pt x="2050" y="724"/>
                </a:cubicBezTo>
                <a:cubicBezTo>
                  <a:pt x="2043" y="724"/>
                  <a:pt x="2037" y="718"/>
                  <a:pt x="2037" y="711"/>
                </a:cubicBezTo>
                <a:cubicBezTo>
                  <a:pt x="2037" y="665"/>
                  <a:pt x="2037" y="665"/>
                  <a:pt x="2037" y="665"/>
                </a:cubicBezTo>
                <a:cubicBezTo>
                  <a:pt x="2037" y="657"/>
                  <a:pt x="2043" y="652"/>
                  <a:pt x="2050" y="652"/>
                </a:cubicBezTo>
                <a:cubicBezTo>
                  <a:pt x="2069" y="652"/>
                  <a:pt x="2069" y="652"/>
                  <a:pt x="2069" y="652"/>
                </a:cubicBezTo>
                <a:cubicBezTo>
                  <a:pt x="2076" y="652"/>
                  <a:pt x="2082" y="657"/>
                  <a:pt x="2082" y="665"/>
                </a:cubicBezTo>
                <a:lnTo>
                  <a:pt x="2082" y="711"/>
                </a:lnTo>
                <a:close/>
                <a:moveTo>
                  <a:pt x="2179" y="711"/>
                </a:moveTo>
                <a:cubicBezTo>
                  <a:pt x="2179" y="718"/>
                  <a:pt x="2173" y="724"/>
                  <a:pt x="2166" y="724"/>
                </a:cubicBezTo>
                <a:cubicBezTo>
                  <a:pt x="2147" y="724"/>
                  <a:pt x="2147" y="724"/>
                  <a:pt x="2147" y="724"/>
                </a:cubicBezTo>
                <a:cubicBezTo>
                  <a:pt x="2140" y="724"/>
                  <a:pt x="2134" y="718"/>
                  <a:pt x="2134" y="711"/>
                </a:cubicBezTo>
                <a:cubicBezTo>
                  <a:pt x="2134" y="665"/>
                  <a:pt x="2134" y="665"/>
                  <a:pt x="2134" y="665"/>
                </a:cubicBezTo>
                <a:cubicBezTo>
                  <a:pt x="2134" y="657"/>
                  <a:pt x="2140" y="652"/>
                  <a:pt x="2147" y="652"/>
                </a:cubicBezTo>
                <a:cubicBezTo>
                  <a:pt x="2166" y="652"/>
                  <a:pt x="2166" y="652"/>
                  <a:pt x="2166" y="652"/>
                </a:cubicBezTo>
                <a:cubicBezTo>
                  <a:pt x="2173" y="652"/>
                  <a:pt x="2179" y="657"/>
                  <a:pt x="2179" y="665"/>
                </a:cubicBezTo>
                <a:lnTo>
                  <a:pt x="2179" y="711"/>
                </a:lnTo>
                <a:close/>
                <a:moveTo>
                  <a:pt x="2276" y="711"/>
                </a:moveTo>
                <a:cubicBezTo>
                  <a:pt x="2276" y="718"/>
                  <a:pt x="2270" y="724"/>
                  <a:pt x="2262" y="724"/>
                </a:cubicBezTo>
                <a:cubicBezTo>
                  <a:pt x="2244" y="724"/>
                  <a:pt x="2244" y="724"/>
                  <a:pt x="2244" y="724"/>
                </a:cubicBezTo>
                <a:cubicBezTo>
                  <a:pt x="2237" y="724"/>
                  <a:pt x="2231" y="718"/>
                  <a:pt x="2231" y="711"/>
                </a:cubicBezTo>
                <a:cubicBezTo>
                  <a:pt x="2231" y="665"/>
                  <a:pt x="2231" y="665"/>
                  <a:pt x="2231" y="665"/>
                </a:cubicBezTo>
                <a:cubicBezTo>
                  <a:pt x="2231" y="657"/>
                  <a:pt x="2237" y="652"/>
                  <a:pt x="2244" y="652"/>
                </a:cubicBezTo>
                <a:cubicBezTo>
                  <a:pt x="2262" y="652"/>
                  <a:pt x="2262" y="652"/>
                  <a:pt x="2262" y="652"/>
                </a:cubicBezTo>
                <a:cubicBezTo>
                  <a:pt x="2270" y="652"/>
                  <a:pt x="2276" y="657"/>
                  <a:pt x="2276" y="665"/>
                </a:cubicBezTo>
                <a:lnTo>
                  <a:pt x="2276" y="711"/>
                </a:lnTo>
                <a:close/>
                <a:moveTo>
                  <a:pt x="2372" y="711"/>
                </a:moveTo>
                <a:cubicBezTo>
                  <a:pt x="2372" y="718"/>
                  <a:pt x="2367" y="724"/>
                  <a:pt x="2359" y="724"/>
                </a:cubicBezTo>
                <a:cubicBezTo>
                  <a:pt x="2341" y="724"/>
                  <a:pt x="2341" y="724"/>
                  <a:pt x="2341" y="724"/>
                </a:cubicBezTo>
                <a:cubicBezTo>
                  <a:pt x="2333" y="724"/>
                  <a:pt x="2327" y="718"/>
                  <a:pt x="2327" y="711"/>
                </a:cubicBezTo>
                <a:cubicBezTo>
                  <a:pt x="2327" y="665"/>
                  <a:pt x="2327" y="665"/>
                  <a:pt x="2327" y="665"/>
                </a:cubicBezTo>
                <a:cubicBezTo>
                  <a:pt x="2327" y="657"/>
                  <a:pt x="2333" y="652"/>
                  <a:pt x="2341" y="652"/>
                </a:cubicBezTo>
                <a:cubicBezTo>
                  <a:pt x="2359" y="652"/>
                  <a:pt x="2359" y="652"/>
                  <a:pt x="2359" y="652"/>
                </a:cubicBezTo>
                <a:cubicBezTo>
                  <a:pt x="2367" y="652"/>
                  <a:pt x="2372" y="657"/>
                  <a:pt x="2372" y="665"/>
                </a:cubicBezTo>
                <a:lnTo>
                  <a:pt x="2372" y="711"/>
                </a:lnTo>
                <a:close/>
                <a:moveTo>
                  <a:pt x="2469" y="711"/>
                </a:moveTo>
                <a:cubicBezTo>
                  <a:pt x="2469" y="718"/>
                  <a:pt x="2463" y="724"/>
                  <a:pt x="2456" y="724"/>
                </a:cubicBezTo>
                <a:cubicBezTo>
                  <a:pt x="2437" y="724"/>
                  <a:pt x="2437" y="724"/>
                  <a:pt x="2437" y="724"/>
                </a:cubicBezTo>
                <a:cubicBezTo>
                  <a:pt x="2430" y="724"/>
                  <a:pt x="2424" y="718"/>
                  <a:pt x="2424" y="711"/>
                </a:cubicBezTo>
                <a:cubicBezTo>
                  <a:pt x="2424" y="665"/>
                  <a:pt x="2424" y="665"/>
                  <a:pt x="2424" y="665"/>
                </a:cubicBezTo>
                <a:cubicBezTo>
                  <a:pt x="2424" y="657"/>
                  <a:pt x="2430" y="652"/>
                  <a:pt x="2437" y="652"/>
                </a:cubicBezTo>
                <a:cubicBezTo>
                  <a:pt x="2456" y="652"/>
                  <a:pt x="2456" y="652"/>
                  <a:pt x="2456" y="652"/>
                </a:cubicBezTo>
                <a:cubicBezTo>
                  <a:pt x="2463" y="652"/>
                  <a:pt x="2469" y="657"/>
                  <a:pt x="2469" y="665"/>
                </a:cubicBezTo>
                <a:lnTo>
                  <a:pt x="2469" y="711"/>
                </a:lnTo>
                <a:close/>
                <a:moveTo>
                  <a:pt x="2566" y="711"/>
                </a:moveTo>
                <a:cubicBezTo>
                  <a:pt x="2566" y="718"/>
                  <a:pt x="2560" y="724"/>
                  <a:pt x="2553" y="724"/>
                </a:cubicBezTo>
                <a:cubicBezTo>
                  <a:pt x="2534" y="724"/>
                  <a:pt x="2534" y="724"/>
                  <a:pt x="2534" y="724"/>
                </a:cubicBezTo>
                <a:cubicBezTo>
                  <a:pt x="2527" y="724"/>
                  <a:pt x="2521" y="718"/>
                  <a:pt x="2521" y="711"/>
                </a:cubicBezTo>
                <a:cubicBezTo>
                  <a:pt x="2521" y="665"/>
                  <a:pt x="2521" y="665"/>
                  <a:pt x="2521" y="665"/>
                </a:cubicBezTo>
                <a:cubicBezTo>
                  <a:pt x="2521" y="657"/>
                  <a:pt x="2527" y="652"/>
                  <a:pt x="2534" y="652"/>
                </a:cubicBezTo>
                <a:cubicBezTo>
                  <a:pt x="2553" y="652"/>
                  <a:pt x="2553" y="652"/>
                  <a:pt x="2553" y="652"/>
                </a:cubicBezTo>
                <a:cubicBezTo>
                  <a:pt x="2560" y="652"/>
                  <a:pt x="2566" y="657"/>
                  <a:pt x="2566" y="665"/>
                </a:cubicBezTo>
                <a:lnTo>
                  <a:pt x="2566" y="711"/>
                </a:lnTo>
                <a:close/>
                <a:moveTo>
                  <a:pt x="2573" y="101"/>
                </a:moveTo>
                <a:cubicBezTo>
                  <a:pt x="2573" y="109"/>
                  <a:pt x="2567" y="115"/>
                  <a:pt x="2560" y="115"/>
                </a:cubicBezTo>
                <a:cubicBezTo>
                  <a:pt x="2541" y="115"/>
                  <a:pt x="2541" y="115"/>
                  <a:pt x="2541" y="115"/>
                </a:cubicBezTo>
                <a:cubicBezTo>
                  <a:pt x="2534" y="115"/>
                  <a:pt x="2528" y="109"/>
                  <a:pt x="2528" y="101"/>
                </a:cubicBezTo>
                <a:cubicBezTo>
                  <a:pt x="2528" y="55"/>
                  <a:pt x="2528" y="55"/>
                  <a:pt x="2528" y="55"/>
                </a:cubicBezTo>
                <a:cubicBezTo>
                  <a:pt x="2528" y="48"/>
                  <a:pt x="2534" y="42"/>
                  <a:pt x="2541" y="42"/>
                </a:cubicBezTo>
                <a:cubicBezTo>
                  <a:pt x="2560" y="42"/>
                  <a:pt x="2560" y="42"/>
                  <a:pt x="2560" y="42"/>
                </a:cubicBezTo>
                <a:cubicBezTo>
                  <a:pt x="2567" y="42"/>
                  <a:pt x="2573" y="48"/>
                  <a:pt x="2573" y="55"/>
                </a:cubicBezTo>
                <a:lnTo>
                  <a:pt x="2573" y="101"/>
                </a:lnTo>
                <a:close/>
                <a:moveTo>
                  <a:pt x="2663" y="711"/>
                </a:moveTo>
                <a:cubicBezTo>
                  <a:pt x="2663" y="718"/>
                  <a:pt x="2657" y="724"/>
                  <a:pt x="2650" y="724"/>
                </a:cubicBezTo>
                <a:cubicBezTo>
                  <a:pt x="2631" y="724"/>
                  <a:pt x="2631" y="724"/>
                  <a:pt x="2631" y="724"/>
                </a:cubicBezTo>
                <a:cubicBezTo>
                  <a:pt x="2624" y="724"/>
                  <a:pt x="2618" y="718"/>
                  <a:pt x="2618" y="711"/>
                </a:cubicBezTo>
                <a:cubicBezTo>
                  <a:pt x="2618" y="665"/>
                  <a:pt x="2618" y="665"/>
                  <a:pt x="2618" y="665"/>
                </a:cubicBezTo>
                <a:cubicBezTo>
                  <a:pt x="2618" y="657"/>
                  <a:pt x="2624" y="652"/>
                  <a:pt x="2631" y="652"/>
                </a:cubicBezTo>
                <a:cubicBezTo>
                  <a:pt x="2650" y="652"/>
                  <a:pt x="2650" y="652"/>
                  <a:pt x="2650" y="652"/>
                </a:cubicBezTo>
                <a:cubicBezTo>
                  <a:pt x="2657" y="652"/>
                  <a:pt x="2663" y="657"/>
                  <a:pt x="2663" y="665"/>
                </a:cubicBezTo>
                <a:lnTo>
                  <a:pt x="2663" y="711"/>
                </a:lnTo>
                <a:close/>
                <a:moveTo>
                  <a:pt x="2760" y="711"/>
                </a:moveTo>
                <a:cubicBezTo>
                  <a:pt x="2760" y="718"/>
                  <a:pt x="2754" y="724"/>
                  <a:pt x="2747" y="724"/>
                </a:cubicBezTo>
                <a:cubicBezTo>
                  <a:pt x="2728" y="724"/>
                  <a:pt x="2728" y="724"/>
                  <a:pt x="2728" y="724"/>
                </a:cubicBezTo>
                <a:cubicBezTo>
                  <a:pt x="2721" y="724"/>
                  <a:pt x="2715" y="718"/>
                  <a:pt x="2715" y="711"/>
                </a:cubicBezTo>
                <a:cubicBezTo>
                  <a:pt x="2715" y="665"/>
                  <a:pt x="2715" y="665"/>
                  <a:pt x="2715" y="665"/>
                </a:cubicBezTo>
                <a:cubicBezTo>
                  <a:pt x="2715" y="657"/>
                  <a:pt x="2721" y="652"/>
                  <a:pt x="2728" y="652"/>
                </a:cubicBezTo>
                <a:cubicBezTo>
                  <a:pt x="2747" y="652"/>
                  <a:pt x="2747" y="652"/>
                  <a:pt x="2747" y="652"/>
                </a:cubicBezTo>
                <a:cubicBezTo>
                  <a:pt x="2754" y="652"/>
                  <a:pt x="2760" y="657"/>
                  <a:pt x="2760" y="665"/>
                </a:cubicBezTo>
                <a:lnTo>
                  <a:pt x="2760" y="711"/>
                </a:lnTo>
                <a:close/>
                <a:moveTo>
                  <a:pt x="2857" y="711"/>
                </a:moveTo>
                <a:cubicBezTo>
                  <a:pt x="2857" y="718"/>
                  <a:pt x="2851" y="724"/>
                  <a:pt x="2843" y="724"/>
                </a:cubicBezTo>
                <a:cubicBezTo>
                  <a:pt x="2825" y="724"/>
                  <a:pt x="2825" y="724"/>
                  <a:pt x="2825" y="724"/>
                </a:cubicBezTo>
                <a:cubicBezTo>
                  <a:pt x="2818" y="724"/>
                  <a:pt x="2812" y="718"/>
                  <a:pt x="2812" y="711"/>
                </a:cubicBezTo>
                <a:cubicBezTo>
                  <a:pt x="2812" y="665"/>
                  <a:pt x="2812" y="665"/>
                  <a:pt x="2812" y="665"/>
                </a:cubicBezTo>
                <a:cubicBezTo>
                  <a:pt x="2812" y="657"/>
                  <a:pt x="2818" y="652"/>
                  <a:pt x="2825" y="652"/>
                </a:cubicBezTo>
                <a:cubicBezTo>
                  <a:pt x="2843" y="652"/>
                  <a:pt x="2843" y="652"/>
                  <a:pt x="2843" y="652"/>
                </a:cubicBezTo>
                <a:cubicBezTo>
                  <a:pt x="2851" y="652"/>
                  <a:pt x="2857" y="657"/>
                  <a:pt x="2857" y="665"/>
                </a:cubicBezTo>
                <a:lnTo>
                  <a:pt x="2857" y="711"/>
                </a:lnTo>
                <a:close/>
                <a:moveTo>
                  <a:pt x="2953" y="711"/>
                </a:moveTo>
                <a:cubicBezTo>
                  <a:pt x="2953" y="718"/>
                  <a:pt x="2948" y="724"/>
                  <a:pt x="2940" y="724"/>
                </a:cubicBezTo>
                <a:cubicBezTo>
                  <a:pt x="2922" y="724"/>
                  <a:pt x="2922" y="724"/>
                  <a:pt x="2922" y="724"/>
                </a:cubicBezTo>
                <a:cubicBezTo>
                  <a:pt x="2914" y="724"/>
                  <a:pt x="2909" y="718"/>
                  <a:pt x="2909" y="711"/>
                </a:cubicBezTo>
                <a:cubicBezTo>
                  <a:pt x="2909" y="665"/>
                  <a:pt x="2909" y="665"/>
                  <a:pt x="2909" y="665"/>
                </a:cubicBezTo>
                <a:cubicBezTo>
                  <a:pt x="2909" y="657"/>
                  <a:pt x="2914" y="652"/>
                  <a:pt x="2922" y="652"/>
                </a:cubicBezTo>
                <a:cubicBezTo>
                  <a:pt x="2940" y="652"/>
                  <a:pt x="2940" y="652"/>
                  <a:pt x="2940" y="652"/>
                </a:cubicBezTo>
                <a:cubicBezTo>
                  <a:pt x="2948" y="652"/>
                  <a:pt x="2953" y="657"/>
                  <a:pt x="2953" y="665"/>
                </a:cubicBezTo>
                <a:lnTo>
                  <a:pt x="2953" y="711"/>
                </a:lnTo>
                <a:close/>
                <a:moveTo>
                  <a:pt x="3050" y="711"/>
                </a:moveTo>
                <a:cubicBezTo>
                  <a:pt x="3050" y="718"/>
                  <a:pt x="3044" y="724"/>
                  <a:pt x="3037" y="724"/>
                </a:cubicBezTo>
                <a:cubicBezTo>
                  <a:pt x="3019" y="724"/>
                  <a:pt x="3019" y="724"/>
                  <a:pt x="3019" y="724"/>
                </a:cubicBezTo>
                <a:cubicBezTo>
                  <a:pt x="3011" y="724"/>
                  <a:pt x="3005" y="718"/>
                  <a:pt x="3005" y="711"/>
                </a:cubicBezTo>
                <a:cubicBezTo>
                  <a:pt x="3005" y="665"/>
                  <a:pt x="3005" y="665"/>
                  <a:pt x="3005" y="665"/>
                </a:cubicBezTo>
                <a:cubicBezTo>
                  <a:pt x="3005" y="657"/>
                  <a:pt x="3011" y="652"/>
                  <a:pt x="3019" y="652"/>
                </a:cubicBezTo>
                <a:cubicBezTo>
                  <a:pt x="3037" y="652"/>
                  <a:pt x="3037" y="652"/>
                  <a:pt x="3037" y="652"/>
                </a:cubicBezTo>
                <a:cubicBezTo>
                  <a:pt x="3044" y="652"/>
                  <a:pt x="3050" y="657"/>
                  <a:pt x="3050" y="665"/>
                </a:cubicBezTo>
                <a:lnTo>
                  <a:pt x="3050" y="711"/>
                </a:lnTo>
                <a:close/>
                <a:moveTo>
                  <a:pt x="3147" y="711"/>
                </a:moveTo>
                <a:cubicBezTo>
                  <a:pt x="3147" y="718"/>
                  <a:pt x="3141" y="724"/>
                  <a:pt x="3134" y="724"/>
                </a:cubicBezTo>
                <a:cubicBezTo>
                  <a:pt x="3115" y="724"/>
                  <a:pt x="3115" y="724"/>
                  <a:pt x="3115" y="724"/>
                </a:cubicBezTo>
                <a:cubicBezTo>
                  <a:pt x="3108" y="724"/>
                  <a:pt x="3102" y="718"/>
                  <a:pt x="3102" y="711"/>
                </a:cubicBezTo>
                <a:cubicBezTo>
                  <a:pt x="3102" y="665"/>
                  <a:pt x="3102" y="665"/>
                  <a:pt x="3102" y="665"/>
                </a:cubicBezTo>
                <a:cubicBezTo>
                  <a:pt x="3102" y="657"/>
                  <a:pt x="3108" y="652"/>
                  <a:pt x="3115" y="652"/>
                </a:cubicBezTo>
                <a:cubicBezTo>
                  <a:pt x="3134" y="652"/>
                  <a:pt x="3134" y="652"/>
                  <a:pt x="3134" y="652"/>
                </a:cubicBezTo>
                <a:cubicBezTo>
                  <a:pt x="3141" y="652"/>
                  <a:pt x="3147" y="657"/>
                  <a:pt x="3147" y="665"/>
                </a:cubicBezTo>
                <a:lnTo>
                  <a:pt x="3147" y="711"/>
                </a:lnTo>
                <a:close/>
                <a:moveTo>
                  <a:pt x="3154" y="101"/>
                </a:moveTo>
                <a:cubicBezTo>
                  <a:pt x="3154" y="109"/>
                  <a:pt x="3148" y="115"/>
                  <a:pt x="3141" y="115"/>
                </a:cubicBezTo>
                <a:cubicBezTo>
                  <a:pt x="3122" y="115"/>
                  <a:pt x="3122" y="115"/>
                  <a:pt x="3122" y="115"/>
                </a:cubicBezTo>
                <a:cubicBezTo>
                  <a:pt x="3115" y="115"/>
                  <a:pt x="3109" y="109"/>
                  <a:pt x="3109" y="101"/>
                </a:cubicBezTo>
                <a:cubicBezTo>
                  <a:pt x="3109" y="55"/>
                  <a:pt x="3109" y="55"/>
                  <a:pt x="3109" y="55"/>
                </a:cubicBezTo>
                <a:cubicBezTo>
                  <a:pt x="3109" y="48"/>
                  <a:pt x="3115" y="42"/>
                  <a:pt x="3122" y="42"/>
                </a:cubicBezTo>
                <a:cubicBezTo>
                  <a:pt x="3141" y="42"/>
                  <a:pt x="3141" y="42"/>
                  <a:pt x="3141" y="42"/>
                </a:cubicBezTo>
                <a:cubicBezTo>
                  <a:pt x="3148" y="42"/>
                  <a:pt x="3154" y="48"/>
                  <a:pt x="3154" y="55"/>
                </a:cubicBezTo>
                <a:lnTo>
                  <a:pt x="3154" y="101"/>
                </a:lnTo>
                <a:close/>
              </a:path>
            </a:pathLst>
          </a:custGeom>
          <a:solidFill>
            <a:srgbClr val="C00000"/>
          </a:solidFill>
          <a:ln w="9525">
            <a:noFill/>
            <a:round/>
          </a:ln>
        </p:spPr>
        <p:txBody>
          <a:bodyPr anchor="ctr"/>
          <a:lstStyle/>
          <a:p>
            <a:pPr algn="ctr"/>
          </a:p>
        </p:txBody>
      </p:sp>
      <p:pic>
        <p:nvPicPr>
          <p:cNvPr id="31" name="图片 30"/>
          <p:cNvPicPr>
            <a:picLocks noChangeAspect="1"/>
          </p:cNvPicPr>
          <p:nvPr>
            <p:custDataLst>
              <p:tags r:id="rId10"/>
            </p:custDataLst>
          </p:nvPr>
        </p:nvPicPr>
        <p:blipFill>
          <a:blip r:embed="rId11"/>
          <a:stretch>
            <a:fillRect/>
          </a:stretch>
        </p:blipFill>
        <p:spPr>
          <a:xfrm>
            <a:off x="3077845" y="2025015"/>
            <a:ext cx="2889250" cy="2388235"/>
          </a:xfrm>
          <a:prstGeom prst="rect">
            <a:avLst/>
          </a:prstGeom>
        </p:spPr>
      </p:pic>
      <p:pic>
        <p:nvPicPr>
          <p:cNvPr id="35" name="图片 4" descr="英国资产阶级庆祝生日.png"/>
          <p:cNvPicPr>
            <a:picLocks noChangeAspect="1" noChangeArrowheads="1"/>
          </p:cNvPicPr>
          <p:nvPr>
            <p:custDataLst>
              <p:tags r:id="rId12"/>
            </p:custDataLst>
          </p:nvPr>
        </p:nvPicPr>
        <p:blipFill>
          <a:blip r:embed="rId13">
            <a:extLst>
              <a:ext uri="{28A0092B-C50C-407E-A947-70E740481C1C}">
                <a14:useLocalDpi xmlns:a14="http://schemas.microsoft.com/office/drawing/2010/main" val="0"/>
              </a:ext>
            </a:extLst>
          </a:blip>
          <a:srcRect b="3099"/>
          <a:stretch>
            <a:fillRect/>
          </a:stretch>
        </p:blipFill>
        <p:spPr bwMode="auto">
          <a:xfrm>
            <a:off x="-137160" y="2025015"/>
            <a:ext cx="3215005" cy="238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图片 99"/>
          <p:cNvPicPr/>
          <p:nvPr>
            <p:custDataLst>
              <p:tags r:id="rId14"/>
            </p:custDataLst>
          </p:nvPr>
        </p:nvPicPr>
        <p:blipFill>
          <a:blip r:embed="rId15"/>
          <a:stretch>
            <a:fillRect/>
          </a:stretch>
        </p:blipFill>
        <p:spPr>
          <a:xfrm>
            <a:off x="5967095" y="2025015"/>
            <a:ext cx="3191510" cy="2388235"/>
          </a:xfrm>
          <a:prstGeom prst="rect">
            <a:avLst/>
          </a:prstGeom>
          <a:noFill/>
          <a:ln w="9525">
            <a:noFill/>
          </a:ln>
        </p:spPr>
      </p:pic>
      <p:pic>
        <p:nvPicPr>
          <p:cNvPr id="101" name="图片 100"/>
          <p:cNvPicPr/>
          <p:nvPr>
            <p:custDataLst>
              <p:tags r:id="rId16"/>
            </p:custDataLst>
          </p:nvPr>
        </p:nvPicPr>
        <p:blipFill>
          <a:blip r:embed="rId17"/>
          <a:stretch>
            <a:fillRect/>
          </a:stretch>
        </p:blipFill>
        <p:spPr>
          <a:xfrm>
            <a:off x="9116695" y="2024380"/>
            <a:ext cx="3075305" cy="2388870"/>
          </a:xfrm>
          <a:prstGeom prst="rect">
            <a:avLst/>
          </a:prstGeom>
          <a:noFill/>
          <a:ln w="9525">
            <a:noFill/>
          </a:ln>
        </p:spPr>
      </p:pic>
      <p:sp>
        <p:nvSpPr>
          <p:cNvPr id="39" name="文本框 38"/>
          <p:cNvSpPr txBox="1"/>
          <p:nvPr>
            <p:custDataLst>
              <p:tags r:id="rId18"/>
            </p:custDataLst>
          </p:nvPr>
        </p:nvSpPr>
        <p:spPr>
          <a:xfrm>
            <a:off x="60325" y="5037455"/>
            <a:ext cx="11822430" cy="460375"/>
          </a:xfrm>
          <a:prstGeom prst="rect">
            <a:avLst/>
          </a:prstGeom>
          <a:noFill/>
          <a:ln>
            <a:solidFill>
              <a:srgbClr val="FFC000"/>
            </a:solidFill>
            <a:prstDash val="lgDashDot"/>
          </a:ln>
        </p:spPr>
        <p:txBody>
          <a:bodyPr wrap="square" rtlCol="0">
            <a:spAutoFit/>
          </a:bodyPr>
          <a:lstStyle/>
          <a:p>
            <a:pPr algn="ctr"/>
            <a:r>
              <a:rPr lang="zh-CN" altLang="en-US" sz="2400" b="1">
                <a:solidFill>
                  <a:schemeClr val="tx1"/>
                </a:solidFill>
                <a:latin typeface="微软雅黑" panose="020B0503020204020204" charset="-122"/>
                <a:ea typeface="微软雅黑" panose="020B0503020204020204" charset="-122"/>
              </a:rPr>
              <a:t>议学任务：漫画讽刺了怎样的社会现状？这一现状会加剧什么的对立？</a:t>
            </a:r>
            <a:endParaRPr lang="zh-CN" altLang="en-US" sz="2400" b="1">
              <a:solidFill>
                <a:schemeClr val="tx1"/>
              </a:solidFill>
              <a:latin typeface="微软雅黑" panose="020B0503020204020204" charset="-122"/>
              <a:ea typeface="微软雅黑" panose="020B0503020204020204" charset="-122"/>
            </a:endParaRPr>
          </a:p>
        </p:txBody>
      </p:sp>
      <p:sp>
        <p:nvSpPr>
          <p:cNvPr id="40" name="文本框 39"/>
          <p:cNvSpPr txBox="1"/>
          <p:nvPr>
            <p:custDataLst>
              <p:tags r:id="rId19"/>
            </p:custDataLst>
          </p:nvPr>
        </p:nvSpPr>
        <p:spPr>
          <a:xfrm>
            <a:off x="-136525" y="5650865"/>
            <a:ext cx="12329160" cy="1014730"/>
          </a:xfrm>
          <a:prstGeom prst="rect">
            <a:avLst/>
          </a:prstGeom>
          <a:solidFill>
            <a:srgbClr val="C00000"/>
          </a:solidFill>
        </p:spPr>
        <p:txBody>
          <a:bodyPr wrap="square" rtlCol="0">
            <a:spAutoFit/>
          </a:bodyPr>
          <a:lstStyle/>
          <a:p>
            <a:pPr algn="ctr">
              <a:lnSpc>
                <a:spcPct val="150000"/>
              </a:lnSpc>
            </a:pPr>
            <a:r>
              <a:rPr lang="en-US" altLang="zh-CN" sz="2000">
                <a:solidFill>
                  <a:schemeClr val="bg1"/>
                </a:solidFill>
                <a:latin typeface="方正公文小标宋" panose="02000500000000000000" charset="-122"/>
                <a:ea typeface="方正公文小标宋" panose="02000500000000000000" charset="-122"/>
                <a:cs typeface="+mn-ea"/>
                <a:sym typeface="+mn-lt"/>
              </a:rPr>
              <a:t>        </a:t>
            </a:r>
            <a:r>
              <a:rPr lang="zh-CN" altLang="en-US" sz="2000" b="1">
                <a:solidFill>
                  <a:schemeClr val="bg1"/>
                </a:solidFill>
                <a:latin typeface="方正公文小标宋" panose="02000500000000000000" charset="-122"/>
                <a:ea typeface="方正公文小标宋" panose="02000500000000000000" charset="-122"/>
                <a:cs typeface="+mn-ea"/>
                <a:sym typeface="+mn-lt"/>
              </a:rPr>
              <a:t>资本主义剥削下的残酷现实，加剧了</a:t>
            </a:r>
            <a:r>
              <a:rPr lang="zh-CN" sz="2000" b="1" smtClean="0">
                <a:solidFill>
                  <a:schemeClr val="bg1"/>
                </a:solidFill>
                <a:effectLst/>
                <a:latin typeface="华文中宋" panose="02010600040101010101" charset="-122"/>
                <a:ea typeface="华文中宋" panose="02010600040101010101" charset="-122"/>
                <a:cs typeface="方正粗黑宋简体" panose="02000000000000000000" charset="-122"/>
                <a:sym typeface="+mn-ea"/>
              </a:rPr>
              <a:t>资产阶级与无产阶级</a:t>
            </a:r>
            <a:r>
              <a:rPr lang="zh-CN" altLang="en-US" sz="2000" b="1">
                <a:solidFill>
                  <a:schemeClr val="bg1"/>
                </a:solidFill>
                <a:latin typeface="华文中宋" panose="02010600040101010101" charset="-122"/>
                <a:ea typeface="华文中宋" panose="02010600040101010101" charset="-122"/>
                <a:cs typeface="+mn-ea"/>
                <a:sym typeface="+mn-lt"/>
              </a:rPr>
              <a:t>的对立；</a:t>
            </a:r>
            <a:endParaRPr lang="zh-CN" altLang="en-US" sz="2000" b="1">
              <a:solidFill>
                <a:schemeClr val="bg1"/>
              </a:solidFill>
              <a:latin typeface="方正公文小标宋" panose="02000500000000000000" charset="-122"/>
              <a:ea typeface="方正公文小标宋" panose="02000500000000000000" charset="-122"/>
              <a:cs typeface="+mn-ea"/>
              <a:sym typeface="+mn-lt"/>
            </a:endParaRPr>
          </a:p>
          <a:p>
            <a:pPr algn="ctr">
              <a:lnSpc>
                <a:spcPct val="150000"/>
              </a:lnSpc>
            </a:pPr>
            <a:r>
              <a:rPr lang="zh-CN" altLang="en-US" sz="2000" b="1">
                <a:solidFill>
                  <a:schemeClr val="bg1"/>
                </a:solidFill>
                <a:latin typeface="方正公文小标宋" panose="02000500000000000000" charset="-122"/>
                <a:ea typeface="方正公文小标宋" panose="02000500000000000000" charset="-122"/>
              </a:rPr>
              <a:t>一些先进分子对资本主义进行揭露和批判，开始畅想未来理想社会，从而形成了空想社会主义。</a:t>
            </a:r>
            <a:endParaRPr lang="zh-CN" altLang="en-US" sz="2000" b="1">
              <a:solidFill>
                <a:schemeClr val="bg1"/>
              </a:solidFill>
              <a:latin typeface="方正公文小标宋" panose="02000500000000000000" charset="-122"/>
              <a:ea typeface="方正公文小标宋" panose="02000500000000000000" charset="-122"/>
            </a:endParaRPr>
          </a:p>
        </p:txBody>
      </p:sp>
      <p:pic>
        <p:nvPicPr>
          <p:cNvPr id="41" name="图片 40" descr="3b343539303439373bd6d8b5e3"/>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234315" y="-57150"/>
            <a:ext cx="523240" cy="523240"/>
          </a:xfrm>
          <a:prstGeom prst="rect">
            <a:avLst/>
          </a:prstGeom>
        </p:spPr>
      </p:pic>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9"/>
                                        </p:tgtEl>
                                      </p:cBhvr>
                                    </p:animEffect>
                                    <p:set>
                                      <p:cBhvr>
                                        <p:cTn id="14" dur="1" fill="hold">
                                          <p:stCondLst>
                                            <p:cond delay="499"/>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39" grpId="1" bldLvl="0" animBg="1"/>
      <p:bldP spid="4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8"/>
          <p:cNvSpPr>
            <a:spLocks noChangeShapeType="1"/>
          </p:cNvSpPr>
          <p:nvPr>
            <p:custDataLst>
              <p:tags r:id="rId1"/>
            </p:custDataLst>
          </p:nvPr>
        </p:nvSpPr>
        <p:spPr bwMode="ltGray">
          <a:xfrm flipH="1">
            <a:off x="2378830" y="2316054"/>
            <a:ext cx="0" cy="4028054"/>
          </a:xfrm>
          <a:prstGeom prst="line">
            <a:avLst/>
          </a:prstGeom>
          <a:noFill/>
          <a:ln w="12700">
            <a:solidFill>
              <a:schemeClr val="tx1">
                <a:lumMod val="85000"/>
                <a:lumOff val="15000"/>
              </a:schemeClr>
            </a:solidFill>
            <a:prstDash val="dash"/>
            <a:round/>
          </a:ln>
        </p:spPr>
        <p:txBody>
          <a:bodyPr wrap="none" anchor="ctr"/>
          <a:lstStyle/>
          <a:p>
            <a:pPr marL="0" marR="0" lvl="0" indent="0" algn="l" defTabSz="914400" rtl="0" eaLnBrk="1" fontAlgn="base" latinLnBrk="0" hangingPunct="1">
              <a:lnSpc>
                <a:spcPct val="15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lumMod val="95000"/>
                  <a:lumOff val="5000"/>
                </a:schemeClr>
              </a:solidFill>
              <a:effectLst/>
              <a:uLnTx/>
              <a:uFillTx/>
              <a:latin typeface="微软雅黑" panose="020B0503020204020204" charset="-122"/>
              <a:ea typeface="微软雅黑" panose="020B0503020204020204" charset="-122"/>
              <a:cs typeface="等线" panose="02010600030101010101" charset="-122"/>
            </a:endParaRPr>
          </a:p>
        </p:txBody>
      </p:sp>
      <p:sp>
        <p:nvSpPr>
          <p:cNvPr id="4" name="Line 18"/>
          <p:cNvSpPr>
            <a:spLocks noChangeShapeType="1"/>
          </p:cNvSpPr>
          <p:nvPr>
            <p:custDataLst>
              <p:tags r:id="rId2"/>
            </p:custDataLst>
          </p:nvPr>
        </p:nvSpPr>
        <p:spPr bwMode="auto">
          <a:xfrm flipV="1">
            <a:off x="2649959" y="2809478"/>
            <a:ext cx="8918810" cy="23788"/>
          </a:xfrm>
          <a:prstGeom prst="line">
            <a:avLst/>
          </a:prstGeom>
          <a:noFill/>
          <a:ln w="12700" cap="rnd">
            <a:solidFill>
              <a:schemeClr val="tx1">
                <a:lumMod val="85000"/>
                <a:lumOff val="15000"/>
              </a:schemeClr>
            </a:solidFill>
            <a:prstDash val="dash"/>
            <a:round/>
            <a:headEnd type="none" w="med" len="med"/>
            <a:tailEnd type="none" w="med" len="med"/>
          </a:ln>
        </p:spPr>
        <p:txBody>
          <a:bodyPr/>
          <a:lstStyle/>
          <a:p>
            <a:pPr marL="0" marR="0" lvl="0" indent="0" algn="l" defTabSz="914400" rtl="0" eaLnBrk="1" fontAlgn="base" latinLnBrk="0" hangingPunct="1">
              <a:lnSpc>
                <a:spcPct val="15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lumMod val="95000"/>
                  <a:lumOff val="5000"/>
                </a:schemeClr>
              </a:solidFill>
              <a:effectLst/>
              <a:uLnTx/>
              <a:uFillTx/>
              <a:latin typeface="微软雅黑" panose="020B0503020204020204" charset="-122"/>
              <a:ea typeface="微软雅黑" panose="020B0503020204020204" charset="-122"/>
              <a:cs typeface="等线" panose="02010600030101010101" charset="-122"/>
            </a:endParaRPr>
          </a:p>
        </p:txBody>
      </p:sp>
      <p:sp>
        <p:nvSpPr>
          <p:cNvPr id="5" name="Line 19"/>
          <p:cNvSpPr>
            <a:spLocks noChangeShapeType="1"/>
          </p:cNvSpPr>
          <p:nvPr>
            <p:custDataLst>
              <p:tags r:id="rId3"/>
            </p:custDataLst>
          </p:nvPr>
        </p:nvSpPr>
        <p:spPr bwMode="auto">
          <a:xfrm flipV="1">
            <a:off x="2374193" y="4253603"/>
            <a:ext cx="8947355" cy="25374"/>
          </a:xfrm>
          <a:prstGeom prst="line">
            <a:avLst/>
          </a:prstGeom>
          <a:noFill/>
          <a:ln w="12700" cap="rnd">
            <a:solidFill>
              <a:schemeClr val="tx1">
                <a:lumMod val="85000"/>
                <a:lumOff val="15000"/>
              </a:schemeClr>
            </a:solidFill>
            <a:prstDash val="dash"/>
            <a:round/>
            <a:headEnd type="none" w="med" len="med"/>
            <a:tailEnd type="none" w="med" len="med"/>
          </a:ln>
        </p:spPr>
        <p:txBody>
          <a:bodyPr/>
          <a:lstStyle/>
          <a:p>
            <a:pPr marL="0" marR="0" lvl="0" indent="0" algn="l" defTabSz="914400" rtl="0" eaLnBrk="1" fontAlgn="base" latinLnBrk="0" hangingPunct="1">
              <a:lnSpc>
                <a:spcPct val="15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lumMod val="95000"/>
                  <a:lumOff val="5000"/>
                </a:schemeClr>
              </a:solidFill>
              <a:effectLst/>
              <a:uLnTx/>
              <a:uFillTx/>
              <a:latin typeface="微软雅黑" panose="020B0503020204020204" charset="-122"/>
              <a:ea typeface="微软雅黑" panose="020B0503020204020204" charset="-122"/>
              <a:cs typeface="等线" panose="02010600030101010101" charset="-122"/>
            </a:endParaRPr>
          </a:p>
        </p:txBody>
      </p:sp>
      <p:sp>
        <p:nvSpPr>
          <p:cNvPr id="13" name="Rectangle 24"/>
          <p:cNvSpPr/>
          <p:nvPr>
            <p:custDataLst>
              <p:tags r:id="rId4"/>
            </p:custDataLst>
          </p:nvPr>
        </p:nvSpPr>
        <p:spPr>
          <a:xfrm>
            <a:off x="3552787" y="1760906"/>
            <a:ext cx="8113199" cy="1198880"/>
          </a:xfrm>
          <a:prstGeom prst="rect">
            <a:avLst/>
          </a:prstGeom>
          <a:noFill/>
          <a:ln w="9525">
            <a:noFill/>
          </a:ln>
        </p:spPr>
        <p:txBody>
          <a:bodyPr anchor="ctr" anchorCtr="0">
            <a:spAutoFit/>
          </a:bodyPr>
          <a:lstStyle/>
          <a:p>
            <a:pPr>
              <a:lnSpc>
                <a:spcPct val="150000"/>
              </a:lnSpc>
            </a:pPr>
            <a:r>
              <a:rPr lang="zh-CN" altLang="en-US" sz="2400">
                <a:latin typeface="微软雅黑" panose="020B0503020204020204" charset="-122"/>
                <a:ea typeface="微软雅黑" panose="020B0503020204020204" charset="-122"/>
              </a:rPr>
              <a:t>对未来的理想社会制度只是一种</a:t>
            </a:r>
            <a:r>
              <a:rPr lang="zh-CN" altLang="en-US" sz="2400">
                <a:solidFill>
                  <a:srgbClr val="002060"/>
                </a:solidFill>
                <a:latin typeface="微软雅黑" panose="020B0503020204020204" charset="-122"/>
                <a:ea typeface="微软雅黑" panose="020B0503020204020204" charset="-122"/>
              </a:rPr>
              <a:t>文学描述；</a:t>
            </a:r>
            <a:r>
              <a:rPr lang="zh-CN" altLang="en-US" sz="2400">
                <a:solidFill>
                  <a:srgbClr val="FF0000"/>
                </a:solidFill>
                <a:latin typeface="微软雅黑" panose="020B0503020204020204" charset="-122"/>
                <a:ea typeface="微软雅黑" panose="020B0503020204020204" charset="-122"/>
              </a:rPr>
              <a:t>莫尔</a:t>
            </a:r>
            <a:r>
              <a:rPr lang="en-US" altLang="zh-CN" sz="2400">
                <a:solidFill>
                  <a:srgbClr val="FF0000"/>
                </a:solidFill>
                <a:latin typeface="微软雅黑" panose="020B0503020204020204" charset="-122"/>
                <a:ea typeface="微软雅黑" panose="020B0503020204020204" charset="-122"/>
              </a:rPr>
              <a:t>《</a:t>
            </a:r>
            <a:r>
              <a:rPr lang="zh-CN" altLang="en-US" sz="2400">
                <a:solidFill>
                  <a:srgbClr val="FF0000"/>
                </a:solidFill>
                <a:latin typeface="微软雅黑" panose="020B0503020204020204" charset="-122"/>
                <a:ea typeface="微软雅黑" panose="020B0503020204020204" charset="-122"/>
              </a:rPr>
              <a:t>乌托邦</a:t>
            </a:r>
            <a:r>
              <a:rPr lang="en-US" altLang="zh-CN" sz="2400">
                <a:solidFill>
                  <a:srgbClr val="FF0000"/>
                </a:solidFill>
                <a:latin typeface="微软雅黑" panose="020B0503020204020204" charset="-122"/>
                <a:ea typeface="微软雅黑" panose="020B0503020204020204" charset="-122"/>
              </a:rPr>
              <a:t>》</a:t>
            </a:r>
            <a:r>
              <a:rPr lang="zh-CN" altLang="en-US" sz="2400">
                <a:solidFill>
                  <a:srgbClr val="FF0000"/>
                </a:solidFill>
                <a:latin typeface="微软雅黑" panose="020B0503020204020204" charset="-122"/>
                <a:ea typeface="微软雅黑" panose="020B0503020204020204" charset="-122"/>
              </a:rPr>
              <a:t>，康博内拉的</a:t>
            </a:r>
            <a:r>
              <a:rPr lang="en-US" altLang="zh-CN" sz="2400">
                <a:solidFill>
                  <a:srgbClr val="FF0000"/>
                </a:solidFill>
                <a:latin typeface="微软雅黑" panose="020B0503020204020204" charset="-122"/>
                <a:ea typeface="微软雅黑" panose="020B0503020204020204" charset="-122"/>
              </a:rPr>
              <a:t>《</a:t>
            </a:r>
            <a:r>
              <a:rPr lang="zh-CN" altLang="en-US" sz="2400">
                <a:solidFill>
                  <a:srgbClr val="FF0000"/>
                </a:solidFill>
                <a:latin typeface="微软雅黑" panose="020B0503020204020204" charset="-122"/>
                <a:ea typeface="微软雅黑" panose="020B0503020204020204" charset="-122"/>
              </a:rPr>
              <a:t>太阳城</a:t>
            </a:r>
            <a:r>
              <a:rPr lang="en-US" altLang="zh-CN" sz="2400">
                <a:solidFill>
                  <a:srgbClr val="FF0000"/>
                </a:solidFill>
                <a:latin typeface="微软雅黑" panose="020B0503020204020204" charset="-122"/>
                <a:ea typeface="微软雅黑" panose="020B0503020204020204" charset="-122"/>
              </a:rPr>
              <a:t>》</a:t>
            </a:r>
            <a:endParaRPr lang="zh-CN" altLang="en-US" sz="2400">
              <a:solidFill>
                <a:srgbClr val="FF0000"/>
              </a:solidFill>
              <a:latin typeface="微软雅黑" panose="020B0503020204020204" charset="-122"/>
              <a:ea typeface="微软雅黑" panose="020B0503020204020204" charset="-122"/>
            </a:endParaRPr>
          </a:p>
        </p:txBody>
      </p:sp>
      <p:sp>
        <p:nvSpPr>
          <p:cNvPr id="14" name="Rectangle 25"/>
          <p:cNvSpPr/>
          <p:nvPr>
            <p:custDataLst>
              <p:tags r:id="rId5"/>
            </p:custDataLst>
          </p:nvPr>
        </p:nvSpPr>
        <p:spPr>
          <a:xfrm>
            <a:off x="3392135" y="3029110"/>
            <a:ext cx="8200421" cy="1198880"/>
          </a:xfrm>
          <a:prstGeom prst="rect">
            <a:avLst/>
          </a:prstGeom>
          <a:noFill/>
          <a:ln w="9525">
            <a:noFill/>
          </a:ln>
        </p:spPr>
        <p:txBody>
          <a:bodyPr anchor="ctr" anchorCtr="0">
            <a:spAutoFit/>
          </a:bodyPr>
          <a:lstStyle/>
          <a:p>
            <a:pPr>
              <a:lnSpc>
                <a:spcPct val="150000"/>
              </a:lnSpc>
            </a:pPr>
            <a:r>
              <a:rPr lang="zh-CN" altLang="en-US" sz="2400">
                <a:latin typeface="微软雅黑" panose="020B0503020204020204" charset="-122"/>
                <a:ea typeface="微软雅黑" panose="020B0503020204020204" charset="-122"/>
              </a:rPr>
              <a:t>从</a:t>
            </a:r>
            <a:r>
              <a:rPr lang="zh-CN" altLang="en-US" sz="2400">
                <a:solidFill>
                  <a:srgbClr val="0000CC"/>
                </a:solidFill>
                <a:latin typeface="微软雅黑" panose="020B0503020204020204" charset="-122"/>
                <a:ea typeface="微软雅黑" panose="020B0503020204020204" charset="-122"/>
              </a:rPr>
              <a:t>法律角度批判资本主义私有制</a:t>
            </a:r>
            <a:r>
              <a:rPr lang="zh-CN" altLang="en-US" sz="2400">
                <a:latin typeface="微软雅黑" panose="020B0503020204020204" charset="-122"/>
                <a:ea typeface="微软雅黑" panose="020B0503020204020204" charset="-122"/>
              </a:rPr>
              <a:t>，以法律条文的形式提出了人人平等、生产资料公有制等基本原则。</a:t>
            </a:r>
            <a:endParaRPr lang="zh-CN" altLang="en-US" sz="2400">
              <a:latin typeface="微软雅黑" panose="020B0503020204020204" charset="-122"/>
              <a:ea typeface="微软雅黑" panose="020B0503020204020204" charset="-122"/>
            </a:endParaRPr>
          </a:p>
        </p:txBody>
      </p:sp>
      <p:sp>
        <p:nvSpPr>
          <p:cNvPr id="15" name="Rectangle 26"/>
          <p:cNvSpPr/>
          <p:nvPr>
            <p:custDataLst>
              <p:tags r:id="rId6"/>
            </p:custDataLst>
          </p:nvPr>
        </p:nvSpPr>
        <p:spPr>
          <a:xfrm>
            <a:off x="3406589" y="4638768"/>
            <a:ext cx="8589415" cy="1420495"/>
          </a:xfrm>
          <a:prstGeom prst="rect">
            <a:avLst/>
          </a:prstGeom>
          <a:noFill/>
          <a:ln w="9525">
            <a:noFill/>
          </a:ln>
        </p:spPr>
        <p:txBody>
          <a:bodyPr wrap="square" anchor="ctr" anchorCtr="0">
            <a:spAutoFit/>
          </a:bodyPr>
          <a:lstStyle/>
          <a:p>
            <a:pPr>
              <a:lnSpc>
                <a:spcPct val="120000"/>
              </a:lnSpc>
            </a:pPr>
            <a:r>
              <a:rPr lang="zh-CN" altLang="en-US" sz="2400">
                <a:solidFill>
                  <a:srgbClr val="0000CC"/>
                </a:solidFill>
                <a:latin typeface="微软雅黑" panose="020B0503020204020204" charset="-122"/>
                <a:ea typeface="微软雅黑" panose="020B0503020204020204" charset="-122"/>
              </a:rPr>
              <a:t>空想社会主义最高阶段，</a:t>
            </a:r>
            <a:r>
              <a:rPr lang="zh-CN" altLang="en-US" sz="2400">
                <a:latin typeface="微软雅黑" panose="020B0503020204020204" charset="-122"/>
                <a:ea typeface="微软雅黑" panose="020B0503020204020204" charset="-122"/>
              </a:rPr>
              <a:t>代表人物</a:t>
            </a:r>
            <a:r>
              <a:rPr lang="zh-CN" altLang="en-US" sz="2400">
                <a:solidFill>
                  <a:srgbClr val="FF0000"/>
                </a:solidFill>
                <a:latin typeface="微软雅黑" panose="020B0503020204020204" charset="-122"/>
                <a:ea typeface="微软雅黑" panose="020B0503020204020204" charset="-122"/>
              </a:rPr>
              <a:t>法国的圣西门、傅里叶和英国的欧文</a:t>
            </a:r>
            <a:r>
              <a:rPr lang="zh-CN" altLang="en-US" sz="2400">
                <a:latin typeface="微软雅黑" panose="020B0503020204020204" charset="-122"/>
                <a:ea typeface="微软雅黑" panose="020B0503020204020204" charset="-122"/>
              </a:rPr>
              <a:t>，在批判资本主义的同时，对未来社会</a:t>
            </a:r>
            <a:r>
              <a:rPr lang="zh-CN" altLang="en-US" sz="2400">
                <a:solidFill>
                  <a:srgbClr val="0000CC"/>
                </a:solidFill>
                <a:latin typeface="微软雅黑" panose="020B0503020204020204" charset="-122"/>
                <a:ea typeface="微软雅黑" panose="020B0503020204020204" charset="-122"/>
              </a:rPr>
              <a:t>提出了许多积极合理的设想。</a:t>
            </a:r>
            <a:endParaRPr lang="zh-CN" altLang="en-US" sz="2400">
              <a:solidFill>
                <a:srgbClr val="0000CC"/>
              </a:solidFill>
              <a:latin typeface="微软雅黑" panose="020B0503020204020204" charset="-122"/>
              <a:ea typeface="微软雅黑" panose="020B0503020204020204" charset="-122"/>
            </a:endParaRPr>
          </a:p>
        </p:txBody>
      </p:sp>
      <p:grpSp>
        <p:nvGrpSpPr>
          <p:cNvPr id="2" name="组合 6"/>
          <p:cNvGrpSpPr/>
          <p:nvPr>
            <p:custDataLst>
              <p:tags r:id="rId7"/>
            </p:custDataLst>
          </p:nvPr>
        </p:nvGrpSpPr>
        <p:grpSpPr>
          <a:xfrm>
            <a:off x="407922" y="1864803"/>
            <a:ext cx="2998667" cy="1227141"/>
            <a:chOff x="215685" y="1886797"/>
            <a:chExt cx="2809493" cy="728632"/>
          </a:xfrm>
        </p:grpSpPr>
        <p:grpSp>
          <p:nvGrpSpPr>
            <p:cNvPr id="7195" name="组合 21"/>
            <p:cNvGrpSpPr/>
            <p:nvPr>
              <p:custDataLst>
                <p:tags r:id="rId8"/>
              </p:custDataLst>
            </p:nvPr>
          </p:nvGrpSpPr>
          <p:grpSpPr>
            <a:xfrm>
              <a:off x="215685" y="1886797"/>
              <a:ext cx="2809493" cy="728632"/>
              <a:chOff x="8717793" y="2522822"/>
              <a:chExt cx="2559241" cy="2339156"/>
            </a:xfrm>
          </p:grpSpPr>
          <p:sp>
            <p:nvSpPr>
              <p:cNvPr id="23" name="椭圆 33"/>
              <p:cNvSpPr/>
              <p:nvPr>
                <p:custDataLst>
                  <p:tags r:id="rId9"/>
                </p:custDataLst>
              </p:nvPr>
            </p:nvSpPr>
            <p:spPr>
              <a:xfrm>
                <a:off x="8717793" y="2522822"/>
                <a:ext cx="2559241" cy="2339156"/>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anchor="ct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zh-CN" altLang="en-US" b="0" i="0" u="none" strike="noStrike" kern="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等线" panose="02010600030101010101" charset="-122"/>
                </a:endParaRPr>
              </a:p>
            </p:txBody>
          </p:sp>
          <p:sp>
            <p:nvSpPr>
              <p:cNvPr id="24" name="椭圆 34"/>
              <p:cNvSpPr/>
              <p:nvPr>
                <p:custDataLst>
                  <p:tags r:id="rId10"/>
                </p:custDataLst>
              </p:nvPr>
            </p:nvSpPr>
            <p:spPr>
              <a:xfrm>
                <a:off x="8779691" y="2741368"/>
                <a:ext cx="2357562" cy="1937726"/>
              </a:xfrm>
              <a:prstGeom prst="roundRect">
                <a:avLst/>
              </a:prstGeom>
              <a:solidFill>
                <a:schemeClr val="accent1"/>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anchor="ct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zh-CN" altLang="en-US" b="0" i="0" u="none" strike="noStrike" kern="0" cap="none" spc="0" normalizeH="0" baseline="0" noProof="0">
                  <a:ln>
                    <a:noFill/>
                  </a:ln>
                  <a:solidFill>
                    <a:sysClr val="window" lastClr="FFFFFF"/>
                  </a:solidFill>
                  <a:effectLst/>
                  <a:uLnTx/>
                  <a:uFillTx/>
                  <a:latin typeface="微软雅黑" panose="020B0503020204020204" charset="-122"/>
                  <a:ea typeface="微软雅黑" panose="020B0503020204020204" charset="-122"/>
                  <a:cs typeface="等线" panose="02010600030101010101" charset="-122"/>
                </a:endParaRPr>
              </a:p>
            </p:txBody>
          </p:sp>
        </p:grpSp>
        <p:sp>
          <p:nvSpPr>
            <p:cNvPr id="18" name="Text Box 21"/>
            <p:cNvSpPr txBox="1">
              <a:spLocks noChangeArrowheads="1"/>
            </p:cNvSpPr>
            <p:nvPr>
              <p:custDataLst>
                <p:tags r:id="rId11"/>
              </p:custDataLst>
            </p:nvPr>
          </p:nvSpPr>
          <p:spPr bwMode="invGray">
            <a:xfrm>
              <a:off x="393856" y="1950864"/>
              <a:ext cx="2482427" cy="657181"/>
            </a:xfrm>
            <a:prstGeom prst="rect">
              <a:avLst/>
            </a:prstGeom>
            <a:noFill/>
            <a:ln>
              <a:noFill/>
            </a:ln>
          </p:spPr>
          <p:txBody>
            <a:bodyPr wrap="square">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en-US" altLang="zh-CN" sz="2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华文新魏" panose="02010800040101010101" pitchFamily="2" charset="-122"/>
                </a:rPr>
                <a:t>16</a:t>
              </a:r>
              <a:r>
                <a:rPr kumimoji="0" lang="zh-CN" altLang="en-US" sz="2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华文新魏" panose="02010800040101010101" pitchFamily="2" charset="-122"/>
                </a:rPr>
                <a:t>、</a:t>
              </a:r>
              <a:r>
                <a:rPr kumimoji="0" lang="en-US" altLang="zh-CN" sz="2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华文新魏" panose="02010800040101010101" pitchFamily="2" charset="-122"/>
                </a:rPr>
                <a:t>17</a:t>
              </a:r>
              <a:r>
                <a:rPr kumimoji="0" lang="zh-CN" altLang="en-US" sz="2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华文新魏" panose="02010800040101010101" pitchFamily="2" charset="-122"/>
                </a:rPr>
                <a:t>世纪的空想社会主义</a:t>
              </a:r>
              <a:endParaRPr kumimoji="0" lang="zh-CN" altLang="en-US" sz="2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华文新魏" panose="02010800040101010101" pitchFamily="2" charset="-122"/>
              </a:endParaRPr>
            </a:p>
          </p:txBody>
        </p:sp>
      </p:grpSp>
      <p:grpSp>
        <p:nvGrpSpPr>
          <p:cNvPr id="8" name="组合 30"/>
          <p:cNvGrpSpPr/>
          <p:nvPr>
            <p:custDataLst>
              <p:tags r:id="rId12"/>
            </p:custDataLst>
          </p:nvPr>
        </p:nvGrpSpPr>
        <p:grpSpPr>
          <a:xfrm>
            <a:off x="490985" y="3251655"/>
            <a:ext cx="2685158" cy="1133872"/>
            <a:chOff x="172720" y="3731124"/>
            <a:chExt cx="2687955" cy="1135053"/>
          </a:xfrm>
        </p:grpSpPr>
        <p:grpSp>
          <p:nvGrpSpPr>
            <p:cNvPr id="7189" name="组合 24"/>
            <p:cNvGrpSpPr/>
            <p:nvPr>
              <p:custDataLst>
                <p:tags r:id="rId13"/>
              </p:custDataLst>
            </p:nvPr>
          </p:nvGrpSpPr>
          <p:grpSpPr>
            <a:xfrm>
              <a:off x="172720" y="3731124"/>
              <a:ext cx="2687955" cy="1135053"/>
              <a:chOff x="8942173" y="1076800"/>
              <a:chExt cx="2448611" cy="3137404"/>
            </a:xfrm>
          </p:grpSpPr>
          <p:sp>
            <p:nvSpPr>
              <p:cNvPr id="26" name="椭圆 33"/>
              <p:cNvSpPr/>
              <p:nvPr>
                <p:custDataLst>
                  <p:tags r:id="rId14"/>
                </p:custDataLst>
              </p:nvPr>
            </p:nvSpPr>
            <p:spPr>
              <a:xfrm>
                <a:off x="8942173" y="1076800"/>
                <a:ext cx="2448611" cy="3137404"/>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anchor="ct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zh-CN" altLang="en-US" sz="2200" b="0"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等线" panose="02010600030101010101" charset="-122"/>
                </a:endParaRPr>
              </a:p>
            </p:txBody>
          </p:sp>
          <p:sp>
            <p:nvSpPr>
              <p:cNvPr id="27" name="椭圆 34"/>
              <p:cNvSpPr/>
              <p:nvPr>
                <p:custDataLst>
                  <p:tags r:id="rId15"/>
                </p:custDataLst>
              </p:nvPr>
            </p:nvSpPr>
            <p:spPr>
              <a:xfrm>
                <a:off x="9139138" y="1234752"/>
                <a:ext cx="2172397" cy="2979452"/>
              </a:xfrm>
              <a:prstGeom prst="roundRect">
                <a:avLst/>
              </a:prstGeom>
              <a:solidFill>
                <a:schemeClr val="accent2"/>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anchor="ct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zh-CN" altLang="en-US" sz="2200" b="0"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等线" panose="02010600030101010101" charset="-122"/>
                </a:endParaRPr>
              </a:p>
            </p:txBody>
          </p:sp>
        </p:grpSp>
        <p:sp>
          <p:nvSpPr>
            <p:cNvPr id="38" name="Text Box 21"/>
            <p:cNvSpPr txBox="1">
              <a:spLocks noChangeArrowheads="1"/>
            </p:cNvSpPr>
            <p:nvPr>
              <p:custDataLst>
                <p:tags r:id="rId16"/>
              </p:custDataLst>
            </p:nvPr>
          </p:nvSpPr>
          <p:spPr bwMode="invGray">
            <a:xfrm>
              <a:off x="421356" y="3742487"/>
              <a:ext cx="2265251" cy="972039"/>
            </a:xfrm>
            <a:prstGeom prst="rect">
              <a:avLst/>
            </a:prstGeom>
            <a:noFill/>
            <a:ln>
              <a:noFill/>
            </a:ln>
          </p:spPr>
          <p:txBody>
            <a:bodyPr wrap="square">
              <a:no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en-US" altLang="zh-CN" sz="2200" b="1" i="0" u="none" strike="noStrike" kern="1200" cap="none" spc="0" normalizeH="0" baseline="0" noProof="0">
                  <a:ln>
                    <a:noFill/>
                  </a:ln>
                  <a:solidFill>
                    <a:srgbClr val="FF0000"/>
                  </a:solidFill>
                  <a:uLnTx/>
                  <a:uFillTx/>
                  <a:latin typeface="微软雅黑" panose="020B0503020204020204" charset="-122"/>
                  <a:ea typeface="微软雅黑" panose="020B0503020204020204" charset="-122"/>
                  <a:cs typeface="华文新魏" panose="02010800040101010101" pitchFamily="2" charset="-122"/>
                </a:rPr>
                <a:t>18</a:t>
              </a:r>
              <a:r>
                <a:rPr kumimoji="0" lang="zh-CN" altLang="en-US" sz="2200" b="1" i="0" u="none" strike="noStrike" kern="1200" cap="none" spc="0" normalizeH="0" baseline="0" noProof="0">
                  <a:ln>
                    <a:noFill/>
                  </a:ln>
                  <a:solidFill>
                    <a:srgbClr val="FF0000"/>
                  </a:solidFill>
                  <a:uLnTx/>
                  <a:uFillTx/>
                  <a:latin typeface="微软雅黑" panose="020B0503020204020204" charset="-122"/>
                  <a:ea typeface="微软雅黑" panose="020B0503020204020204" charset="-122"/>
                  <a:cs typeface="华文新魏" panose="02010800040101010101" pitchFamily="2" charset="-122"/>
                </a:rPr>
                <a:t>世纪的空想社会主义</a:t>
              </a:r>
              <a:endParaRPr kumimoji="0" lang="zh-CN" altLang="en-US" sz="2200" b="1" i="0" u="none" strike="noStrike" kern="1200" cap="none" spc="0" normalizeH="0" baseline="0" noProof="0">
                <a:ln>
                  <a:noFill/>
                </a:ln>
                <a:solidFill>
                  <a:srgbClr val="FF0000"/>
                </a:solidFill>
                <a:uLnTx/>
                <a:uFillTx/>
                <a:latin typeface="微软雅黑" panose="020B0503020204020204" charset="-122"/>
                <a:ea typeface="微软雅黑" panose="020B0503020204020204" charset="-122"/>
                <a:cs typeface="华文新魏" panose="02010800040101010101" pitchFamily="2" charset="-122"/>
              </a:endParaRPr>
            </a:p>
          </p:txBody>
        </p:sp>
      </p:grpSp>
      <p:grpSp>
        <p:nvGrpSpPr>
          <p:cNvPr id="10" name="组合 31"/>
          <p:cNvGrpSpPr/>
          <p:nvPr>
            <p:custDataLst>
              <p:tags r:id="rId17"/>
            </p:custDataLst>
          </p:nvPr>
        </p:nvGrpSpPr>
        <p:grpSpPr>
          <a:xfrm>
            <a:off x="404080" y="4697107"/>
            <a:ext cx="2685158" cy="1227142"/>
            <a:chOff x="388938" y="5416026"/>
            <a:chExt cx="2528887" cy="1322281"/>
          </a:xfrm>
        </p:grpSpPr>
        <p:grpSp>
          <p:nvGrpSpPr>
            <p:cNvPr id="7183" name="组合 27"/>
            <p:cNvGrpSpPr/>
            <p:nvPr>
              <p:custDataLst>
                <p:tags r:id="rId18"/>
              </p:custDataLst>
            </p:nvPr>
          </p:nvGrpSpPr>
          <p:grpSpPr>
            <a:xfrm>
              <a:off x="388938" y="5416026"/>
              <a:ext cx="2528887" cy="1322281"/>
              <a:chOff x="9087077" y="1327313"/>
              <a:chExt cx="2303707" cy="3378227"/>
            </a:xfrm>
          </p:grpSpPr>
          <p:sp>
            <p:nvSpPr>
              <p:cNvPr id="29" name="椭圆 33"/>
              <p:cNvSpPr/>
              <p:nvPr>
                <p:custDataLst>
                  <p:tags r:id="rId19"/>
                </p:custDataLst>
              </p:nvPr>
            </p:nvSpPr>
            <p:spPr>
              <a:xfrm>
                <a:off x="9087077" y="1327313"/>
                <a:ext cx="2303707" cy="3378227"/>
              </a:xfrm>
              <a:prstGeom prst="roundRect">
                <a:avLst/>
              </a:prstGeom>
              <a:gradFill>
                <a:gsLst>
                  <a:gs pos="0">
                    <a:schemeClr val="bg1">
                      <a:lumMod val="85000"/>
                    </a:schemeClr>
                  </a:gs>
                  <a:gs pos="100000">
                    <a:schemeClr val="bg1"/>
                  </a:gs>
                </a:gsLst>
                <a:lin ang="2700000" scaled="1"/>
              </a:gradFill>
              <a:ln w="25400" cap="flat" cmpd="sng" algn="ctr">
                <a:noFill/>
                <a:prstDash val="solid"/>
              </a:ln>
              <a:effectLst>
                <a:outerShdw blurRad="190500" dist="88900" dir="2700000" algn="tl" rotWithShape="0">
                  <a:prstClr val="black">
                    <a:alpha val="30000"/>
                  </a:prstClr>
                </a:outerShdw>
              </a:effectLst>
            </p:spPr>
            <p:txBody>
              <a:bodyPr anchor="ct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zh-CN" altLang="en-US" b="0" i="0" u="none" strike="noStrike" kern="0" cap="none" spc="0" normalizeH="0" baseline="0" noProof="0">
                  <a:ln>
                    <a:noFill/>
                  </a:ln>
                  <a:solidFill>
                    <a:srgbClr val="FFCCFF"/>
                  </a:solidFill>
                  <a:effectLst/>
                  <a:uLnTx/>
                  <a:uFillTx/>
                  <a:latin typeface="微软雅黑" panose="020B0503020204020204" charset="-122"/>
                  <a:ea typeface="微软雅黑" panose="020B0503020204020204" charset="-122"/>
                  <a:cs typeface="等线" panose="02010600030101010101" charset="-122"/>
                </a:endParaRPr>
              </a:p>
            </p:txBody>
          </p:sp>
          <p:sp>
            <p:nvSpPr>
              <p:cNvPr id="30" name="椭圆 34"/>
              <p:cNvSpPr/>
              <p:nvPr>
                <p:custDataLst>
                  <p:tags r:id="rId20"/>
                </p:custDataLst>
              </p:nvPr>
            </p:nvSpPr>
            <p:spPr>
              <a:xfrm>
                <a:off x="9166557" y="1529750"/>
                <a:ext cx="2121817" cy="3044807"/>
              </a:xfrm>
              <a:prstGeom prst="roundRect">
                <a:avLst/>
              </a:prstGeom>
              <a:solidFill>
                <a:schemeClr val="accent3"/>
              </a:solidFill>
              <a:ln w="25400" cap="flat" cmpd="sng" algn="ctr">
                <a:gradFill flip="none" rotWithShape="1">
                  <a:gsLst>
                    <a:gs pos="0">
                      <a:sysClr val="window" lastClr="FFFFFF">
                        <a:lumMod val="85000"/>
                      </a:sysClr>
                    </a:gs>
                    <a:gs pos="100000">
                      <a:sysClr val="window" lastClr="FFFFFF"/>
                    </a:gs>
                  </a:gsLst>
                  <a:lin ang="2700000" scaled="1"/>
                </a:gradFill>
                <a:prstDash val="solid"/>
              </a:ln>
              <a:effectLst>
                <a:innerShdw blurRad="88900" dist="38100" dir="13500000">
                  <a:prstClr val="black">
                    <a:alpha val="40000"/>
                  </a:prstClr>
                </a:innerShdw>
              </a:effectLst>
            </p:spPr>
            <p:txBody>
              <a:bodyPr anchor="ct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zh-CN" altLang="en-US" b="0" i="0" u="none" strike="noStrike" kern="0" cap="none" spc="0" normalizeH="0" baseline="0" noProof="0">
                  <a:ln>
                    <a:noFill/>
                  </a:ln>
                  <a:solidFill>
                    <a:srgbClr val="FFCCFF"/>
                  </a:solidFill>
                  <a:effectLst/>
                  <a:uLnTx/>
                  <a:uFillTx/>
                  <a:latin typeface="微软雅黑" panose="020B0503020204020204" charset="-122"/>
                  <a:ea typeface="微软雅黑" panose="020B0503020204020204" charset="-122"/>
                  <a:cs typeface="等线" panose="02010600030101010101" charset="-122"/>
                </a:endParaRPr>
              </a:p>
            </p:txBody>
          </p:sp>
        </p:grpSp>
        <p:sp>
          <p:nvSpPr>
            <p:cNvPr id="39" name="Text Box 21"/>
            <p:cNvSpPr txBox="1">
              <a:spLocks noChangeArrowheads="1"/>
            </p:cNvSpPr>
            <p:nvPr>
              <p:custDataLst>
                <p:tags r:id="rId21"/>
              </p:custDataLst>
            </p:nvPr>
          </p:nvSpPr>
          <p:spPr bwMode="invGray">
            <a:xfrm>
              <a:off x="651613" y="5532647"/>
              <a:ext cx="2021840" cy="1192615"/>
            </a:xfrm>
            <a:prstGeom prst="rect">
              <a:avLst/>
            </a:prstGeom>
            <a:noFill/>
            <a:ln>
              <a:noFill/>
            </a:ln>
          </p:spPr>
          <p:txBody>
            <a:bodyPr wrap="square">
              <a:spAutoFit/>
            </a:bodyPr>
            <a:lstStyle>
              <a:lvl1pPr algn="ctr">
                <a:defRPr>
                  <a:solidFill>
                    <a:schemeClr val="tx1"/>
                  </a:solidFill>
                  <a:latin typeface="Arial" panose="020B0604020202020204" pitchFamily="34" charset="0"/>
                  <a:ea typeface="黑体" panose="02010609060101010101" charset="-122"/>
                </a:defRPr>
              </a:lvl1pPr>
              <a:lvl2pPr marL="742950" indent="-285750" algn="ctr">
                <a:defRPr>
                  <a:solidFill>
                    <a:schemeClr val="tx1"/>
                  </a:solidFill>
                  <a:latin typeface="Arial" panose="020B0604020202020204" pitchFamily="34" charset="0"/>
                  <a:ea typeface="黑体" panose="02010609060101010101" charset="-122"/>
                </a:defRPr>
              </a:lvl2pPr>
              <a:lvl3pPr marL="1143000" indent="-228600" algn="ctr">
                <a:defRPr>
                  <a:solidFill>
                    <a:schemeClr val="tx1"/>
                  </a:solidFill>
                  <a:latin typeface="Arial" panose="020B0604020202020204" pitchFamily="34" charset="0"/>
                  <a:ea typeface="黑体" panose="02010609060101010101" charset="-122"/>
                </a:defRPr>
              </a:lvl3pPr>
              <a:lvl4pPr marL="1600200" indent="-228600" algn="ctr">
                <a:defRPr>
                  <a:solidFill>
                    <a:schemeClr val="tx1"/>
                  </a:solidFill>
                  <a:latin typeface="Arial" panose="020B0604020202020204" pitchFamily="34" charset="0"/>
                  <a:ea typeface="黑体" panose="02010609060101010101" charset="-122"/>
                </a:defRPr>
              </a:lvl4pPr>
              <a:lvl5pPr marL="2057400" indent="-228600" algn="ctr">
                <a:defRPr>
                  <a:solidFill>
                    <a:schemeClr val="tx1"/>
                  </a:solidFill>
                  <a:latin typeface="Arial" panose="020B0604020202020204" pitchFamily="34" charset="0"/>
                  <a:ea typeface="黑体" panose="02010609060101010101"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en-US" altLang="zh-CN" sz="22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华文新魏" panose="02010800040101010101" pitchFamily="2" charset="-122"/>
                </a:rPr>
                <a:t>19</a:t>
              </a:r>
              <a:r>
                <a:rPr kumimoji="0" lang="zh-CN" altLang="en-US" sz="22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华文新魏" panose="02010800040101010101" pitchFamily="2" charset="-122"/>
                </a:rPr>
                <a:t>世纪初的空想社会主义</a:t>
              </a:r>
              <a:endParaRPr kumimoji="0" lang="zh-CN" altLang="en-US" sz="22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华文新魏" panose="02010800040101010101" pitchFamily="2" charset="-122"/>
              </a:endParaRPr>
            </a:p>
          </p:txBody>
        </p:sp>
      </p:grpSp>
      <p:sp>
        <p:nvSpPr>
          <p:cNvPr id="28" name="TextBox 27"/>
          <p:cNvSpPr txBox="1"/>
          <p:nvPr>
            <p:custDataLst>
              <p:tags r:id="rId22"/>
            </p:custDataLst>
          </p:nvPr>
        </p:nvSpPr>
        <p:spPr>
          <a:xfrm>
            <a:off x="485270" y="1383256"/>
            <a:ext cx="309880" cy="645160"/>
          </a:xfrm>
          <a:prstGeom prst="rect">
            <a:avLst/>
          </a:prstGeom>
          <a:noFill/>
          <a:ln w="9525">
            <a:noFill/>
          </a:ln>
        </p:spPr>
        <p:txBody>
          <a:bodyPr wrap="none">
            <a:spAutoFit/>
          </a:bodyPr>
          <a:lstStyle/>
          <a:p>
            <a:pPr>
              <a:lnSpc>
                <a:spcPct val="150000"/>
              </a:lnSpc>
            </a:pPr>
            <a:endParaRPr lang="zh-CN" altLang="en-US" sz="2400">
              <a:solidFill>
                <a:srgbClr val="002060"/>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23"/>
            </p:custDataLst>
          </p:nvPr>
        </p:nvSpPr>
        <p:spPr>
          <a:xfrm>
            <a:off x="311448" y="75345"/>
            <a:ext cx="6102343" cy="1753235"/>
          </a:xfrm>
          <a:prstGeom prst="rect">
            <a:avLst/>
          </a:prstGeom>
          <a:noFill/>
        </p:spPr>
        <p:txBody>
          <a:bodyPr wrap="square" rtlCol="0" anchor="t">
            <a:spAutoFit/>
          </a:bodyPr>
          <a:lstStyle/>
          <a:p>
            <a:pPr>
              <a:lnSpc>
                <a:spcPct val="150000"/>
              </a:lnSpc>
            </a:pPr>
            <a:r>
              <a:rPr lang="zh-CN" altLang="en-US" sz="2400" b="1">
                <a:solidFill>
                  <a:schemeClr val="tx1">
                    <a:lumMod val="95000"/>
                    <a:lumOff val="5000"/>
                  </a:schemeClr>
                </a:solidFill>
                <a:latin typeface="微软雅黑" panose="020B0503020204020204" charset="-122"/>
                <a:ea typeface="微软雅黑" panose="020B0503020204020204" charset="-122"/>
              </a:rPr>
              <a:t>一</a:t>
            </a:r>
            <a:r>
              <a:rPr lang="en-US" altLang="zh-CN" sz="2400" b="1">
                <a:solidFill>
                  <a:schemeClr val="tx1">
                    <a:lumMod val="95000"/>
                    <a:lumOff val="5000"/>
                  </a:schemeClr>
                </a:solidFill>
                <a:latin typeface="微软雅黑" panose="020B0503020204020204" charset="-122"/>
                <a:ea typeface="微软雅黑" panose="020B0503020204020204" charset="-122"/>
              </a:rPr>
              <a:t>.</a:t>
            </a:r>
            <a:r>
              <a:rPr lang="zh-CN" altLang="en-US" sz="2400" b="1">
                <a:solidFill>
                  <a:schemeClr val="tx1">
                    <a:lumMod val="95000"/>
                    <a:lumOff val="5000"/>
                  </a:schemeClr>
                </a:solidFill>
                <a:latin typeface="微软雅黑" panose="020B0503020204020204" charset="-122"/>
                <a:ea typeface="微软雅黑" panose="020B0503020204020204" charset="-122"/>
              </a:rPr>
              <a:t>科学社会主义产生的历史条件</a:t>
            </a:r>
            <a:endParaRPr lang="zh-CN" altLang="en-US" sz="2400" b="1">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en-US" alt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1.</a:t>
            </a: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思想来源：空想社会主义</a:t>
            </a:r>
            <a:endParaRPr lang="en-US" alt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lang="en-US" altLang="zh-CN"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1</a:t>
            </a:r>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）发展过程及特点</a:t>
            </a:r>
            <a:endPar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56210" y="6122035"/>
            <a:ext cx="11880215" cy="460375"/>
          </a:xfrm>
          <a:prstGeom prst="rect">
            <a:avLst/>
          </a:prstGeom>
          <a:noFill/>
        </p:spPr>
        <p:txBody>
          <a:bodyPr wrap="square" rtlCol="0">
            <a:spAutoFit/>
          </a:bodyPr>
          <a:p>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伴随着资本主义形成和发展过程中日益显现的激列矛盾</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社会主义思想得以产生和发展。</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234315" y="-120650"/>
            <a:ext cx="11189970" cy="746125"/>
            <a:chOff x="774" y="126"/>
            <a:chExt cx="17622" cy="1175"/>
          </a:xfrm>
        </p:grpSpPr>
        <p:cxnSp>
          <p:nvCxnSpPr>
            <p:cNvPr id="29" name="直接连接符 28"/>
            <p:cNvCxnSpPr/>
            <p:nvPr>
              <p:custDataLst>
                <p:tags r:id="rId2"/>
              </p:custDataLst>
            </p:nvPr>
          </p:nvCxnSpPr>
          <p:spPr>
            <a:xfrm>
              <a:off x="1619" y="1230"/>
              <a:ext cx="16753"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3"/>
              </p:custDataLst>
            </p:nvPr>
          </p:nvSpPr>
          <p:spPr>
            <a:xfrm>
              <a:off x="1707" y="126"/>
              <a:ext cx="8396" cy="1025"/>
            </a:xfrm>
            <a:prstGeom prst="rect">
              <a:avLst/>
            </a:prstGeom>
            <a:noFill/>
          </p:spPr>
          <p:txBody>
            <a:bodyPr wrap="square" rtlCol="0">
              <a:spAutoFit/>
            </a:bodyPr>
            <a:lstStyle/>
            <a:p>
              <a:pPr algn="l">
                <a:lnSpc>
                  <a:spcPct val="130000"/>
                </a:lnSpc>
              </a:pPr>
              <a:r>
                <a:rPr lang="zh-CN" altLang="en-US"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情境</a:t>
              </a:r>
              <a:r>
                <a:rPr lang="en-US" alt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2</a:t>
              </a:r>
              <a:r>
                <a:rPr lang="zh-CN" altLang="en-US"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a:t>
              </a:r>
              <a:endPar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endParaRPr>
            </a:p>
          </p:txBody>
        </p:sp>
        <p:sp>
          <p:nvSpPr>
            <p:cNvPr id="10" name="平行四边形 9"/>
            <p:cNvSpPr/>
            <p:nvPr>
              <p:custDataLst>
                <p:tags r:id="rId4"/>
              </p:custDataLst>
            </p:nvPr>
          </p:nvSpPr>
          <p:spPr>
            <a:xfrm>
              <a:off x="774" y="1151"/>
              <a:ext cx="933" cy="150"/>
            </a:xfrm>
            <a:prstGeom prst="parallelogram">
              <a:avLst>
                <a:gd name="adj" fmla="val 60000"/>
              </a:avLst>
            </a:prstGeom>
            <a:gradFill>
              <a:gsLst>
                <a:gs pos="0">
                  <a:srgbClr val="FDDDA0"/>
                </a:gs>
                <a:gs pos="93000">
                  <a:srgbClr val="D0242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nvGrpSpPr>
            <p:cNvPr id="32" name="组合 31"/>
            <p:cNvGrpSpPr/>
            <p:nvPr>
              <p:custDataLst>
                <p:tags r:id="rId5"/>
              </p:custDataLst>
            </p:nvPr>
          </p:nvGrpSpPr>
          <p:grpSpPr>
            <a:xfrm>
              <a:off x="17859" y="604"/>
              <a:ext cx="537" cy="198"/>
              <a:chOff x="17079" y="9813"/>
              <a:chExt cx="912" cy="336"/>
            </a:xfrm>
          </p:grpSpPr>
          <p:sp>
            <p:nvSpPr>
              <p:cNvPr id="13" name="椭圆 12"/>
              <p:cNvSpPr/>
              <p:nvPr>
                <p:custDataLst>
                  <p:tags r:id="rId6"/>
                </p:custDataLst>
              </p:nvPr>
            </p:nvSpPr>
            <p:spPr>
              <a:xfrm>
                <a:off x="17655" y="9813"/>
                <a:ext cx="336" cy="336"/>
              </a:xfrm>
              <a:prstGeom prst="ellipse">
                <a:avLst/>
              </a:prstGeom>
              <a:solidFill>
                <a:srgbClr val="FDD99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sp>
            <p:nvSpPr>
              <p:cNvPr id="20" name="椭圆 19"/>
              <p:cNvSpPr/>
              <p:nvPr>
                <p:custDataLst>
                  <p:tags r:id="rId7"/>
                </p:custDataLst>
              </p:nvPr>
            </p:nvSpPr>
            <p:spPr>
              <a:xfrm>
                <a:off x="17079" y="9813"/>
                <a:ext cx="336" cy="336"/>
              </a:xfrm>
              <a:prstGeom prst="ellipse">
                <a:avLst/>
              </a:prstGeom>
              <a:solidFill>
                <a:srgbClr val="BE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正圆 55简" panose="00020600040101010101" charset="-122"/>
                </a:endParaRPr>
              </a:p>
            </p:txBody>
          </p:sp>
        </p:grpSp>
      </p:grpSp>
      <p:pic>
        <p:nvPicPr>
          <p:cNvPr id="21" name="图片 20" descr="3b343539303439373bd6d8b5e3"/>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234315" y="-57150"/>
            <a:ext cx="523240" cy="523240"/>
          </a:xfrm>
          <a:prstGeom prst="rect">
            <a:avLst/>
          </a:prstGeom>
        </p:spPr>
      </p:pic>
      <p:sp>
        <p:nvSpPr>
          <p:cNvPr id="25" name="文本框 24"/>
          <p:cNvSpPr txBox="1"/>
          <p:nvPr>
            <p:custDataLst>
              <p:tags r:id="rId11"/>
            </p:custDataLst>
          </p:nvPr>
        </p:nvSpPr>
        <p:spPr>
          <a:xfrm>
            <a:off x="1270000" y="1212850"/>
            <a:ext cx="9334500" cy="2489200"/>
          </a:xfrm>
          <a:prstGeom prst="rect">
            <a:avLst/>
          </a:prstGeom>
        </p:spPr>
        <p:txBody>
          <a:bodyPr wrap="square">
            <a:spAutoFit/>
            <a:extLst>
              <a:ext uri="{4A0BC546-FE56-4ADE-93B0-CB8AF2F6F144}">
                <wpsdc:textFrameExt xmlns:wpsdc="http://www.wps.cn/officeDocument/2022/drawingmlCustomData" type="text"/>
              </a:ext>
            </a:extLst>
          </a:bodyPr>
          <a:lstStyle/>
          <a:p>
            <a:pPr algn="ctr">
              <a:lnSpc>
                <a:spcPct val="130000"/>
              </a:lnSpc>
            </a:pPr>
            <a:r>
              <a:rPr lang="zh-CN" altLang="en-US" sz="2400" b="1">
                <a:solidFill>
                  <a:srgbClr val="FF0000"/>
                </a:solidFill>
                <a:latin typeface="方正楷体_GB2312" panose="02000000000000000000" charset="-122"/>
                <a:ea typeface="方正楷体_GB2312" panose="02000000000000000000" charset="-122"/>
                <a:cs typeface="方正楷体_GB2312" panose="02000000000000000000" charset="-122"/>
              </a:rPr>
              <a:t>社会主义新制度的“天才火花”描绘</a:t>
            </a:r>
            <a:endParaRPr lang="zh-CN" altLang="en-US" sz="2400" b="1">
              <a:solidFill>
                <a:srgbClr val="FF0000"/>
              </a:solidFill>
              <a:latin typeface="方正楷体_GB2312" panose="02000000000000000000" charset="-122"/>
              <a:ea typeface="方正楷体_GB2312" panose="02000000000000000000" charset="-122"/>
              <a:cs typeface="方正楷体_GB2312" panose="02000000000000000000" charset="-122"/>
            </a:endParaRPr>
          </a:p>
          <a:p>
            <a:pPr algn="l">
              <a:lnSpc>
                <a:spcPct val="130000"/>
              </a:lnSpc>
            </a:pPr>
            <a:r>
              <a:rPr lang="en-US" altLang="zh-CN" sz="2400" b="1">
                <a:latin typeface="方正楷体_GB2312" panose="02000000000000000000" charset="-122"/>
                <a:ea typeface="方正楷体_GB2312" panose="02000000000000000000" charset="-122"/>
                <a:cs typeface="方正楷体_GB2312" panose="02000000000000000000" charset="-122"/>
              </a:rPr>
              <a:t>       </a:t>
            </a:r>
            <a:r>
              <a:rPr lang="zh-CN" altLang="en-US" sz="2400" b="1">
                <a:latin typeface="方正楷体_GB2312" panose="02000000000000000000" charset="-122"/>
                <a:ea typeface="方正楷体_GB2312" panose="02000000000000000000" charset="-122"/>
                <a:cs typeface="方正楷体_GB2312" panose="02000000000000000000" charset="-122"/>
              </a:rPr>
              <a:t>欧文认为，未来社会生产力将高度发达，产品将十分丰富，实行生产资料公有制、计划生产、按需分配，消灭城乡差别、工农差别、脑力劳动与体力劳动差别，工人阶级</a:t>
            </a:r>
            <a:r>
              <a:rPr lang="en-US" altLang="zh-CN" sz="2400" b="1">
                <a:latin typeface="方正楷体_GB2312" panose="02000000000000000000" charset="-122"/>
                <a:ea typeface="方正楷体_GB2312" panose="02000000000000000000" charset="-122"/>
                <a:cs typeface="方正楷体_GB2312" panose="02000000000000000000" charset="-122"/>
              </a:rPr>
              <a:t>“</a:t>
            </a:r>
            <a:r>
              <a:rPr lang="zh-CN" altLang="en-US" sz="2400" b="1">
                <a:latin typeface="方正楷体_GB2312" panose="02000000000000000000" charset="-122"/>
                <a:ea typeface="方正楷体_GB2312" panose="02000000000000000000" charset="-122"/>
                <a:cs typeface="方正楷体_GB2312" panose="02000000000000000000" charset="-122"/>
              </a:rPr>
              <a:t>将成为所有登记中最有力量的等级</a:t>
            </a:r>
            <a:r>
              <a:rPr lang="en-US" altLang="zh-CN" sz="2400" b="1">
                <a:latin typeface="方正楷体_GB2312" panose="02000000000000000000" charset="-122"/>
                <a:ea typeface="方正楷体_GB2312" panose="02000000000000000000" charset="-122"/>
                <a:cs typeface="方正楷体_GB2312" panose="02000000000000000000" charset="-122"/>
              </a:rPr>
              <a:t>”</a:t>
            </a:r>
            <a:r>
              <a:rPr lang="zh-CN" altLang="en-US" sz="2400" b="1">
                <a:latin typeface="方正楷体_GB2312" panose="02000000000000000000" charset="-122"/>
                <a:ea typeface="方正楷体_GB2312" panose="02000000000000000000" charset="-122"/>
                <a:cs typeface="方正楷体_GB2312" panose="02000000000000000000" charset="-122"/>
              </a:rPr>
              <a:t>，他的思想达到了空想社会主义的高峰。</a:t>
            </a:r>
            <a:endParaRPr lang="zh-CN" altLang="en-US" sz="2400" b="1">
              <a:latin typeface="方正楷体_GB2312" panose="02000000000000000000" charset="-122"/>
              <a:ea typeface="方正楷体_GB2312" panose="02000000000000000000" charset="-122"/>
              <a:cs typeface="方正楷体_GB2312" panose="02000000000000000000" charset="-122"/>
            </a:endParaRPr>
          </a:p>
        </p:txBody>
      </p:sp>
      <p:sp>
        <p:nvSpPr>
          <p:cNvPr id="27" name="文本框 26"/>
          <p:cNvSpPr txBox="1"/>
          <p:nvPr>
            <p:custDataLst>
              <p:tags r:id="rId12"/>
            </p:custDataLst>
          </p:nvPr>
        </p:nvSpPr>
        <p:spPr>
          <a:xfrm>
            <a:off x="234315" y="4384675"/>
            <a:ext cx="11174730" cy="1753235"/>
          </a:xfrm>
          <a:prstGeom prst="rect">
            <a:avLst/>
          </a:prstGeom>
          <a:solidFill>
            <a:srgbClr val="D22917"/>
          </a:solidFill>
        </p:spPr>
        <p:txBody>
          <a:bodyPr wrap="square" rtlCol="0">
            <a:spAutoFit/>
          </a:bodyPr>
          <a:lstStyle/>
          <a:p>
            <a:pPr algn="l">
              <a:lnSpc>
                <a:spcPct val="150000"/>
              </a:lnSpc>
            </a:pPr>
            <a:r>
              <a:rPr lang="zh-CN" altLang="en-US" sz="2400" b="1">
                <a:solidFill>
                  <a:schemeClr val="bg1"/>
                </a:solidFill>
                <a:latin typeface="方正公文小标宋" panose="02000500000000000000" charset="-122"/>
                <a:ea typeface="方正公文小标宋" panose="02000500000000000000" charset="-122"/>
                <a:sym typeface="+mn-ea"/>
              </a:rPr>
              <a:t>议学任务：结合</a:t>
            </a:r>
            <a:r>
              <a:rPr lang="en-US" altLang="zh-CN" sz="2400" b="1">
                <a:solidFill>
                  <a:schemeClr val="bg1"/>
                </a:solidFill>
                <a:latin typeface="方正公文小标宋" panose="02000500000000000000" charset="-122"/>
                <a:ea typeface="方正公文小标宋" panose="02000500000000000000" charset="-122"/>
                <a:sym typeface="+mn-ea"/>
              </a:rPr>
              <a:t>P12</a:t>
            </a:r>
            <a:r>
              <a:rPr lang="zh-CN" altLang="zh-CN" sz="2400" b="1">
                <a:solidFill>
                  <a:schemeClr val="bg1"/>
                </a:solidFill>
                <a:latin typeface="方正公文小标宋" panose="02000500000000000000" charset="-122"/>
                <a:ea typeface="方正公文小标宋" panose="02000500000000000000" charset="-122"/>
                <a:sym typeface="+mn-ea"/>
              </a:rPr>
              <a:t>探究与分享</a:t>
            </a:r>
            <a:r>
              <a:rPr lang="zh-CN" altLang="en-US" sz="2400" b="1">
                <a:solidFill>
                  <a:schemeClr val="bg1"/>
                </a:solidFill>
                <a:latin typeface="方正公文小标宋" panose="02000500000000000000" charset="-122"/>
                <a:ea typeface="方正公文小标宋" panose="02000500000000000000" charset="-122"/>
                <a:sym typeface="+mn-ea"/>
              </a:rPr>
              <a:t>和所学知识，思考以</a:t>
            </a:r>
            <a:r>
              <a:rPr lang="en-US" altLang="zh-CN" sz="2400" b="1">
                <a:solidFill>
                  <a:schemeClr val="bg1"/>
                </a:solidFill>
                <a:latin typeface="方正公文小标宋" panose="02000500000000000000" charset="-122"/>
                <a:ea typeface="方正公文小标宋" panose="02000500000000000000" charset="-122"/>
                <a:sym typeface="+mn-ea"/>
              </a:rPr>
              <a:t>“</a:t>
            </a:r>
            <a:r>
              <a:rPr lang="zh-CN" altLang="en-US" sz="2400" b="1">
                <a:solidFill>
                  <a:schemeClr val="bg1"/>
                </a:solidFill>
                <a:latin typeface="方正公文小标宋" panose="02000500000000000000" charset="-122"/>
                <a:ea typeface="方正公文小标宋" panose="02000500000000000000" charset="-122"/>
                <a:sym typeface="+mn-ea"/>
              </a:rPr>
              <a:t>新和谐公社</a:t>
            </a:r>
            <a:r>
              <a:rPr lang="en-US" altLang="zh-CN" sz="2400" b="1">
                <a:solidFill>
                  <a:schemeClr val="bg1"/>
                </a:solidFill>
                <a:latin typeface="方正公文小标宋" panose="02000500000000000000" charset="-122"/>
                <a:ea typeface="方正公文小标宋" panose="02000500000000000000" charset="-122"/>
                <a:sym typeface="+mn-ea"/>
              </a:rPr>
              <a:t>”</a:t>
            </a:r>
            <a:r>
              <a:rPr lang="zh-CN" altLang="en-US" sz="2400" b="1">
                <a:solidFill>
                  <a:schemeClr val="bg1"/>
                </a:solidFill>
                <a:latin typeface="方正公文小标宋" panose="02000500000000000000" charset="-122"/>
                <a:ea typeface="方正公文小标宋" panose="02000500000000000000" charset="-122"/>
                <a:sym typeface="+mn-ea"/>
              </a:rPr>
              <a:t>为代表的空想社会主义思想家们建设美好社会的努力为何都以失败而告终？这些思想客观上有何历史意义？</a:t>
            </a:r>
            <a:endParaRPr lang="zh-CN" altLang="en-US" sz="2400" b="1">
              <a:solidFill>
                <a:schemeClr val="bg1"/>
              </a:solidFill>
              <a:latin typeface="方正公文小标宋" panose="02000500000000000000" charset="-122"/>
              <a:ea typeface="方正公文小标宋" panose="02000500000000000000" charset="-122"/>
              <a:sym typeface="+mn-ea"/>
            </a:endParaRPr>
          </a:p>
        </p:txBody>
      </p: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509507" y="1773752"/>
            <a:ext cx="1736397" cy="521970"/>
          </a:xfrm>
          <a:prstGeom prst="rect">
            <a:avLst/>
          </a:prstGeom>
          <a:noFill/>
          <a:ln w="9525">
            <a:noFill/>
          </a:ln>
        </p:spPr>
        <p:txBody>
          <a:bodyPr wrap="square">
            <a:spAutoFit/>
          </a:bodyPr>
          <a:lstStyle/>
          <a:p>
            <a:r>
              <a:rPr lang="zh-CN" altLang="en-US" sz="2795">
                <a:latin typeface="微软雅黑" panose="020B0503020204020204" charset="-122"/>
                <a:ea typeface="微软雅黑" panose="020B0503020204020204" charset="-122"/>
              </a:rPr>
              <a:t>②局限性：</a:t>
            </a:r>
            <a:endParaRPr lang="zh-CN" altLang="en-US" sz="2795">
              <a:latin typeface="微软雅黑" panose="020B0503020204020204" charset="-122"/>
              <a:ea typeface="微软雅黑" panose="020B0503020204020204" charset="-122"/>
            </a:endParaRPr>
          </a:p>
        </p:txBody>
      </p:sp>
      <p:sp>
        <p:nvSpPr>
          <p:cNvPr id="4" name="矩形 3"/>
          <p:cNvSpPr/>
          <p:nvPr>
            <p:custDataLst>
              <p:tags r:id="rId2"/>
            </p:custDataLst>
          </p:nvPr>
        </p:nvSpPr>
        <p:spPr>
          <a:xfrm>
            <a:off x="509419" y="42139"/>
            <a:ext cx="11556860" cy="1731645"/>
          </a:xfrm>
          <a:prstGeom prst="rect">
            <a:avLst/>
          </a:prstGeom>
          <a:noFill/>
          <a:ln w="9525">
            <a:noFill/>
          </a:ln>
        </p:spPr>
        <p:txBody>
          <a:bodyPr wrap="square">
            <a:spAutoFit/>
          </a:bodyPr>
          <a:lstStyle/>
          <a:p>
            <a:pPr>
              <a:lnSpc>
                <a:spcPct val="150000"/>
              </a:lnSpc>
            </a:pPr>
            <a:r>
              <a:rPr lang="zh-CN" altLang="en-US" sz="2595">
                <a:latin typeface="微软雅黑" panose="020B0503020204020204" charset="-122"/>
                <a:ea typeface="微软雅黑" panose="020B0503020204020204" charset="-122"/>
                <a:cs typeface="微软雅黑" panose="020B0503020204020204" charset="-122"/>
              </a:rPr>
              <a:t>（</a:t>
            </a:r>
            <a:r>
              <a:rPr lang="en-US" altLang="zh-CN" sz="2595">
                <a:latin typeface="微软雅黑" panose="020B0503020204020204" charset="-122"/>
                <a:ea typeface="微软雅黑" panose="020B0503020204020204" charset="-122"/>
                <a:cs typeface="微软雅黑" panose="020B0503020204020204" charset="-122"/>
              </a:rPr>
              <a:t>2</a:t>
            </a:r>
            <a:r>
              <a:rPr lang="zh-CN" altLang="en-US" sz="2595">
                <a:latin typeface="微软雅黑" panose="020B0503020204020204" charset="-122"/>
                <a:ea typeface="微软雅黑" panose="020B0503020204020204" charset="-122"/>
                <a:cs typeface="微软雅黑" panose="020B0503020204020204" charset="-122"/>
              </a:rPr>
              <a:t>）空想社会主义的</a:t>
            </a:r>
            <a:r>
              <a:rPr lang="zh-CN" altLang="en-US" sz="2595">
                <a:solidFill>
                  <a:srgbClr val="FF0000"/>
                </a:solidFill>
                <a:latin typeface="微软雅黑" panose="020B0503020204020204" charset="-122"/>
                <a:ea typeface="微软雅黑" panose="020B0503020204020204" charset="-122"/>
                <a:cs typeface="微软雅黑" panose="020B0503020204020204" charset="-122"/>
              </a:rPr>
              <a:t>积极意义与</a:t>
            </a:r>
            <a:r>
              <a:rPr lang="zh-CN" altLang="en-US" sz="2595">
                <a:solidFill>
                  <a:srgbClr val="0000CC"/>
                </a:solidFill>
                <a:latin typeface="微软雅黑" panose="020B0503020204020204" charset="-122"/>
                <a:ea typeface="微软雅黑" panose="020B0503020204020204" charset="-122"/>
                <a:cs typeface="微软雅黑" panose="020B0503020204020204" charset="-122"/>
              </a:rPr>
              <a:t>局限性</a:t>
            </a:r>
            <a:endParaRPr lang="en-US" altLang="zh-CN" sz="2595">
              <a:solidFill>
                <a:srgbClr val="0000CC"/>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2595">
                <a:solidFill>
                  <a:schemeClr val="tx1">
                    <a:lumMod val="85000"/>
                    <a:lumOff val="15000"/>
                  </a:schemeClr>
                </a:solidFill>
                <a:latin typeface="微软雅黑" panose="020B0503020204020204" charset="-122"/>
                <a:ea typeface="微软雅黑" panose="020B0503020204020204" charset="-122"/>
              </a:rPr>
              <a:t>①积极意义：</a:t>
            </a:r>
            <a:r>
              <a:rPr lang="zh-CN" altLang="en-US" sz="2595">
                <a:solidFill>
                  <a:srgbClr val="FF0000"/>
                </a:solidFill>
                <a:latin typeface="微软雅黑" panose="020B0503020204020204" charset="-122"/>
                <a:ea typeface="微软雅黑" panose="020B0503020204020204" charset="-122"/>
              </a:rPr>
              <a:t>看到了</a:t>
            </a:r>
            <a:r>
              <a:rPr lang="zh-CN" altLang="en-US" sz="2595">
                <a:latin typeface="微软雅黑" panose="020B0503020204020204" charset="-122"/>
                <a:ea typeface="微软雅黑" panose="020B0503020204020204" charset="-122"/>
              </a:rPr>
              <a:t>资本主义的</a:t>
            </a:r>
            <a:r>
              <a:rPr lang="zh-CN" altLang="en-US" sz="2595">
                <a:solidFill>
                  <a:srgbClr val="FF0000"/>
                </a:solidFill>
                <a:latin typeface="微软雅黑" panose="020B0503020204020204" charset="-122"/>
                <a:ea typeface="微软雅黑" panose="020B0503020204020204" charset="-122"/>
              </a:rPr>
              <a:t>弊端</a:t>
            </a:r>
            <a:r>
              <a:rPr lang="zh-CN" altLang="en-US" sz="2595">
                <a:latin typeface="微软雅黑" panose="020B0503020204020204" charset="-122"/>
                <a:ea typeface="微软雅黑" panose="020B0503020204020204" charset="-122"/>
              </a:rPr>
              <a:t>，对资本主义进行</a:t>
            </a:r>
            <a:r>
              <a:rPr lang="zh-CN" altLang="en-US" sz="2595">
                <a:solidFill>
                  <a:srgbClr val="FF0000"/>
                </a:solidFill>
                <a:latin typeface="微软雅黑" panose="020B0503020204020204" charset="-122"/>
                <a:ea typeface="微软雅黑" panose="020B0503020204020204" charset="-122"/>
              </a:rPr>
              <a:t>揭露和批判</a:t>
            </a:r>
            <a:r>
              <a:rPr lang="zh-CN" altLang="en-US" sz="2595">
                <a:latin typeface="微软雅黑" panose="020B0503020204020204" charset="-122"/>
                <a:ea typeface="微软雅黑" panose="020B0503020204020204" charset="-122"/>
              </a:rPr>
              <a:t>，</a:t>
            </a:r>
            <a:r>
              <a:rPr lang="zh-CN" altLang="en-US" sz="2595">
                <a:solidFill>
                  <a:srgbClr val="FF0000"/>
                </a:solidFill>
                <a:latin typeface="微软雅黑" panose="020B0503020204020204" charset="-122"/>
                <a:ea typeface="微软雅黑" panose="020B0503020204020204" charset="-122"/>
              </a:rPr>
              <a:t>表达了</a:t>
            </a:r>
            <a:r>
              <a:rPr lang="zh-CN" altLang="en-US" sz="2595">
                <a:latin typeface="微软雅黑" panose="020B0503020204020204" charset="-122"/>
                <a:ea typeface="微软雅黑" panose="020B0503020204020204" charset="-122"/>
              </a:rPr>
              <a:t>对未来理想社会的</a:t>
            </a:r>
            <a:r>
              <a:rPr lang="zh-CN" altLang="en-US" sz="2595">
                <a:solidFill>
                  <a:srgbClr val="FF0000"/>
                </a:solidFill>
                <a:latin typeface="微软雅黑" panose="020B0503020204020204" charset="-122"/>
                <a:ea typeface="微软雅黑" panose="020B0503020204020204" charset="-122"/>
              </a:rPr>
              <a:t>诉求</a:t>
            </a:r>
            <a:r>
              <a:rPr lang="zh-CN" altLang="en-US" sz="2595">
                <a:latin typeface="微软雅黑" panose="020B0503020204020204" charset="-122"/>
                <a:ea typeface="微软雅黑" panose="020B0503020204020204" charset="-122"/>
              </a:rPr>
              <a:t>，</a:t>
            </a:r>
            <a:r>
              <a:rPr lang="zh-CN" altLang="en-US" sz="2595" u="sng">
                <a:solidFill>
                  <a:srgbClr val="002060"/>
                </a:solidFill>
                <a:latin typeface="微软雅黑" panose="020B0503020204020204" charset="-122"/>
                <a:ea typeface="微软雅黑" panose="020B0503020204020204" charset="-122"/>
              </a:rPr>
              <a:t>成为科学社会主义的思想来源</a:t>
            </a:r>
            <a:r>
              <a:rPr lang="zh-CN" altLang="en-US" sz="2595">
                <a:solidFill>
                  <a:srgbClr val="002060"/>
                </a:solidFill>
                <a:latin typeface="微软雅黑" panose="020B0503020204020204" charset="-122"/>
                <a:ea typeface="微软雅黑" panose="020B0503020204020204" charset="-122"/>
              </a:rPr>
              <a:t>。</a:t>
            </a:r>
            <a:endParaRPr lang="zh-CN" altLang="en-US" sz="2595">
              <a:solidFill>
                <a:srgbClr val="002060"/>
              </a:solidFill>
              <a:latin typeface="微软雅黑" panose="020B0503020204020204" charset="-122"/>
              <a:ea typeface="微软雅黑" panose="020B0503020204020204" charset="-122"/>
            </a:endParaRPr>
          </a:p>
        </p:txBody>
      </p:sp>
      <p:sp>
        <p:nvSpPr>
          <p:cNvPr id="2" name="矩形 1"/>
          <p:cNvSpPr/>
          <p:nvPr>
            <p:custDataLst>
              <p:tags r:id="rId3"/>
            </p:custDataLst>
          </p:nvPr>
        </p:nvSpPr>
        <p:spPr>
          <a:xfrm>
            <a:off x="509270" y="2295525"/>
            <a:ext cx="11289665" cy="3611245"/>
          </a:xfrm>
          <a:prstGeom prst="rect">
            <a:avLst/>
          </a:prstGeom>
          <a:noFill/>
          <a:ln w="9525">
            <a:noFill/>
          </a:ln>
        </p:spPr>
        <p:txBody>
          <a:bodyPr wrap="square">
            <a:spAutoFit/>
          </a:bodyPr>
          <a:p>
            <a:pPr indent="0" fontAlgn="auto">
              <a:lnSpc>
                <a:spcPct val="130000"/>
              </a:lnSpc>
            </a:pPr>
            <a:r>
              <a:rPr lang="zh-CN" altLang="en-US" sz="2595">
                <a:latin typeface="微软雅黑" panose="020B0503020204020204" charset="-122"/>
                <a:ea typeface="微软雅黑" panose="020B0503020204020204" charset="-122"/>
                <a:sym typeface="+mn-ea"/>
              </a:rPr>
              <a:t>A.仅从理性、正义等原则出发，揭露资本主义的弊端，设计未来社会的美好蓝图</a:t>
            </a:r>
            <a:r>
              <a:rPr lang="zh-CN" altLang="en-US" sz="2595">
                <a:solidFill>
                  <a:srgbClr val="FF0000"/>
                </a:solidFill>
                <a:latin typeface="微软雅黑" panose="020B0503020204020204" charset="-122"/>
                <a:ea typeface="微软雅黑" panose="020B0503020204020204" charset="-122"/>
                <a:sym typeface="+mn-ea"/>
              </a:rPr>
              <a:t>（未能看到资本主义制度的本质）</a:t>
            </a:r>
            <a:endParaRPr lang="zh-CN" altLang="en-US" sz="2595">
              <a:solidFill>
                <a:srgbClr val="FF0000"/>
              </a:solidFill>
              <a:latin typeface="微软雅黑" panose="020B0503020204020204" charset="-122"/>
              <a:ea typeface="微软雅黑" panose="020B0503020204020204" charset="-122"/>
            </a:endParaRPr>
          </a:p>
          <a:p>
            <a:pPr indent="0" fontAlgn="auto">
              <a:lnSpc>
                <a:spcPct val="130000"/>
              </a:lnSpc>
            </a:pPr>
            <a:r>
              <a:rPr lang="zh-CN" altLang="en-US" sz="2595">
                <a:latin typeface="微软雅黑" panose="020B0503020204020204" charset="-122"/>
                <a:ea typeface="微软雅黑" panose="020B0503020204020204" charset="-122"/>
                <a:sym typeface="+mn-ea"/>
              </a:rPr>
              <a:t>B.主张阶级调和，反对阶级斗争，看不到广大人民群众特别是无产阶级的力量，没有找到消灭资本主义社会和建立新社会的强大力量，也没有找到进行社会变革的正确途径</a:t>
            </a:r>
            <a:r>
              <a:rPr lang="zh-CN" altLang="en-US" sz="2595">
                <a:solidFill>
                  <a:srgbClr val="FF0000"/>
                </a:solidFill>
                <a:latin typeface="微软雅黑" panose="020B0503020204020204" charset="-122"/>
                <a:ea typeface="微软雅黑" panose="020B0503020204020204" charset="-122"/>
                <a:sym typeface="+mn-ea"/>
              </a:rPr>
              <a:t>（想法天真，路也不对）</a:t>
            </a:r>
            <a:endParaRPr lang="zh-CN" altLang="en-US" sz="2595">
              <a:solidFill>
                <a:srgbClr val="FF0000"/>
              </a:solidFill>
              <a:latin typeface="微软雅黑" panose="020B0503020204020204" charset="-122"/>
              <a:ea typeface="微软雅黑" panose="020B0503020204020204" charset="-122"/>
              <a:sym typeface="+mn-ea"/>
            </a:endParaRPr>
          </a:p>
          <a:p>
            <a:pPr indent="0" fontAlgn="auto">
              <a:lnSpc>
                <a:spcPct val="130000"/>
              </a:lnSpc>
            </a:pPr>
            <a:r>
              <a:rPr lang="zh-CN" altLang="en-US" sz="2595">
                <a:latin typeface="微软雅黑" panose="020B0503020204020204" charset="-122"/>
                <a:ea typeface="微软雅黑" panose="020B0503020204020204" charset="-122"/>
                <a:sym typeface="+mn-ea"/>
              </a:rPr>
              <a:t>C.根本原因：</a:t>
            </a:r>
            <a:r>
              <a:rPr lang="zh-CN" altLang="en-US" sz="2595">
                <a:solidFill>
                  <a:srgbClr val="FF0000"/>
                </a:solidFill>
                <a:latin typeface="微软雅黑" panose="020B0503020204020204" charset="-122"/>
                <a:ea typeface="微软雅黑" panose="020B0503020204020204" charset="-122"/>
                <a:sym typeface="+mn-ea"/>
              </a:rPr>
              <a:t>设想的生产关系与当时的生产力发展状况不匹配</a:t>
            </a:r>
            <a:endParaRPr lang="zh-CN" altLang="en-US" sz="2595">
              <a:solidFill>
                <a:srgbClr val="FF0000"/>
              </a:solidFill>
              <a:latin typeface="微软雅黑" panose="020B0503020204020204" charset="-122"/>
              <a:ea typeface="微软雅黑" panose="020B0503020204020204" charset="-122"/>
            </a:endParaRPr>
          </a:p>
          <a:p>
            <a:endParaRPr lang="zh-CN" altLang="en-US" sz="2595">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5" name="Picture 2"/>
          <p:cNvPicPr>
            <a:picLocks noChangeAspect="1"/>
          </p:cNvPicPr>
          <p:nvPr>
            <p:custDataLst>
              <p:tags r:id="rId1"/>
            </p:custDataLst>
          </p:nvPr>
        </p:nvPicPr>
        <p:blipFill>
          <a:blip r:embed="rId2"/>
          <a:stretch>
            <a:fillRect/>
          </a:stretch>
        </p:blipFill>
        <p:spPr>
          <a:xfrm>
            <a:off x="9016514" y="1431668"/>
            <a:ext cx="2958095" cy="3357120"/>
          </a:xfrm>
          <a:prstGeom prst="rect">
            <a:avLst/>
          </a:prstGeom>
          <a:noFill/>
          <a:ln w="9525">
            <a:noFill/>
          </a:ln>
        </p:spPr>
      </p:pic>
      <p:sp>
        <p:nvSpPr>
          <p:cNvPr id="3" name="文本框 2"/>
          <p:cNvSpPr txBox="1"/>
          <p:nvPr>
            <p:custDataLst>
              <p:tags r:id="rId3"/>
            </p:custDataLst>
          </p:nvPr>
        </p:nvSpPr>
        <p:spPr>
          <a:xfrm>
            <a:off x="5931729" y="4927536"/>
            <a:ext cx="5898484" cy="1824487"/>
          </a:xfrm>
          <a:prstGeom prst="rect">
            <a:avLst/>
          </a:prstGeom>
        </p:spPr>
        <p:style>
          <a:lnRef idx="1">
            <a:schemeClr val="dk1"/>
          </a:lnRef>
          <a:fillRef idx="3">
            <a:schemeClr val="dk1"/>
          </a:fillRef>
          <a:effectRef idx="2">
            <a:schemeClr val="dk1"/>
          </a:effectRef>
          <a:fontRef idx="minor">
            <a:schemeClr val="lt1"/>
          </a:fontRef>
        </p:style>
        <p:txBody>
          <a:bodyPr wrap="square" rtlCol="0" anchor="t">
            <a:noAutofit/>
          </a:bodyPr>
          <a:lstStyle/>
          <a:p>
            <a:pPr>
              <a:lnSpc>
                <a:spcPct val="150000"/>
              </a:lnSpc>
            </a:pPr>
            <a:r>
              <a:rPr lang="en-US" altLang="zh-CN" sz="2400" noProof="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华文新魏" panose="02010800040101010101" pitchFamily="2" charset="-122"/>
                <a:sym typeface="+mn-ea"/>
              </a:rPr>
              <a:t>------</a:t>
            </a:r>
            <a:r>
              <a:rPr lang="zh-CN" altLang="en-US" sz="2400" noProof="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华文新魏" panose="02010800040101010101" pitchFamily="2" charset="-122"/>
                <a:sym typeface="+mn-ea"/>
              </a:rPr>
              <a:t>随着资本主义的不断发展，</a:t>
            </a:r>
            <a:r>
              <a:rPr lang="zh-CN" altLang="en-US" sz="2400" noProof="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华文新魏" panose="02010800040101010101" pitchFamily="2" charset="-122"/>
                <a:sym typeface="+mn-ea"/>
              </a:rPr>
              <a:t>资本主义制度的内在矛盾和弊端不断展现，</a:t>
            </a:r>
            <a:r>
              <a:rPr lang="zh-CN" altLang="en-US" sz="2400" noProof="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华文新魏" panose="02010800040101010101" pitchFamily="2" charset="-122"/>
                <a:sym typeface="+mn-ea"/>
              </a:rPr>
              <a:t>工人阶级和资本的</a:t>
            </a:r>
            <a:r>
              <a:rPr lang="zh-CN" altLang="en-US" sz="2400" noProof="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华文新魏" panose="02010800040101010101" pitchFamily="2" charset="-122"/>
                <a:sym typeface="+mn-ea"/>
              </a:rPr>
              <a:t>矛盾不断尖锐起来。</a:t>
            </a:r>
            <a:endParaRPr lang="zh-CN" altLang="en-US" sz="2400" noProof="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华文新魏" panose="02010800040101010101" pitchFamily="2" charset="-122"/>
              <a:sym typeface="+mn-ea"/>
            </a:endParaRPr>
          </a:p>
        </p:txBody>
      </p:sp>
      <p:pic>
        <p:nvPicPr>
          <p:cNvPr id="9218" name="图片 14"/>
          <p:cNvPicPr>
            <a:picLocks noChangeAspect="1"/>
          </p:cNvPicPr>
          <p:nvPr>
            <p:custDataLst>
              <p:tags r:id="rId4"/>
            </p:custDataLst>
          </p:nvPr>
        </p:nvPicPr>
        <p:blipFill>
          <a:blip r:embed="rId5"/>
          <a:srcRect t="4517"/>
          <a:stretch>
            <a:fillRect/>
          </a:stretch>
        </p:blipFill>
        <p:spPr>
          <a:xfrm>
            <a:off x="5809689" y="1501397"/>
            <a:ext cx="3091623" cy="3287392"/>
          </a:xfrm>
          <a:prstGeom prst="rect">
            <a:avLst/>
          </a:prstGeom>
          <a:noFill/>
          <a:ln w="9525">
            <a:noFill/>
          </a:ln>
        </p:spPr>
      </p:pic>
      <p:sp>
        <p:nvSpPr>
          <p:cNvPr id="4" name="文本框 3"/>
          <p:cNvSpPr txBox="1"/>
          <p:nvPr>
            <p:custDataLst>
              <p:tags r:id="rId6"/>
            </p:custDataLst>
          </p:nvPr>
        </p:nvSpPr>
        <p:spPr>
          <a:xfrm>
            <a:off x="361787" y="734251"/>
            <a:ext cx="11201110" cy="691515"/>
          </a:xfrm>
          <a:prstGeom prst="rect">
            <a:avLst/>
          </a:prstGeom>
          <a:noFill/>
        </p:spPr>
        <p:txBody>
          <a:bodyPr wrap="square" rtlCol="0" anchor="t">
            <a:spAutoFit/>
          </a:bodyPr>
          <a:lstStyle/>
          <a:p>
            <a:pPr>
              <a:lnSpc>
                <a:spcPct val="150000"/>
              </a:lnSpc>
            </a:pPr>
            <a:r>
              <a:rPr lang="zh-CN" altLang="en-US" sz="2595">
                <a:solidFill>
                  <a:schemeClr val="tx1">
                    <a:lumMod val="95000"/>
                    <a:lumOff val="5000"/>
                  </a:schemeClr>
                </a:solidFill>
                <a:latin typeface="微软雅黑" panose="020B0503020204020204" charset="-122"/>
                <a:ea typeface="微软雅黑" panose="020B0503020204020204" charset="-122"/>
                <a:sym typeface="+mn-ea"/>
              </a:rPr>
              <a:t>随着工业革命的发展，</a:t>
            </a:r>
            <a:r>
              <a:rPr lang="zh-CN" altLang="en-US" sz="2595">
                <a:solidFill>
                  <a:srgbClr val="C00000"/>
                </a:solidFill>
                <a:latin typeface="微软雅黑" panose="020B0503020204020204" charset="-122"/>
                <a:ea typeface="微软雅黑" panose="020B0503020204020204" charset="-122"/>
                <a:sym typeface="+mn-ea"/>
              </a:rPr>
              <a:t>资本主义社会发生着巨大变化</a:t>
            </a:r>
            <a:endParaRPr lang="zh-CN" altLang="en-US" sz="2595">
              <a:solidFill>
                <a:srgbClr val="C00000"/>
              </a:solidFill>
              <a:latin typeface="微软雅黑" panose="020B0503020204020204" charset="-122"/>
              <a:ea typeface="微软雅黑" panose="020B0503020204020204" charset="-122"/>
              <a:sym typeface="+mn-ea"/>
            </a:endParaRPr>
          </a:p>
        </p:txBody>
      </p:sp>
      <p:sp>
        <p:nvSpPr>
          <p:cNvPr id="5" name="文本框 4"/>
          <p:cNvSpPr txBox="1"/>
          <p:nvPr>
            <p:custDataLst>
              <p:tags r:id="rId7"/>
            </p:custDataLst>
          </p:nvPr>
        </p:nvSpPr>
        <p:spPr>
          <a:xfrm>
            <a:off x="361787" y="1470574"/>
            <a:ext cx="5168408" cy="4950460"/>
          </a:xfrm>
          <a:prstGeom prst="rect">
            <a:avLst/>
          </a:prstGeom>
          <a:solidFill>
            <a:srgbClr val="FFFFFF"/>
          </a:solidFill>
        </p:spPr>
        <p:txBody>
          <a:bodyPr wrap="square">
            <a:spAutoFit/>
          </a:bodyPr>
          <a:lstStyle/>
          <a:p>
            <a:pPr marR="0" lvl="0" algn="l" defTabSz="914400" rtl="0">
              <a:lnSpc>
                <a:spcPct val="135000"/>
              </a:lnSpc>
              <a:spcBef>
                <a:spcPct val="0"/>
              </a:spcBef>
              <a:spcAft>
                <a:spcPct val="0"/>
              </a:spcAft>
              <a:buClrTx/>
              <a:buSzTx/>
              <a:buFontTx/>
              <a:buNone/>
              <a:defRPr/>
            </a:pPr>
            <a:r>
              <a:rPr kumimoji="0" lang="zh-CN" altLang="en-US" sz="2595"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等线" panose="02010600030101010101" charset="-122"/>
              </a:rPr>
              <a:t>      工业革命带来了物质力量的极大发展，也带来了物质力量相伴着的无穷机遇</a:t>
            </a:r>
            <a:r>
              <a:rPr kumimoji="0" lang="en-US" altLang="zh-CN" sz="2595"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等线" panose="02010600030101010101" charset="-122"/>
              </a:rPr>
              <a:t>……</a:t>
            </a:r>
            <a:r>
              <a:rPr kumimoji="0" lang="zh-CN" altLang="en-US" sz="2595"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等线" panose="02010600030101010101" charset="-122"/>
              </a:rPr>
              <a:t>然而这次变革并没有能建立起一个更幸福、更合理、更富有自尊心的社会，</a:t>
            </a:r>
            <a:r>
              <a:rPr kumimoji="0" lang="zh-CN" altLang="en-US" sz="2595"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等线" panose="02010600030101010101" charset="-122"/>
              </a:rPr>
              <a:t>相反，</a:t>
            </a:r>
            <a:r>
              <a:rPr kumimoji="0" lang="zh-CN" altLang="en-US" sz="2595"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等线" panose="02010600030101010101" charset="-122"/>
              </a:rPr>
              <a:t>工业革命使千百万群众身价倍落，而迅速发展出一种一切都为利润牺牲的城市生活方式。</a:t>
            </a:r>
            <a:endParaRPr kumimoji="0" lang="en-US" altLang="zh-CN" sz="2595"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等线" panose="02010600030101010101" charset="-122"/>
            </a:endParaRPr>
          </a:p>
          <a:p>
            <a:pPr marR="0" lvl="0" algn="l" defTabSz="914400" rtl="0">
              <a:lnSpc>
                <a:spcPct val="135000"/>
              </a:lnSpc>
              <a:spcBef>
                <a:spcPct val="0"/>
              </a:spcBef>
              <a:spcAft>
                <a:spcPct val="0"/>
              </a:spcAft>
              <a:buClrTx/>
              <a:buSzTx/>
              <a:buFontTx/>
              <a:buNone/>
              <a:defRPr/>
            </a:pPr>
            <a:r>
              <a:rPr kumimoji="0" lang="en-US" altLang="zh-CN" sz="2595"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等线" panose="02010600030101010101" charset="-122"/>
              </a:rPr>
              <a:t>           ---</a:t>
            </a:r>
            <a:r>
              <a:rPr kumimoji="0" lang="zh-CN" altLang="en-US" sz="2595"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等线" panose="02010600030101010101" charset="-122"/>
              </a:rPr>
              <a:t>历史学家哈孟德夫妇语</a:t>
            </a:r>
            <a:endParaRPr lang="zh-CN" altLang="en-US" sz="2595"/>
          </a:p>
        </p:txBody>
      </p:sp>
      <p:sp>
        <p:nvSpPr>
          <p:cNvPr id="20" name="文本框 19"/>
          <p:cNvSpPr txBox="1"/>
          <p:nvPr>
            <p:custDataLst>
              <p:tags r:id="rId8"/>
            </p:custDataLst>
          </p:nvPr>
        </p:nvSpPr>
        <p:spPr>
          <a:xfrm>
            <a:off x="157480" y="76835"/>
            <a:ext cx="8620760" cy="650875"/>
          </a:xfrm>
          <a:prstGeom prst="rect">
            <a:avLst/>
          </a:prstGeom>
          <a:noFill/>
        </p:spPr>
        <p:txBody>
          <a:bodyPr wrap="square" rtlCol="0">
            <a:spAutoFit/>
          </a:bodyPr>
          <a:p>
            <a:pPr algn="l">
              <a:lnSpc>
                <a:spcPct val="130000"/>
              </a:lnSpc>
            </a:pPr>
            <a:r>
              <a:rPr lang="zh-CN" altLang="en-US"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情境</a:t>
            </a:r>
            <a:r>
              <a:rPr lang="en-US" alt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3</a:t>
            </a:r>
            <a:r>
              <a:rPr lang="zh-CN" altLang="en-US"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a:t>
            </a:r>
            <a:r>
              <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rPr>
              <a:t>资本主义的发展和工人运动的兴起</a:t>
            </a:r>
            <a:endParaRPr lang="zh-CN" sz="2800">
              <a:solidFill>
                <a:srgbClr val="D0242B"/>
              </a:solidFill>
              <a:effectLst/>
              <a:uLnTx/>
              <a:uFillTx/>
              <a:latin typeface="汉仪雅酷黑 75W" panose="020B0804020202020204" charset="-122"/>
              <a:ea typeface="汉仪雅酷黑 75W" panose="020B0804020202020204" charset="-122"/>
              <a:cs typeface="汉仪正圆 55简" panose="00020600040101010101" charset="-122"/>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1453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1.xml><?xml version="1.0" encoding="utf-8"?>
<p:tagLst xmlns:p="http://schemas.openxmlformats.org/presentationml/2006/main">
  <p:tag name="AS_UNIQUEID" val="1453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2.xml><?xml version="1.0" encoding="utf-8"?>
<p:tagLst xmlns:p="http://schemas.openxmlformats.org/presentationml/2006/main">
  <p:tag name="AS_UNIQUEID" val="1453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3.xml><?xml version="1.0" encoding="utf-8"?>
<p:tagLst xmlns:p="http://schemas.openxmlformats.org/presentationml/2006/main">
  <p:tag name="AS_UNIQUEID" val="14539"/>
</p:tagLst>
</file>

<file path=ppt/tags/tag104.xml><?xml version="1.0" encoding="utf-8"?>
<p:tagLst xmlns:p="http://schemas.openxmlformats.org/presentationml/2006/main">
  <p:tag name="AS_UNIQUEID" val="14540"/>
</p:tagLst>
</file>

<file path=ppt/tags/tag105.xml><?xml version="1.0" encoding="utf-8"?>
<p:tagLst xmlns:p="http://schemas.openxmlformats.org/presentationml/2006/main">
  <p:tag name="AS_UNIQUEID" val="14542"/>
</p:tagLst>
</file>

<file path=ppt/tags/tag106.xml><?xml version="1.0" encoding="utf-8"?>
<p:tagLst xmlns:p="http://schemas.openxmlformats.org/presentationml/2006/main">
  <p:tag name="AS_UNIQUEID" val="14543"/>
</p:tagLst>
</file>

<file path=ppt/tags/tag107.xml><?xml version="1.0" encoding="utf-8"?>
<p:tagLst xmlns:p="http://schemas.openxmlformats.org/presentationml/2006/main">
  <p:tag name="AS_UNIQUEID" val="14544"/>
  <p:tag name="KSO_WM_BEAUTIFY_FLAG" val=""/>
</p:tagLst>
</file>

<file path=ppt/tags/tag108.xml><?xml version="1.0" encoding="utf-8"?>
<p:tagLst xmlns:p="http://schemas.openxmlformats.org/presentationml/2006/main">
  <p:tag name="AS_UNIQUEID" val="14545"/>
</p:tagLst>
</file>

<file path=ppt/tags/tag109.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11580"/>
</p:tagLst>
</file>

<file path=ppt/tags/tag111.xml><?xml version="1.0" encoding="utf-8"?>
<p:tagLst xmlns:p="http://schemas.openxmlformats.org/presentationml/2006/main">
  <p:tag name="AS_UNIQUEID" val="11581"/>
</p:tagLst>
</file>

<file path=ppt/tags/tag112.xml><?xml version="1.0" encoding="utf-8"?>
<p:tagLst xmlns:p="http://schemas.openxmlformats.org/presentationml/2006/main">
  <p:tag name="AS_UNIQUEID" val="11582"/>
</p:tagLst>
</file>

<file path=ppt/tags/tag113.xml><?xml version="1.0" encoding="utf-8"?>
<p:tagLst xmlns:p="http://schemas.openxmlformats.org/presentationml/2006/main">
  <p:tag name="AS_UNIQUEID" val="11583"/>
</p:tagLst>
</file>

<file path=ppt/tags/tag114.xml><?xml version="1.0" encoding="utf-8"?>
<p:tagLst xmlns:p="http://schemas.openxmlformats.org/presentationml/2006/main">
  <p:tag name="AS_UNIQUEID" val="11584"/>
</p:tagLst>
</file>

<file path=ppt/tags/tag115.xml><?xml version="1.0" encoding="utf-8"?>
<p:tagLst xmlns:p="http://schemas.openxmlformats.org/presentationml/2006/main">
  <p:tag name="AS_UNIQUEID" val="11585"/>
</p:tagLst>
</file>

<file path=ppt/tags/tag116.xml><?xml version="1.0" encoding="utf-8"?>
<p:tagLst xmlns:p="http://schemas.openxmlformats.org/presentationml/2006/main">
  <p:tag name="AS_UNIQUEID" val="11586"/>
</p:tagLst>
</file>

<file path=ppt/tags/tag117.xml><?xml version="1.0" encoding="utf-8"?>
<p:tagLst xmlns:p="http://schemas.openxmlformats.org/presentationml/2006/main">
  <p:tag name="AS_UNIQUEID" val="11587"/>
</p:tagLst>
</file>

<file path=ppt/tags/tag118.xml><?xml version="1.0" encoding="utf-8"?>
<p:tagLst xmlns:p="http://schemas.openxmlformats.org/presentationml/2006/main">
  <p:tag name="AS_UNIQUEID" val="11588"/>
</p:tagLst>
</file>

<file path=ppt/tags/tag119.xml><?xml version="1.0" encoding="utf-8"?>
<p:tagLst xmlns:p="http://schemas.openxmlformats.org/presentationml/2006/main">
  <p:tag name="AS_UNIQUEID" val="1159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11591"/>
</p:tagLst>
</file>

<file path=ppt/tags/tag121.xml><?xml version="1.0" encoding="utf-8"?>
<p:tagLst xmlns:p="http://schemas.openxmlformats.org/presentationml/2006/main">
  <p:tag name="AS_UNIQUEID" val="11592"/>
</p:tagLst>
</file>

<file path=ppt/tags/tag122.xml><?xml version="1.0" encoding="utf-8"?>
<p:tagLst xmlns:p="http://schemas.openxmlformats.org/presentationml/2006/main">
  <p:tag name="AS_UNIQUEID" val="11593"/>
</p:tagLst>
</file>

<file path=ppt/tags/tag123.xml><?xml version="1.0" encoding="utf-8"?>
<p:tagLst xmlns:p="http://schemas.openxmlformats.org/presentationml/2006/main">
  <p:tag name="AS_UNIQUEID" val="11594"/>
</p:tagLst>
</file>

<file path=ppt/tags/tag124.xml><?xml version="1.0" encoding="utf-8"?>
<p:tagLst xmlns:p="http://schemas.openxmlformats.org/presentationml/2006/main">
  <p:tag name="AS_UNIQUEID" val="11596"/>
</p:tagLst>
</file>

<file path=ppt/tags/tag125.xml><?xml version="1.0" encoding="utf-8"?>
<p:tagLst xmlns:p="http://schemas.openxmlformats.org/presentationml/2006/main">
  <p:tag name="AS_UNIQUEID" val="11597"/>
</p:tagLst>
</file>

<file path=ppt/tags/tag126.xml><?xml version="1.0" encoding="utf-8"?>
<p:tagLst xmlns:p="http://schemas.openxmlformats.org/presentationml/2006/main">
  <p:tag name="AS_UNIQUEID" val="11598"/>
</p:tagLst>
</file>

<file path=ppt/tags/tag127.xml><?xml version="1.0" encoding="utf-8"?>
<p:tagLst xmlns:p="http://schemas.openxmlformats.org/presentationml/2006/main">
  <p:tag name="AS_UNIQUEID" val="11599"/>
</p:tagLst>
</file>

<file path=ppt/tags/tag128.xml><?xml version="1.0" encoding="utf-8"?>
<p:tagLst xmlns:p="http://schemas.openxmlformats.org/presentationml/2006/main">
  <p:tag name="AS_UNIQUEID" val="11600"/>
</p:tagLst>
</file>

<file path=ppt/tags/tag129.xml><?xml version="1.0" encoding="utf-8"?>
<p:tagLst xmlns:p="http://schemas.openxmlformats.org/presentationml/2006/main">
  <p:tag name="AS_UNIQUEID" val="1160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11602"/>
</p:tagLst>
</file>

<file path=ppt/tags/tag131.xml><?xml version="1.0" encoding="utf-8"?>
<p:tagLst xmlns:p="http://schemas.openxmlformats.org/presentationml/2006/main">
  <p:tag name="AS_UNIQUEID" val="11604"/>
</p:tagLst>
</file>

<file path=ppt/tags/tag132.xml><?xml version="1.0" encoding="utf-8"?>
<p:tagLst xmlns:p="http://schemas.openxmlformats.org/presentationml/2006/main">
  <p:tag name="AS_UNIQUEID" val="11605"/>
</p:tagLst>
</file>

<file path=ppt/tags/tag133.xml><?xml version="1.0" encoding="utf-8"?>
<p:tagLst xmlns:p="http://schemas.openxmlformats.org/presentationml/2006/main">
  <p:tag name="AS_UNIQUEID" val="11606"/>
</p:tagLst>
</file>

<file path=ppt/tags/tag134.xml><?xml version="1.0" encoding="utf-8"?>
<p:tagLst xmlns:p="http://schemas.openxmlformats.org/presentationml/2006/main">
  <p:tag name="AS_UNIQUEID" val="11607"/>
</p:tagLst>
</file>

<file path=ppt/tags/tag135.xml><?xml version="1.0" encoding="utf-8"?>
<p:tagLst xmlns:p="http://schemas.openxmlformats.org/presentationml/2006/main">
  <p:tag name="AS_UNIQUEID" val="11608"/>
</p:tagLst>
</file>

<file path=ppt/tags/tag136.xml><?xml version="1.0" encoding="utf-8"?>
<p:tagLst xmlns:p="http://schemas.openxmlformats.org/presentationml/2006/main">
  <p:tag name="AS_UNIQUEID" val="11609"/>
</p:tagLst>
</file>

<file path=ppt/tags/tag137.xml><?xml version="1.0" encoding="utf-8"?>
<p:tagLst xmlns:p="http://schemas.openxmlformats.org/presentationml/2006/main">
  <p:tag name="AS_UNIQUEID" val="11611"/>
</p:tagLst>
</file>

<file path=ppt/tags/tag138.xml><?xml version="1.0" encoding="utf-8"?>
<p:tagLst xmlns:p="http://schemas.openxmlformats.org/presentationml/2006/main">
  <p:tag name="AS_UNIQUEID" val="11612"/>
</p:tagLst>
</file>

<file path=ppt/tags/tag139.xml><?xml version="1.0" encoding="utf-8"?>
<p:tagLst xmlns:p="http://schemas.openxmlformats.org/presentationml/2006/main">
  <p:tag name="AS_UNIQUEID" val="11613"/>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11614"/>
</p:tagLst>
</file>

<file path=ppt/tags/tag141.xml><?xml version="1.0" encoding="utf-8"?>
<p:tagLst xmlns:p="http://schemas.openxmlformats.org/presentationml/2006/main">
  <p:tag name="AS_UNIQUEID" val="11615"/>
</p:tagLst>
</file>

<file path=ppt/tags/tag142.xml><?xml version="1.0" encoding="utf-8"?>
<p:tagLst xmlns:p="http://schemas.openxmlformats.org/presentationml/2006/main">
  <p:tag name="AS_UNIQUEID" val="11616"/>
</p:tagLst>
</file>

<file path=ppt/tags/tag143.xml><?xml version="1.0" encoding="utf-8"?>
<p:tagLst xmlns:p="http://schemas.openxmlformats.org/presentationml/2006/main">
  <p:tag name="AS_UNIQUEID" val="11617"/>
</p:tagLst>
</file>

<file path=ppt/tags/tag144.xml><?xml version="1.0" encoding="utf-8"?>
<p:tagLst xmlns:p="http://schemas.openxmlformats.org/presentationml/2006/main">
  <p:tag name="AS_UNIQUEID" val="11618"/>
</p:tagLst>
</file>

<file path=ppt/tags/tag145.xml><?xml version="1.0" encoding="utf-8"?>
<p:tagLst xmlns:p="http://schemas.openxmlformats.org/presentationml/2006/main">
  <p:tag name="AS_UNIQUEID" val="11620"/>
</p:tagLst>
</file>

<file path=ppt/tags/tag146.xml><?xml version="1.0" encoding="utf-8"?>
<p:tagLst xmlns:p="http://schemas.openxmlformats.org/presentationml/2006/main">
  <p:tag name="AS_UNIQUEID" val="11621"/>
</p:tagLst>
</file>

<file path=ppt/tags/tag147.xml><?xml version="1.0" encoding="utf-8"?>
<p:tagLst xmlns:p="http://schemas.openxmlformats.org/presentationml/2006/main">
  <p:tag name="AS_UNIQUEID" val="11622"/>
</p:tagLst>
</file>

<file path=ppt/tags/tag148.xml><?xml version="1.0" encoding="utf-8"?>
<p:tagLst xmlns:p="http://schemas.openxmlformats.org/presentationml/2006/main">
  <p:tag name="AS_UNIQUEID" val="11623"/>
</p:tagLst>
</file>

<file path=ppt/tags/tag149.xml><?xml version="1.0" encoding="utf-8"?>
<p:tagLst xmlns:p="http://schemas.openxmlformats.org/presentationml/2006/main">
  <p:tag name="AS_UNIQUEID" val="1162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11626"/>
</p:tagLst>
</file>

<file path=ppt/tags/tag151.xml><?xml version="1.0" encoding="utf-8"?>
<p:tagLst xmlns:p="http://schemas.openxmlformats.org/presentationml/2006/main">
  <p:tag name="AS_UNIQUEID" val="11627"/>
</p:tagLst>
</file>

<file path=ppt/tags/tag152.xml><?xml version="1.0" encoding="utf-8"?>
<p:tagLst xmlns:p="http://schemas.openxmlformats.org/presentationml/2006/main">
  <p:tag name="AS_UNIQUEID" val="11628"/>
</p:tagLst>
</file>

<file path=ppt/tags/tag153.xml><?xml version="1.0" encoding="utf-8"?>
<p:tagLst xmlns:p="http://schemas.openxmlformats.org/presentationml/2006/main">
  <p:tag name="AS_UNIQUEID" val="11629"/>
</p:tagLst>
</file>

<file path=ppt/tags/tag154.xml><?xml version="1.0" encoding="utf-8"?>
<p:tagLst xmlns:p="http://schemas.openxmlformats.org/presentationml/2006/main">
  <p:tag name="AS_UNIQUEID" val="11630"/>
</p:tagLst>
</file>

<file path=ppt/tags/tag155.xml><?xml version="1.0" encoding="utf-8"?>
<p:tagLst xmlns:p="http://schemas.openxmlformats.org/presentationml/2006/main">
  <p:tag name="AS_UNIQUEID" val="11632"/>
</p:tagLst>
</file>

<file path=ppt/tags/tag156.xml><?xml version="1.0" encoding="utf-8"?>
<p:tagLst xmlns:p="http://schemas.openxmlformats.org/presentationml/2006/main">
  <p:tag name="AS_UNIQUEID" val="11633"/>
</p:tagLst>
</file>

<file path=ppt/tags/tag157.xml><?xml version="1.0" encoding="utf-8"?>
<p:tagLst xmlns:p="http://schemas.openxmlformats.org/presentationml/2006/main">
  <p:tag name="AS_UNIQUEID" val="11634"/>
</p:tagLst>
</file>

<file path=ppt/tags/tag158.xml><?xml version="1.0" encoding="utf-8"?>
<p:tagLst xmlns:p="http://schemas.openxmlformats.org/presentationml/2006/main">
  <p:tag name="AS_UNIQUEID" val="11635"/>
</p:tagLst>
</file>

<file path=ppt/tags/tag159.xml><?xml version="1.0" encoding="utf-8"?>
<p:tagLst xmlns:p="http://schemas.openxmlformats.org/presentationml/2006/main">
  <p:tag name="AS_UNIQUEID" val="1163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11637"/>
</p:tagLst>
</file>

<file path=ppt/tags/tag161.xml><?xml version="1.0" encoding="utf-8"?>
<p:tagLst xmlns:p="http://schemas.openxmlformats.org/presentationml/2006/main">
  <p:tag name="AS_UNIQUEID" val="11638"/>
</p:tagLst>
</file>

<file path=ppt/tags/tag162.xml><?xml version="1.0" encoding="utf-8"?>
<p:tagLst xmlns:p="http://schemas.openxmlformats.org/presentationml/2006/main">
  <p:tag name="AS_UNIQUEID" val="11639"/>
</p:tagLst>
</file>

<file path=ppt/tags/tag163.xml><?xml version="1.0" encoding="utf-8"?>
<p:tagLst xmlns:p="http://schemas.openxmlformats.org/presentationml/2006/main">
  <p:tag name="AS_UNIQUEID" val="11640"/>
</p:tagLst>
</file>

<file path=ppt/tags/tag164.xml><?xml version="1.0" encoding="utf-8"?>
<p:tagLst xmlns:p="http://schemas.openxmlformats.org/presentationml/2006/main">
  <p:tag name="AS_UNIQUEID" val="11642"/>
</p:tagLst>
</file>

<file path=ppt/tags/tag165.xml><?xml version="1.0" encoding="utf-8"?>
<p:tagLst xmlns:p="http://schemas.openxmlformats.org/presentationml/2006/main">
  <p:tag name="AS_UNIQUEID" val="11643"/>
</p:tagLst>
</file>

<file path=ppt/tags/tag166.xml><?xml version="1.0" encoding="utf-8"?>
<p:tagLst xmlns:p="http://schemas.openxmlformats.org/presentationml/2006/main">
  <p:tag name="AS_UNIQUEID" val="11644"/>
</p:tagLst>
</file>

<file path=ppt/tags/tag167.xml><?xml version="1.0" encoding="utf-8"?>
<p:tagLst xmlns:p="http://schemas.openxmlformats.org/presentationml/2006/main">
  <p:tag name="AS_UNIQUEID" val="11645"/>
</p:tagLst>
</file>

<file path=ppt/tags/tag168.xml><?xml version="1.0" encoding="utf-8"?>
<p:tagLst xmlns:p="http://schemas.openxmlformats.org/presentationml/2006/main">
  <p:tag name="AS_UNIQUEID" val="11646"/>
</p:tagLst>
</file>

<file path=ppt/tags/tag169.xml><?xml version="1.0" encoding="utf-8"?>
<p:tagLst xmlns:p="http://schemas.openxmlformats.org/presentationml/2006/main">
  <p:tag name="AS_UNIQUEID" val="11647"/>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11648"/>
</p:tagLst>
</file>

<file path=ppt/tags/tag171.xml><?xml version="1.0" encoding="utf-8"?>
<p:tagLst xmlns:p="http://schemas.openxmlformats.org/presentationml/2006/main">
  <p:tag name="AS_UNIQUEID" val="11649"/>
</p:tagLst>
</file>

<file path=ppt/tags/tag172.xml><?xml version="1.0" encoding="utf-8"?>
<p:tagLst xmlns:p="http://schemas.openxmlformats.org/presentationml/2006/main">
  <p:tag name="AS_UNIQUEID" val="11650"/>
</p:tagLst>
</file>

<file path=ppt/tags/tag173.xml><?xml version="1.0" encoding="utf-8"?>
<p:tagLst xmlns:p="http://schemas.openxmlformats.org/presentationml/2006/main">
  <p:tag name="AS_UNIQUEID" val="11652"/>
</p:tagLst>
</file>

<file path=ppt/tags/tag174.xml><?xml version="1.0" encoding="utf-8"?>
<p:tagLst xmlns:p="http://schemas.openxmlformats.org/presentationml/2006/main">
  <p:tag name="AS_UNIQUEID" val="11653"/>
</p:tagLst>
</file>

<file path=ppt/tags/tag175.xml><?xml version="1.0" encoding="utf-8"?>
<p:tagLst xmlns:p="http://schemas.openxmlformats.org/presentationml/2006/main">
  <p:tag name="AS_UNIQUEID" val="11654"/>
</p:tagLst>
</file>

<file path=ppt/tags/tag176.xml><?xml version="1.0" encoding="utf-8"?>
<p:tagLst xmlns:p="http://schemas.openxmlformats.org/presentationml/2006/main">
  <p:tag name="AS_UNIQUEID" val="11655"/>
</p:tagLst>
</file>

<file path=ppt/tags/tag177.xml><?xml version="1.0" encoding="utf-8"?>
<p:tagLst xmlns:p="http://schemas.openxmlformats.org/presentationml/2006/main">
  <p:tag name="AS_UNIQUEID" val="11656"/>
</p:tagLst>
</file>

<file path=ppt/tags/tag178.xml><?xml version="1.0" encoding="utf-8"?>
<p:tagLst xmlns:p="http://schemas.openxmlformats.org/presentationml/2006/main">
  <p:tag name="AS_UNIQUEID" val="11658"/>
</p:tagLst>
</file>

<file path=ppt/tags/tag179.xml><?xml version="1.0" encoding="utf-8"?>
<p:tagLst xmlns:p="http://schemas.openxmlformats.org/presentationml/2006/main">
  <p:tag name="AS_UNIQUEID" val="11659"/>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11660"/>
</p:tagLst>
</file>

<file path=ppt/tags/tag181.xml><?xml version="1.0" encoding="utf-8"?>
<p:tagLst xmlns:p="http://schemas.openxmlformats.org/presentationml/2006/main">
  <p:tag name="AS_UNIQUEID" val="11661"/>
</p:tagLst>
</file>

<file path=ppt/tags/tag182.xml><?xml version="1.0" encoding="utf-8"?>
<p:tagLst xmlns:p="http://schemas.openxmlformats.org/presentationml/2006/main">
  <p:tag name="AS_UNIQUEID" val="11662"/>
</p:tagLst>
</file>

<file path=ppt/tags/tag183.xml><?xml version="1.0" encoding="utf-8"?>
<p:tagLst xmlns:p="http://schemas.openxmlformats.org/presentationml/2006/main">
  <p:tag name="AS_UNIQUEID" val="11663"/>
</p:tagLst>
</file>

<file path=ppt/tags/tag184.xml><?xml version="1.0" encoding="utf-8"?>
<p:tagLst xmlns:p="http://schemas.openxmlformats.org/presentationml/2006/main">
  <p:tag name="AS_UNIQUEID" val="11664"/>
</p:tagLst>
</file>

<file path=ppt/tags/tag185.xml><?xml version="1.0" encoding="utf-8"?>
<p:tagLst xmlns:p="http://schemas.openxmlformats.org/presentationml/2006/main">
  <p:tag name="AS_UNIQUEID" val="11665"/>
</p:tagLst>
</file>

<file path=ppt/tags/tag186.xml><?xml version="1.0" encoding="utf-8"?>
<p:tagLst xmlns:p="http://schemas.openxmlformats.org/presentationml/2006/main">
  <p:tag name="AS_UNIQUEID" val="11667"/>
</p:tagLst>
</file>

<file path=ppt/tags/tag187.xml><?xml version="1.0" encoding="utf-8"?>
<p:tagLst xmlns:p="http://schemas.openxmlformats.org/presentationml/2006/main">
  <p:tag name="AS_UNIQUEID" val="11668"/>
</p:tagLst>
</file>

<file path=ppt/tags/tag188.xml><?xml version="1.0" encoding="utf-8"?>
<p:tagLst xmlns:p="http://schemas.openxmlformats.org/presentationml/2006/main">
  <p:tag name="AS_UNIQUEID" val="11669"/>
</p:tagLst>
</file>

<file path=ppt/tags/tag189.xml><?xml version="1.0" encoding="utf-8"?>
<p:tagLst xmlns:p="http://schemas.openxmlformats.org/presentationml/2006/main">
  <p:tag name="AS_UNIQUEID" val="1167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11672"/>
</p:tagLst>
</file>

<file path=ppt/tags/tag191.xml><?xml version="1.0" encoding="utf-8"?>
<p:tagLst xmlns:p="http://schemas.openxmlformats.org/presentationml/2006/main">
  <p:tag name="AS_UNIQUEID" val="11673"/>
</p:tagLst>
</file>

<file path=ppt/tags/tag192.xml><?xml version="1.0" encoding="utf-8"?>
<p:tagLst xmlns:p="http://schemas.openxmlformats.org/presentationml/2006/main">
  <p:tag name="AS_UNIQUEID" val="11675"/>
</p:tagLst>
</file>

<file path=ppt/tags/tag193.xml><?xml version="1.0" encoding="utf-8"?>
<p:tagLst xmlns:p="http://schemas.openxmlformats.org/presentationml/2006/main">
  <p:tag name="AS_UNIQUEID" val="11676"/>
</p:tagLst>
</file>

<file path=ppt/tags/tag194.xml><?xml version="1.0" encoding="utf-8"?>
<p:tagLst xmlns:p="http://schemas.openxmlformats.org/presentationml/2006/main">
  <p:tag name="AS_UNIQUEID" val="11677"/>
</p:tagLst>
</file>

<file path=ppt/tags/tag195.xml><?xml version="1.0" encoding="utf-8"?>
<p:tagLst xmlns:p="http://schemas.openxmlformats.org/presentationml/2006/main">
  <p:tag name="AS_UNIQUEID" val="11678"/>
</p:tagLst>
</file>

<file path=ppt/tags/tag196.xml><?xml version="1.0" encoding="utf-8"?>
<p:tagLst xmlns:p="http://schemas.openxmlformats.org/presentationml/2006/main">
  <p:tag name="AS_UNIQUEID" val="11679"/>
</p:tagLst>
</file>

<file path=ppt/tags/tag197.xml><?xml version="1.0" encoding="utf-8"?>
<p:tagLst xmlns:p="http://schemas.openxmlformats.org/presentationml/2006/main">
  <p:tag name="AS_UNIQUEID" val="11680"/>
</p:tagLst>
</file>

<file path=ppt/tags/tag198.xml><?xml version="1.0" encoding="utf-8"?>
<p:tagLst xmlns:p="http://schemas.openxmlformats.org/presentationml/2006/main">
  <p:tag name="AS_UNIQUEID" val="11681"/>
</p:tagLst>
</file>

<file path=ppt/tags/tag199.xml><?xml version="1.0" encoding="utf-8"?>
<p:tagLst xmlns:p="http://schemas.openxmlformats.org/presentationml/2006/main">
  <p:tag name="AS_UNIQUEID" val="1168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277"/>
</p:tagLst>
</file>

<file path=ppt/tags/tag201.xml><?xml version="1.0" encoding="utf-8"?>
<p:tagLst xmlns:p="http://schemas.openxmlformats.org/presentationml/2006/main">
  <p:tag name="AS_UNIQUEID" val="278"/>
</p:tagLst>
</file>

<file path=ppt/tags/tag202.xml><?xml version="1.0" encoding="utf-8"?>
<p:tagLst xmlns:p="http://schemas.openxmlformats.org/presentationml/2006/main">
  <p:tag name="AS_UNIQUEID" val="11684"/>
</p:tagLst>
</file>

<file path=ppt/tags/tag203.xml><?xml version="1.0" encoding="utf-8"?>
<p:tagLst xmlns:p="http://schemas.openxmlformats.org/presentationml/2006/main">
  <p:tag name="AS_UNIQUEID" val="11685"/>
</p:tagLst>
</file>

<file path=ppt/tags/tag204.xml><?xml version="1.0" encoding="utf-8"?>
<p:tagLst xmlns:p="http://schemas.openxmlformats.org/presentationml/2006/main">
  <p:tag name="AS_UNIQUEID" val="11686"/>
</p:tagLst>
</file>

<file path=ppt/tags/tag205.xml><?xml version="1.0" encoding="utf-8"?>
<p:tagLst xmlns:p="http://schemas.openxmlformats.org/presentationml/2006/main">
  <p:tag name="AS_UNIQUEID" val="11688"/>
</p:tagLst>
</file>

<file path=ppt/tags/tag206.xml><?xml version="1.0" encoding="utf-8"?>
<p:tagLst xmlns:p="http://schemas.openxmlformats.org/presentationml/2006/main">
  <p:tag name="AS_UNIQUEID" val="11689"/>
</p:tagLst>
</file>

<file path=ppt/tags/tag207.xml><?xml version="1.0" encoding="utf-8"?>
<p:tagLst xmlns:p="http://schemas.openxmlformats.org/presentationml/2006/main">
  <p:tag name="AS_UNIQUEID" val="11690"/>
</p:tagLst>
</file>

<file path=ppt/tags/tag208.xml><?xml version="1.0" encoding="utf-8"?>
<p:tagLst xmlns:p="http://schemas.openxmlformats.org/presentationml/2006/main">
  <p:tag name="AS_UNIQUEID" val="9155"/>
</p:tagLst>
</file>

<file path=ppt/tags/tag209.xml><?xml version="1.0" encoding="utf-8"?>
<p:tagLst xmlns:p="http://schemas.openxmlformats.org/presentationml/2006/main">
  <p:tag name="AS_UNIQUEID" val="1169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11693"/>
</p:tagLst>
</file>

<file path=ppt/tags/tag211.xml><?xml version="1.0" encoding="utf-8"?>
<p:tagLst xmlns:p="http://schemas.openxmlformats.org/presentationml/2006/main">
  <p:tag name="AS_UNIQUEID" val="11694"/>
</p:tagLst>
</file>

<file path=ppt/tags/tag212.xml><?xml version="1.0" encoding="utf-8"?>
<p:tagLst xmlns:p="http://schemas.openxmlformats.org/presentationml/2006/main">
  <p:tag name="AS_UNIQUEID" val="275"/>
</p:tagLst>
</file>

<file path=ppt/tags/tag213.xml><?xml version="1.0" encoding="utf-8"?>
<p:tagLst xmlns:p="http://schemas.openxmlformats.org/presentationml/2006/main">
  <p:tag name="AS_UNIQUEID" val="276"/>
</p:tagLst>
</file>

<file path=ppt/tags/tag214.xml><?xml version="1.0" encoding="utf-8"?>
<p:tagLst xmlns:p="http://schemas.openxmlformats.org/presentationml/2006/main">
  <p:tag name="AS_UNIQUEID" val="1258"/>
</p:tagLst>
</file>

<file path=ppt/tags/tag215.xml><?xml version="1.0" encoding="utf-8"?>
<p:tagLst xmlns:p="http://schemas.openxmlformats.org/presentationml/2006/main">
  <p:tag name="AS_UNIQUEID" val="1259"/>
</p:tagLst>
</file>

<file path=ppt/tags/tag216.xml><?xml version="1.0" encoding="utf-8"?>
<p:tagLst xmlns:p="http://schemas.openxmlformats.org/presentationml/2006/main">
  <p:tag name="AS_UNIQUEID" val="1260"/>
</p:tagLst>
</file>

<file path=ppt/tags/tag217.xml><?xml version="1.0" encoding="utf-8"?>
<p:tagLst xmlns:p="http://schemas.openxmlformats.org/presentationml/2006/main">
  <p:tag name="AS_UNIQUEID" val="11697"/>
</p:tagLst>
</file>

<file path=ppt/tags/tag218.xml><?xml version="1.0" encoding="utf-8"?>
<p:tagLst xmlns:p="http://schemas.openxmlformats.org/presentationml/2006/main">
  <p:tag name="AS_UNIQUEID" val="6024"/>
</p:tagLst>
</file>

<file path=ppt/tags/tag219.xml><?xml version="1.0" encoding="utf-8"?>
<p:tagLst xmlns:p="http://schemas.openxmlformats.org/presentationml/2006/main">
  <p:tag name="AS_UNIQUEID" val="602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11698"/>
</p:tagLst>
</file>

<file path=ppt/tags/tag221.xml><?xml version="1.0" encoding="utf-8"?>
<p:tagLst xmlns:p="http://schemas.openxmlformats.org/presentationml/2006/main">
  <p:tag name="AS_UNIQUEID" val="11699"/>
</p:tagLst>
</file>

<file path=ppt/tags/tag222.xml><?xml version="1.0" encoding="utf-8"?>
<p:tagLst xmlns:p="http://schemas.openxmlformats.org/presentationml/2006/main">
  <p:tag name="AS_UNIQUEID" val="11700"/>
</p:tagLst>
</file>

<file path=ppt/tags/tag223.xml><?xml version="1.0" encoding="utf-8"?>
<p:tagLst xmlns:p="http://schemas.openxmlformats.org/presentationml/2006/main">
  <p:tag name="AS_UNIQUEID" val="11701"/>
</p:tagLst>
</file>

<file path=ppt/tags/tag224.xml><?xml version="1.0" encoding="utf-8"?>
<p:tagLst xmlns:p="http://schemas.openxmlformats.org/presentationml/2006/main">
  <p:tag name="AS_UNIQUEID" val="11575"/>
</p:tagLst>
</file>

<file path=ppt/tags/tag225.xml><?xml version="1.0" encoding="utf-8"?>
<p:tagLst xmlns:p="http://schemas.openxmlformats.org/presentationml/2006/main">
  <p:tag name="AS_UNIQUEID" val="11576"/>
</p:tagLst>
</file>

<file path=ppt/tags/tag226.xml><?xml version="1.0" encoding="utf-8"?>
<p:tagLst xmlns:p="http://schemas.openxmlformats.org/presentationml/2006/main">
  <p:tag name="AS_UNIQUEID" val="11578"/>
</p:tagLst>
</file>

<file path=ppt/tags/tag227.xml><?xml version="1.0" encoding="utf-8"?>
<p:tagLst xmlns:p="http://schemas.openxmlformats.org/presentationml/2006/main">
  <p:tag name="AS_UNIQUEID" val="11703"/>
</p:tagLst>
</file>

<file path=ppt/tags/tag228.xml><?xml version="1.0" encoding="utf-8"?>
<p:tagLst xmlns:p="http://schemas.openxmlformats.org/presentationml/2006/main">
  <p:tag name="AS_UNIQUEID" val="11704"/>
</p:tagLst>
</file>

<file path=ppt/tags/tag229.xml><?xml version="1.0" encoding="utf-8"?>
<p:tagLst xmlns:p="http://schemas.openxmlformats.org/presentationml/2006/main">
  <p:tag name="AS_UNIQUEID" val="1170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AS_UNIQUEID" val="11706"/>
</p:tagLst>
</file>

<file path=ppt/tags/tag231.xml><?xml version="1.0" encoding="utf-8"?>
<p:tagLst xmlns:p="http://schemas.openxmlformats.org/presentationml/2006/main">
  <p:tag name="AS_UNIQUEID" val="11708"/>
</p:tagLst>
</file>

<file path=ppt/tags/tag232.xml><?xml version="1.0" encoding="utf-8"?>
<p:tagLst xmlns:p="http://schemas.openxmlformats.org/presentationml/2006/main">
  <p:tag name="AS_UNIQUEID" val="11709"/>
</p:tagLst>
</file>

<file path=ppt/tags/tag233.xml><?xml version="1.0" encoding="utf-8"?>
<p:tagLst xmlns:p="http://schemas.openxmlformats.org/presentationml/2006/main">
  <p:tag name="AS_UNIQUEID" val="11710"/>
</p:tagLst>
</file>

<file path=ppt/tags/tag234.xml><?xml version="1.0" encoding="utf-8"?>
<p:tagLst xmlns:p="http://schemas.openxmlformats.org/presentationml/2006/main">
  <p:tag name="AS_UNIQUEID" val="11712"/>
</p:tagLst>
</file>

<file path=ppt/tags/tag235.xml><?xml version="1.0" encoding="utf-8"?>
<p:tagLst xmlns:p="http://schemas.openxmlformats.org/presentationml/2006/main">
  <p:tag name="AS_UNIQUEID" val="11713"/>
</p:tagLst>
</file>

<file path=ppt/tags/tag236.xml><?xml version="1.0" encoding="utf-8"?>
<p:tagLst xmlns:p="http://schemas.openxmlformats.org/presentationml/2006/main">
  <p:tag name="AS_UNIQUEID" val="11714"/>
</p:tagLst>
</file>

<file path=ppt/tags/tag237.xml><?xml version="1.0" encoding="utf-8"?>
<p:tagLst xmlns:p="http://schemas.openxmlformats.org/presentationml/2006/main">
  <p:tag name="AS_UNIQUEID" val="11716"/>
</p:tagLst>
</file>

<file path=ppt/tags/tag238.xml><?xml version="1.0" encoding="utf-8"?>
<p:tagLst xmlns:p="http://schemas.openxmlformats.org/presentationml/2006/main">
  <p:tag name="AS_UNIQUEID" val="11717"/>
</p:tagLst>
</file>

<file path=ppt/tags/tag239.xml><?xml version="1.0" encoding="utf-8"?>
<p:tagLst xmlns:p="http://schemas.openxmlformats.org/presentationml/2006/main">
  <p:tag name="AS_UNIQUEID" val="11718"/>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AS_UNIQUEID" val="266"/>
</p:tagLst>
</file>

<file path=ppt/tags/tag241.xml><?xml version="1.0" encoding="utf-8"?>
<p:tagLst xmlns:p="http://schemas.openxmlformats.org/presentationml/2006/main">
  <p:tag name="AS_UNIQUEID" val="267"/>
</p:tagLst>
</file>

<file path=ppt/tags/tag242.xml><?xml version="1.0" encoding="utf-8"?>
<p:tagLst xmlns:p="http://schemas.openxmlformats.org/presentationml/2006/main">
  <p:tag name="AS_UNIQUEID" val="268"/>
</p:tagLst>
</file>

<file path=ppt/tags/tag243.xml><?xml version="1.0" encoding="utf-8"?>
<p:tagLst xmlns:p="http://schemas.openxmlformats.org/presentationml/2006/main">
  <p:tag name="AS_UNIQUEID" val="269"/>
</p:tagLst>
</file>

<file path=ppt/tags/tag244.xml><?xml version="1.0" encoding="utf-8"?>
<p:tagLst xmlns:p="http://schemas.openxmlformats.org/presentationml/2006/main">
  <p:tag name="AS_UNIQUEID" val="270"/>
</p:tagLst>
</file>

<file path=ppt/tags/tag245.xml><?xml version="1.0" encoding="utf-8"?>
<p:tagLst xmlns:p="http://schemas.openxmlformats.org/presentationml/2006/main">
  <p:tag name="AS_UNIQUEID" val="1597"/>
</p:tagLst>
</file>

<file path=ppt/tags/tag246.xml><?xml version="1.0" encoding="utf-8"?>
<p:tagLst xmlns:p="http://schemas.openxmlformats.org/presentationml/2006/main">
  <p:tag name="AS_UNIQUEID" val="11720"/>
</p:tagLst>
</file>

<file path=ppt/tags/tag247.xml><?xml version="1.0" encoding="utf-8"?>
<p:tagLst xmlns:p="http://schemas.openxmlformats.org/presentationml/2006/main">
  <p:tag name="AS_UNIQUEID" val="11721"/>
</p:tagLst>
</file>

<file path=ppt/tags/tag248.xml><?xml version="1.0" encoding="utf-8"?>
<p:tagLst xmlns:p="http://schemas.openxmlformats.org/presentationml/2006/main">
  <p:tag name="AS_UNIQUEID" val="11722"/>
</p:tagLst>
</file>

<file path=ppt/tags/tag249.xml><?xml version="1.0" encoding="utf-8"?>
<p:tagLst xmlns:p="http://schemas.openxmlformats.org/presentationml/2006/main">
  <p:tag name="AS_UNIQUEID" val="1172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11725"/>
</p:tagLst>
</file>

<file path=ppt/tags/tag251.xml><?xml version="1.0" encoding="utf-8"?>
<p:tagLst xmlns:p="http://schemas.openxmlformats.org/presentationml/2006/main">
  <p:tag name="AS_UNIQUEID" val="11726"/>
</p:tagLst>
</file>

<file path=ppt/tags/tag252.xml><?xml version="1.0" encoding="utf-8"?>
<p:tagLst xmlns:p="http://schemas.openxmlformats.org/presentationml/2006/main">
  <p:tag name="AS_UNIQUEID" val="11727"/>
</p:tagLst>
</file>

<file path=ppt/tags/tag253.xml><?xml version="1.0" encoding="utf-8"?>
<p:tagLst xmlns:p="http://schemas.openxmlformats.org/presentationml/2006/main">
  <p:tag name="AS_UNIQUEID" val="11728"/>
</p:tagLst>
</file>

<file path=ppt/tags/tag254.xml><?xml version="1.0" encoding="utf-8"?>
<p:tagLst xmlns:p="http://schemas.openxmlformats.org/presentationml/2006/main">
  <p:tag name="AS_UNIQUEID" val="11730"/>
</p:tagLst>
</file>

<file path=ppt/tags/tag255.xml><?xml version="1.0" encoding="utf-8"?>
<p:tagLst xmlns:p="http://schemas.openxmlformats.org/presentationml/2006/main">
  <p:tag name="AS_UNIQUEID" val="11731"/>
</p:tagLst>
</file>

<file path=ppt/tags/tag256.xml><?xml version="1.0" encoding="utf-8"?>
<p:tagLst xmlns:p="http://schemas.openxmlformats.org/presentationml/2006/main">
  <p:tag name="AS_UNIQUEID" val="11732"/>
</p:tagLst>
</file>

<file path=ppt/tags/tag257.xml><?xml version="1.0" encoding="utf-8"?>
<p:tagLst xmlns:p="http://schemas.openxmlformats.org/presentationml/2006/main">
  <p:tag name="AS_UNIQUEID" val="11733"/>
</p:tagLst>
</file>

<file path=ppt/tags/tag258.xml><?xml version="1.0" encoding="utf-8"?>
<p:tagLst xmlns:p="http://schemas.openxmlformats.org/presentationml/2006/main">
  <p:tag name="AS_UNIQUEID" val="11734"/>
</p:tagLst>
</file>

<file path=ppt/tags/tag259.xml><?xml version="1.0" encoding="utf-8"?>
<p:tagLst xmlns:p="http://schemas.openxmlformats.org/presentationml/2006/main">
  <p:tag name="AS_UNIQUEID" val="1173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11736"/>
</p:tagLst>
</file>

<file path=ppt/tags/tag261.xml><?xml version="1.0" encoding="utf-8"?>
<p:tagLst xmlns:p="http://schemas.openxmlformats.org/presentationml/2006/main">
  <p:tag name="AS_UNIQUEID" val="11737"/>
</p:tagLst>
</file>

<file path=ppt/tags/tag262.xml><?xml version="1.0" encoding="utf-8"?>
<p:tagLst xmlns:p="http://schemas.openxmlformats.org/presentationml/2006/main">
  <p:tag name="AS_UNIQUEID" val="11738"/>
</p:tagLst>
</file>

<file path=ppt/tags/tag263.xml><?xml version="1.0" encoding="utf-8"?>
<p:tagLst xmlns:p="http://schemas.openxmlformats.org/presentationml/2006/main">
  <p:tag name="AS_UNIQUEID" val="12000"/>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26.xml><?xml version="1.0" encoding="utf-8"?>
<p:tagLst xmlns:p="http://schemas.openxmlformats.org/presentationml/2006/main">
  <p:tag name="AS_UNIQUEID" val="11755"/>
</p:tagLst>
</file>

<file path=ppt/tags/tag327.xml><?xml version="1.0" encoding="utf-8"?>
<p:tagLst xmlns:p="http://schemas.openxmlformats.org/presentationml/2006/main">
  <p:tag name="KSO_WM_UNIT_PLACING_PICTURE_USER_VIEWPORT" val="{&quot;height&quot;:957,&quot;width&quot;:16918}"/>
</p:tagLst>
</file>

<file path=ppt/tags/tag328.xml><?xml version="1.0" encoding="utf-8"?>
<p:tagLst xmlns:p="http://schemas.openxmlformats.org/presentationml/2006/main">
  <p:tag name="KSO_WM_UNIT_PLACING_PICTURE_USER_VIEWPORT" val="{&quot;height&quot;:4215,&quot;width&quot;:13930}"/>
</p:tagLst>
</file>

<file path=ppt/tags/tag329.xml><?xml version="1.0" encoding="utf-8"?>
<p:tagLst xmlns:p="http://schemas.openxmlformats.org/presentationml/2006/main">
  <p:tag name="AS_UNIQUEID" val="14567"/>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AS_UNIQUEID" val="14590"/>
</p:tagLst>
</file>

<file path=ppt/tags/tag331.xml><?xml version="1.0" encoding="utf-8"?>
<p:tagLst xmlns:p="http://schemas.openxmlformats.org/presentationml/2006/main">
  <p:tag name="AS_UNIQUEID" val="14591"/>
</p:tagLst>
</file>

<file path=ppt/tags/tag332.xml><?xml version="1.0" encoding="utf-8"?>
<p:tagLst xmlns:p="http://schemas.openxmlformats.org/presentationml/2006/main">
  <p:tag name="AS_UNIQUEID" val="14592"/>
</p:tagLst>
</file>

<file path=ppt/tags/tag333.xml><?xml version="1.0" encoding="utf-8"?>
<p:tagLst xmlns:p="http://schemas.openxmlformats.org/presentationml/2006/main">
  <p:tag name="AS_UNIQUEID" val="14593"/>
  <p:tag name="KSO_WM_DIAGRAM_VIRTUALLY_FRAME" val="{&quot;height&quot;:197.35,&quot;left&quot;:340.45,&quot;top&quot;:195.65,&quot;width&quot;:511.65}"/>
</p:tagLst>
</file>

<file path=ppt/tags/tag334.xml><?xml version="1.0" encoding="utf-8"?>
<p:tagLst xmlns:p="http://schemas.openxmlformats.org/presentationml/2006/main">
  <p:tag name="AS_UNIQUEID" val="14594"/>
  <p:tag name="KSO_WM_DIAGRAM_VIRTUALLY_FRAME" val="{&quot;height&quot;:197.35,&quot;left&quot;:340.45,&quot;top&quot;:195.65,&quot;width&quot;:511.65}"/>
</p:tagLst>
</file>

<file path=ppt/tags/tag335.xml><?xml version="1.0" encoding="utf-8"?>
<p:tagLst xmlns:p="http://schemas.openxmlformats.org/presentationml/2006/main">
  <p:tag name="AS_UNIQUEID" val="14595"/>
  <p:tag name="KSO_WM_DIAGRAM_VIRTUALLY_FRAME" val="{&quot;height&quot;:197.35,&quot;left&quot;:340.45,&quot;top&quot;:195.65,&quot;width&quot;:511.65}"/>
</p:tagLst>
</file>

<file path=ppt/tags/tag336.xml><?xml version="1.0" encoding="utf-8"?>
<p:tagLst xmlns:p="http://schemas.openxmlformats.org/presentationml/2006/main">
  <p:tag name="AS_UNIQUEID" val="14596"/>
  <p:tag name="KSO_WM_DIAGRAM_VIRTUALLY_FRAME" val="{&quot;height&quot;:197.35,&quot;left&quot;:340.45,&quot;top&quot;:195.65,&quot;width&quot;:511.65}"/>
</p:tagLst>
</file>

<file path=ppt/tags/tag337.xml><?xml version="1.0" encoding="utf-8"?>
<p:tagLst xmlns:p="http://schemas.openxmlformats.org/presentationml/2006/main">
  <p:tag name="AS_UNIQUEID" val="14597"/>
  <p:tag name="KSO_WM_DIAGRAM_VIRTUALLY_FRAME" val="{&quot;height&quot;:197.35,&quot;left&quot;:340.45,&quot;top&quot;:195.65,&quot;width&quot;:511.65}"/>
</p:tagLst>
</file>

<file path=ppt/tags/tag338.xml><?xml version="1.0" encoding="utf-8"?>
<p:tagLst xmlns:p="http://schemas.openxmlformats.org/presentationml/2006/main">
  <p:tag name="AS_UNIQUEID" val="14598"/>
  <p:tag name="KSO_WM_DIAGRAM_VIRTUALLY_FRAME" val="{&quot;height&quot;:197.35,&quot;left&quot;:340.45,&quot;top&quot;:195.65,&quot;width&quot;:511.65}"/>
</p:tagLst>
</file>

<file path=ppt/tags/tag339.xml><?xml version="1.0" encoding="utf-8"?>
<p:tagLst xmlns:p="http://schemas.openxmlformats.org/presentationml/2006/main">
  <p:tag name="AS_UNIQUEID" val="14599"/>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14600"/>
</p:tagLst>
</file>

<file path=ppt/tags/tag341.xml><?xml version="1.0" encoding="utf-8"?>
<p:tagLst xmlns:p="http://schemas.openxmlformats.org/presentationml/2006/main">
  <p:tag name="AS_UNIQUEID" val="14601"/>
</p:tagLst>
</file>

<file path=ppt/tags/tag342.xml><?xml version="1.0" encoding="utf-8"?>
<p:tagLst xmlns:p="http://schemas.openxmlformats.org/presentationml/2006/main">
  <p:tag name="AS_UNIQUEID" val="14602"/>
</p:tagLst>
</file>

<file path=ppt/tags/tag343.xml><?xml version="1.0" encoding="utf-8"?>
<p:tagLst xmlns:p="http://schemas.openxmlformats.org/presentationml/2006/main">
  <p:tag name="AS_UNIQUEID" val="14603"/>
</p:tagLst>
</file>

<file path=ppt/tags/tag344.xml><?xml version="1.0" encoding="utf-8"?>
<p:tagLst xmlns:p="http://schemas.openxmlformats.org/presentationml/2006/main">
  <p:tag name="AS_UNIQUEID" val="14604"/>
</p:tagLst>
</file>

<file path=ppt/tags/tag345.xml><?xml version="1.0" encoding="utf-8"?>
<p:tagLst xmlns:p="http://schemas.openxmlformats.org/presentationml/2006/main">
  <p:tag name="AS_UNIQUEID" val="14605"/>
</p:tagLst>
</file>

<file path=ppt/tags/tag346.xml><?xml version="1.0" encoding="utf-8"?>
<p:tagLst xmlns:p="http://schemas.openxmlformats.org/presentationml/2006/main">
  <p:tag name="KSO_WM_BEAUTIFY_FLAG" val="#wm#"/>
  <p:tag name="KSO_WM_TEMPLATE_CATEGORY" val="custom"/>
  <p:tag name="KSO_WM_TEMPLATE_INDEX" val="20205176"/>
</p:tagLst>
</file>

<file path=ppt/tags/tag347.xml><?xml version="1.0" encoding="utf-8"?>
<p:tagLst xmlns:p="http://schemas.openxmlformats.org/presentationml/2006/main">
  <p:tag name="AS_UNIQUEID" val="14611"/>
</p:tagLst>
</file>

<file path=ppt/tags/tag348.xml><?xml version="1.0" encoding="utf-8"?>
<p:tagLst xmlns:p="http://schemas.openxmlformats.org/presentationml/2006/main">
  <p:tag name="AS_UNIQUEID" val="14612"/>
</p:tagLst>
</file>

<file path=ppt/tags/tag349.xml><?xml version="1.0" encoding="utf-8"?>
<p:tagLst xmlns:p="http://schemas.openxmlformats.org/presentationml/2006/main">
  <p:tag name="AS_UNIQUEID" val="14613"/>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14607"/>
</p:tagLst>
</file>

<file path=ppt/tags/tag351.xml><?xml version="1.0" encoding="utf-8"?>
<p:tagLst xmlns:p="http://schemas.openxmlformats.org/presentationml/2006/main">
  <p:tag name="AS_UNIQUEID" val="14608"/>
</p:tagLst>
</file>

<file path=ppt/tags/tag352.xml><?xml version="1.0" encoding="utf-8"?>
<p:tagLst xmlns:p="http://schemas.openxmlformats.org/presentationml/2006/main">
  <p:tag name="AS_UNIQUEID" val="14609"/>
</p:tagLst>
</file>

<file path=ppt/tags/tag353.xml><?xml version="1.0" encoding="utf-8"?>
<p:tagLst xmlns:p="http://schemas.openxmlformats.org/presentationml/2006/main">
  <p:tag name="AS_UNIQUEID" val="14615"/>
</p:tagLst>
</file>

<file path=ppt/tags/tag354.xml><?xml version="1.0" encoding="utf-8"?>
<p:tagLst xmlns:p="http://schemas.openxmlformats.org/presentationml/2006/main">
  <p:tag name="AS_UNIQUEID" val="14616"/>
</p:tagLst>
</file>

<file path=ppt/tags/tag355.xml><?xml version="1.0" encoding="utf-8"?>
<p:tagLst xmlns:p="http://schemas.openxmlformats.org/presentationml/2006/main">
  <p:tag name="AS_UNIQUEID" val="14617"/>
</p:tagLst>
</file>

<file path=ppt/tags/tag356.xml><?xml version="1.0" encoding="utf-8"?>
<p:tagLst xmlns:p="http://schemas.openxmlformats.org/presentationml/2006/main">
  <p:tag name="AS_UNIQUEID" val="14618"/>
</p:tagLst>
</file>

<file path=ppt/tags/tag357.xml><?xml version="1.0" encoding="utf-8"?>
<p:tagLst xmlns:p="http://schemas.openxmlformats.org/presentationml/2006/main">
  <p:tag name="AS_UNIQUEID" val="14619"/>
</p:tagLst>
</file>

<file path=ppt/tags/tag358.xml><?xml version="1.0" encoding="utf-8"?>
<p:tagLst xmlns:p="http://schemas.openxmlformats.org/presentationml/2006/main">
  <p:tag name="AS_UNIQUEID" val="14620"/>
</p:tagLst>
</file>

<file path=ppt/tags/tag359.xml><?xml version="1.0" encoding="utf-8"?>
<p:tagLst xmlns:p="http://schemas.openxmlformats.org/presentationml/2006/main">
  <p:tag name="AS_UNIQUEID" val="1462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AS_UNIQUEID" val="1514"/>
  <p:tag name="KSO_WM_BEAUTIFY_FLAG" val=""/>
</p:tagLst>
</file>

<file path=ppt/tags/tag361.xml><?xml version="1.0" encoding="utf-8"?>
<p:tagLst xmlns:p="http://schemas.openxmlformats.org/presentationml/2006/main">
  <p:tag name="AS_UNIQUEID" val="14622"/>
  <p:tag name="KSO_WM_BEAUTIFY_FLAG" val=""/>
  <p:tag name="KSO_WM_DIAGRAM_GROUP_CODE" val="l1-1"/>
  <p:tag name="KSO_WM_TAG_VERSION" val="1.0"/>
  <p:tag name="KSO_WM_TEMPLATE_CATEGORY" val="diagram"/>
  <p:tag name="KSO_WM_TEMPLATE_INDEX" val="20186029"/>
  <p:tag name="KSO_WM_UNIT_FILL_FORE_SCHEMECOLOR_INDEX" val="15"/>
  <p:tag name="KSO_WM_UNIT_FILL_TYPE" val="1"/>
  <p:tag name="KSO_WM_UNIT_ID" val="diagram20186029_1*l_i*1_1"/>
  <p:tag name="KSO_WM_UNIT_INDEX" val="1_1"/>
  <p:tag name="KSO_WM_UNIT_LAYERLEVEL" val="1_1"/>
  <p:tag name="KSO_WM_UNIT_TEXT_FILL_FORE_SCHEMECOLOR_INDEX" val="13"/>
  <p:tag name="KSO_WM_UNIT_TEXT_FILL_TYPE" val="1"/>
  <p:tag name="KSO_WM_UNIT_TYPE" val="l_i"/>
</p:tagLst>
</file>

<file path=ppt/tags/tag362.xml><?xml version="1.0" encoding="utf-8"?>
<p:tagLst xmlns:p="http://schemas.openxmlformats.org/presentationml/2006/main">
  <p:tag name="AS_UNIQUEID" val="14623"/>
  <p:tag name="KSO_WM_BEAUTIFY_FLAG" val=""/>
</p:tagLst>
</file>

<file path=ppt/tags/tag363.xml><?xml version="1.0" encoding="utf-8"?>
<p:tagLst xmlns:p="http://schemas.openxmlformats.org/presentationml/2006/main">
  <p:tag name="AS_UNIQUEID" val="1286"/>
  <p:tag name="KSO_WM_BEAUTIFY_FLAG" val=""/>
</p:tagLst>
</file>

<file path=ppt/tags/tag364.xml><?xml version="1.0" encoding="utf-8"?>
<p:tagLst xmlns:p="http://schemas.openxmlformats.org/presentationml/2006/main">
  <p:tag name="AS_UNIQUEID" val="14624"/>
</p:tagLst>
</file>

<file path=ppt/tags/tag365.xml><?xml version="1.0" encoding="utf-8"?>
<p:tagLst xmlns:p="http://schemas.openxmlformats.org/presentationml/2006/main">
  <p:tag name="AS_UNIQUEID" val="14625"/>
</p:tagLst>
</file>

<file path=ppt/tags/tag366.xml><?xml version="1.0" encoding="utf-8"?>
<p:tagLst xmlns:p="http://schemas.openxmlformats.org/presentationml/2006/main">
  <p:tag name="AS_UNIQUEID" val="14626"/>
  <p:tag name="KSO_WM_BEAUTIFY_FLAG" val=""/>
</p:tagLst>
</file>

<file path=ppt/tags/tag367.xml><?xml version="1.0" encoding="utf-8"?>
<p:tagLst xmlns:p="http://schemas.openxmlformats.org/presentationml/2006/main">
  <p:tag name="AS_UNIQUEID" val="14627"/>
  <p:tag name="KSO_WM_BEAUTIFY_FLAG" val=""/>
</p:tagLst>
</file>

<file path=ppt/tags/tag368.xml><?xml version="1.0" encoding="utf-8"?>
<p:tagLst xmlns:p="http://schemas.openxmlformats.org/presentationml/2006/main">
  <p:tag name="AS_UNIQUEID" val="14628"/>
</p:tagLst>
</file>

<file path=ppt/tags/tag369.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11759"/>
  <p:tag name="KSO_WM_BEAUTIFY_FLAG" val=""/>
  <p:tag name="KSO_WM_DIAGRAM_VIRTUALLY_FRAME" val="{&quot;height&quot;:374.50328295656584,&quot;left&quot;:31.367325702393337,&quot;top&quot;:138.65403000483417,&quot;width&quot;:913.1999311740559}"/>
</p:tagLst>
</file>

<file path=ppt/tags/tag371.xml><?xml version="1.0" encoding="utf-8"?>
<p:tagLst xmlns:p="http://schemas.openxmlformats.org/presentationml/2006/main">
  <p:tag name="AS_UNIQUEID" val="11760"/>
  <p:tag name="KSO_WM_BEAUTIFY_FLAG" val=""/>
  <p:tag name="KSO_WM_DIAGRAM_VIRTUALLY_FRAME" val="{&quot;height&quot;:374.50328295656584,&quot;left&quot;:31.367325702393337,&quot;top&quot;:138.65403000483417,&quot;width&quot;:913.1999311740559}"/>
</p:tagLst>
</file>

<file path=ppt/tags/tag372.xml><?xml version="1.0" encoding="utf-8"?>
<p:tagLst xmlns:p="http://schemas.openxmlformats.org/presentationml/2006/main">
  <p:tag name="AS_UNIQUEID" val="11761"/>
  <p:tag name="KSO_WM_BEAUTIFY_FLAG" val=""/>
  <p:tag name="KSO_WM_DIAGRAM_VIRTUALLY_FRAME" val="{&quot;height&quot;:374.50328295656584,&quot;left&quot;:31.367325702393337,&quot;top&quot;:138.65403000483417,&quot;width&quot;:913.1999311740559}"/>
</p:tagLst>
</file>

<file path=ppt/tags/tag373.xml><?xml version="1.0" encoding="utf-8"?>
<p:tagLst xmlns:p="http://schemas.openxmlformats.org/presentationml/2006/main">
  <p:tag name="AS_UNIQUEID" val="11763"/>
  <p:tag name="KSO_WM_BEAUTIFY_FLAG" val=""/>
  <p:tag name="KSO_WM_DIAGRAM_VIRTUALLY_FRAME" val="{&quot;height&quot;:374.50328295656584,&quot;left&quot;:31.367325702393337,&quot;top&quot;:138.65403000483417,&quot;width&quot;:913.1999311740559}"/>
</p:tagLst>
</file>

<file path=ppt/tags/tag374.xml><?xml version="1.0" encoding="utf-8"?>
<p:tagLst xmlns:p="http://schemas.openxmlformats.org/presentationml/2006/main">
  <p:tag name="AS_UNIQUEID" val="11764"/>
  <p:tag name="KSO_WM_BEAUTIFY_FLAG" val=""/>
  <p:tag name="KSO_WM_DIAGRAM_VIRTUALLY_FRAME" val="{&quot;height&quot;:374.50328295656584,&quot;left&quot;:31.367325702393337,&quot;top&quot;:138.65403000483417,&quot;width&quot;:913.1999311740559}"/>
</p:tagLst>
</file>

<file path=ppt/tags/tag375.xml><?xml version="1.0" encoding="utf-8"?>
<p:tagLst xmlns:p="http://schemas.openxmlformats.org/presentationml/2006/main">
  <p:tag name="AS_UNIQUEID" val="11765"/>
  <p:tag name="KSO_WM_BEAUTIFY_FLAG" val=""/>
  <p:tag name="KSO_WM_DIAGRAM_VIRTUALLY_FRAME" val="{&quot;height&quot;:374.50328295656584,&quot;left&quot;:31.367325702393337,&quot;top&quot;:138.65403000483417,&quot;width&quot;:913.1999311740559}"/>
</p:tagLst>
</file>

<file path=ppt/tags/tag376.xml><?xml version="1.0" encoding="utf-8"?>
<p:tagLst xmlns:p="http://schemas.openxmlformats.org/presentationml/2006/main">
  <p:tag name="AS_UNIQUEID" val="11766"/>
  <p:tag name="KSO_WM_DIAGRAM_VIRTUALLY_FRAME" val="{&quot;height&quot;:374.50328295656584,&quot;left&quot;:31.367325702393337,&quot;top&quot;:138.65403000483417,&quot;width&quot;:913.1999311740559}"/>
</p:tagLst>
</file>

<file path=ppt/tags/tag377.xml><?xml version="1.0" encoding="utf-8"?>
<p:tagLst xmlns:p="http://schemas.openxmlformats.org/presentationml/2006/main">
  <p:tag name="AS_UNIQUEID" val="11767"/>
</p:tagLst>
</file>

<file path=ppt/tags/tag378.xml><?xml version="1.0" encoding="utf-8"?>
<p:tagLst xmlns:p="http://schemas.openxmlformats.org/presentationml/2006/main">
  <p:tag name="AS_UNIQUEID" val="11768"/>
  <p:tag name="KSO_WM_BEAUTIFY_FLAG" val=""/>
  <p:tag name="KSO_WM_DIAGRAM_VIRTUALLY_FRAME" val="{&quot;height&quot;:374.50328295656584,&quot;left&quot;:31.367325702393337,&quot;top&quot;:138.65403000483417,&quot;width&quot;:913.1999311740559}"/>
</p:tagLst>
</file>

<file path=ppt/tags/tag379.xml><?xml version="1.0" encoding="utf-8"?>
<p:tagLst xmlns:p="http://schemas.openxmlformats.org/presentationml/2006/main">
  <p:tag name="AS_UNIQUEID" val="11769"/>
  <p:tag name="KSO_WM_BEAUTIFY_FLAG" val=""/>
  <p:tag name="KSO_WM_DIAGRAM_VIRTUALLY_FRAME" val="{&quot;height&quot;:374.50328295656584,&quot;left&quot;:31.367325702393337,&quot;top&quot;:138.65403000483417,&quot;width&quot;:913.1999311740559}"/>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AS_UNIQUEID" val="11770"/>
  <p:tag name="KSO_WM_BEAUTIFY_FLAG" val=""/>
  <p:tag name="KSO_WM_DIAGRAM_VIRTUALLY_FRAME" val="{&quot;height&quot;:374.50328295656584,&quot;left&quot;:31.367325702393337,&quot;top&quot;:138.65403000483417,&quot;width&quot;:913.1999311740559}"/>
</p:tagLst>
</file>

<file path=ppt/tags/tag381.xml><?xml version="1.0" encoding="utf-8"?>
<p:tagLst xmlns:p="http://schemas.openxmlformats.org/presentationml/2006/main">
  <p:tag name="AS_UNIQUEID" val="11771"/>
  <p:tag name="KSO_WM_DIAGRAM_VIRTUALLY_FRAME" val="{&quot;height&quot;:374.50328295656584,&quot;left&quot;:31.367325702393337,&quot;top&quot;:138.65403000483417,&quot;width&quot;:913.1999311740559}"/>
</p:tagLst>
</file>

<file path=ppt/tags/tag382.xml><?xml version="1.0" encoding="utf-8"?>
<p:tagLst xmlns:p="http://schemas.openxmlformats.org/presentationml/2006/main">
  <p:tag name="AS_UNIQUEID" val="11772"/>
</p:tagLst>
</file>

<file path=ppt/tags/tag383.xml><?xml version="1.0" encoding="utf-8"?>
<p:tagLst xmlns:p="http://schemas.openxmlformats.org/presentationml/2006/main">
  <p:tag name="AS_UNIQUEID" val="11773"/>
  <p:tag name="KSO_WM_BEAUTIFY_FLAG" val=""/>
  <p:tag name="KSO_WM_DIAGRAM_VIRTUALLY_FRAME" val="{&quot;height&quot;:374.50328295656584,&quot;left&quot;:31.367325702393337,&quot;top&quot;:138.65403000483417,&quot;width&quot;:913.1999311740559}"/>
</p:tagLst>
</file>

<file path=ppt/tags/tag384.xml><?xml version="1.0" encoding="utf-8"?>
<p:tagLst xmlns:p="http://schemas.openxmlformats.org/presentationml/2006/main">
  <p:tag name="AS_UNIQUEID" val="11774"/>
  <p:tag name="KSO_WM_BEAUTIFY_FLAG" val=""/>
  <p:tag name="KSO_WM_DIAGRAM_VIRTUALLY_FRAME" val="{&quot;height&quot;:374.50328295656584,&quot;left&quot;:31.367325702393337,&quot;top&quot;:138.65403000483417,&quot;width&quot;:913.1999311740559}"/>
</p:tagLst>
</file>

<file path=ppt/tags/tag385.xml><?xml version="1.0" encoding="utf-8"?>
<p:tagLst xmlns:p="http://schemas.openxmlformats.org/presentationml/2006/main">
  <p:tag name="AS_UNIQUEID" val="11775"/>
  <p:tag name="KSO_WM_BEAUTIFY_FLAG" val=""/>
  <p:tag name="KSO_WM_DIAGRAM_VIRTUALLY_FRAME" val="{&quot;height&quot;:374.50328295656584,&quot;left&quot;:31.367325702393337,&quot;top&quot;:138.65403000483417,&quot;width&quot;:913.1999311740559}"/>
</p:tagLst>
</file>

<file path=ppt/tags/tag386.xml><?xml version="1.0" encoding="utf-8"?>
<p:tagLst xmlns:p="http://schemas.openxmlformats.org/presentationml/2006/main">
  <p:tag name="AS_UNIQUEID" val="11776"/>
  <p:tag name="KSO_WM_DIAGRAM_VIRTUALLY_FRAME" val="{&quot;height&quot;:374.50328295656584,&quot;left&quot;:31.367325702393337,&quot;top&quot;:138.65403000483417,&quot;width&quot;:913.1999311740559}"/>
</p:tagLst>
</file>

<file path=ppt/tags/tag387.xml><?xml version="1.0" encoding="utf-8"?>
<p:tagLst xmlns:p="http://schemas.openxmlformats.org/presentationml/2006/main">
  <p:tag name="AS_UNIQUEID" val="11777"/>
</p:tagLst>
</file>

<file path=ppt/tags/tag388.xml><?xml version="1.0" encoding="utf-8"?>
<p:tagLst xmlns:p="http://schemas.openxmlformats.org/presentationml/2006/main">
  <p:tag name="AS_UNIQUEID" val="11778"/>
  <p:tag name="KSO_WM_BEAUTIFY_FLAG" val=""/>
  <p:tag name="KSO_WM_DIAGRAM_VIRTUALLY_FRAME" val="{&quot;height&quot;:374.50328295656584,&quot;left&quot;:31.367325702393337,&quot;top&quot;:138.65403000483417,&quot;width&quot;:913.1999311740559}"/>
</p:tagLst>
</file>

<file path=ppt/tags/tag389.xml><?xml version="1.0" encoding="utf-8"?>
<p:tagLst xmlns:p="http://schemas.openxmlformats.org/presentationml/2006/main">
  <p:tag name="AS_UNIQUEID" val="11779"/>
  <p:tag name="KSO_WM_BEAUTIFY_FLAG" val=""/>
  <p:tag name="KSO_WM_DIAGRAM_VIRTUALLY_FRAME" val="{&quot;height&quot;:374.50328295656584,&quot;left&quot;:31.367325702393337,&quot;top&quot;:138.65403000483417,&quot;width&quot;:913.1999311740559}"/>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AS_UNIQUEID" val="11780"/>
  <p:tag name="KSO_WM_BEAUTIFY_FLAG" val=""/>
  <p:tag name="KSO_WM_DIAGRAM_VIRTUALLY_FRAME" val="{&quot;height&quot;:374.50328295656584,&quot;left&quot;:31.367325702393337,&quot;top&quot;:138.65403000483417,&quot;width&quot;:913.1999311740559}"/>
</p:tagLst>
</file>

<file path=ppt/tags/tag391.xml><?xml version="1.0" encoding="utf-8"?>
<p:tagLst xmlns:p="http://schemas.openxmlformats.org/presentationml/2006/main">
  <p:tag name="AS_UNIQUEID" val="11781"/>
  <p:tag name="KSO_WM_BEAUTIFY_FLAG" val=""/>
</p:tagLst>
</file>

<file path=ppt/tags/tag392.xml><?xml version="1.0" encoding="utf-8"?>
<p:tagLst xmlns:p="http://schemas.openxmlformats.org/presentationml/2006/main">
  <p:tag name="AS_UNIQUEID" val="11782"/>
</p:tagLst>
</file>

<file path=ppt/tags/tag393.xml><?xml version="1.0" encoding="utf-8"?>
<p:tagLst xmlns:p="http://schemas.openxmlformats.org/presentationml/2006/main">
  <p:tag name="AS_UNIQUEID" val="14682"/>
</p:tagLst>
</file>

<file path=ppt/tags/tag394.xml><?xml version="1.0" encoding="utf-8"?>
<p:tagLst xmlns:p="http://schemas.openxmlformats.org/presentationml/2006/main">
  <p:tag name="AS_UNIQUEID" val="14683"/>
  <p:tag name="KSO_WM_BEAUTIFY_FLAG" val=""/>
</p:tagLst>
</file>

<file path=ppt/tags/tag395.xml><?xml version="1.0" encoding="utf-8"?>
<p:tagLst xmlns:p="http://schemas.openxmlformats.org/presentationml/2006/main">
  <p:tag name="AS_UNIQUEID" val="14684"/>
  <p:tag name="KSO_WM_BEAUTIFY_FLAG" val=""/>
</p:tagLst>
</file>

<file path=ppt/tags/tag396.xml><?xml version="1.0" encoding="utf-8"?>
<p:tagLst xmlns:p="http://schemas.openxmlformats.org/presentationml/2006/main">
  <p:tag name="AS_UNIQUEID" val="14685"/>
  <p:tag name="KSO_WM_BEAUTIFY_FLAG" val=""/>
</p:tagLst>
</file>

<file path=ppt/tags/tag397.xml><?xml version="1.0" encoding="utf-8"?>
<p:tagLst xmlns:p="http://schemas.openxmlformats.org/presentationml/2006/main">
  <p:tag name="AS_UNIQUEID" val="14686"/>
</p:tagLst>
</file>

<file path=ppt/tags/tag398.xml><?xml version="1.0" encoding="utf-8"?>
<p:tagLst xmlns:p="http://schemas.openxmlformats.org/presentationml/2006/main">
  <p:tag name="AS_UNIQUEID" val="14687"/>
  <p:tag name="KSO_WM_BEAUTIFY_FLAG" val=""/>
</p:tagLst>
</file>

<file path=ppt/tags/tag399.xml><?xml version="1.0" encoding="utf-8"?>
<p:tagLst xmlns:p="http://schemas.openxmlformats.org/presentationml/2006/main">
  <p:tag name="AS_UNIQUEID" val="14688"/>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AS_UNIQUEID" val="14689"/>
  <p:tag name="KSO_WM_BEAUTIFY_FLAG" val=""/>
</p:tagLst>
</file>

<file path=ppt/tags/tag401.xml><?xml version="1.0" encoding="utf-8"?>
<p:tagLst xmlns:p="http://schemas.openxmlformats.org/presentationml/2006/main">
  <p:tag name="AS_UNIQUEID" val="14691"/>
</p:tagLst>
</file>

<file path=ppt/tags/tag402.xml><?xml version="1.0" encoding="utf-8"?>
<p:tagLst xmlns:p="http://schemas.openxmlformats.org/presentationml/2006/main">
  <p:tag name="AS_UNIQUEID" val="14692"/>
  <p:tag name="KSO_WM_BEAUTIFY_FLAG" val=""/>
</p:tagLst>
</file>

<file path=ppt/tags/tag403.xml><?xml version="1.0" encoding="utf-8"?>
<p:tagLst xmlns:p="http://schemas.openxmlformats.org/presentationml/2006/main">
  <p:tag name="KSO_WM_BEAUTIFY_FLAG" val="#wm#"/>
  <p:tag name="KSO_WM_TEMPLATE_CATEGORY" val="custom"/>
  <p:tag name="KSO_WM_TEMPLATE_INDEX" val="20205176"/>
</p:tagLst>
</file>

<file path=ppt/tags/tag404.xml><?xml version="1.0" encoding="utf-8"?>
<p:tagLst xmlns:p="http://schemas.openxmlformats.org/presentationml/2006/main">
  <p:tag name="AS_UNIQUEID" val="11785"/>
  <p:tag name="KSO_WM_BEAUTIFY_FLAG" val=""/>
</p:tagLst>
</file>

<file path=ppt/tags/tag405.xml><?xml version="1.0" encoding="utf-8"?>
<p:tagLst xmlns:p="http://schemas.openxmlformats.org/presentationml/2006/main">
  <p:tag name="AS_UNIQUEID" val="11786"/>
  <p:tag name="KSO_WM_BEAUTIFY_FLAG" val=""/>
</p:tagLst>
</file>

<file path=ppt/tags/tag406.xml><?xml version="1.0" encoding="utf-8"?>
<p:tagLst xmlns:p="http://schemas.openxmlformats.org/presentationml/2006/main">
  <p:tag name="AS_UNIQUEID" val="11785"/>
  <p:tag name="KSO_WM_BEAUTIFY_FLAG" val=""/>
</p:tagLst>
</file>

<file path=ppt/tags/tag407.xml><?xml version="1.0" encoding="utf-8"?>
<p:tagLst xmlns:p="http://schemas.openxmlformats.org/presentationml/2006/main">
  <p:tag name="AS_UNIQUEID" val="11800"/>
</p:tagLst>
</file>

<file path=ppt/tags/tag408.xml><?xml version="1.0" encoding="utf-8"?>
<p:tagLst xmlns:p="http://schemas.openxmlformats.org/presentationml/2006/main">
  <p:tag name="AS_UNIQUEID" val="11803"/>
</p:tagLst>
</file>

<file path=ppt/tags/tag409.xml><?xml version="1.0" encoding="utf-8"?>
<p:tagLst xmlns:p="http://schemas.openxmlformats.org/presentationml/2006/main">
  <p:tag name="AS_UNIQUEID" val="3855"/>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AS_UNIQUEID" val="11804"/>
</p:tagLst>
</file>

<file path=ppt/tags/tag411.xml><?xml version="1.0" encoding="utf-8"?>
<p:tagLst xmlns:p="http://schemas.openxmlformats.org/presentationml/2006/main">
  <p:tag name="AS_UNIQUEID" val="12010"/>
</p:tagLst>
</file>

<file path=ppt/tags/tag412.xml><?xml version="1.0" encoding="utf-8"?>
<p:tagLst xmlns:p="http://schemas.openxmlformats.org/presentationml/2006/main">
  <p:tag name="AS_UNIQUEID" val="14724"/>
  <p:tag name="KSO_WM_BEAUTIFY_FLAG" val=""/>
</p:tagLst>
</file>

<file path=ppt/tags/tag413.xml><?xml version="1.0" encoding="utf-8"?>
<p:tagLst xmlns:p="http://schemas.openxmlformats.org/presentationml/2006/main">
  <p:tag name="AS_UNIQUEID" val="14721"/>
  <p:tag name="KSO_WM_BEAUTIFY_FLAG" val=""/>
  <p:tag name="KSO_WM_MEDIACOVER_FLAG" val="1"/>
  <p:tag name="KSO_WM_UNIT_MEDIACOVER_BTN_POS" val="c"/>
  <p:tag name="KSO_WM_UNIT_MEDIACOVER_BTN_STATE" val="1"/>
  <p:tag name="KSO_WM_UNIT_MEDIACOVER_BTN_STYLE" val="ee0bc779c1f3d7f3e90c96344320e69a"/>
  <p:tag name="KSO_WM_UNIT_MEDIACOVER_BTNRECT" val="5330*3592*646*646"/>
  <p:tag name="KSO_WM_UNIT_MEDIACOVER_RGB" val="000000"/>
  <p:tag name="KSO_WM_UNIT_MEDIACOVER_STYLEID" val="1"/>
  <p:tag name="KSO_WM_UNIT_MEDIACOVER_TEXTSTATE" val="0"/>
  <p:tag name="KSO_WM_UNIT_MEDIACOVER_TRANSPARENCY" val="0.5"/>
</p:tagLst>
</file>

<file path=ppt/tags/tag414.xml><?xml version="1.0" encoding="utf-8"?>
<p:tagLst xmlns:p="http://schemas.openxmlformats.org/presentationml/2006/main">
  <p:tag name="AS_UNIQUEID" val="14722"/>
</p:tagLst>
</file>

<file path=ppt/tags/tag415.xml><?xml version="1.0" encoding="utf-8"?>
<p:tagLst xmlns:p="http://schemas.openxmlformats.org/presentationml/2006/main">
  <p:tag name="AS_UNIQUEID" val="14723"/>
  <p:tag name="KSO_WM_BEAUTIFY_FLAG" val=""/>
</p:tagLst>
</file>

<file path=ppt/tags/tag416.xml><?xml version="1.0" encoding="utf-8"?>
<p:tagLst xmlns:p="http://schemas.openxmlformats.org/presentationml/2006/main">
  <p:tag name="AS_UNIQUEID" val="14724"/>
  <p:tag name="KSO_WM_BEAUTIFY_FLAG" val=""/>
</p:tagLst>
</file>

<file path=ppt/tags/tag417.xml><?xml version="1.0" encoding="utf-8"?>
<p:tagLst xmlns:p="http://schemas.openxmlformats.org/presentationml/2006/main">
  <p:tag name="AS_UNIQUEID" val="14725"/>
  <p:tag name="KSO_WM_BEAUTIFY_FLAG" val=""/>
</p:tagLst>
</file>

<file path=ppt/tags/tag418.xml><?xml version="1.0" encoding="utf-8"?>
<p:tagLst xmlns:p="http://schemas.openxmlformats.org/presentationml/2006/main">
  <p:tag name="AS_UNIQUEID" val="14726"/>
</p:tagLst>
</file>

<file path=ppt/tags/tag419.xml><?xml version="1.0" encoding="utf-8"?>
<p:tagLst xmlns:p="http://schemas.openxmlformats.org/presentationml/2006/main">
  <p:tag name="AS_UNIQUEID" val="14727"/>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AS_UNIQUEID" val="14728"/>
  <p:tag name="KSO_WM_BEAUTIFY_FLAG" val=""/>
</p:tagLst>
</file>

<file path=ppt/tags/tag421.xml><?xml version="1.0" encoding="utf-8"?>
<p:tagLst xmlns:p="http://schemas.openxmlformats.org/presentationml/2006/main">
  <p:tag name="AS_UNIQUEID" val="14729"/>
  <p:tag name="KSO_WM_BEAUTIFY_FLAG" val=""/>
</p:tagLst>
</file>

<file path=ppt/tags/tag422.xml><?xml version="1.0" encoding="utf-8"?>
<p:tagLst xmlns:p="http://schemas.openxmlformats.org/presentationml/2006/main">
  <p:tag name="AS_UNIQUEID" val="14730"/>
</p:tagLst>
</file>

<file path=ppt/tags/tag423.xml><?xml version="1.0" encoding="utf-8"?>
<p:tagLst xmlns:p="http://schemas.openxmlformats.org/presentationml/2006/main">
  <p:tag name="AS_UNIQUEID" val="1525"/>
</p:tagLst>
</file>

<file path=ppt/tags/tag424.xml><?xml version="1.0" encoding="utf-8"?>
<p:tagLst xmlns:p="http://schemas.openxmlformats.org/presentationml/2006/main">
  <p:tag name="AS_UNIQUEID" val="1526"/>
  <p:tag name="KSO_WM_BEAUTIFY_FLAG" val=""/>
</p:tagLst>
</file>

<file path=ppt/tags/tag425.xml><?xml version="1.0" encoding="utf-8"?>
<p:tagLst xmlns:p="http://schemas.openxmlformats.org/presentationml/2006/main">
  <p:tag name="AS_UNIQUEID" val="1527"/>
  <p:tag name="KSO_WM_BEAUTIFY_FLAG" val=""/>
</p:tagLst>
</file>

<file path=ppt/tags/tag426.xml><?xml version="1.0" encoding="utf-8"?>
<p:tagLst xmlns:p="http://schemas.openxmlformats.org/presentationml/2006/main">
  <p:tag name="AS_UNIQUEID" val="1528"/>
  <p:tag name="KSO_WM_BEAUTIFY_FLAG" val=""/>
</p:tagLst>
</file>

<file path=ppt/tags/tag427.xml><?xml version="1.0" encoding="utf-8"?>
<p:tagLst xmlns:p="http://schemas.openxmlformats.org/presentationml/2006/main">
  <p:tag name="AS_UNIQUEID" val="1534"/>
  <p:tag name="KSO_WM_BEAUTIFY_FLAG" val=""/>
</p:tagLst>
</file>

<file path=ppt/tags/tag428.xml><?xml version="1.0" encoding="utf-8"?>
<p:tagLst xmlns:p="http://schemas.openxmlformats.org/presentationml/2006/main">
  <p:tag name="AS_UNIQUEID" val="1531"/>
</p:tagLst>
</file>

<file path=ppt/tags/tag429.xml><?xml version="1.0" encoding="utf-8"?>
<p:tagLst xmlns:p="http://schemas.openxmlformats.org/presentationml/2006/main">
  <p:tag name="AS_UNIQUEID" val="1532"/>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BEAUTIFY_FLAG" val="#wm#"/>
  <p:tag name="KSO_WM_TEMPLATE_CATEGORY" val="custom"/>
  <p:tag name="KSO_WM_TEMPLATE_INDEX" val="20205176"/>
</p:tagLst>
</file>

<file path=ppt/tags/tag431.xml><?xml version="1.0" encoding="utf-8"?>
<p:tagLst xmlns:p="http://schemas.openxmlformats.org/presentationml/2006/main">
  <p:tag name="AS_UNIQUEID" val="14732"/>
</p:tagLst>
</file>

<file path=ppt/tags/tag432.xml><?xml version="1.0" encoding="utf-8"?>
<p:tagLst xmlns:p="http://schemas.openxmlformats.org/presentationml/2006/main">
  <p:tag name="AS_UNIQUEID" val="14733"/>
  <p:tag name="KSO_WM_BEAUTIFY_FLAG" val=""/>
</p:tagLst>
</file>

<file path=ppt/tags/tag433.xml><?xml version="1.0" encoding="utf-8"?>
<p:tagLst xmlns:p="http://schemas.openxmlformats.org/presentationml/2006/main">
  <p:tag name="AS_UNIQUEID" val="14734"/>
  <p:tag name="KSO_WM_BEAUTIFY_FLAG" val=""/>
</p:tagLst>
</file>

<file path=ppt/tags/tag434.xml><?xml version="1.0" encoding="utf-8"?>
<p:tagLst xmlns:p="http://schemas.openxmlformats.org/presentationml/2006/main">
  <p:tag name="AS_UNIQUEID" val="14735"/>
  <p:tag name="KSO_WM_BEAUTIFY_FLAG" val=""/>
</p:tagLst>
</file>

<file path=ppt/tags/tag435.xml><?xml version="1.0" encoding="utf-8"?>
<p:tagLst xmlns:p="http://schemas.openxmlformats.org/presentationml/2006/main">
  <p:tag name="AS_UNIQUEID" val="14736"/>
</p:tagLst>
</file>

<file path=ppt/tags/tag436.xml><?xml version="1.0" encoding="utf-8"?>
<p:tagLst xmlns:p="http://schemas.openxmlformats.org/presentationml/2006/main">
  <p:tag name="AS_UNIQUEID" val="14737"/>
  <p:tag name="KSO_WM_BEAUTIFY_FLAG" val=""/>
</p:tagLst>
</file>

<file path=ppt/tags/tag437.xml><?xml version="1.0" encoding="utf-8"?>
<p:tagLst xmlns:p="http://schemas.openxmlformats.org/presentationml/2006/main">
  <p:tag name="AS_UNIQUEID" val="14738"/>
  <p:tag name="KSO_WM_BEAUTIFY_FLAG" val=""/>
</p:tagLst>
</file>

<file path=ppt/tags/tag438.xml><?xml version="1.0" encoding="utf-8"?>
<p:tagLst xmlns:p="http://schemas.openxmlformats.org/presentationml/2006/main">
  <p:tag name="AS_UNIQUEID" val="14739"/>
  <p:tag name="KSO_WM_BEAUTIFY_FLAG" val=""/>
</p:tagLst>
</file>

<file path=ppt/tags/tag439.xml><?xml version="1.0" encoding="utf-8"?>
<p:tagLst xmlns:p="http://schemas.openxmlformats.org/presentationml/2006/main">
  <p:tag name="AS_UNIQUEID" val="14743"/>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0"/>
  <p:tag name="KSO_WM_UNIT_INDEX" val="1_10"/>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AS_UNIQUEID" val="14744"/>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1"/>
  <p:tag name="KSO_WM_UNIT_INDEX" val="1_11"/>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1.xml><?xml version="1.0" encoding="utf-8"?>
<p:tagLst xmlns:p="http://schemas.openxmlformats.org/presentationml/2006/main">
  <p:tag name="AS_UNIQUEID" val="14745"/>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2"/>
  <p:tag name="KSO_WM_UNIT_INDEX" val="1_12"/>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2.xml><?xml version="1.0" encoding="utf-8"?>
<p:tagLst xmlns:p="http://schemas.openxmlformats.org/presentationml/2006/main">
  <p:tag name="AS_UNIQUEID" val="14746"/>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3"/>
  <p:tag name="KSO_WM_UNIT_INDEX" val="1_13"/>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3.xml><?xml version="1.0" encoding="utf-8"?>
<p:tagLst xmlns:p="http://schemas.openxmlformats.org/presentationml/2006/main">
  <p:tag name="AS_UNIQUEID" val="14747"/>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4"/>
  <p:tag name="KSO_WM_UNIT_INDEX" val="1_14"/>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4.xml><?xml version="1.0" encoding="utf-8"?>
<p:tagLst xmlns:p="http://schemas.openxmlformats.org/presentationml/2006/main">
  <p:tag name="AS_UNIQUEID" val="14748"/>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5"/>
  <p:tag name="KSO_WM_UNIT_INDEX" val="1_15"/>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5.xml><?xml version="1.0" encoding="utf-8"?>
<p:tagLst xmlns:p="http://schemas.openxmlformats.org/presentationml/2006/main">
  <p:tag name="AS_UNIQUEID" val="14749"/>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6"/>
  <p:tag name="KSO_WM_UNIT_INDEX" val="1_16"/>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6.xml><?xml version="1.0" encoding="utf-8"?>
<p:tagLst xmlns:p="http://schemas.openxmlformats.org/presentationml/2006/main">
  <p:tag name="AS_UNIQUEID" val="14750"/>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7"/>
  <p:tag name="KSO_WM_UNIT_INDEX" val="1_17"/>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7.xml><?xml version="1.0" encoding="utf-8"?>
<p:tagLst xmlns:p="http://schemas.openxmlformats.org/presentationml/2006/main">
  <p:tag name="AS_UNIQUEID" val="14751"/>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8"/>
  <p:tag name="KSO_WM_UNIT_INDEX" val="1_18"/>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8.xml><?xml version="1.0" encoding="utf-8"?>
<p:tagLst xmlns:p="http://schemas.openxmlformats.org/presentationml/2006/main">
  <p:tag name="AS_UNIQUEID" val="14752"/>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19"/>
  <p:tag name="KSO_WM_UNIT_INDEX" val="1_19"/>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49.xml><?xml version="1.0" encoding="utf-8"?>
<p:tagLst xmlns:p="http://schemas.openxmlformats.org/presentationml/2006/main">
  <p:tag name="AS_UNIQUEID" val="14753"/>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20"/>
  <p:tag name="KSO_WM_UNIT_INDEX" val="1_20"/>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AS_UNIQUEID" val="14754"/>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l_i*1_21"/>
  <p:tag name="KSO_WM_UNIT_INDEX" val="1_21"/>
  <p:tag name="KSO_WM_UNIT_LAYERLEVEL" val="1_1"/>
  <p:tag name="KSO_WM_UNIT_LINE_FILL_TYPE" val="2"/>
  <p:tag name="KSO_WM_UNIT_LINE_FORE_SCHEMECOLOR_INDEX" val="16"/>
  <p:tag name="KSO_WM_UNIT_TYPE" val="l_i"/>
  <p:tag name="KSO_WM_DIAGRAM_VIRTUALLY_FRAME" val="{&quot;height&quot;:480.40456692913386,&quot;left&quot;:40.3,&quot;top&quot;:68.49653543307086,&quot;width&quot;:877.0069291338583}"/>
</p:tagLst>
</file>

<file path=ppt/tags/tag451.xml><?xml version="1.0" encoding="utf-8"?>
<p:tagLst xmlns:p="http://schemas.openxmlformats.org/presentationml/2006/main">
  <p:tag name="AS_UNIQUEID" val="456"/>
</p:tagLst>
</file>

<file path=ppt/tags/tag452.xml><?xml version="1.0" encoding="utf-8"?>
<p:tagLst xmlns:p="http://schemas.openxmlformats.org/presentationml/2006/main">
  <p:tag name="KSO_WM_BEAUTIFY_FLAG" val="#wm#"/>
  <p:tag name="KSO_WM_TEMPLATE_CATEGORY" val="custom"/>
  <p:tag name="KSO_WM_TEMPLATE_INDEX" val="20205176"/>
</p:tagLst>
</file>

<file path=ppt/tags/tag453.xml><?xml version="1.0" encoding="utf-8"?>
<p:tagLst xmlns:p="http://schemas.openxmlformats.org/presentationml/2006/main">
  <p:tag name="AS_UNIQUEID" val="11813"/>
</p:tagLst>
</file>

<file path=ppt/tags/tag454.xml><?xml version="1.0" encoding="utf-8"?>
<p:tagLst xmlns:p="http://schemas.openxmlformats.org/presentationml/2006/main">
  <p:tag name="AS_UNIQUEID" val="14789"/>
</p:tagLst>
</file>

<file path=ppt/tags/tag455.xml><?xml version="1.0" encoding="utf-8"?>
<p:tagLst xmlns:p="http://schemas.openxmlformats.org/presentationml/2006/main">
  <p:tag name="AS_UNIQUEID" val="14790"/>
</p:tagLst>
</file>

<file path=ppt/tags/tag456.xml><?xml version="1.0" encoding="utf-8"?>
<p:tagLst xmlns:p="http://schemas.openxmlformats.org/presentationml/2006/main">
  <p:tag name="AS_UNIQUEID" val="14791"/>
</p:tagLst>
</file>

<file path=ppt/tags/tag457.xml><?xml version="1.0" encoding="utf-8"?>
<p:tagLst xmlns:p="http://schemas.openxmlformats.org/presentationml/2006/main">
  <p:tag name="AS_UNIQUEID" val="14785"/>
</p:tagLst>
</file>

<file path=ppt/tags/tag458.xml><?xml version="1.0" encoding="utf-8"?>
<p:tagLst xmlns:p="http://schemas.openxmlformats.org/presentationml/2006/main">
  <p:tag name="AS_UNIQUEID" val="14786"/>
</p:tagLst>
</file>

<file path=ppt/tags/tag459.xml><?xml version="1.0" encoding="utf-8"?>
<p:tagLst xmlns:p="http://schemas.openxmlformats.org/presentationml/2006/main">
  <p:tag name="AS_UNIQUEID" val="14787"/>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AS_UNIQUEID" val="14793"/>
</p:tagLst>
</file>

<file path=ppt/tags/tag461.xml><?xml version="1.0" encoding="utf-8"?>
<p:tagLst xmlns:p="http://schemas.openxmlformats.org/presentationml/2006/main">
  <p:tag name="AS_UNIQUEID" val="14794"/>
  <p:tag name="KSO_WM_BEAUTIFY_FLAG" val=""/>
</p:tagLst>
</file>

<file path=ppt/tags/tag462.xml><?xml version="1.0" encoding="utf-8"?>
<p:tagLst xmlns:p="http://schemas.openxmlformats.org/presentationml/2006/main">
  <p:tag name="AS_UNIQUEID" val="14795"/>
  <p:tag name="KSO_WM_BEAUTIFY_FLAG" val=""/>
</p:tagLst>
</file>

<file path=ppt/tags/tag463.xml><?xml version="1.0" encoding="utf-8"?>
<p:tagLst xmlns:p="http://schemas.openxmlformats.org/presentationml/2006/main">
  <p:tag name="AS_UNIQUEID" val="14796"/>
  <p:tag name="KSO_WM_BEAUTIFY_FLAG" val=""/>
</p:tagLst>
</file>

<file path=ppt/tags/tag464.xml><?xml version="1.0" encoding="utf-8"?>
<p:tagLst xmlns:p="http://schemas.openxmlformats.org/presentationml/2006/main">
  <p:tag name="AS_UNIQUEID" val="14797"/>
</p:tagLst>
</file>

<file path=ppt/tags/tag465.xml><?xml version="1.0" encoding="utf-8"?>
<p:tagLst xmlns:p="http://schemas.openxmlformats.org/presentationml/2006/main">
  <p:tag name="AS_UNIQUEID" val="14798"/>
  <p:tag name="KSO_WM_BEAUTIFY_FLAG" val=""/>
</p:tagLst>
</file>

<file path=ppt/tags/tag466.xml><?xml version="1.0" encoding="utf-8"?>
<p:tagLst xmlns:p="http://schemas.openxmlformats.org/presentationml/2006/main">
  <p:tag name="AS_UNIQUEID" val="14799"/>
  <p:tag name="KSO_WM_BEAUTIFY_FLAG" val=""/>
</p:tagLst>
</file>

<file path=ppt/tags/tag467.xml><?xml version="1.0" encoding="utf-8"?>
<p:tagLst xmlns:p="http://schemas.openxmlformats.org/presentationml/2006/main">
  <p:tag name="AS_UNIQUEID" val="14800"/>
  <p:tag name="KSO_WM_BEAUTIFY_FLAG" val=""/>
</p:tagLst>
</file>

<file path=ppt/tags/tag468.xml><?xml version="1.0" encoding="utf-8"?>
<p:tagLst xmlns:p="http://schemas.openxmlformats.org/presentationml/2006/main">
  <p:tag name="AS_UNIQUEID" val="14801"/>
  <p:tag name="KSO_WM_BEAUTIFY_FLAG" val=""/>
</p:tagLst>
</file>

<file path=ppt/tags/tag469.xml><?xml version="1.0" encoding="utf-8"?>
<p:tagLst xmlns:p="http://schemas.openxmlformats.org/presentationml/2006/main">
  <p:tag name="AS_UNIQUEID" val="14802"/>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AS_UNIQUEID" val="14803"/>
  <p:tag name="KSO_WM_BEAUTIFY_FLAG" val=""/>
</p:tagLst>
</file>

<file path=ppt/tags/tag471.xml><?xml version="1.0" encoding="utf-8"?>
<p:tagLst xmlns:p="http://schemas.openxmlformats.org/presentationml/2006/main">
  <p:tag name="AS_UNIQUEID" val="14804"/>
  <p:tag name="KSO_WM_BEAUTIFY_FLAG" val=""/>
</p:tagLst>
</file>

<file path=ppt/tags/tag472.xml><?xml version="1.0" encoding="utf-8"?>
<p:tagLst xmlns:p="http://schemas.openxmlformats.org/presentationml/2006/main">
  <p:tag name="AS_UNIQUEID" val="14805"/>
  <p:tag name="KSO_WM_BEAUTIFY_FLAG" val=""/>
</p:tagLst>
</file>

<file path=ppt/tags/tag473.xml><?xml version="1.0" encoding="utf-8"?>
<p:tagLst xmlns:p="http://schemas.openxmlformats.org/presentationml/2006/main">
  <p:tag name="KSO_WM_BEAUTIFY_FLAG" val="#wm#"/>
  <p:tag name="KSO_WM_TEMPLATE_CATEGORY" val="custom"/>
  <p:tag name="KSO_WM_TEMPLATE_INDEX" val="20205176"/>
</p:tagLst>
</file>

<file path=ppt/tags/tag474.xml><?xml version="1.0" encoding="utf-8"?>
<p:tagLst xmlns:p="http://schemas.openxmlformats.org/presentationml/2006/main">
  <p:tag name="AS_UNIQUEID" val="14807"/>
</p:tagLst>
</file>

<file path=ppt/tags/tag475.xml><?xml version="1.0" encoding="utf-8"?>
<p:tagLst xmlns:p="http://schemas.openxmlformats.org/presentationml/2006/main">
  <p:tag name="AS_UNIQUEID" val="14808"/>
  <p:tag name="KSO_WM_BEAUTIFY_FLAG" val=""/>
</p:tagLst>
</file>

<file path=ppt/tags/tag476.xml><?xml version="1.0" encoding="utf-8"?>
<p:tagLst xmlns:p="http://schemas.openxmlformats.org/presentationml/2006/main">
  <p:tag name="AS_UNIQUEID" val="14809"/>
  <p:tag name="KSO_WM_BEAUTIFY_FLAG" val=""/>
</p:tagLst>
</file>

<file path=ppt/tags/tag477.xml><?xml version="1.0" encoding="utf-8"?>
<p:tagLst xmlns:p="http://schemas.openxmlformats.org/presentationml/2006/main">
  <p:tag name="AS_UNIQUEID" val="14810"/>
  <p:tag name="KSO_WM_BEAUTIFY_FLAG" val=""/>
</p:tagLst>
</file>

<file path=ppt/tags/tag478.xml><?xml version="1.0" encoding="utf-8"?>
<p:tagLst xmlns:p="http://schemas.openxmlformats.org/presentationml/2006/main">
  <p:tag name="AS_UNIQUEID" val="14811"/>
</p:tagLst>
</file>

<file path=ppt/tags/tag479.xml><?xml version="1.0" encoding="utf-8"?>
<p:tagLst xmlns:p="http://schemas.openxmlformats.org/presentationml/2006/main">
  <p:tag name="AS_UNIQUEID" val="14812"/>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AS_UNIQUEID" val="14813"/>
  <p:tag name="KSO_WM_BEAUTIFY_FLAG" val=""/>
</p:tagLst>
</file>

<file path=ppt/tags/tag481.xml><?xml version="1.0" encoding="utf-8"?>
<p:tagLst xmlns:p="http://schemas.openxmlformats.org/presentationml/2006/main">
  <p:tag name="AS_UNIQUEID" val="14814"/>
  <p:tag name="KSO_WM_BEAUTIFY_FLAG" val=""/>
</p:tagLst>
</file>

<file path=ppt/tags/tag482.xml><?xml version="1.0" encoding="utf-8"?>
<p:tagLst xmlns:p="http://schemas.openxmlformats.org/presentationml/2006/main">
  <p:tag name="AS_UNIQUEID" val="14815"/>
  <p:tag name="KSO_WM_BEAUTIFY_FLAG" val="#wm#"/>
  <p:tag name="KSO_WM_DIAGRAM_GROUP_CODE" val="l1-1"/>
  <p:tag name="KSO_WM_TAG_VERSION" val="1.0"/>
  <p:tag name="KSO_WM_TEMPLATE_CATEGORY" val="diagram"/>
  <p:tag name="KSO_WM_TEMPLATE_INDEX" val="20169059"/>
  <p:tag name="KSO_WM_UNIT_COMPATIBLE" val="0"/>
  <p:tag name="KSO_WM_UNIT_DIAGRAM_ISNUMVISUAL" val="0"/>
  <p:tag name="KSO_WM_UNIT_DIAGRAM_ISREFERUNIT" val="0"/>
  <p:tag name="KSO_WM_UNIT_HIGHLIGHT" val="0"/>
  <p:tag name="KSO_WM_UNIT_ID" val="diagram20169059_2*a*1"/>
  <p:tag name="KSO_WM_UNIT_INDEX" val="1"/>
  <p:tag name="KSO_WM_UNIT_ISCONTENTSTITLE" val="1"/>
  <p:tag name="KSO_WM_UNIT_LAYERLEVEL" val="1"/>
  <p:tag name="KSO_WM_UNIT_NOCLEAR" val="0"/>
  <p:tag name="KSO_WM_UNIT_PRESET_TEXT" val="Contents"/>
  <p:tag name="KSO_WM_UNIT_TEXT_FILL_FORE_SCHEMECOLOR_INDEX" val="13"/>
  <p:tag name="KSO_WM_UNIT_TEXT_FILL_TYPE" val="1"/>
  <p:tag name="KSO_WM_UNIT_TYPE" val="a"/>
  <p:tag name="KSO_WM_UNIT_VALUE" val="4"/>
</p:tagLst>
</file>

<file path=ppt/tags/tag483.xml><?xml version="1.0" encoding="utf-8"?>
<p:tagLst xmlns:p="http://schemas.openxmlformats.org/presentationml/2006/main">
  <p:tag name="AS_UNIQUEID" val="14816"/>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ID" val="diagram20177788_1*r_i*1_1"/>
  <p:tag name="KSO_WM_UNIT_LAYERLEVEL" val="1_1"/>
  <p:tag name="KSO_WM_UNIT_LINE_FILL_TYPE" val="2"/>
  <p:tag name="KSO_WM_UNIT_LINE_FORE_SCHEMECOLOR_INDEX" val="5"/>
  <p:tag name="KSO_WM_UNIT_TEXT_FILL_FORE_SCHEMECOLOR_INDEX" val="15"/>
  <p:tag name="KSO_WM_UNIT_TEXT_FILL_TYPE" val="1"/>
</p:tagLst>
</file>

<file path=ppt/tags/tag484.xml><?xml version="1.0" encoding="utf-8"?>
<p:tagLst xmlns:p="http://schemas.openxmlformats.org/presentationml/2006/main">
  <p:tag name="AS_UNIQUEID" val="14817"/>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6"/>
  <p:tag name="KSO_WM_UNIT_FILL_TYPE" val="1"/>
  <p:tag name="KSO_WM_UNIT_ID" val="diagram20177788_1*r_i*1_2"/>
  <p:tag name="KSO_WM_UNIT_LAYERLEVEL" val="1_1"/>
  <p:tag name="KSO_WM_UNIT_TEXT_FILL_FORE_SCHEMECOLOR_INDEX" val="6"/>
  <p:tag name="KSO_WM_UNIT_TEXT_FILL_TYPE" val="1"/>
</p:tagLst>
</file>

<file path=ppt/tags/tag485.xml><?xml version="1.0" encoding="utf-8"?>
<p:tagLst xmlns:p="http://schemas.openxmlformats.org/presentationml/2006/main">
  <p:tag name="AS_UNIQUEID" val="14818"/>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5"/>
  <p:tag name="KSO_WM_UNIT_FILL_TYPE" val="1"/>
  <p:tag name="KSO_WM_UNIT_ID" val="diagram20177788_1*r_i*1_3"/>
  <p:tag name="KSO_WM_UNIT_LAYERLEVEL" val="1_1"/>
  <p:tag name="KSO_WM_UNIT_TEXT_FILL_FORE_SCHEMECOLOR_INDEX" val="6"/>
  <p:tag name="KSO_WM_UNIT_TEXT_FILL_TYPE" val="1"/>
</p:tagLst>
</file>

<file path=ppt/tags/tag486.xml><?xml version="1.0" encoding="utf-8"?>
<p:tagLst xmlns:p="http://schemas.openxmlformats.org/presentationml/2006/main">
  <p:tag name="AS_UNIQUEID" val="14819"/>
  <p:tag name="KSO_WM_DIAGRAM_GROUP_CODE" val="r1-1"/>
  <p:tag name="KSO_WM_TAG_VERSION" val="1.0"/>
  <p:tag name="KSO_WM_TEMPLATE_CATEGORY" val="diagram"/>
  <p:tag name="KSO_WM_TEMPLATE_INDEX" val="20177788"/>
  <p:tag name="KSO_WM_UNIT_CLEAR" val="0"/>
  <p:tag name="KSO_WM_UNIT_COMPATIBLE" val="0"/>
  <p:tag name="KSO_WM_UNIT_DIAGRAM_CONTRAST_TITLE_CNT" val="1"/>
  <p:tag name="KSO_WM_UNIT_DIAGRAM_DIMENSION_TITLE_CNT" val="2"/>
  <p:tag name="KSO_WM_UNIT_HIGHLIGHT" val="0"/>
  <p:tag name="KSO_WM_UNIT_ID" val="diagram20177788_1*r_u*1_1"/>
  <p:tag name="KSO_WM_UNIT_LAYERLEVEL" val="1_1"/>
  <p:tag name="KSO_WM_UNIT_PRESET_TEXT" val="实习基地"/>
  <p:tag name="KSO_WM_UNIT_TEXT_FILL_FORE_SCHEMECOLOR_INDEX" val="2"/>
  <p:tag name="KSO_WM_UNIT_TEXT_FILL_TYPE" val="1"/>
  <p:tag name="KSO_WM_UNIT_VALUE" val="10"/>
</p:tagLst>
</file>

<file path=ppt/tags/tag487.xml><?xml version="1.0" encoding="utf-8"?>
<p:tagLst xmlns:p="http://schemas.openxmlformats.org/presentationml/2006/main">
  <p:tag name="AS_UNIQUEID" val="14820"/>
  <p:tag name="KSO_WM_DIAGRAM_GROUP_CODE" val="r1-1"/>
  <p:tag name="KSO_WM_TAG_VERSION" val="1.0"/>
  <p:tag name="KSO_WM_TEMPLATE_CATEGORY" val="diagram"/>
  <p:tag name="KSO_WM_TEMPLATE_INDEX" val="20177788"/>
  <p:tag name="KSO_WM_UNIT_CLEAR" val="0"/>
  <p:tag name="KSO_WM_UNIT_COMPATIBLE" val="0"/>
  <p:tag name="KSO_WM_UNIT_DIAGRAM_CONTRAST_TITLE_CNT" val="1"/>
  <p:tag name="KSO_WM_UNIT_DIAGRAM_DIMENSION_TITLE_CNT" val="2"/>
  <p:tag name="KSO_WM_UNIT_HIGHLIGHT" val="0"/>
  <p:tag name="KSO_WM_UNIT_ID" val="diagram20177788_1*r_u*1_2"/>
  <p:tag name="KSO_WM_UNIT_LAYERLEVEL" val="1_1"/>
  <p:tag name="KSO_WM_UNIT_PRESET_TEXT" val="创业培训"/>
  <p:tag name="KSO_WM_UNIT_TEXT_FILL_FORE_SCHEMECOLOR_INDEX" val="2"/>
  <p:tag name="KSO_WM_UNIT_TEXT_FILL_TYPE" val="1"/>
  <p:tag name="KSO_WM_UNIT_VALUE" val="10"/>
</p:tagLst>
</file>

<file path=ppt/tags/tag488.xml><?xml version="1.0" encoding="utf-8"?>
<p:tagLst xmlns:p="http://schemas.openxmlformats.org/presentationml/2006/main">
  <p:tag name="AS_UNIQUEID" val="14821"/>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ID" val="diagram20177788_1*r_i*1_4"/>
  <p:tag name="KSO_WM_UNIT_LAYERLEVEL" val="1_1"/>
  <p:tag name="KSO_WM_UNIT_LINE_FILL_TYPE" val="2"/>
  <p:tag name="KSO_WM_UNIT_LINE_FORE_SCHEMECOLOR_INDEX" val="6"/>
  <p:tag name="KSO_WM_UNIT_TEXT_FILL_FORE_SCHEMECOLOR_INDEX" val="15"/>
  <p:tag name="KSO_WM_UNIT_TEXT_FILL_TYPE" val="1"/>
</p:tagLst>
</file>

<file path=ppt/tags/tag489.xml><?xml version="1.0" encoding="utf-8"?>
<p:tagLst xmlns:p="http://schemas.openxmlformats.org/presentationml/2006/main">
  <p:tag name="AS_UNIQUEID" val="14822"/>
  <p:tag name="KSO_WM_DIAGRAM_GROUP_CODE" val="r1-1"/>
  <p:tag name="KSO_WM_TAG_VERSION" val="1.0"/>
  <p:tag name="KSO_WM_TEMPLATE_CATEGORY" val="diagram"/>
  <p:tag name="KSO_WM_TEMPLATE_INDEX" val="20177788"/>
  <p:tag name="KSO_WM_UNIT_CLEAR" val="0"/>
  <p:tag name="KSO_WM_UNIT_COMPATIBLE" val="0"/>
  <p:tag name="KSO_WM_UNIT_DIAGRAM_CONTRAST_TITLE_CNT" val="1"/>
  <p:tag name="KSO_WM_UNIT_DIAGRAM_DIMENSION_TITLE_CNT" val="2"/>
  <p:tag name="KSO_WM_UNIT_HIGHLIGHT" val="0"/>
  <p:tag name="KSO_WM_UNIT_ID" val="diagram20177788_1*r_v*1_1"/>
  <p:tag name="KSO_WM_UNIT_LAYERLEVEL" val="1_1"/>
  <p:tag name="KSO_WM_UNIT_PRESET_TEXT" val="要求所有学生参加实习"/>
  <p:tag name="KSO_WM_UNIT_TEXT_FILL_FORE_SCHEMECOLOR_INDEX" val="13"/>
  <p:tag name="KSO_WM_UNIT_TEXT_FILL_TYPE" val="1"/>
  <p:tag name="KSO_WM_UNIT_VALUE" val="10"/>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AS_UNIQUEID" val="14823"/>
  <p:tag name="KSO_WM_TAG_VERSION" val="1.0"/>
  <p:tag name="KSO_WM_TEMPLATE_CATEGORY" val="diagram"/>
  <p:tag name="KSO_WM_TEMPLATE_INDEX" val="20177788"/>
  <p:tag name="KSO_WM_UNIT_ID" val="diagram20177788_1*i*7"/>
</p:tagLst>
</file>

<file path=ppt/tags/tag491.xml><?xml version="1.0" encoding="utf-8"?>
<p:tagLst xmlns:p="http://schemas.openxmlformats.org/presentationml/2006/main">
  <p:tag name="AS_UNIQUEID" val="14824"/>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5"/>
  <p:tag name="KSO_WM_UNIT_FILL_TYPE" val="1"/>
  <p:tag name="KSO_WM_UNIT_ID" val="diagram20177788_1*r_i*1_5"/>
  <p:tag name="KSO_WM_UNIT_INDEX" val="1_5"/>
  <p:tag name="KSO_WM_UNIT_LAYERLEVEL" val="1_1"/>
  <p:tag name="KSO_WM_UNIT_TYPE" val="r_i"/>
</p:tagLst>
</file>

<file path=ppt/tags/tag492.xml><?xml version="1.0" encoding="utf-8"?>
<p:tagLst xmlns:p="http://schemas.openxmlformats.org/presentationml/2006/main">
  <p:tag name="AS_UNIQUEID" val="14825"/>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5"/>
  <p:tag name="KSO_WM_UNIT_FILL_TYPE" val="1"/>
  <p:tag name="KSO_WM_UNIT_ID" val="diagram20177788_1*r_i*1_6"/>
  <p:tag name="KSO_WM_UNIT_INDEX" val="1_6"/>
  <p:tag name="KSO_WM_UNIT_LAYERLEVEL" val="1_1"/>
  <p:tag name="KSO_WM_UNIT_TYPE" val="r_i"/>
</p:tagLst>
</file>

<file path=ppt/tags/tag493.xml><?xml version="1.0" encoding="utf-8"?>
<p:tagLst xmlns:p="http://schemas.openxmlformats.org/presentationml/2006/main">
  <p:tag name="AS_UNIQUEID" val="14826"/>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5"/>
  <p:tag name="KSO_WM_UNIT_FILL_TYPE" val="1"/>
  <p:tag name="KSO_WM_UNIT_ID" val="diagram20177788_1*r_i*1_7"/>
  <p:tag name="KSO_WM_UNIT_INDEX" val="1_7"/>
  <p:tag name="KSO_WM_UNIT_LAYERLEVEL" val="1_1"/>
  <p:tag name="KSO_WM_UNIT_TYPE" val="r_i"/>
</p:tagLst>
</file>

<file path=ppt/tags/tag494.xml><?xml version="1.0" encoding="utf-8"?>
<p:tagLst xmlns:p="http://schemas.openxmlformats.org/presentationml/2006/main">
  <p:tag name="AS_UNIQUEID" val="14827"/>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5"/>
  <p:tag name="KSO_WM_UNIT_FILL_TYPE" val="1"/>
  <p:tag name="KSO_WM_UNIT_ID" val="diagram20177788_1*r_i*1_8"/>
  <p:tag name="KSO_WM_UNIT_INDEX" val="1_8"/>
  <p:tag name="KSO_WM_UNIT_LAYERLEVEL" val="1_1"/>
  <p:tag name="KSO_WM_UNIT_TYPE" val="r_i"/>
</p:tagLst>
</file>

<file path=ppt/tags/tag495.xml><?xml version="1.0" encoding="utf-8"?>
<p:tagLst xmlns:p="http://schemas.openxmlformats.org/presentationml/2006/main">
  <p:tag name="AS_UNIQUEID" val="14828"/>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5"/>
  <p:tag name="KSO_WM_UNIT_FILL_TYPE" val="1"/>
  <p:tag name="KSO_WM_UNIT_ID" val="diagram20177788_1*r_i*1_9"/>
  <p:tag name="KSO_WM_UNIT_INDEX" val="1_9"/>
  <p:tag name="KSO_WM_UNIT_LAYERLEVEL" val="1_1"/>
  <p:tag name="KSO_WM_UNIT_TYPE" val="r_i"/>
</p:tagLst>
</file>

<file path=ppt/tags/tag496.xml><?xml version="1.0" encoding="utf-8"?>
<p:tagLst xmlns:p="http://schemas.openxmlformats.org/presentationml/2006/main">
  <p:tag name="AS_UNIQUEID" val="14829"/>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5"/>
  <p:tag name="KSO_WM_UNIT_FILL_TYPE" val="1"/>
  <p:tag name="KSO_WM_UNIT_ID" val="diagram20177788_1*r_i*1_10"/>
  <p:tag name="KSO_WM_UNIT_INDEX" val="1_10"/>
  <p:tag name="KSO_WM_UNIT_LAYERLEVEL" val="1_1"/>
  <p:tag name="KSO_WM_UNIT_TYPE" val="r_i"/>
</p:tagLst>
</file>

<file path=ppt/tags/tag497.xml><?xml version="1.0" encoding="utf-8"?>
<p:tagLst xmlns:p="http://schemas.openxmlformats.org/presentationml/2006/main">
  <p:tag name="AS_UNIQUEID" val="14830"/>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5"/>
  <p:tag name="KSO_WM_UNIT_FILL_TYPE" val="1"/>
  <p:tag name="KSO_WM_UNIT_ID" val="diagram20177788_1*r_i*1_11"/>
  <p:tag name="KSO_WM_UNIT_INDEX" val="1_11"/>
  <p:tag name="KSO_WM_UNIT_LAYERLEVEL" val="1_1"/>
  <p:tag name="KSO_WM_UNIT_TYPE" val="r_i"/>
</p:tagLst>
</file>

<file path=ppt/tags/tag498.xml><?xml version="1.0" encoding="utf-8"?>
<p:tagLst xmlns:p="http://schemas.openxmlformats.org/presentationml/2006/main">
  <p:tag name="AS_UNIQUEID" val="14831"/>
  <p:tag name="KSO_WM_DIAGRAM_GROUP_CODE" val="r1-1"/>
  <p:tag name="KSO_WM_TAG_VERSION" val="1.0"/>
  <p:tag name="KSO_WM_TEMPLATE_CATEGORY" val="diagram"/>
  <p:tag name="KSO_WM_TEMPLATE_INDEX" val="20177788"/>
  <p:tag name="KSO_WM_UNIT_CLEAR" val="0"/>
  <p:tag name="KSO_WM_UNIT_COMPATIBLE" val="0"/>
  <p:tag name="KSO_WM_UNIT_DIAGRAM_CONTRAST_TITLE_CNT" val="1"/>
  <p:tag name="KSO_WM_UNIT_DIAGRAM_DIMENSION_TITLE_CNT" val="2"/>
  <p:tag name="KSO_WM_UNIT_HIGHLIGHT" val="0"/>
  <p:tag name="KSO_WM_UNIT_ID" val="diagram20177788_1*r_v*1_2"/>
  <p:tag name="KSO_WM_UNIT_LAYERLEVEL" val="1_1"/>
  <p:tag name="KSO_WM_UNIT_PRESET_TEXT" val="顶岗实习"/>
  <p:tag name="KSO_WM_UNIT_TEXT_FILL_FORE_SCHEMECOLOR_INDEX" val="13"/>
  <p:tag name="KSO_WM_UNIT_TEXT_FILL_TYPE" val="1"/>
  <p:tag name="KSO_WM_UNIT_VALUE" val="9"/>
</p:tagLst>
</file>

<file path=ppt/tags/tag499.xml><?xml version="1.0" encoding="utf-8"?>
<p:tagLst xmlns:p="http://schemas.openxmlformats.org/presentationml/2006/main">
  <p:tag name="AS_UNIQUEID" val="14832"/>
  <p:tag name="KSO_WM_TAG_VERSION" val="1.0"/>
  <p:tag name="KSO_WM_TEMPLATE_CATEGORY" val="diagram"/>
  <p:tag name="KSO_WM_TEMPLATE_INDEX" val="20177788"/>
  <p:tag name="KSO_WM_UNIT_ID" val="diagram20177788_1*i*23"/>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AS_UNIQUEID" val="14833"/>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6"/>
  <p:tag name="KSO_WM_UNIT_FILL_TYPE" val="1"/>
  <p:tag name="KSO_WM_UNIT_ID" val="diagram20177788_1*r_i*1_12"/>
  <p:tag name="KSO_WM_UNIT_INDEX" val="1_12"/>
  <p:tag name="KSO_WM_UNIT_LAYERLEVEL" val="1_1"/>
  <p:tag name="KSO_WM_UNIT_TYPE" val="r_i"/>
</p:tagLst>
</file>

<file path=ppt/tags/tag501.xml><?xml version="1.0" encoding="utf-8"?>
<p:tagLst xmlns:p="http://schemas.openxmlformats.org/presentationml/2006/main">
  <p:tag name="AS_UNIQUEID" val="14834"/>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6"/>
  <p:tag name="KSO_WM_UNIT_FILL_TYPE" val="1"/>
  <p:tag name="KSO_WM_UNIT_ID" val="diagram20177788_1*r_i*1_13"/>
  <p:tag name="KSO_WM_UNIT_INDEX" val="1_13"/>
  <p:tag name="KSO_WM_UNIT_LAYERLEVEL" val="1_1"/>
  <p:tag name="KSO_WM_UNIT_TYPE" val="r_i"/>
</p:tagLst>
</file>

<file path=ppt/tags/tag502.xml><?xml version="1.0" encoding="utf-8"?>
<p:tagLst xmlns:p="http://schemas.openxmlformats.org/presentationml/2006/main">
  <p:tag name="AS_UNIQUEID" val="14835"/>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6"/>
  <p:tag name="KSO_WM_UNIT_FILL_TYPE" val="1"/>
  <p:tag name="KSO_WM_UNIT_ID" val="diagram20177788_1*r_i*1_14"/>
  <p:tag name="KSO_WM_UNIT_INDEX" val="1_14"/>
  <p:tag name="KSO_WM_UNIT_LAYERLEVEL" val="1_1"/>
  <p:tag name="KSO_WM_UNIT_TYPE" val="r_i"/>
</p:tagLst>
</file>

<file path=ppt/tags/tag503.xml><?xml version="1.0" encoding="utf-8"?>
<p:tagLst xmlns:p="http://schemas.openxmlformats.org/presentationml/2006/main">
  <p:tag name="AS_UNIQUEID" val="14836"/>
  <p:tag name="KSO_WM_BEAUTIFY_FLAG" val="#wm#"/>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FILL_FORE_SCHEMECOLOR_INDEX" val="6"/>
  <p:tag name="KSO_WM_UNIT_FILL_TYPE" val="1"/>
  <p:tag name="KSO_WM_UNIT_ID" val="diagram20177788_1*r_i*1_15"/>
  <p:tag name="KSO_WM_UNIT_INDEX" val="1_15"/>
  <p:tag name="KSO_WM_UNIT_LAYERLEVEL" val="1_1"/>
  <p:tag name="KSO_WM_UNIT_TYPE" val="r_i"/>
</p:tagLst>
</file>

<file path=ppt/tags/tag504.xml><?xml version="1.0" encoding="utf-8"?>
<p:tagLst xmlns:p="http://schemas.openxmlformats.org/presentationml/2006/main">
  <p:tag name="AS_UNIQUEID" val="14837"/>
  <p:tag name="KSO_WM_TAG_VERSION" val="1.0"/>
  <p:tag name="KSO_WM_TEMPLATE_CATEGORY" val="diagram"/>
  <p:tag name="KSO_WM_TEMPLATE_INDEX" val="20177788"/>
  <p:tag name="KSO_WM_UNIT_CLEAR" val="0"/>
  <p:tag name="KSO_WM_UNIT_COMPATIBLE" val="0"/>
  <p:tag name="KSO_WM_UNIT_HIGHLIGHT" val="0"/>
  <p:tag name="KSO_WM_UNIT_ID" val="diagram20177788_1*f*1"/>
  <p:tag name="KSO_WM_UNIT_LAYERLEVEL" val="1"/>
  <p:tag name="KSO_WM_UNIT_PRESET_TEXT" val="就业办老师认为：现在的校园招聘方式改变空间有限；但如果到应届生临近毕业时才推动就业辅导工作就会太迟。"/>
  <p:tag name="KSO_WM_UNIT_VALUE" val="54"/>
</p:tagLst>
</file>

<file path=ppt/tags/tag505.xml><?xml version="1.0" encoding="utf-8"?>
<p:tagLst xmlns:p="http://schemas.openxmlformats.org/presentationml/2006/main">
  <p:tag name="AS_UNIQUEID" val="14838"/>
  <p:tag name="KSO_WM_DIAGRAM_GROUP_CODE" val="r1-1"/>
  <p:tag name="KSO_WM_TAG_VERSION" val="1.0"/>
  <p:tag name="KSO_WM_TEMPLATE_CATEGORY" val="diagram"/>
  <p:tag name="KSO_WM_TEMPLATE_INDEX" val="20177788"/>
  <p:tag name="KSO_WM_UNIT_DIAGRAM_CONTRAST_TITLE_CNT" val="1"/>
  <p:tag name="KSO_WM_UNIT_DIAGRAM_DIMENSION_TITLE_CNT" val="2"/>
  <p:tag name="KSO_WM_UNIT_ID" val="diagram20177788_1*r_i*1_16"/>
  <p:tag name="KSO_WM_UNIT_LAYERLEVEL" val="1_1"/>
  <p:tag name="KSO_WM_UNIT_LINE_FILL_TYPE" val="2"/>
  <p:tag name="KSO_WM_UNIT_LINE_FORE_SCHEMECOLOR_INDEX" val="5"/>
  <p:tag name="KSO_WM_UNIT_TEXT_FILL_FORE_SCHEMECOLOR_INDEX" val="13"/>
  <p:tag name="KSO_WM_UNIT_TEXT_FILL_TYPE" val="1"/>
</p:tagLst>
</file>

<file path=ppt/tags/tag506.xml><?xml version="1.0" encoding="utf-8"?>
<p:tagLst xmlns:p="http://schemas.openxmlformats.org/presentationml/2006/main">
  <p:tag name="KSO_WM_BEAUTIFY_FLAG" val="#wm#"/>
  <p:tag name="KSO_WM_TEMPLATE_CATEGORY" val="custom"/>
  <p:tag name="KSO_WM_TEMPLATE_INDEX" val="20205176"/>
</p:tagLst>
</file>

<file path=ppt/tags/tag507.xml><?xml version="1.0" encoding="utf-8"?>
<p:tagLst xmlns:p="http://schemas.openxmlformats.org/presentationml/2006/main">
  <p:tag name="AS_UNIQUEID" val="14877"/>
</p:tagLst>
</file>

<file path=ppt/tags/tag508.xml><?xml version="1.0" encoding="utf-8"?>
<p:tagLst xmlns:p="http://schemas.openxmlformats.org/presentationml/2006/main">
  <p:tag name="AS_UNIQUEID" val="14878"/>
  <p:tag name="KSO_WM_BEAUTIFY_FLAG" val=""/>
</p:tagLst>
</file>

<file path=ppt/tags/tag509.xml><?xml version="1.0" encoding="utf-8"?>
<p:tagLst xmlns:p="http://schemas.openxmlformats.org/presentationml/2006/main">
  <p:tag name="AS_UNIQUEID" val="14879"/>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AS_UNIQUEID" val="14880"/>
  <p:tag name="KSO_WM_BEAUTIFY_FLAG" val=""/>
</p:tagLst>
</file>

<file path=ppt/tags/tag511.xml><?xml version="1.0" encoding="utf-8"?>
<p:tagLst xmlns:p="http://schemas.openxmlformats.org/presentationml/2006/main">
  <p:tag name="AS_UNIQUEID" val="14881"/>
</p:tagLst>
</file>

<file path=ppt/tags/tag512.xml><?xml version="1.0" encoding="utf-8"?>
<p:tagLst xmlns:p="http://schemas.openxmlformats.org/presentationml/2006/main">
  <p:tag name="AS_UNIQUEID" val="14882"/>
  <p:tag name="KSO_WM_BEAUTIFY_FLAG" val=""/>
</p:tagLst>
</file>

<file path=ppt/tags/tag513.xml><?xml version="1.0" encoding="utf-8"?>
<p:tagLst xmlns:p="http://schemas.openxmlformats.org/presentationml/2006/main">
  <p:tag name="AS_UNIQUEID" val="14883"/>
  <p:tag name="KSO_WM_BEAUTIFY_FLAG" val=""/>
</p:tagLst>
</file>

<file path=ppt/tags/tag514.xml><?xml version="1.0" encoding="utf-8"?>
<p:tagLst xmlns:p="http://schemas.openxmlformats.org/presentationml/2006/main">
  <p:tag name="AS_UNIQUEID" val="14884"/>
  <p:tag name="KSO_WM_BEAUTIFY_FLAG" val=""/>
</p:tagLst>
</file>

<file path=ppt/tags/tag515.xml><?xml version="1.0" encoding="utf-8"?>
<p:tagLst xmlns:p="http://schemas.openxmlformats.org/presentationml/2006/main">
  <p:tag name="AS_UNIQUEID" val="14885"/>
  <p:tag name="KSO_WM_MEDIACOVER_FLAG" val="1"/>
  <p:tag name="KSO_WM_UNIT_MEDIACOVER_BTN_POS" val="c"/>
  <p:tag name="KSO_WM_UNIT_MEDIACOVER_BTN_STATE" val="1"/>
  <p:tag name="KSO_WM_UNIT_MEDIACOVER_BTN_STYLE" val="ee0bc779c1f3d7f3e90c96344320e69a"/>
  <p:tag name="KSO_WM_UNIT_MEDIACOVER_BTNRECT" val="6077*3176*646*646"/>
  <p:tag name="KSO_WM_UNIT_MEDIACOVER_RGB" val="000000"/>
  <p:tag name="KSO_WM_UNIT_MEDIACOVER_STYLEID" val="1"/>
  <p:tag name="KSO_WM_UNIT_MEDIACOVER_TEXTSTATE" val="0"/>
  <p:tag name="KSO_WM_UNIT_MEDIACOVER_TRANSPARENCY" val="0.5"/>
</p:tagLst>
</file>

<file path=ppt/tags/tag516.xml><?xml version="1.0" encoding="utf-8"?>
<p:tagLst xmlns:p="http://schemas.openxmlformats.org/presentationml/2006/main">
  <p:tag name="AS_UNIQUEID" val="14886"/>
  <p:tag name="KSO_WM_BEAUTIFY_FLAG" val=""/>
</p:tagLst>
</file>

<file path=ppt/tags/tag517.xml><?xml version="1.0" encoding="utf-8"?>
<p:tagLst xmlns:p="http://schemas.openxmlformats.org/presentationml/2006/main">
  <p:tag name="KSO_WM_BEAUTIFY_FLAG" val="#wm#"/>
  <p:tag name="KSO_WM_TEMPLATE_CATEGORY" val="custom"/>
  <p:tag name="KSO_WM_TEMPLATE_INDEX" val="20205176"/>
</p:tagLst>
</file>

<file path=ppt/tags/tag518.xml><?xml version="1.0" encoding="utf-8"?>
<p:tagLst xmlns:p="http://schemas.openxmlformats.org/presentationml/2006/main">
  <p:tag name="AS_UNIQUEID" val="11871"/>
</p:tagLst>
</file>

<file path=ppt/tags/tag519.xml><?xml version="1.0" encoding="utf-8"?>
<p:tagLst xmlns:p="http://schemas.openxmlformats.org/presentationml/2006/main">
  <p:tag name="AS_UNIQUEID" val="11872"/>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AS_UNIQUEID" val="11873"/>
</p:tagLst>
</file>

<file path=ppt/tags/tag521.xml><?xml version="1.0" encoding="utf-8"?>
<p:tagLst xmlns:p="http://schemas.openxmlformats.org/presentationml/2006/main">
  <p:tag name="KSO_WM_BEAUTIFY_FLAG" val="#wm#"/>
  <p:tag name="KSO_WM_TEMPLATE_CATEGORY" val="custom"/>
  <p:tag name="KSO_WM_TEMPLATE_INDEX" val="20205176"/>
</p:tagLst>
</file>

<file path=ppt/tags/tag522.xml><?xml version="1.0" encoding="utf-8"?>
<p:tagLst xmlns:p="http://schemas.openxmlformats.org/presentationml/2006/main">
  <p:tag name="AS_UNIQUEID" val="11871"/>
</p:tagLst>
</file>

<file path=ppt/tags/tag523.xml><?xml version="1.0" encoding="utf-8"?>
<p:tagLst xmlns:p="http://schemas.openxmlformats.org/presentationml/2006/main">
  <p:tag name="AS_UNIQUEID" val="11872"/>
  <p:tag name="KSO_WM_BEAUTIFY_FLAG" val=""/>
</p:tagLst>
</file>

<file path=ppt/tags/tag524.xml><?xml version="1.0" encoding="utf-8"?>
<p:tagLst xmlns:p="http://schemas.openxmlformats.org/presentationml/2006/main">
  <p:tag name="KSO_WM_BEAUTIFY_FLAG" val="#wm#"/>
  <p:tag name="KSO_WM_TEMPLATE_CATEGORY" val="custom"/>
  <p:tag name="KSO_WM_TEMPLATE_INDEX" val="20205176"/>
</p:tagLst>
</file>

<file path=ppt/tags/tag525.xml><?xml version="1.0" encoding="utf-8"?>
<p:tagLst xmlns:p="http://schemas.openxmlformats.org/presentationml/2006/main">
  <p:tag name="AS_UNIQUEID" val="2338"/>
</p:tagLst>
</file>

<file path=ppt/tags/tag526.xml><?xml version="1.0" encoding="utf-8"?>
<p:tagLst xmlns:p="http://schemas.openxmlformats.org/presentationml/2006/main">
  <p:tag name="AS_UNIQUEID" val="2338"/>
</p:tagLst>
</file>

<file path=ppt/tags/tag527.xml><?xml version="1.0" encoding="utf-8"?>
<p:tagLst xmlns:p="http://schemas.openxmlformats.org/presentationml/2006/main">
  <p:tag name="AS_UNIQUEID" val="2338"/>
</p:tagLst>
</file>

<file path=ppt/tags/tag528.xml><?xml version="1.0" encoding="utf-8"?>
<p:tagLst xmlns:p="http://schemas.openxmlformats.org/presentationml/2006/main">
  <p:tag name="AS_UNIQUEID" val="316"/>
</p:tagLst>
</file>

<file path=ppt/tags/tag529.xml><?xml version="1.0" encoding="utf-8"?>
<p:tagLst xmlns:p="http://schemas.openxmlformats.org/presentationml/2006/main">
  <p:tag name="AS_UNIQUEID" val="2338"/>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AS_UNIQUEID" val="4090"/>
</p:tagLst>
</file>

<file path=ppt/tags/tag531.xml><?xml version="1.0" encoding="utf-8"?>
<p:tagLst xmlns:p="http://schemas.openxmlformats.org/presentationml/2006/main">
  <p:tag name="AS_UNIQUEID" val="2537"/>
  <p:tag name="KSO_WM_UNIT_TABLE_BEAUTIFY" val="smartTable{46ac5dd2-d572-4fb3-b8ae-dcb370ce1d1d}"/>
  <p:tag name="TABLE_COLORIDX" val="c"/>
  <p:tag name="TABLE_ENDDRAG_ORIGIN_RECT" val="933*429"/>
  <p:tag name="TABLE_ENDDRAG_RECT" val="15*73*933*429"/>
  <p:tag name="TABLE_SKINIDX" val="4"/>
</p:tagLst>
</file>

<file path=ppt/tags/tag532.xml><?xml version="1.0" encoding="utf-8"?>
<p:tagLst xmlns:p="http://schemas.openxmlformats.org/presentationml/2006/main">
  <p:tag name="AS_UNIQUEID" val="14959"/>
</p:tagLst>
</file>

<file path=ppt/tags/tag533.xml><?xml version="1.0" encoding="utf-8"?>
<p:tagLst xmlns:p="http://schemas.openxmlformats.org/presentationml/2006/main">
  <p:tag name="AS_UNIQUEID" val="14960"/>
</p:tagLst>
</file>

<file path=ppt/tags/tag534.xml><?xml version="1.0" encoding="utf-8"?>
<p:tagLst xmlns:p="http://schemas.openxmlformats.org/presentationml/2006/main">
  <p:tag name="AS_UNIQUEID" val="14961"/>
</p:tagLst>
</file>

<file path=ppt/tags/tag535.xml><?xml version="1.0" encoding="utf-8"?>
<p:tagLst xmlns:p="http://schemas.openxmlformats.org/presentationml/2006/main">
  <p:tag name="AS_UNIQUEID" val="14955"/>
</p:tagLst>
</file>

<file path=ppt/tags/tag536.xml><?xml version="1.0" encoding="utf-8"?>
<p:tagLst xmlns:p="http://schemas.openxmlformats.org/presentationml/2006/main">
  <p:tag name="AS_UNIQUEID" val="14956"/>
</p:tagLst>
</file>

<file path=ppt/tags/tag537.xml><?xml version="1.0" encoding="utf-8"?>
<p:tagLst xmlns:p="http://schemas.openxmlformats.org/presentationml/2006/main">
  <p:tag name="AS_UNIQUEID" val="14957"/>
</p:tagLst>
</file>

<file path=ppt/tags/tag538.xml><?xml version="1.0" encoding="utf-8"?>
<p:tagLst xmlns:p="http://schemas.openxmlformats.org/presentationml/2006/main">
  <p:tag name="AS_UNIQUEID" val="1034"/>
  <p:tag name="KSO_WM_UNIT_TABLE_BEAUTIFY" val="smartTable{dbbd48b9-0433-456f-933e-ec11d095e519}"/>
  <p:tag name="TABLE_ENDDRAG_ORIGIN_RECT" val="918*412"/>
  <p:tag name="TABLE_ENDDRAG_RECT" val="19*79*918*412"/>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AS_UNIQUEID" val="4055"/>
</p:tagLst>
</file>

<file path=ppt/tags/tag546.xml><?xml version="1.0" encoding="utf-8"?>
<p:tagLst xmlns:p="http://schemas.openxmlformats.org/presentationml/2006/main">
  <p:tag name="AS_UNIQUEID" val="4055"/>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AS_UNIQUEID" val="85"/>
</p:tagLst>
</file>

<file path=ppt/tags/tag552.xml><?xml version="1.0" encoding="utf-8"?>
<p:tagLst xmlns:p="http://schemas.openxmlformats.org/presentationml/2006/main">
  <p:tag name="AS_UNIQUEID" val="86"/>
</p:tagLst>
</file>

<file path=ppt/tags/tag553.xml><?xml version="1.0" encoding="utf-8"?>
<p:tagLst xmlns:p="http://schemas.openxmlformats.org/presentationml/2006/main">
  <p:tag name="AS_UNIQUEID" val="87"/>
</p:tagLst>
</file>

<file path=ppt/tags/tag554.xml><?xml version="1.0" encoding="utf-8"?>
<p:tagLst xmlns:p="http://schemas.openxmlformats.org/presentationml/2006/main">
  <p:tag name="AS_UNIQUEID" val="89"/>
</p:tagLst>
</file>

<file path=ppt/tags/tag555.xml><?xml version="1.0" encoding="utf-8"?>
<p:tagLst xmlns:p="http://schemas.openxmlformats.org/presentationml/2006/main">
  <p:tag name="AS_UNIQUEID" val="91"/>
</p:tagLst>
</file>

<file path=ppt/tags/tag556.xml><?xml version="1.0" encoding="utf-8"?>
<p:tagLst xmlns:p="http://schemas.openxmlformats.org/presentationml/2006/main">
  <p:tag name="AS_UNIQUEID" val="92"/>
</p:tagLst>
</file>

<file path=ppt/tags/tag557.xml><?xml version="1.0" encoding="utf-8"?>
<p:tagLst xmlns:p="http://schemas.openxmlformats.org/presentationml/2006/main">
  <p:tag name="AS_UNIQUEID" val="93"/>
</p:tagLst>
</file>

<file path=ppt/tags/tag558.xml><?xml version="1.0" encoding="utf-8"?>
<p:tagLst xmlns:p="http://schemas.openxmlformats.org/presentationml/2006/main">
  <p:tag name="AS_UNIQUEID" val="94"/>
</p:tagLst>
</file>

<file path=ppt/tags/tag559.xml><?xml version="1.0" encoding="utf-8"?>
<p:tagLst xmlns:p="http://schemas.openxmlformats.org/presentationml/2006/main">
  <p:tag name="AS_UNIQUEID" val="95"/>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AS_UNIQUEID" val="96"/>
</p:tagLst>
</file>

<file path=ppt/tags/tag561.xml><?xml version="1.0" encoding="utf-8"?>
<p:tagLst xmlns:p="http://schemas.openxmlformats.org/presentationml/2006/main">
  <p:tag name="AS_UNIQUEID" val="97"/>
</p:tagLst>
</file>

<file path=ppt/tags/tag562.xml><?xml version="1.0" encoding="utf-8"?>
<p:tagLst xmlns:p="http://schemas.openxmlformats.org/presentationml/2006/main">
  <p:tag name="AS_UNIQUEID" val="99"/>
</p:tagLst>
</file>

<file path=ppt/tags/tag563.xml><?xml version="1.0" encoding="utf-8"?>
<p:tagLst xmlns:p="http://schemas.openxmlformats.org/presentationml/2006/main">
  <p:tag name="AS_UNIQUEID" val="101"/>
</p:tagLst>
</file>

<file path=ppt/tags/tag564.xml><?xml version="1.0" encoding="utf-8"?>
<p:tagLst xmlns:p="http://schemas.openxmlformats.org/presentationml/2006/main">
  <p:tag name="AS_UNIQUEID" val="102"/>
</p:tagLst>
</file>

<file path=ppt/tags/tag565.xml><?xml version="1.0" encoding="utf-8"?>
<p:tagLst xmlns:p="http://schemas.openxmlformats.org/presentationml/2006/main">
  <p:tag name="AS_UNIQUEID" val="105"/>
</p:tagLst>
</file>

<file path=ppt/tags/tag566.xml><?xml version="1.0" encoding="utf-8"?>
<p:tagLst xmlns:p="http://schemas.openxmlformats.org/presentationml/2006/main">
  <p:tag name="AS_UNIQUEID" val="108"/>
</p:tagLst>
</file>

<file path=ppt/tags/tag567.xml><?xml version="1.0" encoding="utf-8"?>
<p:tagLst xmlns:p="http://schemas.openxmlformats.org/presentationml/2006/main">
  <p:tag name="AS_UNIQUEID" val="769"/>
</p:tagLst>
</file>

<file path=ppt/tags/tag568.xml><?xml version="1.0" encoding="utf-8"?>
<p:tagLst xmlns:p="http://schemas.openxmlformats.org/presentationml/2006/main">
  <p:tag name="AS_UNIQUEID" val="768"/>
</p:tagLst>
</file>

<file path=ppt/tags/tag569.xml><?xml version="1.0" encoding="utf-8"?>
<p:tagLst xmlns:p="http://schemas.openxmlformats.org/presentationml/2006/main">
  <p:tag name="AS_UNIQUEID" val="798"/>
</p:tagLst>
</file>

<file path=ppt/tags/tag57.xml><?xml version="1.0" encoding="utf-8"?>
<p:tagLst xmlns:p="http://schemas.openxmlformats.org/presentationml/2006/main">
  <p:tag name="AS_UNIQUEID" val="14539"/>
</p:tagLst>
</file>

<file path=ppt/tags/tag570.xml><?xml version="1.0" encoding="utf-8"?>
<p:tagLst xmlns:p="http://schemas.openxmlformats.org/presentationml/2006/main">
  <p:tag name="AS_UNIQUEID" val="801"/>
</p:tagLst>
</file>

<file path=ppt/tags/tag571.xml><?xml version="1.0" encoding="utf-8"?>
<p:tagLst xmlns:p="http://schemas.openxmlformats.org/presentationml/2006/main">
  <p:tag name="AS_UNIQUEID" val="801"/>
</p:tagLst>
</file>

<file path=ppt/tags/tag572.xml><?xml version="1.0" encoding="utf-8"?>
<p:tagLst xmlns:p="http://schemas.openxmlformats.org/presentationml/2006/main">
  <p:tag name="AS_UNIQUEID" val="801"/>
</p:tagLst>
</file>

<file path=ppt/tags/tag573.xml><?xml version="1.0" encoding="utf-8"?>
<p:tagLst xmlns:p="http://schemas.openxmlformats.org/presentationml/2006/main">
  <p:tag name="AS_UNIQUEID" val="4369"/>
</p:tagLst>
</file>

<file path=ppt/tags/tag574.xml><?xml version="1.0" encoding="utf-8"?>
<p:tagLst xmlns:p="http://schemas.openxmlformats.org/presentationml/2006/main">
  <p:tag name="AS_UNIQUEID" val="4370"/>
</p:tagLst>
</file>

<file path=ppt/tags/tag575.xml><?xml version="1.0" encoding="utf-8"?>
<p:tagLst xmlns:p="http://schemas.openxmlformats.org/presentationml/2006/main">
  <p:tag name="AS_UNIQUEID" val="798"/>
</p:tagLst>
</file>

<file path=ppt/tags/tag576.xml><?xml version="1.0" encoding="utf-8"?>
<p:tagLst xmlns:p="http://schemas.openxmlformats.org/presentationml/2006/main">
  <p:tag name="AS_UNIQUEID" val="801"/>
</p:tagLst>
</file>

<file path=ppt/tags/tag577.xml><?xml version="1.0" encoding="utf-8"?>
<p:tagLst xmlns:p="http://schemas.openxmlformats.org/presentationml/2006/main">
  <p:tag name="AS_UNIQUEID" val="80"/>
</p:tagLst>
</file>

<file path=ppt/tags/tag578.xml><?xml version="1.0" encoding="utf-8"?>
<p:tagLst xmlns:p="http://schemas.openxmlformats.org/presentationml/2006/main">
  <p:tag name="AS_UNIQUEID" val="81"/>
</p:tagLst>
</file>

<file path=ppt/tags/tag579.xml><?xml version="1.0" encoding="utf-8"?>
<p:tagLst xmlns:p="http://schemas.openxmlformats.org/presentationml/2006/main">
  <p:tag name="AS_UNIQUEID" val="4090"/>
</p:tagLst>
</file>

<file path=ppt/tags/tag58.xml><?xml version="1.0" encoding="utf-8"?>
<p:tagLst xmlns:p="http://schemas.openxmlformats.org/presentationml/2006/main">
  <p:tag name="AS_UNIQUEID" val="14540"/>
</p:tagLst>
</file>

<file path=ppt/tags/tag580.xml><?xml version="1.0" encoding="utf-8"?>
<p:tagLst xmlns:p="http://schemas.openxmlformats.org/presentationml/2006/main">
  <p:tag name="commondata" val="eyJoZGlkIjoiMDAxYTVhMjAwNjZiZDViNzU4MmU3MzNlYzZjNWZjNWQifQ=="/>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5.xml><?xml version="1.0" encoding="utf-8"?>
<p:tagLst xmlns:p="http://schemas.openxmlformats.org/presentationml/2006/main">
  <p:tag name="AS_UNIQUEID" val="14489"/>
</p:tagLst>
</file>

<file path=ppt/tags/tag66.xml><?xml version="1.0" encoding="utf-8"?>
<p:tagLst xmlns:p="http://schemas.openxmlformats.org/presentationml/2006/main">
  <p:tag name="AS_UNIQUEID" val="14491"/>
</p:tagLst>
</file>

<file path=ppt/tags/tag67.xml><?xml version="1.0" encoding="utf-8"?>
<p:tagLst xmlns:p="http://schemas.openxmlformats.org/presentationml/2006/main">
  <p:tag name="AS_UNIQUEID" val="14492"/>
</p:tagLst>
</file>

<file path=ppt/tags/tag68.xml><?xml version="1.0" encoding="utf-8"?>
<p:tagLst xmlns:p="http://schemas.openxmlformats.org/presentationml/2006/main">
  <p:tag name="AS_UNIQUEID" val="1449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9.xml><?xml version="1.0" encoding="utf-8"?>
<p:tagLst xmlns:p="http://schemas.openxmlformats.org/presentationml/2006/main">
  <p:tag name="AS_UNIQUEID" val="1449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1449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1.xml><?xml version="1.0" encoding="utf-8"?>
<p:tagLst xmlns:p="http://schemas.openxmlformats.org/presentationml/2006/main">
  <p:tag name="AS_UNIQUEID" val="1449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2.xml><?xml version="1.0" encoding="utf-8"?>
<p:tagLst xmlns:p="http://schemas.openxmlformats.org/presentationml/2006/main">
  <p:tag name="AS_UNIQUEID" val="1450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3.xml><?xml version="1.0" encoding="utf-8"?>
<p:tagLst xmlns:p="http://schemas.openxmlformats.org/presentationml/2006/main">
  <p:tag name="AS_UNIQUEID" val="1450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4.xml><?xml version="1.0" encoding="utf-8"?>
<p:tagLst xmlns:p="http://schemas.openxmlformats.org/presentationml/2006/main">
  <p:tag name="AS_UNIQUEID" val="145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5.xml><?xml version="1.0" encoding="utf-8"?>
<p:tagLst xmlns:p="http://schemas.openxmlformats.org/presentationml/2006/main">
  <p:tag name="AS_UNIQUEID" val="145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6.xml><?xml version="1.0" encoding="utf-8"?>
<p:tagLst xmlns:p="http://schemas.openxmlformats.org/presentationml/2006/main">
  <p:tag name="AS_UNIQUEID" val="1450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7.xml><?xml version="1.0" encoding="utf-8"?>
<p:tagLst xmlns:p="http://schemas.openxmlformats.org/presentationml/2006/main">
  <p:tag name="AS_UNIQUEID" val="1450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8.xml><?xml version="1.0" encoding="utf-8"?>
<p:tagLst xmlns:p="http://schemas.openxmlformats.org/presentationml/2006/main">
  <p:tag name="AS_UNIQUEID" val="1450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9.xml><?xml version="1.0" encoding="utf-8"?>
<p:tagLst xmlns:p="http://schemas.openxmlformats.org/presentationml/2006/main">
  <p:tag name="AS_UNIQUEID" val="1450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1451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1.xml><?xml version="1.0" encoding="utf-8"?>
<p:tagLst xmlns:p="http://schemas.openxmlformats.org/presentationml/2006/main">
  <p:tag name="AS_UNIQUEID" val="1451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2.xml><?xml version="1.0" encoding="utf-8"?>
<p:tagLst xmlns:p="http://schemas.openxmlformats.org/presentationml/2006/main">
  <p:tag name="AS_UNIQUEID" val="1451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3.xml><?xml version="1.0" encoding="utf-8"?>
<p:tagLst xmlns:p="http://schemas.openxmlformats.org/presentationml/2006/main">
  <p:tag name="AS_UNIQUEID" val="1451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4.xml><?xml version="1.0" encoding="utf-8"?>
<p:tagLst xmlns:p="http://schemas.openxmlformats.org/presentationml/2006/main">
  <p:tag name="AS_UNIQUEID" val="1451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5.xml><?xml version="1.0" encoding="utf-8"?>
<p:tagLst xmlns:p="http://schemas.openxmlformats.org/presentationml/2006/main">
  <p:tag name="AS_UNIQUEID" val="1451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6.xml><?xml version="1.0" encoding="utf-8"?>
<p:tagLst xmlns:p="http://schemas.openxmlformats.org/presentationml/2006/main">
  <p:tag name="AS_UNIQUEID" val="1451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7.xml><?xml version="1.0" encoding="utf-8"?>
<p:tagLst xmlns:p="http://schemas.openxmlformats.org/presentationml/2006/main">
  <p:tag name="AS_UNIQUEID" val="1451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8.xml><?xml version="1.0" encoding="utf-8"?>
<p:tagLst xmlns:p="http://schemas.openxmlformats.org/presentationml/2006/main">
  <p:tag name="AS_UNIQUEID" val="1451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9.xml><?xml version="1.0" encoding="utf-8"?>
<p:tagLst xmlns:p="http://schemas.openxmlformats.org/presentationml/2006/main">
  <p:tag name="AS_UNIQUEID" val="1452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1452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1.xml><?xml version="1.0" encoding="utf-8"?>
<p:tagLst xmlns:p="http://schemas.openxmlformats.org/presentationml/2006/main">
  <p:tag name="AS_UNIQUEID" val="1452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2.xml><?xml version="1.0" encoding="utf-8"?>
<p:tagLst xmlns:p="http://schemas.openxmlformats.org/presentationml/2006/main">
  <p:tag name="AS_UNIQUEID" val="1452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3.xml><?xml version="1.0" encoding="utf-8"?>
<p:tagLst xmlns:p="http://schemas.openxmlformats.org/presentationml/2006/main">
  <p:tag name="AS_UNIQUEID" val="1452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4.xml><?xml version="1.0" encoding="utf-8"?>
<p:tagLst xmlns:p="http://schemas.openxmlformats.org/presentationml/2006/main">
  <p:tag name="AS_UNIQUEID" val="1452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5.xml><?xml version="1.0" encoding="utf-8"?>
<p:tagLst xmlns:p="http://schemas.openxmlformats.org/presentationml/2006/main">
  <p:tag name="AS_UNIQUEID" val="1452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6.xml><?xml version="1.0" encoding="utf-8"?>
<p:tagLst xmlns:p="http://schemas.openxmlformats.org/presentationml/2006/main">
  <p:tag name="AS_UNIQUEID" val="1452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7.xml><?xml version="1.0" encoding="utf-8"?>
<p:tagLst xmlns:p="http://schemas.openxmlformats.org/presentationml/2006/main">
  <p:tag name="AS_UNIQUEID" val="1453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8.xml><?xml version="1.0" encoding="utf-8"?>
<p:tagLst xmlns:p="http://schemas.openxmlformats.org/presentationml/2006/main">
  <p:tag name="AS_UNIQUEID" val="1453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9.xml><?xml version="1.0" encoding="utf-8"?>
<p:tagLst xmlns:p="http://schemas.openxmlformats.org/presentationml/2006/main">
  <p:tag name="AS_UNIQUEID" val="1453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heme/_rels/theme3.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正圆 55简"/>
        <a:ea typeface="汉仪正圆 55简"/>
        <a:cs typeface="Arial"/>
      </a:majorFont>
      <a:minorFont>
        <a:latin typeface="汉仪正圆 55简"/>
        <a:ea typeface="汉仪正圆 55简"/>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质朴">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质朴">
      <a:majorFont>
        <a:latin typeface="Bookman Old Style"/>
        <a:ea typeface="宋体"/>
        <a:cs typeface="Arial"/>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华文新魏"/>
        <a:cs typeface="Arial"/>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6088</Words>
  <Application>WPS 演示</Application>
  <PresentationFormat>宽屏</PresentationFormat>
  <Paragraphs>447</Paragraphs>
  <Slides>29</Slides>
  <Notes>4</Notes>
  <HiddenSlides>0</HiddenSlides>
  <MMClips>0</MMClips>
  <ScaleCrop>false</ScaleCrop>
  <HeadingPairs>
    <vt:vector size="6" baseType="variant">
      <vt:variant>
        <vt:lpstr>已用的字体</vt:lpstr>
      </vt:variant>
      <vt:variant>
        <vt:i4>41</vt:i4>
      </vt:variant>
      <vt:variant>
        <vt:lpstr>主题</vt:lpstr>
      </vt:variant>
      <vt:variant>
        <vt:i4>4</vt:i4>
      </vt:variant>
      <vt:variant>
        <vt:lpstr>幻灯片标题</vt:lpstr>
      </vt:variant>
      <vt:variant>
        <vt:i4>29</vt:i4>
      </vt:variant>
    </vt:vector>
  </HeadingPairs>
  <TitlesOfParts>
    <vt:vector size="74" baseType="lpstr">
      <vt:lpstr>Arial</vt:lpstr>
      <vt:lpstr>宋体</vt:lpstr>
      <vt:lpstr>Wingdings</vt:lpstr>
      <vt:lpstr>Wingdings</vt:lpstr>
      <vt:lpstr>汉仪正圆 55简</vt:lpstr>
      <vt:lpstr>Gill Sans MT</vt:lpstr>
      <vt:lpstr>华文新魏</vt:lpstr>
      <vt:lpstr>Bookman Old Style</vt:lpstr>
      <vt:lpstr>Wingdings 3</vt:lpstr>
      <vt:lpstr>Wingdings 3</vt:lpstr>
      <vt:lpstr>思源宋体 Heavy</vt:lpstr>
      <vt:lpstr>Calibri</vt:lpstr>
      <vt:lpstr>汉仪粗仿宋简</vt:lpstr>
      <vt:lpstr>仿宋</vt:lpstr>
      <vt:lpstr>方正兰亭超细黑简体</vt:lpstr>
      <vt:lpstr>黑体</vt:lpstr>
      <vt:lpstr>Kartika</vt:lpstr>
      <vt:lpstr>微软雅黑</vt:lpstr>
      <vt:lpstr>OPPOSans H</vt:lpstr>
      <vt:lpstr>阿里巴巴普惠体 Medium</vt:lpstr>
      <vt:lpstr>汉仪雅酷黑简</vt:lpstr>
      <vt:lpstr>汉仪尚巍手书简</vt:lpstr>
      <vt:lpstr>华文中宋</vt:lpstr>
      <vt:lpstr>汉仪雅酷黑 75W</vt:lpstr>
      <vt:lpstr>方正公文小标宋</vt:lpstr>
      <vt:lpstr>方正粗黑宋简体</vt:lpstr>
      <vt:lpstr>等线</vt:lpstr>
      <vt:lpstr>方正楷体_GB2312</vt:lpstr>
      <vt:lpstr>方正小标宋_GBK</vt:lpstr>
      <vt:lpstr>华文楷体</vt:lpstr>
      <vt:lpstr>Arial Unicode MS</vt:lpstr>
      <vt:lpstr>楷体</vt:lpstr>
      <vt:lpstr>方正手迹-欧蝶正楷 简</vt:lpstr>
      <vt:lpstr>方正大标宋简体</vt:lpstr>
      <vt:lpstr>Calibri Light</vt:lpstr>
      <vt:lpstr>微软雅黑 Light</vt:lpstr>
      <vt:lpstr>方正小标宋简体</vt:lpstr>
      <vt:lpstr>Times New Roman</vt:lpstr>
      <vt:lpstr>楷体_GB2312</vt:lpstr>
      <vt:lpstr>新宋体</vt:lpstr>
      <vt:lpstr>Arial</vt:lpstr>
      <vt:lpstr>WPS</vt:lpstr>
      <vt:lpstr>Office 主题​​</vt:lpstr>
      <vt:lpstr>质朴</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163</cp:revision>
  <dcterms:created xsi:type="dcterms:W3CDTF">2019-06-19T02:08:00Z</dcterms:created>
  <dcterms:modified xsi:type="dcterms:W3CDTF">2024-09-19T05:20:16Z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4DE4590AAB4B4CDBA0E15692A8D0CEC5_11</vt:lpwstr>
  </property>
</Properties>
</file>