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30"/>
  </p:handoutMasterIdLst>
  <p:sldIdLst>
    <p:sldId id="1600" r:id="rId3"/>
    <p:sldId id="1603" r:id="rId5"/>
    <p:sldId id="1470" r:id="rId6"/>
    <p:sldId id="1608" r:id="rId7"/>
    <p:sldId id="1548" r:id="rId8"/>
    <p:sldId id="1609" r:id="rId9"/>
    <p:sldId id="1610" r:id="rId10"/>
    <p:sldId id="1551" r:id="rId11"/>
    <p:sldId id="1552" r:id="rId12"/>
    <p:sldId id="1553" r:id="rId13"/>
    <p:sldId id="1559" r:id="rId14"/>
    <p:sldId id="1561" r:id="rId15"/>
    <p:sldId id="1562" r:id="rId16"/>
    <p:sldId id="1565" r:id="rId17"/>
    <p:sldId id="1558" r:id="rId18"/>
    <p:sldId id="1566" r:id="rId19"/>
    <p:sldId id="1575" r:id="rId20"/>
    <p:sldId id="1568" r:id="rId21"/>
    <p:sldId id="1615" r:id="rId22"/>
    <p:sldId id="1616" r:id="rId23"/>
    <p:sldId id="1617" r:id="rId24"/>
    <p:sldId id="1618" r:id="rId25"/>
    <p:sldId id="1619" r:id="rId26"/>
    <p:sldId id="1620" r:id="rId27"/>
    <p:sldId id="1635" r:id="rId28"/>
    <p:sldId id="1636" r:id="rId29"/>
  </p:sldIdLst>
  <p:sldSz cx="12192000" cy="6858000"/>
  <p:notesSz cx="6858000" cy="9144000"/>
  <p:embeddedFontLst>
    <p:embeddedFont>
      <p:font typeface="楷体" panose="02010609060101010101" pitchFamily="49" charset="-122"/>
      <p:regular r:id="rId35"/>
    </p:embeddedFont>
    <p:embeddedFont>
      <p:font typeface="Gulim" panose="020B0600000101010101" charset="-127"/>
      <p:regular r:id="rId36"/>
    </p:embeddedFont>
    <p:embeddedFont>
      <p:font typeface="Comic Sans MS" panose="030F0902030302020204" pitchFamily="66" charset="0"/>
      <p:bold r:id="rId37"/>
    </p:embeddedFont>
    <p:embeddedFont>
      <p:font typeface="Calibri" panose="020F05020202040A0204" charset="0"/>
      <p:italic r:id="rId38"/>
      <p:boldItalic r:id="rId39"/>
    </p:embeddedFont>
    <p:embeddedFont>
      <p:font typeface="华文新魏" panose="02010800040101010101" pitchFamily="2" charset="-122"/>
      <p:regular r:id="rId40"/>
    </p:embeddedFont>
    <p:embeddedFont>
      <p:font typeface="华文彩云" panose="02010800040101010101" pitchFamily="2" charset="-122"/>
      <p:regular r:id="rId41"/>
    </p:embeddedFont>
    <p:embeddedFont>
      <p:font typeface="华文琥珀" panose="02010800040101010101" pitchFamily="2" charset="-122"/>
      <p:regular r:id="rId42"/>
    </p:embeddedFont>
    <p:embeddedFont>
      <p:font typeface="隶书" panose="02010509060101010101" charset="-122"/>
      <p:regular r:id="rId43"/>
    </p:embeddedFont>
    <p:embeddedFont>
      <p:font typeface="华文行楷" panose="02010800040101010101" charset="-122"/>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6" userDrawn="1">
          <p15:clr>
            <a:srgbClr val="A4A3A4"/>
          </p15:clr>
        </p15:guide>
        <p15:guide id="2" pos="3539" userDrawn="1">
          <p15:clr>
            <a:srgbClr val="A4A3A4"/>
          </p15:clr>
        </p15:guide>
        <p15:guide id="3" pos="21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LJH" initials="L" lastIdx="0" clrIdx="0"/>
  <p:cmAuthor id="2" name="weihua" initials="w" lastIdx="1" clrIdx="1"/>
  <p:cmAuthor id="3" name="lenovo" initials="l" lastIdx="4" clrIdx="0"/>
  <p:cmAuthor id="4" name="作者" initials="A" lastIdx="0" clrIdx="2"/>
  <p:cmAuthor id="5" name="宋洁然" initials="宋" lastIdx="2" clrIdx="1"/>
  <p:cmAuthor id="6" name="易飞" initials="易" lastIdx="1" clrIdx="5"/>
  <p:cmAuthor id="7" name="1206988966@qq.com" initials="1" lastIdx="1" clrIdx="2"/>
  <p:cmAuthor id="8" name="姜伟光" initials="姜" lastIdx="1" clrIdx="0"/>
  <p:cmAuthor id="9" name="dongyu" initials="d" lastIdx="0" clrIdx="8"/>
  <p:cmAuthor id="10" name="86180" initials="8" lastIdx="1" clrIdx="9"/>
  <p:cmAuthor id="11" name="86137" initials="8" lastIdx="0" clrIdx="10"/>
  <p:cmAuthor id="12" name="user" initials="" lastIdx="0" clrIdx="0"/>
  <p:cmAuthor id="13" name="杜B格小生" initials="" lastIdx="0" clrIdx="0"/>
  <p:cmAuthor id="14" name="222" initials="" lastIdx="0" clrIdx="0"/>
  <p:cmAuthor id="15" name="Vivian Liu" initials="" lastIdx="0" clrIdx="1"/>
  <p:cmAuthor id="16" name="刘浩" initials="" lastIdx="0" clrIdx="0"/>
  <p:cmAuthor id="17" name="孙宇婷" initials="" lastIdx="0" clrIdx="21"/>
  <p:cmAuthor id="76" name="Administrator" initials="A" lastIdx="0" clrIdx="25"/>
  <p:cmAuthor id="19" name="Windows 用户" initials="" lastIdx="0" clrIdx="0"/>
  <p:cmAuthor id="20" name="ASU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DA8"/>
    <a:srgbClr val="E50112"/>
    <a:srgbClr val="FFFFFF"/>
    <a:srgbClr val="F2433A"/>
    <a:srgbClr val="EAEAEA"/>
    <a:srgbClr val="E9E9E9"/>
    <a:srgbClr val="F4F4F4"/>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66" d="100"/>
          <a:sy n="66" d="100"/>
        </p:scale>
        <p:origin x="600" y="48"/>
      </p:cViewPr>
      <p:guideLst>
        <p:guide orient="horz" pos="2206"/>
        <p:guide pos="3539"/>
        <p:guide pos="2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gs" Target="tags/tag183.xml"/><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notesMaster" Target="notesMasters/notesMaster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5DD8BC-D6FC-4DC7-95EE-0B21F35818F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8.xml"/><Relationship Id="rId3" Type="http://schemas.openxmlformats.org/officeDocument/2006/relationships/image" Target="../media/image2.jpe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6.png"/><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11" name="矩形 10"/>
          <p:cNvSpPr/>
          <p:nvPr userDrawn="1"/>
        </p:nvSpPr>
        <p:spPr>
          <a:xfrm>
            <a:off x="137160" y="121920"/>
            <a:ext cx="11917680" cy="6614160"/>
          </a:xfrm>
          <a:prstGeom prst="rect">
            <a:avLst/>
          </a:prstGeom>
          <a:noFill/>
          <a:ln>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5276848" y="6682740"/>
            <a:ext cx="1638300" cy="99060"/>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15" name="矩形 14"/>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userDrawn="1"/>
        </p:nvSpPr>
        <p:spPr>
          <a:xfrm>
            <a:off x="4806132" y="2774118"/>
            <a:ext cx="6678840" cy="4083883"/>
          </a:xfrm>
          <a:custGeom>
            <a:avLst/>
            <a:gdLst>
              <a:gd name="connsiteX0" fmla="*/ 2554598 w 6678840"/>
              <a:gd name="connsiteY0" fmla="*/ 0 h 4083883"/>
              <a:gd name="connsiteX1" fmla="*/ 6678840 w 6678840"/>
              <a:gd name="connsiteY1" fmla="*/ 4083883 h 4083883"/>
              <a:gd name="connsiteX2" fmla="*/ 1518902 w 6678840"/>
              <a:gd name="connsiteY2" fmla="*/ 4083883 h 4083883"/>
              <a:gd name="connsiteX3" fmla="*/ 0 w 6678840"/>
              <a:gd name="connsiteY3" fmla="*/ 2579844 h 4083883"/>
            </a:gdLst>
            <a:ahLst/>
            <a:cxnLst>
              <a:cxn ang="0">
                <a:pos x="connsiteX0" y="connsiteY0"/>
              </a:cxn>
              <a:cxn ang="0">
                <a:pos x="connsiteX1" y="connsiteY1"/>
              </a:cxn>
              <a:cxn ang="0">
                <a:pos x="connsiteX2" y="connsiteY2"/>
              </a:cxn>
              <a:cxn ang="0">
                <a:pos x="connsiteX3" y="connsiteY3"/>
              </a:cxn>
            </a:cxnLst>
            <a:rect l="l" t="t" r="r" b="b"/>
            <a:pathLst>
              <a:path w="6678840" h="4083883">
                <a:moveTo>
                  <a:pt x="2554598" y="0"/>
                </a:moveTo>
                <a:lnTo>
                  <a:pt x="6678840" y="4083883"/>
                </a:lnTo>
                <a:lnTo>
                  <a:pt x="1518902" y="4083883"/>
                </a:lnTo>
                <a:lnTo>
                  <a:pt x="0" y="2579844"/>
                </a:lnTo>
                <a:close/>
              </a:path>
            </a:pathLst>
          </a:custGeom>
          <a:gradFill>
            <a:gsLst>
              <a:gs pos="2000">
                <a:srgbClr val="FFFFFF">
                  <a:alpha val="0"/>
                </a:srgbClr>
              </a:gs>
              <a:gs pos="100000">
                <a:schemeClr val="bg1">
                  <a:lumMod val="65000"/>
                  <a:alpha val="42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4762348" y="2753043"/>
            <a:ext cx="2667303" cy="266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5560695" y="2471155"/>
            <a:ext cx="1070610" cy="6501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232232" y="274320"/>
            <a:ext cx="11727537" cy="6309360"/>
          </a:xfrm>
          <a:prstGeom prst="rect">
            <a:avLst/>
          </a:prstGeom>
          <a:noFill/>
          <a:ln w="19050">
            <a:solidFill>
              <a:srgbClr val="E501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3B0D7C-BD9B-42FA-B8A0-181E944F5DD0}" type="slidenum">
              <a:rPr lang="zh-CN" altLang="en-US" smtClean="0"/>
            </a:fld>
            <a:endParaRPr lang="zh-CN" altLang="en-US"/>
          </a:p>
        </p:txBody>
      </p:sp>
      <p:grpSp>
        <p:nvGrpSpPr>
          <p:cNvPr id="8" name="组合 7"/>
          <p:cNvGrpSpPr/>
          <p:nvPr userDrawn="1"/>
        </p:nvGrpSpPr>
        <p:grpSpPr>
          <a:xfrm>
            <a:off x="5360662" y="200018"/>
            <a:ext cx="1984917" cy="2683677"/>
            <a:chOff x="9086099" y="0"/>
            <a:chExt cx="1984917" cy="2683677"/>
          </a:xfrm>
        </p:grpSpPr>
        <p:sp>
          <p:nvSpPr>
            <p:cNvPr id="9" name="矩形 8"/>
            <p:cNvSpPr/>
            <p:nvPr/>
          </p:nvSpPr>
          <p:spPr>
            <a:xfrm>
              <a:off x="9086099" y="0"/>
              <a:ext cx="1984917" cy="2683677"/>
            </a:xfrm>
            <a:prstGeom prst="rect">
              <a:avLst/>
            </a:pr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837090" y="128991"/>
              <a:ext cx="738664" cy="2477601"/>
            </a:xfrm>
            <a:prstGeom prst="rect">
              <a:avLst/>
            </a:prstGeom>
            <a:noFill/>
          </p:spPr>
          <p:txBody>
            <a:bodyPr vert="eaVert" wrap="none" rtlCol="0">
              <a:spAutoFit/>
            </a:bodyPr>
            <a:lstStyle/>
            <a:p>
              <a:r>
                <a:rPr lang="en-US" altLang="zh-CN" sz="3600" spc="-150" dirty="0">
                  <a:solidFill>
                    <a:schemeClr val="bg1"/>
                  </a:solidFill>
                </a:rPr>
                <a:t>CONTETNS</a:t>
              </a:r>
              <a:endParaRPr lang="zh-CN" altLang="en-US" sz="3600" spc="-150" dirty="0">
                <a:solidFill>
                  <a:schemeClr val="bg1"/>
                </a:solidFill>
              </a:endParaRPr>
            </a:p>
          </p:txBody>
        </p:sp>
        <p:sp>
          <p:nvSpPr>
            <p:cNvPr id="11" name="文本框 10"/>
            <p:cNvSpPr txBox="1"/>
            <p:nvPr/>
          </p:nvSpPr>
          <p:spPr>
            <a:xfrm>
              <a:off x="9499451" y="1064275"/>
              <a:ext cx="461665" cy="682238"/>
            </a:xfrm>
            <a:prstGeom prst="rect">
              <a:avLst/>
            </a:prstGeom>
            <a:noFill/>
          </p:spPr>
          <p:txBody>
            <a:bodyPr vert="eaVert" wrap="none" rtlCol="0">
              <a:spAutoFit/>
            </a:bodyPr>
            <a:lstStyle/>
            <a:p>
              <a:r>
                <a:rPr lang="zh-CN" altLang="en-US" dirty="0">
                  <a:solidFill>
                    <a:schemeClr val="bg1"/>
                  </a:solidFill>
                </a:rPr>
                <a:t>目  录</a:t>
              </a:r>
              <a:endParaRPr lang="zh-CN" altLang="en-US" dirty="0">
                <a:solidFill>
                  <a:schemeClr val="bg1"/>
                </a:solidFill>
              </a:endParaRPr>
            </a:p>
          </p:txBody>
        </p:sp>
        <p:sp>
          <p:nvSpPr>
            <p:cNvPr id="12" name="等腰三角形 11"/>
            <p:cNvSpPr/>
            <p:nvPr/>
          </p:nvSpPr>
          <p:spPr>
            <a:xfrm rot="10800000">
              <a:off x="9575249" y="717100"/>
              <a:ext cx="261343" cy="2252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a:solidFill>
                  <a:schemeClr val="bg1"/>
                </a:solidFill>
              </a:endParaRPr>
            </a:p>
          </p:txBody>
        </p:sp>
        <p:grpSp>
          <p:nvGrpSpPr>
            <p:cNvPr id="13" name="组合 12"/>
            <p:cNvGrpSpPr/>
            <p:nvPr/>
          </p:nvGrpSpPr>
          <p:grpSpPr>
            <a:xfrm rot="5400000">
              <a:off x="8966974" y="997813"/>
              <a:ext cx="2373528" cy="844032"/>
              <a:chOff x="9356187" y="138294"/>
              <a:chExt cx="2373528" cy="844032"/>
            </a:xfrm>
          </p:grpSpPr>
          <p:cxnSp>
            <p:nvCxnSpPr>
              <p:cNvPr id="14" name="直接连接符 13"/>
              <p:cNvCxnSpPr/>
              <p:nvPr/>
            </p:nvCxnSpPr>
            <p:spPr>
              <a:xfrm rot="16200000">
                <a:off x="11319077" y="631424"/>
                <a:ext cx="0" cy="70180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6200000">
                <a:off x="10542951" y="-1048470"/>
                <a:ext cx="0" cy="23735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8" name="Freeform 5"/>
          <p:cNvSpPr/>
          <p:nvPr userDrawn="1"/>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9" name="Freeform 5"/>
          <p:cNvSpPr/>
          <p:nvPr userDrawn="1"/>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제목 슬라이드">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3"/>
            </p:custDataLst>
          </p:nvPr>
        </p:nvSpPr>
        <p:spPr/>
        <p:txBody>
          <a:bodyPr/>
          <a:lstStyle/>
          <a:p>
            <a:pPr marL="0" marR="0" lvl="0" indent="0" algn="l" defTabSz="914400" rtl="0" eaLnBrk="1" fontAlgn="base" latinLnBrk="1" hangingPunct="1">
              <a:lnSpc>
                <a:spcPct val="100000"/>
              </a:lnSpc>
              <a:spcBef>
                <a:spcPct val="0"/>
              </a:spcBef>
              <a:spcAft>
                <a:spcPct val="0"/>
              </a:spcAft>
              <a:buClrTx/>
              <a:buSzTx/>
              <a:buFontTx/>
              <a:buNone/>
              <a:defRPr/>
            </a:pPr>
            <a:fld id="{43D21D29-A35E-45B7-A815-2144CFDEA0FF}" type="datetimeFigureOut">
              <a:rPr kumimoji="1" lang="ko-KR" altLang="en-US" sz="1200" b="0" i="0" u="none" strike="noStrike" kern="1200" cap="none" spc="0" normalizeH="0" baseline="0" noProof="0" smtClean="0">
                <a:ln>
                  <a:noFill/>
                </a:ln>
                <a:solidFill>
                  <a:schemeClr val="tx1">
                    <a:tint val="75000"/>
                  </a:schemeClr>
                </a:solidFill>
                <a:effectLst/>
                <a:uLnTx/>
                <a:uFillTx/>
                <a:latin typeface="Gulim" panose="020B0600000101010101" charset="-127"/>
                <a:ea typeface="Gulim" panose="020B0600000101010101" charset="-127"/>
                <a:cs typeface="+mn-cs"/>
              </a:rPr>
            </a:fld>
            <a:endParaRPr kumimoji="1" lang="ko-KR" altLang="en-US" sz="1200" b="0" i="0" u="none" strike="noStrike" kern="1200" cap="none" spc="0" normalizeH="0" baseline="0" noProof="0" smtClean="0">
              <a:ln>
                <a:noFill/>
              </a:ln>
              <a:solidFill>
                <a:schemeClr val="tx1">
                  <a:tint val="75000"/>
                </a:schemeClr>
              </a:solidFill>
              <a:effectLst/>
              <a:uLnTx/>
              <a:uFillTx/>
              <a:latin typeface="Gulim" panose="020B0600000101010101" charset="-127"/>
              <a:ea typeface="Gulim" panose="020B0600000101010101" charset="-127"/>
              <a:cs typeface="+mn-cs"/>
            </a:endParaRPr>
          </a:p>
        </p:txBody>
      </p:sp>
      <p:sp>
        <p:nvSpPr>
          <p:cNvPr id="3" name="页脚占位符 2"/>
          <p:cNvSpPr>
            <a:spLocks noGrp="1"/>
          </p:cNvSpPr>
          <p:nvPr>
            <p:ph type="ftr" sz="quarter" idx="11"/>
            <p:custDataLst>
              <p:tags r:id="rId4"/>
            </p:custDataLst>
          </p:nvPr>
        </p:nvSpPr>
        <p:spPr/>
        <p:txBody>
          <a:body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1" lang="ko-KR" altLang="en-US" sz="1200" b="0" i="0" u="none" strike="noStrike" kern="1200" cap="none" spc="0" normalizeH="0" baseline="0" noProof="0">
              <a:ln>
                <a:noFill/>
              </a:ln>
              <a:solidFill>
                <a:schemeClr val="tx1">
                  <a:tint val="75000"/>
                </a:schemeClr>
              </a:solidFill>
              <a:effectLst/>
              <a:uLnTx/>
              <a:uFillTx/>
              <a:latin typeface="Gulim" panose="020B0600000101010101" charset="-127"/>
              <a:ea typeface="Gulim" panose="020B0600000101010101" charset="-127"/>
              <a:cs typeface="+mn-cs"/>
            </a:endParaRPr>
          </a:p>
        </p:txBody>
      </p:sp>
      <p:sp>
        <p:nvSpPr>
          <p:cNvPr id="4" name="灯片编号占位符 3"/>
          <p:cNvSpPr>
            <a:spLocks noGrp="1"/>
          </p:cNvSpPr>
          <p:nvPr>
            <p:ph type="sldNum" sz="quarter" idx="12"/>
            <p:custDataLst>
              <p:tags r:id="rId5"/>
            </p:custDataLst>
          </p:nvPr>
        </p:nvSpPr>
        <p:spPr/>
        <p:txBody>
          <a:bodyPr/>
          <a:lstStyle/>
          <a:p>
            <a:pPr lvl="0" eaLnBrk="1" hangingPunct="1">
              <a:buNone/>
            </a:pPr>
            <a:fld id="{9A0DB2DC-4C9A-4742-B13C-FB6460FD3503}" type="slidenum">
              <a:rPr lang="ko-KR" altLang="en-US">
                <a:latin typeface="Gulim" panose="020B0600000101010101" charset="-127"/>
                <a:ea typeface="Gulim" panose="020B0600000101010101" charset="-127"/>
              </a:rPr>
            </a:fld>
            <a:endParaRPr lang="ko-KR" altLang="en-US">
              <a:latin typeface="Gulim" panose="020B0600000101010101" charset="-127"/>
              <a:ea typeface="Gulim" panose="020B0600000101010101" charset="-127"/>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标题和内容">
    <p:bg>
      <p:bgPr>
        <a:solidFill>
          <a:schemeClr val="bg1"/>
        </a:solidFill>
        <a:effectLst/>
      </p:bgPr>
    </p:bg>
    <p:spTree>
      <p:nvGrpSpPr>
        <p:cNvPr id="1" name=""/>
        <p:cNvGrpSpPr/>
        <p:nvPr/>
      </p:nvGrpSpPr>
      <p:grpSpPr>
        <a:xfrm>
          <a:off x="0" y="0"/>
          <a:ext cx="0" cy="0"/>
          <a:chOff x="0" y="0"/>
          <a:chExt cx="0" cy="0"/>
        </a:xfrm>
      </p:grpSpPr>
      <p:sp>
        <p:nvSpPr>
          <p:cNvPr id="5130" name="日期占位符 3075"/>
          <p:cNvSpPr>
            <a:spLocks noGrp="1"/>
          </p:cNvSpPr>
          <p:nvPr>
            <p:ph type="dt" sz="half" idx="10"/>
            <p:custDataLst>
              <p:tags r:id="rId2"/>
            </p:custDataLst>
          </p:nvPr>
        </p:nvSpPr>
        <p:spPr bwMode="auto">
          <a:xfrm>
            <a:off x="1828800" y="6248400"/>
            <a:ext cx="2540000" cy="457200"/>
          </a:xfrm>
          <a:prstGeom prst="rect">
            <a:avLst/>
          </a:prstGeom>
        </p:spPr>
        <p:txBody>
          <a:bodyPr lIns="201214" tIns="100607" rIns="201214" bIns="100607" numCol="1" compatLnSpc="1"/>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omic Sans MS" panose="030F0902030302020204" pitchFamily="66"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5pPr>
          </a:lstStyle>
          <a:p>
            <a:pPr lvl="0" eaLnBrk="1" hangingPunct="1"/>
            <a:endParaRPr lang="zh-CN" altLang="en-US" sz="1400"/>
          </a:p>
        </p:txBody>
      </p:sp>
      <p:sp>
        <p:nvSpPr>
          <p:cNvPr id="5131" name="页脚占位符 3076"/>
          <p:cNvSpPr>
            <a:spLocks noGrp="1"/>
          </p:cNvSpPr>
          <p:nvPr>
            <p:ph type="ftr" sz="quarter" idx="11"/>
            <p:custDataLst>
              <p:tags r:id="rId3"/>
            </p:custDataLst>
          </p:nvPr>
        </p:nvSpPr>
        <p:spPr bwMode="auto">
          <a:xfrm>
            <a:off x="4741863" y="6248400"/>
            <a:ext cx="3860800" cy="457200"/>
          </a:xfrm>
          <a:prstGeom prst="rect">
            <a:avLst/>
          </a:prstGeom>
        </p:spPr>
        <p:txBody>
          <a:bodyPr lIns="201214" tIns="100607" rIns="201214" bIns="100607" numCol="1" compatLnSpc="1"/>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omic Sans MS" panose="030F0902030302020204" pitchFamily="66"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5pPr>
          </a:lstStyle>
          <a:p>
            <a:pPr lvl="0" algn="ctr" eaLnBrk="1" hangingPunct="1"/>
            <a:endParaRPr lang="zh-CN" altLang="en-US" sz="1400"/>
          </a:p>
        </p:txBody>
      </p:sp>
      <p:sp>
        <p:nvSpPr>
          <p:cNvPr id="5132" name="灯片编号占位符 3077"/>
          <p:cNvSpPr>
            <a:spLocks noGrp="1"/>
          </p:cNvSpPr>
          <p:nvPr>
            <p:ph type="sldNum" sz="quarter" idx="12"/>
            <p:custDataLst>
              <p:tags r:id="rId4"/>
            </p:custDataLst>
          </p:nvPr>
        </p:nvSpPr>
        <p:spPr bwMode="auto">
          <a:xfrm>
            <a:off x="8958263" y="6248400"/>
            <a:ext cx="2540000" cy="457200"/>
          </a:xfrm>
          <a:prstGeom prst="rect">
            <a:avLst/>
          </a:prstGeom>
        </p:spPr>
        <p:txBody>
          <a:bodyPr lIns="201214" tIns="100607" rIns="201214" bIns="100607" numCol="1" compatLnSpc="1"/>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omic Sans MS" panose="030F0902030302020204" pitchFamily="66"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Comic Sans MS" panose="030F0902030302020204" pitchFamily="66" charset="0"/>
                <a:ea typeface="宋体" panose="02010600030101010101" pitchFamily="2" charset="-122"/>
              </a:defRPr>
            </a:lvl5pPr>
          </a:lstStyle>
          <a:p>
            <a:pPr lvl="0" algn="r" eaLnBrk="1" hangingPunct="1">
              <a:buFont typeface="Arial" panose="020B0604020202020204"/>
            </a:pPr>
            <a:fld id="{31FBCD62-2238-4C24-BDDF-62E27975E2BF}" type="slidenum">
              <a:rPr lang="zh-CN" altLang="en-US" sz="1400"/>
            </a:fld>
            <a:endParaRPr lang="zh-CN" altLang="en-US" sz="140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3" name="矩形 2"/>
          <p:cNvSpPr/>
          <p:nvPr userDrawn="1">
            <p:custDataLst>
              <p:tags r:id="rId4"/>
            </p:custDataLst>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封面封底">
    <p:spTree>
      <p:nvGrpSpPr>
        <p:cNvPr id="1" name=""/>
        <p:cNvGrpSpPr/>
        <p:nvPr/>
      </p:nvGrpSpPr>
      <p:grpSpPr>
        <a:xfrm>
          <a:off x="0" y="0"/>
          <a:ext cx="0" cy="0"/>
          <a:chOff x="0" y="0"/>
          <a:chExt cx="0" cy="0"/>
        </a:xfrm>
      </p:grpSpPr>
      <p:pic>
        <p:nvPicPr>
          <p:cNvPr id="152" name="图片 151"/>
          <p:cNvPicPr/>
          <p:nvPr userDrawn="1"/>
        </p:nvPicPr>
        <p:blipFill>
          <a:blip r:embed="rId2"/>
          <a:stretch>
            <a:fillRect/>
          </a:stretch>
        </p:blipFill>
        <p:spPr>
          <a:xfrm>
            <a:off x="635" y="635"/>
            <a:ext cx="12308840" cy="6857365"/>
          </a:xfrm>
          <a:prstGeom prst="rect">
            <a:avLst/>
          </a:prstGeom>
          <a:noFill/>
          <a:ln w="9525">
            <a:noFill/>
          </a:ln>
        </p:spPr>
      </p:pic>
      <p:sp>
        <p:nvSpPr>
          <p:cNvPr id="151" name="矩形 150"/>
          <p:cNvSpPr/>
          <p:nvPr userDrawn="1"/>
        </p:nvSpPr>
        <p:spPr>
          <a:xfrm>
            <a:off x="635" y="0"/>
            <a:ext cx="12308840" cy="7196455"/>
          </a:xfrm>
          <a:prstGeom prst="rect">
            <a:avLst/>
          </a:prstGeom>
          <a:solidFill>
            <a:srgbClr val="F9F8F8">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8" name="图片 147" descr="图片包含 人, 男人, 电话, 站&#10;&#10;描述已自动生成"/>
          <p:cNvPicPr>
            <a:picLocks noChangeAspect="1"/>
          </p:cNvPicPr>
          <p:nvPr userDrawn="1"/>
        </p:nvPicPr>
        <p:blipFill rotWithShape="1">
          <a:blip r:embed="rId3">
            <a:extLst>
              <a:ext uri="{28A0092B-C50C-407E-A947-70E740481C1C}">
                <a14:useLocalDpi xmlns:a14="http://schemas.microsoft.com/office/drawing/2010/main" val="0"/>
              </a:ext>
            </a:extLst>
          </a:blip>
          <a:srcRect l="74218" t="61192"/>
          <a:stretch>
            <a:fillRect/>
          </a:stretch>
        </p:blipFill>
        <p:spPr>
          <a:xfrm rot="16200000">
            <a:off x="10260973" y="-730426"/>
            <a:ext cx="1200601" cy="2661453"/>
          </a:xfrm>
          <a:prstGeom prst="rect">
            <a:avLst/>
          </a:prstGeom>
        </p:spPr>
      </p:pic>
      <p:pic>
        <p:nvPicPr>
          <p:cNvPr id="149" name="图片 148"/>
          <p:cNvPicPr>
            <a:picLocks noChangeAspect="1"/>
          </p:cNvPicPr>
          <p:nvPr userDrawn="1"/>
        </p:nvPicPr>
        <p:blipFill rotWithShape="1">
          <a:blip r:embed="rId4"/>
          <a:srcRect l="-2005" b="4438"/>
          <a:stretch>
            <a:fillRect/>
          </a:stretch>
        </p:blipFill>
        <p:spPr>
          <a:xfrm flipH="1">
            <a:off x="0" y="5606346"/>
            <a:ext cx="6207889" cy="1251654"/>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过渡页">
    <p:bg>
      <p:bgPr>
        <a:noFill/>
        <a:effectLst/>
      </p:bgPr>
    </p:bg>
    <p:spTree>
      <p:nvGrpSpPr>
        <p:cNvPr id="1" name=""/>
        <p:cNvGrpSpPr/>
        <p:nvPr/>
      </p:nvGrpSpPr>
      <p:grpSpPr>
        <a:xfrm>
          <a:off x="0" y="0"/>
          <a:ext cx="0" cy="0"/>
          <a:chOff x="0" y="0"/>
          <a:chExt cx="0" cy="0"/>
        </a:xfrm>
      </p:grpSpPr>
      <p:sp>
        <p:nvSpPr>
          <p:cNvPr id="1048578" name="日期占位符 3"/>
          <p:cNvSpPr>
            <a:spLocks noGrp="1"/>
          </p:cNvSpPr>
          <p:nvPr>
            <p:ph type="dt" sz="half" idx="2"/>
            <p:custDataLst>
              <p:tags r:id="rId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1048579" name="页脚占位符 4"/>
          <p:cNvSpPr>
            <a:spLocks noGrp="1"/>
          </p:cNvSpPr>
          <p:nvPr>
            <p:ph type="ftr" sz="quarter" idx="3"/>
            <p:custDataLst>
              <p:tags r:id="rId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楷体" panose="02010609060101010101" pitchFamily="49" charset="-122"/>
              </a:defRPr>
            </a:lvl1pPr>
          </a:lstStyle>
          <a:p>
            <a:endParaRPr lang="zh-CN" altLang="en-US"/>
          </a:p>
        </p:txBody>
      </p:sp>
      <p:sp>
        <p:nvSpPr>
          <p:cNvPr id="1048580" name="灯片编号占位符 5"/>
          <p:cNvSpPr>
            <a:spLocks noGrp="1"/>
          </p:cNvSpPr>
          <p:nvPr>
            <p:ph type="sldNum" sz="quarter" idx="4"/>
            <p:custDataLst>
              <p:tags r:id="rId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pic>
        <p:nvPicPr>
          <p:cNvPr id="2097152" name="图片 7" descr="图片包含 无脊椎动物&#10;&#10;描述已自动生成"/>
          <p:cNvPicPr>
            <a:picLocks noChangeAspect="1"/>
          </p:cNvPicPr>
          <p:nvPr userDrawn="1">
            <p:custDataLst>
              <p:tags r:id="rId5"/>
            </p:custDataLst>
          </p:nvPr>
        </p:nvPicPr>
        <p:blipFill>
          <a:blip r:embed="rId6"/>
          <a:srcRect r="14811" b="60405"/>
          <a:stretch>
            <a:fillRect/>
          </a:stretch>
        </p:blipFill>
        <p:spPr>
          <a:xfrm flipV="1">
            <a:off x="0" y="6203950"/>
            <a:ext cx="7477125" cy="654050"/>
          </a:xfrm>
          <a:prstGeom prst="rect">
            <a:avLst/>
          </a:prstGeom>
        </p:spPr>
      </p:pic>
      <p:pic>
        <p:nvPicPr>
          <p:cNvPr id="2097153" name="图片 8" descr="图片包含 无脊椎动物&#10;&#10;描述已自动生成"/>
          <p:cNvPicPr>
            <a:picLocks noChangeAspect="1"/>
          </p:cNvPicPr>
          <p:nvPr userDrawn="1">
            <p:custDataLst>
              <p:tags r:id="rId7"/>
            </p:custDataLst>
          </p:nvPr>
        </p:nvPicPr>
        <p:blipFill>
          <a:blip r:embed="rId6"/>
          <a:srcRect r="14811" b="60405"/>
          <a:stretch>
            <a:fillRect/>
          </a:stretch>
        </p:blipFill>
        <p:spPr>
          <a:xfrm flipH="1" flipV="1">
            <a:off x="5533390" y="6314440"/>
            <a:ext cx="6676390" cy="543560"/>
          </a:xfrm>
          <a:prstGeom prst="rect">
            <a:avLst/>
          </a:prstGeom>
        </p:spPr>
      </p:pic>
      <p:sp>
        <p:nvSpPr>
          <p:cNvPr id="1048582" name="矩形 27"/>
          <p:cNvSpPr/>
          <p:nvPr userDrawn="1">
            <p:custDataLst>
              <p:tags r:id="rId8"/>
            </p:custDataLst>
          </p:nvPr>
        </p:nvSpPr>
        <p:spPr>
          <a:xfrm>
            <a:off x="0" y="0"/>
            <a:ext cx="12192000" cy="546735"/>
          </a:xfrm>
          <a:prstGeom prst="rect">
            <a:avLst/>
          </a:prstGeom>
          <a:gradFill>
            <a:gsLst>
              <a:gs pos="0">
                <a:srgbClr val="FDB0BA"/>
              </a:gs>
              <a:gs pos="100000">
                <a:srgbClr val="E06A6D"/>
              </a:gs>
            </a:gsLst>
            <a:lin ang="18900000" scaled="1"/>
          </a:gradFill>
          <a:ln>
            <a:noFill/>
          </a:ln>
          <a:effectLst>
            <a:softEdge rad="63500"/>
          </a:effectLst>
        </p:spPr>
        <p:txBody>
          <a:bodyPr vert="horz" wrap="square" lIns="91440" tIns="45720" rIns="91440" bIns="45720" numCol="1" anchor="t" anchorCtr="0" compatLnSpc="1"/>
          <a:lstStyle/>
          <a:p>
            <a:endParaRPr lang="zh-CN" altLang="en-US" sz="2400" kern="0">
              <a:gradFill>
                <a:gsLst>
                  <a:gs pos="0">
                    <a:srgbClr val="E30000"/>
                  </a:gs>
                  <a:gs pos="100000">
                    <a:srgbClr val="760303"/>
                  </a:gs>
                </a:gsLst>
                <a:lin ang="5400000" scaled="0"/>
              </a:gra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4380" y="144145"/>
            <a:ext cx="10515600" cy="673100"/>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410970"/>
            <a:ext cx="10515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cxnSp>
        <p:nvCxnSpPr>
          <p:cNvPr id="8" name="直接连接符 7"/>
          <p:cNvCxnSpPr/>
          <p:nvPr userDrawn="1"/>
        </p:nvCxnSpPr>
        <p:spPr>
          <a:xfrm>
            <a:off x="426720" y="966102"/>
            <a:ext cx="9326880" cy="0"/>
          </a:xfrm>
          <a:prstGeom prst="line">
            <a:avLst/>
          </a:prstGeom>
          <a:ln w="19050">
            <a:solidFill>
              <a:srgbClr val="E50112"/>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nvSpPr>
        <p:spPr>
          <a:xfrm>
            <a:off x="12090400" y="6383972"/>
            <a:ext cx="101600" cy="309880"/>
          </a:xfrm>
          <a:prstGeom prst="rect">
            <a:avLst/>
          </a:prstGeom>
          <a:gradFill>
            <a:gsLst>
              <a:gs pos="0">
                <a:srgbClr val="F2433A"/>
              </a:gs>
              <a:gs pos="100000">
                <a:srgbClr val="E501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5"/>
          <p:cNvSpPr txBox="1"/>
          <p:nvPr userDrawn="1"/>
        </p:nvSpPr>
        <p:spPr>
          <a:xfrm>
            <a:off x="11468100" y="6394450"/>
            <a:ext cx="52578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3B0D7C-BD9B-42FA-B8A0-181E944F5DD0}" type="slidenum">
              <a:rPr lang="zh-CN" altLang="en-US" sz="1600" smtClean="0">
                <a:solidFill>
                  <a:schemeClr val="tx1">
                    <a:lumMod val="75000"/>
                    <a:lumOff val="25000"/>
                  </a:schemeClr>
                </a:solidFill>
              </a:rPr>
            </a:fld>
            <a:endParaRPr lang="zh-CN" altLang="en-US" sz="1600" dirty="0">
              <a:solidFill>
                <a:schemeClr val="tx1">
                  <a:lumMod val="75000"/>
                  <a:lumOff val="25000"/>
                </a:scheme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1048818" name="文本框 1"/>
          <p:cNvSpPr txBox="1"/>
          <p:nvPr userDrawn="1">
            <p:custDataLst>
              <p:tags r:id="rId2"/>
            </p:custDataLst>
          </p:nvPr>
        </p:nvSpPr>
        <p:spPr>
          <a:xfrm>
            <a:off x="10426045" y="6488668"/>
            <a:ext cx="1833880" cy="396239"/>
          </a:xfrm>
          <a:prstGeom prst="rect">
            <a:avLst/>
          </a:prstGeom>
          <a:noFill/>
        </p:spPr>
        <p:txBody>
          <a:bodyPr wrap="none" rtlCol="0">
            <a:spAutoFit/>
          </a:bodyPr>
          <a:lstStyle/>
          <a:p>
            <a:r>
              <a:rPr lang="zh-CN" altLang="en-US">
                <a:solidFill>
                  <a:srgbClr val="E1EDF8"/>
                </a:solidFill>
              </a:rPr>
              <a:t>肖朝海 张玉制作</a:t>
            </a:r>
            <a:endParaRPr lang="zh-CN" altLang="en-US">
              <a:solidFill>
                <a:srgbClr val="E1EDF8"/>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 政尔八经 微信  zrbj-123">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1026" name="그래픽 15"/>
          <p:cNvPicPr>
            <a:picLocks noGrp="1" noChangeAspect="1"/>
          </p:cNvPicPr>
          <p:nvPr userDrawn="1"/>
        </p:nvPicPr>
        <p:blipFill>
          <a:blip r:embed="rId2"/>
          <a:stretch>
            <a:fillRect/>
          </a:stretch>
        </p:blipFill>
        <p:spPr>
          <a:xfrm>
            <a:off x="11315700" y="219086"/>
            <a:ext cx="641351" cy="555654"/>
          </a:xfrm>
          <a:prstGeom prst="rect">
            <a:avLst/>
          </a:prstGeom>
          <a:noFill/>
          <a:ln w="9525">
            <a:noFill/>
          </a:ln>
        </p:spPr>
      </p:pic>
      <p:grpSp>
        <p:nvGrpSpPr>
          <p:cNvPr id="1028" name="그룹 2"/>
          <p:cNvGrpSpPr/>
          <p:nvPr userDrawn="1"/>
        </p:nvGrpSpPr>
        <p:grpSpPr>
          <a:xfrm>
            <a:off x="395288" y="2349621"/>
            <a:ext cx="42863" cy="4134063"/>
            <a:chOff x="630012" y="1233831"/>
            <a:chExt cx="43201" cy="4133288"/>
          </a:xfrm>
        </p:grpSpPr>
        <p:grpSp>
          <p:nvGrpSpPr>
            <p:cNvPr id="5" name="그룹 7"/>
            <p:cNvGrpSpPr>
              <a:grpSpLocks noChangeAspect="1"/>
            </p:cNvGrpSpPr>
            <p:nvPr/>
          </p:nvGrpSpPr>
          <p:grpSpPr>
            <a:xfrm rot="5400000">
              <a:off x="-355552" y="2219396"/>
              <a:ext cx="2014329" cy="43200"/>
              <a:chOff x="3882524" y="5936798"/>
              <a:chExt cx="8882677" cy="190501"/>
            </a:xfrm>
            <a:solidFill>
              <a:schemeClr val="bg1">
                <a:lumMod val="85000"/>
                <a:alpha val="72000"/>
              </a:schemeClr>
            </a:solidFill>
          </p:grpSpPr>
          <p:sp>
            <p:nvSpPr>
              <p:cNvPr id="23" name="직사각형 8"/>
              <p:cNvSpPr/>
              <p:nvPr/>
            </p:nvSpPr>
            <p:spPr>
              <a:xfrm>
                <a:off x="388252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4" name="직사각형 9"/>
              <p:cNvSpPr/>
              <p:nvPr/>
            </p:nvSpPr>
            <p:spPr>
              <a:xfrm>
                <a:off x="446200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5" name="직사각형 10"/>
              <p:cNvSpPr/>
              <p:nvPr/>
            </p:nvSpPr>
            <p:spPr>
              <a:xfrm>
                <a:off x="504148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6" name="직사각형 11"/>
              <p:cNvSpPr/>
              <p:nvPr/>
            </p:nvSpPr>
            <p:spPr>
              <a:xfrm>
                <a:off x="562095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7" name="직사각형 12"/>
              <p:cNvSpPr/>
              <p:nvPr/>
            </p:nvSpPr>
            <p:spPr>
              <a:xfrm>
                <a:off x="620043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8" name="직사각형 13"/>
              <p:cNvSpPr/>
              <p:nvPr/>
            </p:nvSpPr>
            <p:spPr>
              <a:xfrm>
                <a:off x="677991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9" name="직사각형 14"/>
              <p:cNvSpPr/>
              <p:nvPr/>
            </p:nvSpPr>
            <p:spPr>
              <a:xfrm>
                <a:off x="735939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0" name="직사각형 15"/>
              <p:cNvSpPr/>
              <p:nvPr/>
            </p:nvSpPr>
            <p:spPr>
              <a:xfrm>
                <a:off x="793887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1" name="직사각형 16"/>
              <p:cNvSpPr/>
              <p:nvPr/>
            </p:nvSpPr>
            <p:spPr>
              <a:xfrm>
                <a:off x="851834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2" name="직사각형 17"/>
              <p:cNvSpPr/>
              <p:nvPr/>
            </p:nvSpPr>
            <p:spPr>
              <a:xfrm>
                <a:off x="909782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3" name="직사각형 18"/>
              <p:cNvSpPr/>
              <p:nvPr/>
            </p:nvSpPr>
            <p:spPr>
              <a:xfrm>
                <a:off x="967730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4" name="직사각형 19"/>
              <p:cNvSpPr/>
              <p:nvPr/>
            </p:nvSpPr>
            <p:spPr>
              <a:xfrm>
                <a:off x="1025678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5" name="직사각형 20"/>
              <p:cNvSpPr/>
              <p:nvPr/>
            </p:nvSpPr>
            <p:spPr>
              <a:xfrm>
                <a:off x="1083626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6" name="직사각형 21"/>
              <p:cNvSpPr/>
              <p:nvPr/>
            </p:nvSpPr>
            <p:spPr>
              <a:xfrm>
                <a:off x="1141573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7" name="직사각형 22"/>
              <p:cNvSpPr/>
              <p:nvPr/>
            </p:nvSpPr>
            <p:spPr>
              <a:xfrm>
                <a:off x="1199521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38" name="직사각형 23"/>
              <p:cNvSpPr/>
              <p:nvPr/>
            </p:nvSpPr>
            <p:spPr>
              <a:xfrm>
                <a:off x="1257470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grpSp>
        <p:grpSp>
          <p:nvGrpSpPr>
            <p:cNvPr id="6" name="그룹 28"/>
            <p:cNvGrpSpPr>
              <a:grpSpLocks noChangeAspect="1"/>
            </p:cNvGrpSpPr>
            <p:nvPr/>
          </p:nvGrpSpPr>
          <p:grpSpPr>
            <a:xfrm rot="5400000">
              <a:off x="-355553" y="4338355"/>
              <a:ext cx="2014329" cy="43200"/>
              <a:chOff x="3882524" y="5936798"/>
              <a:chExt cx="8882677" cy="190501"/>
            </a:xfrm>
            <a:solidFill>
              <a:schemeClr val="bg1">
                <a:lumMod val="85000"/>
                <a:alpha val="72000"/>
              </a:schemeClr>
            </a:solidFill>
          </p:grpSpPr>
          <p:sp>
            <p:nvSpPr>
              <p:cNvPr id="7" name="직사각형 29"/>
              <p:cNvSpPr/>
              <p:nvPr/>
            </p:nvSpPr>
            <p:spPr>
              <a:xfrm>
                <a:off x="388252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8" name="직사각형 30"/>
              <p:cNvSpPr/>
              <p:nvPr/>
            </p:nvSpPr>
            <p:spPr>
              <a:xfrm>
                <a:off x="446200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9" name="직사각형 31"/>
              <p:cNvSpPr/>
              <p:nvPr/>
            </p:nvSpPr>
            <p:spPr>
              <a:xfrm>
                <a:off x="504148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0" name="직사각형 32"/>
              <p:cNvSpPr/>
              <p:nvPr/>
            </p:nvSpPr>
            <p:spPr>
              <a:xfrm>
                <a:off x="562095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1" name="직사각형 33"/>
              <p:cNvSpPr/>
              <p:nvPr/>
            </p:nvSpPr>
            <p:spPr>
              <a:xfrm>
                <a:off x="620043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2" name="직사각형 34"/>
              <p:cNvSpPr/>
              <p:nvPr/>
            </p:nvSpPr>
            <p:spPr>
              <a:xfrm>
                <a:off x="677991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3" name="직사각형 35"/>
              <p:cNvSpPr/>
              <p:nvPr/>
            </p:nvSpPr>
            <p:spPr>
              <a:xfrm>
                <a:off x="735939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4" name="직사각형 36"/>
              <p:cNvSpPr/>
              <p:nvPr/>
            </p:nvSpPr>
            <p:spPr>
              <a:xfrm>
                <a:off x="793887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5" name="직사각형 37"/>
              <p:cNvSpPr/>
              <p:nvPr/>
            </p:nvSpPr>
            <p:spPr>
              <a:xfrm>
                <a:off x="851834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6" name="직사각형 38"/>
              <p:cNvSpPr/>
              <p:nvPr/>
            </p:nvSpPr>
            <p:spPr>
              <a:xfrm>
                <a:off x="909782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7" name="직사각형 39"/>
              <p:cNvSpPr/>
              <p:nvPr/>
            </p:nvSpPr>
            <p:spPr>
              <a:xfrm>
                <a:off x="967730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8" name="직사각형 40"/>
              <p:cNvSpPr/>
              <p:nvPr/>
            </p:nvSpPr>
            <p:spPr>
              <a:xfrm>
                <a:off x="1025678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19" name="직사각형 41"/>
              <p:cNvSpPr/>
              <p:nvPr/>
            </p:nvSpPr>
            <p:spPr>
              <a:xfrm>
                <a:off x="1083626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0" name="직사각형 42"/>
              <p:cNvSpPr/>
              <p:nvPr/>
            </p:nvSpPr>
            <p:spPr>
              <a:xfrm>
                <a:off x="1141573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1" name="직사각형 43"/>
              <p:cNvSpPr/>
              <p:nvPr/>
            </p:nvSpPr>
            <p:spPr>
              <a:xfrm>
                <a:off x="1199521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sp>
            <p:nvSpPr>
              <p:cNvPr id="22" name="직사각형 44"/>
              <p:cNvSpPr/>
              <p:nvPr/>
            </p:nvSpPr>
            <p:spPr>
              <a:xfrm>
                <a:off x="1257470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tx1"/>
                  </a:solidFill>
                  <a:effectLst/>
                  <a:uLnTx/>
                  <a:uFillTx/>
                  <a:latin typeface="Calibri" panose="020F05020202040A0204" charset="0"/>
                  <a:ea typeface="宋体" panose="02010600030101010101" pitchFamily="2" charset="-122"/>
                  <a:cs typeface="+mn-cs"/>
                </a:endParaRPr>
              </a:p>
            </p:txBody>
          </p:sp>
        </p:grpSp>
      </p:grpSp>
      <p:pic>
        <p:nvPicPr>
          <p:cNvPr id="1030" name="图片 4" descr="编组 2"/>
          <p:cNvPicPr>
            <a:picLocks noChangeAspect="1"/>
          </p:cNvPicPr>
          <p:nvPr userDrawn="1"/>
        </p:nvPicPr>
        <p:blipFill>
          <a:blip r:embed="rId3"/>
          <a:stretch>
            <a:fillRect/>
          </a:stretch>
        </p:blipFill>
        <p:spPr>
          <a:xfrm>
            <a:off x="295275" y="244487"/>
            <a:ext cx="2411731" cy="1014783"/>
          </a:xfrm>
          <a:prstGeom prst="rect">
            <a:avLst/>
          </a:prstGeom>
          <a:noFill/>
          <a:ln w="9525">
            <a:noFill/>
          </a:ln>
        </p:spPr>
      </p:pic>
      <p:pic>
        <p:nvPicPr>
          <p:cNvPr id="40" name="图片 39"/>
          <p:cNvPicPr>
            <a:picLocks noChangeAspect="1"/>
          </p:cNvPicPr>
          <p:nvPr userDrawn="1"/>
        </p:nvPicPr>
        <p:blipFill>
          <a:blip r:embed="rId4"/>
          <a:stretch>
            <a:fillRect/>
          </a:stretch>
        </p:blipFill>
        <p:spPr>
          <a:xfrm>
            <a:off x="9736455" y="6352232"/>
            <a:ext cx="2802891" cy="443253"/>
          </a:xfrm>
          <a:prstGeom prst="rect">
            <a:avLst/>
          </a:prstGeom>
        </p:spPr>
      </p:pic>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3B0D7C-BD9B-42FA-B8A0-181E944F5DD0}" type="slidenum">
              <a:rPr lang="zh-CN" altLang="en-US" smtClean="0"/>
            </a:fld>
            <a:endParaRPr lang="zh-CN" altLang="en-US"/>
          </a:p>
        </p:txBody>
      </p:sp>
      <p:cxnSp>
        <p:nvCxnSpPr>
          <p:cNvPr id="8" name="直接连接符 7"/>
          <p:cNvCxnSpPr/>
          <p:nvPr userDrawn="1"/>
        </p:nvCxnSpPr>
        <p:spPr>
          <a:xfrm>
            <a:off x="426720" y="966102"/>
            <a:ext cx="9326880" cy="0"/>
          </a:xfrm>
          <a:prstGeom prst="line">
            <a:avLst/>
          </a:prstGeom>
          <a:ln w="19050">
            <a:solidFill>
              <a:srgbClr val="E50112"/>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nvSpPr>
        <p:spPr>
          <a:xfrm>
            <a:off x="12090400" y="6383972"/>
            <a:ext cx="101600" cy="309880"/>
          </a:xfrm>
          <a:prstGeom prst="rect">
            <a:avLst/>
          </a:prstGeom>
          <a:gradFill>
            <a:gsLst>
              <a:gs pos="0">
                <a:srgbClr val="F2433A"/>
              </a:gs>
              <a:gs pos="100000">
                <a:srgbClr val="E5011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灯片编号占位符 5"/>
          <p:cNvSpPr txBox="1"/>
          <p:nvPr userDrawn="1"/>
        </p:nvSpPr>
        <p:spPr>
          <a:xfrm>
            <a:off x="11468100" y="6394450"/>
            <a:ext cx="52578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3B0D7C-BD9B-42FA-B8A0-181E944F5DD0}" type="slidenum">
              <a:rPr lang="zh-CN" altLang="en-US" sz="1600" smtClean="0">
                <a:solidFill>
                  <a:schemeClr val="tx1">
                    <a:lumMod val="75000"/>
                    <a:lumOff val="25000"/>
                  </a:schemeClr>
                </a:solidFill>
              </a:rPr>
            </a:fld>
            <a:endParaRPr lang="zh-CN" altLang="en-US" sz="1600" dirty="0">
              <a:solidFill>
                <a:schemeClr val="tx1">
                  <a:lumMod val="75000"/>
                  <a:lumOff val="2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7" name="Freeform 5"/>
          <p:cNvSpPr/>
          <p:nvPr userDrawn="1"/>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1" name="组合 10"/>
          <p:cNvGrpSpPr/>
          <p:nvPr userDrawn="1"/>
        </p:nvGrpSpPr>
        <p:grpSpPr>
          <a:xfrm>
            <a:off x="11347450" y="336157"/>
            <a:ext cx="340365" cy="714486"/>
            <a:chOff x="11363960" y="193039"/>
            <a:chExt cx="477475" cy="944881"/>
          </a:xfrm>
        </p:grpSpPr>
        <p:cxnSp>
          <p:nvCxnSpPr>
            <p:cNvPr id="12" name="直接连接符 11"/>
            <p:cNvCxnSpPr/>
            <p:nvPr/>
          </p:nvCxnSpPr>
          <p:spPr>
            <a:xfrm>
              <a:off x="11363960" y="34036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612880" y="508000"/>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1841435" y="193039"/>
              <a:ext cx="0" cy="62992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7" name="Freeform 5"/>
          <p:cNvSpPr/>
          <p:nvPr userDrawn="1"/>
        </p:nvSpPr>
        <p:spPr bwMode="auto">
          <a:xfrm>
            <a:off x="518160" y="0"/>
            <a:ext cx="1167384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8" name="Freeform 5"/>
          <p:cNvSpPr/>
          <p:nvPr userDrawn="1"/>
        </p:nvSpPr>
        <p:spPr bwMode="auto">
          <a:xfrm>
            <a:off x="0" y="0"/>
            <a:ext cx="12192000" cy="4267200"/>
          </a:xfrm>
          <a:custGeom>
            <a:avLst/>
            <a:gdLst>
              <a:gd name="T0" fmla="*/ 0 w 23040"/>
              <a:gd name="T1" fmla="*/ 0 h 8064"/>
              <a:gd name="T2" fmla="*/ 23040 w 23040"/>
              <a:gd name="T3" fmla="*/ 0 h 8064"/>
              <a:gd name="T4" fmla="*/ 23040 w 23040"/>
              <a:gd name="T5" fmla="*/ 7142 h 8064"/>
              <a:gd name="T6" fmla="*/ 13746 w 23040"/>
              <a:gd name="T7" fmla="*/ 7142 h 8064"/>
              <a:gd name="T8" fmla="*/ 13690 w 23040"/>
              <a:gd name="T9" fmla="*/ 7143 h 8064"/>
              <a:gd name="T10" fmla="*/ 13634 w 23040"/>
              <a:gd name="T11" fmla="*/ 7148 h 8064"/>
              <a:gd name="T12" fmla="*/ 13581 w 23040"/>
              <a:gd name="T13" fmla="*/ 7155 h 8064"/>
              <a:gd name="T14" fmla="*/ 13527 w 23040"/>
              <a:gd name="T15" fmla="*/ 7165 h 8064"/>
              <a:gd name="T16" fmla="*/ 13500 w 23040"/>
              <a:gd name="T17" fmla="*/ 7171 h 8064"/>
              <a:gd name="T18" fmla="*/ 13474 w 23040"/>
              <a:gd name="T19" fmla="*/ 7176 h 8064"/>
              <a:gd name="T20" fmla="*/ 13448 w 23040"/>
              <a:gd name="T21" fmla="*/ 7184 h 8064"/>
              <a:gd name="T22" fmla="*/ 13424 w 23040"/>
              <a:gd name="T23" fmla="*/ 7192 h 8064"/>
              <a:gd name="T24" fmla="*/ 13398 w 23040"/>
              <a:gd name="T25" fmla="*/ 7201 h 8064"/>
              <a:gd name="T26" fmla="*/ 13373 w 23040"/>
              <a:gd name="T27" fmla="*/ 7210 h 8064"/>
              <a:gd name="T28" fmla="*/ 13349 w 23040"/>
              <a:gd name="T29" fmla="*/ 7220 h 8064"/>
              <a:gd name="T30" fmla="*/ 13324 w 23040"/>
              <a:gd name="T31" fmla="*/ 7230 h 8064"/>
              <a:gd name="T32" fmla="*/ 13300 w 23040"/>
              <a:gd name="T33" fmla="*/ 7241 h 8064"/>
              <a:gd name="T34" fmla="*/ 13277 w 23040"/>
              <a:gd name="T35" fmla="*/ 7253 h 8064"/>
              <a:gd name="T36" fmla="*/ 13254 w 23040"/>
              <a:gd name="T37" fmla="*/ 7266 h 8064"/>
              <a:gd name="T38" fmla="*/ 13231 w 23040"/>
              <a:gd name="T39" fmla="*/ 7279 h 8064"/>
              <a:gd name="T40" fmla="*/ 13208 w 23040"/>
              <a:gd name="T41" fmla="*/ 7293 h 8064"/>
              <a:gd name="T42" fmla="*/ 13186 w 23040"/>
              <a:gd name="T43" fmla="*/ 7308 h 8064"/>
              <a:gd name="T44" fmla="*/ 13163 w 23040"/>
              <a:gd name="T45" fmla="*/ 7323 h 8064"/>
              <a:gd name="T46" fmla="*/ 13141 w 23040"/>
              <a:gd name="T47" fmla="*/ 7339 h 8064"/>
              <a:gd name="T48" fmla="*/ 13100 w 23040"/>
              <a:gd name="T49" fmla="*/ 7372 h 8064"/>
              <a:gd name="T50" fmla="*/ 13058 w 23040"/>
              <a:gd name="T51" fmla="*/ 7410 h 8064"/>
              <a:gd name="T52" fmla="*/ 13018 w 23040"/>
              <a:gd name="T53" fmla="*/ 7449 h 8064"/>
              <a:gd name="T54" fmla="*/ 12980 w 23040"/>
              <a:gd name="T55" fmla="*/ 7489 h 8064"/>
              <a:gd name="T56" fmla="*/ 12948 w 23040"/>
              <a:gd name="T57" fmla="*/ 7525 h 8064"/>
              <a:gd name="T58" fmla="*/ 12917 w 23040"/>
              <a:gd name="T59" fmla="*/ 7558 h 8064"/>
              <a:gd name="T60" fmla="*/ 12884 w 23040"/>
              <a:gd name="T61" fmla="*/ 7591 h 8064"/>
              <a:gd name="T62" fmla="*/ 12851 w 23040"/>
              <a:gd name="T63" fmla="*/ 7623 h 8064"/>
              <a:gd name="T64" fmla="*/ 12817 w 23040"/>
              <a:gd name="T65" fmla="*/ 7653 h 8064"/>
              <a:gd name="T66" fmla="*/ 12783 w 23040"/>
              <a:gd name="T67" fmla="*/ 7682 h 8064"/>
              <a:gd name="T68" fmla="*/ 12748 w 23040"/>
              <a:gd name="T69" fmla="*/ 7711 h 8064"/>
              <a:gd name="T70" fmla="*/ 12712 w 23040"/>
              <a:gd name="T71" fmla="*/ 7738 h 8064"/>
              <a:gd name="T72" fmla="*/ 12676 w 23040"/>
              <a:gd name="T73" fmla="*/ 7764 h 8064"/>
              <a:gd name="T74" fmla="*/ 12640 w 23040"/>
              <a:gd name="T75" fmla="*/ 7790 h 8064"/>
              <a:gd name="T76" fmla="*/ 12603 w 23040"/>
              <a:gd name="T77" fmla="*/ 7813 h 8064"/>
              <a:gd name="T78" fmla="*/ 12565 w 23040"/>
              <a:gd name="T79" fmla="*/ 7836 h 8064"/>
              <a:gd name="T80" fmla="*/ 12527 w 23040"/>
              <a:gd name="T81" fmla="*/ 7859 h 8064"/>
              <a:gd name="T82" fmla="*/ 12488 w 23040"/>
              <a:gd name="T83" fmla="*/ 7880 h 8064"/>
              <a:gd name="T84" fmla="*/ 12449 w 23040"/>
              <a:gd name="T85" fmla="*/ 7900 h 8064"/>
              <a:gd name="T86" fmla="*/ 12408 w 23040"/>
              <a:gd name="T87" fmla="*/ 7918 h 8064"/>
              <a:gd name="T88" fmla="*/ 12368 w 23040"/>
              <a:gd name="T89" fmla="*/ 7936 h 8064"/>
              <a:gd name="T90" fmla="*/ 12328 w 23040"/>
              <a:gd name="T91" fmla="*/ 7952 h 8064"/>
              <a:gd name="T92" fmla="*/ 12286 w 23040"/>
              <a:gd name="T93" fmla="*/ 7967 h 8064"/>
              <a:gd name="T94" fmla="*/ 12244 w 23040"/>
              <a:gd name="T95" fmla="*/ 7982 h 8064"/>
              <a:gd name="T96" fmla="*/ 12203 w 23040"/>
              <a:gd name="T97" fmla="*/ 7995 h 8064"/>
              <a:gd name="T98" fmla="*/ 12159 w 23040"/>
              <a:gd name="T99" fmla="*/ 8006 h 8064"/>
              <a:gd name="T100" fmla="*/ 12116 w 23040"/>
              <a:gd name="T101" fmla="*/ 8018 h 8064"/>
              <a:gd name="T102" fmla="*/ 12073 w 23040"/>
              <a:gd name="T103" fmla="*/ 8027 h 8064"/>
              <a:gd name="T104" fmla="*/ 12028 w 23040"/>
              <a:gd name="T105" fmla="*/ 8035 h 8064"/>
              <a:gd name="T106" fmla="*/ 11984 w 23040"/>
              <a:gd name="T107" fmla="*/ 8044 h 8064"/>
              <a:gd name="T108" fmla="*/ 11938 w 23040"/>
              <a:gd name="T109" fmla="*/ 8050 h 8064"/>
              <a:gd name="T110" fmla="*/ 11893 w 23040"/>
              <a:gd name="T111" fmla="*/ 8055 h 8064"/>
              <a:gd name="T112" fmla="*/ 11847 w 23040"/>
              <a:gd name="T113" fmla="*/ 8058 h 8064"/>
              <a:gd name="T114" fmla="*/ 11801 w 23040"/>
              <a:gd name="T115" fmla="*/ 8061 h 8064"/>
              <a:gd name="T116" fmla="*/ 11753 w 23040"/>
              <a:gd name="T117" fmla="*/ 8064 h 8064"/>
              <a:gd name="T118" fmla="*/ 11706 w 23040"/>
              <a:gd name="T119" fmla="*/ 8064 h 8064"/>
              <a:gd name="T120" fmla="*/ 0 w 23040"/>
              <a:gd name="T121" fmla="*/ 8064 h 8064"/>
              <a:gd name="T122" fmla="*/ 0 w 23040"/>
              <a:gd name="T123" fmla="*/ 0 h 8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40" h="8064">
                <a:moveTo>
                  <a:pt x="0" y="0"/>
                </a:moveTo>
                <a:lnTo>
                  <a:pt x="23040" y="0"/>
                </a:lnTo>
                <a:lnTo>
                  <a:pt x="23040" y="7142"/>
                </a:lnTo>
                <a:lnTo>
                  <a:pt x="13746" y="7142"/>
                </a:lnTo>
                <a:lnTo>
                  <a:pt x="13690" y="7143"/>
                </a:lnTo>
                <a:lnTo>
                  <a:pt x="13634" y="7148"/>
                </a:lnTo>
                <a:lnTo>
                  <a:pt x="13581" y="7155"/>
                </a:lnTo>
                <a:lnTo>
                  <a:pt x="13527" y="7165"/>
                </a:lnTo>
                <a:lnTo>
                  <a:pt x="13500" y="7171"/>
                </a:lnTo>
                <a:lnTo>
                  <a:pt x="13474" y="7176"/>
                </a:lnTo>
                <a:lnTo>
                  <a:pt x="13448" y="7184"/>
                </a:lnTo>
                <a:lnTo>
                  <a:pt x="13424" y="7192"/>
                </a:lnTo>
                <a:lnTo>
                  <a:pt x="13398" y="7201"/>
                </a:lnTo>
                <a:lnTo>
                  <a:pt x="13373" y="7210"/>
                </a:lnTo>
                <a:lnTo>
                  <a:pt x="13349" y="7220"/>
                </a:lnTo>
                <a:lnTo>
                  <a:pt x="13324" y="7230"/>
                </a:lnTo>
                <a:lnTo>
                  <a:pt x="13300" y="7241"/>
                </a:lnTo>
                <a:lnTo>
                  <a:pt x="13277" y="7253"/>
                </a:lnTo>
                <a:lnTo>
                  <a:pt x="13254" y="7266"/>
                </a:lnTo>
                <a:lnTo>
                  <a:pt x="13231" y="7279"/>
                </a:lnTo>
                <a:lnTo>
                  <a:pt x="13208" y="7293"/>
                </a:lnTo>
                <a:lnTo>
                  <a:pt x="13186" y="7308"/>
                </a:lnTo>
                <a:lnTo>
                  <a:pt x="13163" y="7323"/>
                </a:lnTo>
                <a:lnTo>
                  <a:pt x="13141" y="7339"/>
                </a:lnTo>
                <a:lnTo>
                  <a:pt x="13100" y="7372"/>
                </a:lnTo>
                <a:lnTo>
                  <a:pt x="13058" y="7410"/>
                </a:lnTo>
                <a:lnTo>
                  <a:pt x="13018" y="7449"/>
                </a:lnTo>
                <a:lnTo>
                  <a:pt x="12980" y="7489"/>
                </a:lnTo>
                <a:lnTo>
                  <a:pt x="12948" y="7525"/>
                </a:lnTo>
                <a:lnTo>
                  <a:pt x="12917" y="7558"/>
                </a:lnTo>
                <a:lnTo>
                  <a:pt x="12884" y="7591"/>
                </a:lnTo>
                <a:lnTo>
                  <a:pt x="12851" y="7623"/>
                </a:lnTo>
                <a:lnTo>
                  <a:pt x="12817" y="7653"/>
                </a:lnTo>
                <a:lnTo>
                  <a:pt x="12783" y="7682"/>
                </a:lnTo>
                <a:lnTo>
                  <a:pt x="12748" y="7711"/>
                </a:lnTo>
                <a:lnTo>
                  <a:pt x="12712" y="7738"/>
                </a:lnTo>
                <a:lnTo>
                  <a:pt x="12676" y="7764"/>
                </a:lnTo>
                <a:lnTo>
                  <a:pt x="12640" y="7790"/>
                </a:lnTo>
                <a:lnTo>
                  <a:pt x="12603" y="7813"/>
                </a:lnTo>
                <a:lnTo>
                  <a:pt x="12565" y="7836"/>
                </a:lnTo>
                <a:lnTo>
                  <a:pt x="12527" y="7859"/>
                </a:lnTo>
                <a:lnTo>
                  <a:pt x="12488" y="7880"/>
                </a:lnTo>
                <a:lnTo>
                  <a:pt x="12449" y="7900"/>
                </a:lnTo>
                <a:lnTo>
                  <a:pt x="12408" y="7918"/>
                </a:lnTo>
                <a:lnTo>
                  <a:pt x="12368" y="7936"/>
                </a:lnTo>
                <a:lnTo>
                  <a:pt x="12328" y="7952"/>
                </a:lnTo>
                <a:lnTo>
                  <a:pt x="12286" y="7967"/>
                </a:lnTo>
                <a:lnTo>
                  <a:pt x="12244" y="7982"/>
                </a:lnTo>
                <a:lnTo>
                  <a:pt x="12203" y="7995"/>
                </a:lnTo>
                <a:lnTo>
                  <a:pt x="12159" y="8006"/>
                </a:lnTo>
                <a:lnTo>
                  <a:pt x="12116" y="8018"/>
                </a:lnTo>
                <a:lnTo>
                  <a:pt x="12073" y="8027"/>
                </a:lnTo>
                <a:lnTo>
                  <a:pt x="12028" y="8035"/>
                </a:lnTo>
                <a:lnTo>
                  <a:pt x="11984" y="8044"/>
                </a:lnTo>
                <a:lnTo>
                  <a:pt x="11938" y="8050"/>
                </a:lnTo>
                <a:lnTo>
                  <a:pt x="11893" y="8055"/>
                </a:lnTo>
                <a:lnTo>
                  <a:pt x="11847" y="8058"/>
                </a:lnTo>
                <a:lnTo>
                  <a:pt x="11801" y="8061"/>
                </a:lnTo>
                <a:lnTo>
                  <a:pt x="11753" y="8064"/>
                </a:lnTo>
                <a:lnTo>
                  <a:pt x="11706" y="8064"/>
                </a:lnTo>
                <a:lnTo>
                  <a:pt x="0" y="8064"/>
                </a:lnTo>
                <a:lnTo>
                  <a:pt x="0" y="0"/>
                </a:lnTo>
                <a:close/>
              </a:path>
            </a:pathLst>
          </a:custGeom>
          <a:solidFill>
            <a:srgbClr val="E501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6" name="矩形 5"/>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9071525" y="1845053"/>
            <a:ext cx="1986140" cy="1986140"/>
          </a:xfrm>
          <a:prstGeom prst="ellipse">
            <a:avLst/>
          </a:prstGeom>
          <a:solidFill>
            <a:srgbClr val="E50112">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a:off x="9236270" y="3902433"/>
            <a:ext cx="385042" cy="385042"/>
          </a:xfrm>
          <a:prstGeom prst="ellipse">
            <a:avLst/>
          </a:prstGeom>
          <a:solidFill>
            <a:schemeClr val="bg1">
              <a:lumMod val="7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3B0D7C-BD9B-42FA-B8A0-181E944F5DD0}" type="slidenum">
              <a:rPr lang="zh-CN" altLang="en-US" smtClean="0"/>
            </a:fld>
            <a:endParaRPr lang="zh-CN" altLang="en-US"/>
          </a:p>
        </p:txBody>
      </p:sp>
      <p:sp>
        <p:nvSpPr>
          <p:cNvPr id="6" name="矩形 5"/>
          <p:cNvSpPr/>
          <p:nvPr userDrawn="1"/>
        </p:nvSpPr>
        <p:spPr>
          <a:xfrm>
            <a:off x="0" y="0"/>
            <a:ext cx="12192000" cy="6858000"/>
          </a:xfrm>
          <a:prstGeom prst="rect">
            <a:avLst/>
          </a:prstGeom>
          <a:gradFill>
            <a:gsLst>
              <a:gs pos="95000">
                <a:srgbClr val="EEEEEE"/>
              </a:gs>
              <a:gs pos="0">
                <a:srgbClr val="FFFFFF"/>
              </a:gs>
              <a:gs pos="100000">
                <a:srgbClr val="DEDED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0" y="6140900"/>
            <a:ext cx="12192000" cy="717101"/>
          </a:xfrm>
          <a:custGeom>
            <a:avLst/>
            <a:gdLst>
              <a:gd name="connsiteX0" fmla="*/ 7645062 w 12192000"/>
              <a:gd name="connsiteY0" fmla="*/ 0 h 717101"/>
              <a:gd name="connsiteX1" fmla="*/ 7676897 w 12192000"/>
              <a:gd name="connsiteY1" fmla="*/ 0 h 717101"/>
              <a:gd name="connsiteX2" fmla="*/ 12192000 w 12192000"/>
              <a:gd name="connsiteY2" fmla="*/ 0 h 717101"/>
              <a:gd name="connsiteX3" fmla="*/ 12192000 w 12192000"/>
              <a:gd name="connsiteY3" fmla="*/ 717101 h 717101"/>
              <a:gd name="connsiteX4" fmla="*/ 0 w 12192000"/>
              <a:gd name="connsiteY4" fmla="*/ 717101 h 717101"/>
              <a:gd name="connsiteX5" fmla="*/ 0 w 12192000"/>
              <a:gd name="connsiteY5" fmla="*/ 617524 h 717101"/>
              <a:gd name="connsiteX6" fmla="*/ 6295136 w 12192000"/>
              <a:gd name="connsiteY6" fmla="*/ 617524 h 717101"/>
              <a:gd name="connsiteX7" fmla="*/ 6333067 w 12192000"/>
              <a:gd name="connsiteY7" fmla="*/ 616854 h 717101"/>
              <a:gd name="connsiteX8" fmla="*/ 6370997 w 12192000"/>
              <a:gd name="connsiteY8" fmla="*/ 613505 h 717101"/>
              <a:gd name="connsiteX9" fmla="*/ 6406896 w 12192000"/>
              <a:gd name="connsiteY9" fmla="*/ 608817 h 717101"/>
              <a:gd name="connsiteX10" fmla="*/ 6443473 w 12192000"/>
              <a:gd name="connsiteY10" fmla="*/ 602119 h 717101"/>
              <a:gd name="connsiteX11" fmla="*/ 6461760 w 12192000"/>
              <a:gd name="connsiteY11" fmla="*/ 598101 h 717101"/>
              <a:gd name="connsiteX12" fmla="*/ 6479372 w 12192000"/>
              <a:gd name="connsiteY12" fmla="*/ 594752 h 717101"/>
              <a:gd name="connsiteX13" fmla="*/ 6496982 w 12192000"/>
              <a:gd name="connsiteY13" fmla="*/ 589394 h 717101"/>
              <a:gd name="connsiteX14" fmla="*/ 6513238 w 12192000"/>
              <a:gd name="connsiteY14" fmla="*/ 584036 h 717101"/>
              <a:gd name="connsiteX15" fmla="*/ 6530849 w 12192000"/>
              <a:gd name="connsiteY15" fmla="*/ 578008 h 717101"/>
              <a:gd name="connsiteX16" fmla="*/ 6547782 w 12192000"/>
              <a:gd name="connsiteY16" fmla="*/ 571980 h 717101"/>
              <a:gd name="connsiteX17" fmla="*/ 6564037 w 12192000"/>
              <a:gd name="connsiteY17" fmla="*/ 565282 h 717101"/>
              <a:gd name="connsiteX18" fmla="*/ 6580972 w 12192000"/>
              <a:gd name="connsiteY18" fmla="*/ 558585 h 717101"/>
              <a:gd name="connsiteX19" fmla="*/ 6597228 w 12192000"/>
              <a:gd name="connsiteY19" fmla="*/ 551217 h 717101"/>
              <a:gd name="connsiteX20" fmla="*/ 6612805 w 12192000"/>
              <a:gd name="connsiteY20" fmla="*/ 543180 h 717101"/>
              <a:gd name="connsiteX21" fmla="*/ 6628384 w 12192000"/>
              <a:gd name="connsiteY21" fmla="*/ 534473 h 717101"/>
              <a:gd name="connsiteX22" fmla="*/ 6643964 w 12192000"/>
              <a:gd name="connsiteY22" fmla="*/ 525766 h 717101"/>
              <a:gd name="connsiteX23" fmla="*/ 6659541 w 12192000"/>
              <a:gd name="connsiteY23" fmla="*/ 516389 h 717101"/>
              <a:gd name="connsiteX24" fmla="*/ 6674444 w 12192000"/>
              <a:gd name="connsiteY24" fmla="*/ 506343 h 717101"/>
              <a:gd name="connsiteX25" fmla="*/ 6690021 w 12192000"/>
              <a:gd name="connsiteY25" fmla="*/ 496296 h 717101"/>
              <a:gd name="connsiteX26" fmla="*/ 6704924 w 12192000"/>
              <a:gd name="connsiteY26" fmla="*/ 485580 h 717101"/>
              <a:gd name="connsiteX27" fmla="*/ 6732693 w 12192000"/>
              <a:gd name="connsiteY27" fmla="*/ 463478 h 717101"/>
              <a:gd name="connsiteX28" fmla="*/ 6761142 w 12192000"/>
              <a:gd name="connsiteY28" fmla="*/ 438027 h 717101"/>
              <a:gd name="connsiteX29" fmla="*/ 6788235 w 12192000"/>
              <a:gd name="connsiteY29" fmla="*/ 411906 h 717101"/>
              <a:gd name="connsiteX30" fmla="*/ 6813973 w 12192000"/>
              <a:gd name="connsiteY30" fmla="*/ 385115 h 717101"/>
              <a:gd name="connsiteX31" fmla="*/ 6835649 w 12192000"/>
              <a:gd name="connsiteY31" fmla="*/ 361004 h 717101"/>
              <a:gd name="connsiteX32" fmla="*/ 6856645 w 12192000"/>
              <a:gd name="connsiteY32" fmla="*/ 338902 h 717101"/>
              <a:gd name="connsiteX33" fmla="*/ 6878998 w 12192000"/>
              <a:gd name="connsiteY33" fmla="*/ 316799 h 717101"/>
              <a:gd name="connsiteX34" fmla="*/ 6901349 w 12192000"/>
              <a:gd name="connsiteY34" fmla="*/ 295367 h 717101"/>
              <a:gd name="connsiteX35" fmla="*/ 6924379 w 12192000"/>
              <a:gd name="connsiteY35" fmla="*/ 275274 h 717101"/>
              <a:gd name="connsiteX36" fmla="*/ 6947409 w 12192000"/>
              <a:gd name="connsiteY36" fmla="*/ 255851 h 717101"/>
              <a:gd name="connsiteX37" fmla="*/ 6971115 w 12192000"/>
              <a:gd name="connsiteY37" fmla="*/ 236427 h 717101"/>
              <a:gd name="connsiteX38" fmla="*/ 6995500 w 12192000"/>
              <a:gd name="connsiteY38" fmla="*/ 218344 h 717101"/>
              <a:gd name="connsiteX39" fmla="*/ 7019883 w 12192000"/>
              <a:gd name="connsiteY39" fmla="*/ 200930 h 717101"/>
              <a:gd name="connsiteX40" fmla="*/ 7044267 w 12192000"/>
              <a:gd name="connsiteY40" fmla="*/ 183516 h 717101"/>
              <a:gd name="connsiteX41" fmla="*/ 7069329 w 12192000"/>
              <a:gd name="connsiteY41" fmla="*/ 168111 h 717101"/>
              <a:gd name="connsiteX42" fmla="*/ 7095067 w 12192000"/>
              <a:gd name="connsiteY42" fmla="*/ 152707 h 717101"/>
              <a:gd name="connsiteX43" fmla="*/ 7120805 w 12192000"/>
              <a:gd name="connsiteY43" fmla="*/ 137302 h 717101"/>
              <a:gd name="connsiteX44" fmla="*/ 7147221 w 12192000"/>
              <a:gd name="connsiteY44" fmla="*/ 123237 h 717101"/>
              <a:gd name="connsiteX45" fmla="*/ 7173637 w 12192000"/>
              <a:gd name="connsiteY45" fmla="*/ 109842 h 717101"/>
              <a:gd name="connsiteX46" fmla="*/ 7201409 w 12192000"/>
              <a:gd name="connsiteY46" fmla="*/ 97786 h 717101"/>
              <a:gd name="connsiteX47" fmla="*/ 7228502 w 12192000"/>
              <a:gd name="connsiteY47" fmla="*/ 85730 h 717101"/>
              <a:gd name="connsiteX48" fmla="*/ 7255595 w 12192000"/>
              <a:gd name="connsiteY48" fmla="*/ 75014 h 717101"/>
              <a:gd name="connsiteX49" fmla="*/ 7284043 w 12192000"/>
              <a:gd name="connsiteY49" fmla="*/ 64968 h 717101"/>
              <a:gd name="connsiteX50" fmla="*/ 7312491 w 12192000"/>
              <a:gd name="connsiteY50" fmla="*/ 54921 h 717101"/>
              <a:gd name="connsiteX51" fmla="*/ 7340262 w 12192000"/>
              <a:gd name="connsiteY51" fmla="*/ 46214 h 717101"/>
              <a:gd name="connsiteX52" fmla="*/ 7370065 w 12192000"/>
              <a:gd name="connsiteY52" fmla="*/ 38847 h 717101"/>
              <a:gd name="connsiteX53" fmla="*/ 7399190 w 12192000"/>
              <a:gd name="connsiteY53" fmla="*/ 30809 h 717101"/>
              <a:gd name="connsiteX54" fmla="*/ 7428315 w 12192000"/>
              <a:gd name="connsiteY54" fmla="*/ 24782 h 717101"/>
              <a:gd name="connsiteX55" fmla="*/ 7458795 w 12192000"/>
              <a:gd name="connsiteY55" fmla="*/ 19423 h 717101"/>
              <a:gd name="connsiteX56" fmla="*/ 7488598 w 12192000"/>
              <a:gd name="connsiteY56" fmla="*/ 13396 h 717101"/>
              <a:gd name="connsiteX57" fmla="*/ 7519755 w 12192000"/>
              <a:gd name="connsiteY57" fmla="*/ 9377 h 717101"/>
              <a:gd name="connsiteX58" fmla="*/ 7550235 w 12192000"/>
              <a:gd name="connsiteY58" fmla="*/ 6028 h 717101"/>
              <a:gd name="connsiteX59" fmla="*/ 7581392 w 12192000"/>
              <a:gd name="connsiteY59" fmla="*/ 4019 h 717101"/>
              <a:gd name="connsiteX60" fmla="*/ 7612550 w 12192000"/>
              <a:gd name="connsiteY60" fmla="*/ 2010 h 71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717101">
                <a:moveTo>
                  <a:pt x="7645062" y="0"/>
                </a:moveTo>
                <a:lnTo>
                  <a:pt x="7676897" y="0"/>
                </a:lnTo>
                <a:lnTo>
                  <a:pt x="12192000" y="0"/>
                </a:lnTo>
                <a:lnTo>
                  <a:pt x="12192000" y="717101"/>
                </a:lnTo>
                <a:lnTo>
                  <a:pt x="0" y="717101"/>
                </a:lnTo>
                <a:lnTo>
                  <a:pt x="0" y="617524"/>
                </a:lnTo>
                <a:lnTo>
                  <a:pt x="6295136" y="617524"/>
                </a:lnTo>
                <a:lnTo>
                  <a:pt x="6333067" y="616854"/>
                </a:lnTo>
                <a:lnTo>
                  <a:pt x="6370997" y="613505"/>
                </a:lnTo>
                <a:lnTo>
                  <a:pt x="6406896" y="608817"/>
                </a:lnTo>
                <a:lnTo>
                  <a:pt x="6443473" y="602119"/>
                </a:lnTo>
                <a:lnTo>
                  <a:pt x="6461760" y="598101"/>
                </a:lnTo>
                <a:lnTo>
                  <a:pt x="6479372" y="594752"/>
                </a:lnTo>
                <a:lnTo>
                  <a:pt x="6496982" y="589394"/>
                </a:lnTo>
                <a:lnTo>
                  <a:pt x="6513238" y="584036"/>
                </a:lnTo>
                <a:lnTo>
                  <a:pt x="6530849" y="578008"/>
                </a:lnTo>
                <a:lnTo>
                  <a:pt x="6547782" y="571980"/>
                </a:lnTo>
                <a:lnTo>
                  <a:pt x="6564037" y="565282"/>
                </a:lnTo>
                <a:lnTo>
                  <a:pt x="6580972" y="558585"/>
                </a:lnTo>
                <a:lnTo>
                  <a:pt x="6597228" y="551217"/>
                </a:lnTo>
                <a:lnTo>
                  <a:pt x="6612805" y="543180"/>
                </a:lnTo>
                <a:lnTo>
                  <a:pt x="6628384" y="534473"/>
                </a:lnTo>
                <a:lnTo>
                  <a:pt x="6643964" y="525766"/>
                </a:lnTo>
                <a:lnTo>
                  <a:pt x="6659541" y="516389"/>
                </a:lnTo>
                <a:lnTo>
                  <a:pt x="6674444" y="506343"/>
                </a:lnTo>
                <a:lnTo>
                  <a:pt x="6690021" y="496296"/>
                </a:lnTo>
                <a:lnTo>
                  <a:pt x="6704924" y="485580"/>
                </a:lnTo>
                <a:lnTo>
                  <a:pt x="6732693" y="463478"/>
                </a:lnTo>
                <a:lnTo>
                  <a:pt x="6761142" y="438027"/>
                </a:lnTo>
                <a:lnTo>
                  <a:pt x="6788235" y="411906"/>
                </a:lnTo>
                <a:lnTo>
                  <a:pt x="6813973" y="385115"/>
                </a:lnTo>
                <a:lnTo>
                  <a:pt x="6835649" y="361004"/>
                </a:lnTo>
                <a:lnTo>
                  <a:pt x="6856645" y="338902"/>
                </a:lnTo>
                <a:lnTo>
                  <a:pt x="6878998" y="316799"/>
                </a:lnTo>
                <a:lnTo>
                  <a:pt x="6901349" y="295367"/>
                </a:lnTo>
                <a:lnTo>
                  <a:pt x="6924379" y="275274"/>
                </a:lnTo>
                <a:lnTo>
                  <a:pt x="6947409" y="255851"/>
                </a:lnTo>
                <a:lnTo>
                  <a:pt x="6971115" y="236427"/>
                </a:lnTo>
                <a:lnTo>
                  <a:pt x="6995500" y="218344"/>
                </a:lnTo>
                <a:lnTo>
                  <a:pt x="7019883" y="200930"/>
                </a:lnTo>
                <a:lnTo>
                  <a:pt x="7044267" y="183516"/>
                </a:lnTo>
                <a:lnTo>
                  <a:pt x="7069329" y="168111"/>
                </a:lnTo>
                <a:lnTo>
                  <a:pt x="7095067" y="152707"/>
                </a:lnTo>
                <a:lnTo>
                  <a:pt x="7120805" y="137302"/>
                </a:lnTo>
                <a:lnTo>
                  <a:pt x="7147221" y="123237"/>
                </a:lnTo>
                <a:lnTo>
                  <a:pt x="7173637" y="109842"/>
                </a:lnTo>
                <a:lnTo>
                  <a:pt x="7201409" y="97786"/>
                </a:lnTo>
                <a:lnTo>
                  <a:pt x="7228502" y="85730"/>
                </a:lnTo>
                <a:lnTo>
                  <a:pt x="7255595" y="75014"/>
                </a:lnTo>
                <a:lnTo>
                  <a:pt x="7284043" y="64968"/>
                </a:lnTo>
                <a:lnTo>
                  <a:pt x="7312491" y="54921"/>
                </a:lnTo>
                <a:lnTo>
                  <a:pt x="7340262" y="46214"/>
                </a:lnTo>
                <a:lnTo>
                  <a:pt x="7370065" y="38847"/>
                </a:lnTo>
                <a:lnTo>
                  <a:pt x="7399190" y="30809"/>
                </a:lnTo>
                <a:lnTo>
                  <a:pt x="7428315" y="24782"/>
                </a:lnTo>
                <a:lnTo>
                  <a:pt x="7458795" y="19423"/>
                </a:lnTo>
                <a:lnTo>
                  <a:pt x="7488598" y="13396"/>
                </a:lnTo>
                <a:lnTo>
                  <a:pt x="7519755" y="9377"/>
                </a:lnTo>
                <a:lnTo>
                  <a:pt x="7550235" y="6028"/>
                </a:lnTo>
                <a:lnTo>
                  <a:pt x="7581392" y="4019"/>
                </a:lnTo>
                <a:lnTo>
                  <a:pt x="7612550" y="2010"/>
                </a:lnTo>
                <a:close/>
              </a:path>
            </a:pathLst>
          </a:custGeom>
          <a:solidFill>
            <a:srgbClr val="E50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D7863-7BD7-481C-A3B1-05ADD35A3E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3B0D7C-BD9B-42FA-B8A0-181E944F5DD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楷体" panose="02010609060101010101" pitchFamily="49" charset="-122"/>
              </a:defRPr>
            </a:lvl1pPr>
          </a:lstStyle>
          <a:p>
            <a:fld id="{07DD7863-7BD7-481C-A3B1-05ADD35A3E3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楷体" panose="02010609060101010101" pitchFamily="49"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楷体" panose="02010609060101010101" pitchFamily="49" charset="-122"/>
              </a:defRPr>
            </a:lvl1pPr>
          </a:lstStyle>
          <a:p>
            <a:fld id="{B93B0D7C-BD9B-42FA-B8A0-181E944F5DD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楷体"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16.xml"/><Relationship Id="rId2" Type="http://schemas.openxmlformats.org/officeDocument/2006/relationships/image" Target="../media/image12.png"/><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5" Type="http://schemas.openxmlformats.org/officeDocument/2006/relationships/notesSlide" Target="../notesSlides/notesSlide8.xml"/><Relationship Id="rId14" Type="http://schemas.openxmlformats.org/officeDocument/2006/relationships/slideLayout" Target="../slideLayouts/slideLayout2.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5.xml"/></Relationships>
</file>

<file path=ppt/slides/_rels/slide11.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18.jpeg"/><Relationship Id="rId16" Type="http://schemas.openxmlformats.org/officeDocument/2006/relationships/slideLayout" Target="../slideLayouts/slideLayout2.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tags" Target="../tags/tag91.xml"/></Relationships>
</file>

<file path=ppt/slides/_rels/slide12.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2" Type="http://schemas.openxmlformats.org/officeDocument/2006/relationships/slideLayout" Target="../slideLayouts/slideLayout2.xml"/><Relationship Id="rId41" Type="http://schemas.openxmlformats.org/officeDocument/2006/relationships/tags" Target="../tags/tag138.xml"/><Relationship Id="rId40" Type="http://schemas.openxmlformats.org/officeDocument/2006/relationships/tags" Target="../tags/tag137.xml"/><Relationship Id="rId4" Type="http://schemas.openxmlformats.org/officeDocument/2006/relationships/image" Target="../media/image21.png"/><Relationship Id="rId39" Type="http://schemas.openxmlformats.org/officeDocument/2006/relationships/tags" Target="../tags/tag136.xml"/><Relationship Id="rId38" Type="http://schemas.openxmlformats.org/officeDocument/2006/relationships/tags" Target="../tags/tag135.xml"/><Relationship Id="rId37" Type="http://schemas.openxmlformats.org/officeDocument/2006/relationships/tags" Target="../tags/tag134.xml"/><Relationship Id="rId36" Type="http://schemas.openxmlformats.org/officeDocument/2006/relationships/tags" Target="../tags/tag133.xml"/><Relationship Id="rId35" Type="http://schemas.openxmlformats.org/officeDocument/2006/relationships/tags" Target="../tags/tag132.xml"/><Relationship Id="rId34" Type="http://schemas.openxmlformats.org/officeDocument/2006/relationships/tags" Target="../tags/tag131.xml"/><Relationship Id="rId33" Type="http://schemas.openxmlformats.org/officeDocument/2006/relationships/tags" Target="../tags/tag130.xml"/><Relationship Id="rId32" Type="http://schemas.openxmlformats.org/officeDocument/2006/relationships/tags" Target="../tags/tag129.xml"/><Relationship Id="rId31" Type="http://schemas.openxmlformats.org/officeDocument/2006/relationships/tags" Target="../tags/tag128.xml"/><Relationship Id="rId30" Type="http://schemas.openxmlformats.org/officeDocument/2006/relationships/tags" Target="../tags/tag127.xml"/><Relationship Id="rId3" Type="http://schemas.openxmlformats.org/officeDocument/2006/relationships/image" Target="../media/image20.png"/><Relationship Id="rId29" Type="http://schemas.openxmlformats.org/officeDocument/2006/relationships/tags" Target="../tags/tag126.xml"/><Relationship Id="rId28" Type="http://schemas.openxmlformats.org/officeDocument/2006/relationships/tags" Target="../tags/tag125.xml"/><Relationship Id="rId27" Type="http://schemas.openxmlformats.org/officeDocument/2006/relationships/tags" Target="../tags/tag124.xml"/><Relationship Id="rId26" Type="http://schemas.openxmlformats.org/officeDocument/2006/relationships/tags" Target="../tags/tag123.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image" Target="../media/image19.png"/><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105.xml"/></Relationships>
</file>

<file path=ppt/slides/_rels/slide13.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8" Type="http://schemas.openxmlformats.org/officeDocument/2006/relationships/notesSlide" Target="../notesSlides/notesSlide9.xml"/><Relationship Id="rId17" Type="http://schemas.openxmlformats.org/officeDocument/2006/relationships/slideLayout" Target="../slideLayouts/slideLayout2.xml"/><Relationship Id="rId16" Type="http://schemas.openxmlformats.org/officeDocument/2006/relationships/tags" Target="../tags/tag153.xml"/><Relationship Id="rId15" Type="http://schemas.openxmlformats.org/officeDocument/2006/relationships/tags" Target="../tags/tag152.xml"/><Relationship Id="rId14" Type="http://schemas.openxmlformats.org/officeDocument/2006/relationships/tags" Target="../tags/tag151.xml"/><Relationship Id="rId13" Type="http://schemas.openxmlformats.org/officeDocument/2006/relationships/tags" Target="../tags/tag150.xml"/><Relationship Id="rId12" Type="http://schemas.openxmlformats.org/officeDocument/2006/relationships/image" Target="../media/image26.jpeg"/><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39.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image" Target="../media/image27.png"/><Relationship Id="rId2" Type="http://schemas.microsoft.com/office/2007/relationships/media" Target="../media/media3.mp4"/><Relationship Id="rId1" Type="http://schemas.openxmlformats.org/officeDocument/2006/relationships/video" Target="../media/media3.mp4"/></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80.xml"/><Relationship Id="rId1" Type="http://schemas.openxmlformats.org/officeDocument/2006/relationships/tags" Target="../tags/tag179.xml"/></Relationships>
</file>

<file path=ppt/slides/_rels/slide2.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0" Type="http://schemas.openxmlformats.org/officeDocument/2006/relationships/slideLayout" Target="../slideLayouts/slideLayout2.xml"/><Relationship Id="rId2" Type="http://schemas.openxmlformats.org/officeDocument/2006/relationships/tags" Target="../tags/tag18.xml"/><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18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36.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4" Type="http://schemas.openxmlformats.org/officeDocument/2006/relationships/notesSlide" Target="../notesSlides/notesSlide6.xml"/><Relationship Id="rId13" Type="http://schemas.openxmlformats.org/officeDocument/2006/relationships/slideLayout" Target="../slideLayouts/slideLayout2.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5.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0.xml"/><Relationship Id="rId3"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media/media2.mp4"/></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tags" Target="../tags/tag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10211" y="0"/>
            <a:ext cx="12202211" cy="6858000"/>
          </a:xfrm>
          <a:prstGeom prst="rect">
            <a:avLst/>
          </a:prstGeom>
          <a:ln>
            <a:noFill/>
          </a:ln>
        </p:spPr>
      </p:pic>
      <p:sp>
        <p:nvSpPr>
          <p:cNvPr id="6" name="矩形 5"/>
          <p:cNvSpPr/>
          <p:nvPr/>
        </p:nvSpPr>
        <p:spPr>
          <a:xfrm>
            <a:off x="1511617" y="1922620"/>
            <a:ext cx="9314180" cy="2684104"/>
          </a:xfrm>
          <a:prstGeom prst="rect">
            <a:avLst/>
          </a:prstGeom>
          <a:solidFill>
            <a:schemeClr val="bg1"/>
          </a:solidFill>
          <a:ln>
            <a:noFill/>
          </a:ln>
          <a:effectLst>
            <a:outerShdw blurRad="177800" sx="103000" sy="103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pic>
        <p:nvPicPr>
          <p:cNvPr id="8" name="图片 7"/>
          <p:cNvPicPr>
            <a:picLocks noChangeAspect="1"/>
          </p:cNvPicPr>
          <p:nvPr/>
        </p:nvPicPr>
        <p:blipFill>
          <a:blip r:embed="rId2" cstate="screen"/>
          <a:stretch>
            <a:fillRect/>
          </a:stretch>
        </p:blipFill>
        <p:spPr>
          <a:xfrm rot="16200000" flipH="1">
            <a:off x="99171" y="-99171"/>
            <a:ext cx="1058956" cy="1257300"/>
          </a:xfrm>
          <a:prstGeom prst="rect">
            <a:avLst/>
          </a:prstGeom>
        </p:spPr>
      </p:pic>
      <p:sp>
        <p:nvSpPr>
          <p:cNvPr id="7" name="文本框 6"/>
          <p:cNvSpPr txBox="1"/>
          <p:nvPr>
            <p:custDataLst>
              <p:tags r:id="rId3"/>
            </p:custDataLst>
          </p:nvPr>
        </p:nvSpPr>
        <p:spPr>
          <a:xfrm>
            <a:off x="278179" y="685003"/>
            <a:ext cx="11924030" cy="755650"/>
          </a:xfrm>
          <a:prstGeom prst="rect">
            <a:avLst/>
          </a:prstGeom>
          <a:noFill/>
        </p:spPr>
        <p:txBody>
          <a:bodyPr wrap="square" rtlCol="0">
            <a:spAutoFit/>
          </a:bodyPr>
          <a:lstStyle>
            <a:defPPr>
              <a:defRPr lang="zh-CN"/>
            </a:defPPr>
            <a:lvl1pPr algn="ctr">
              <a:defRPr sz="6600" b="1">
                <a:solidFill>
                  <a:schemeClr val="tx1">
                    <a:lumMod val="75000"/>
                    <a:lumOff val="25000"/>
                  </a:schemeClr>
                </a:solidFill>
                <a:latin typeface="汉仪粗仿宋简" panose="02010604000101010101" pitchFamily="2" charset="-122"/>
                <a:ea typeface="汉仪粗仿宋简" panose="02010604000101010101" pitchFamily="2" charset="-122"/>
              </a:defRPr>
            </a:lvl1pPr>
          </a:lstStyle>
          <a:p>
            <a:pPr>
              <a:lnSpc>
                <a:spcPct val="120000"/>
              </a:lnSpc>
            </a:pPr>
            <a:r>
              <a:rPr lang="zh-CN" altLang="en-US" sz="3600" spc="600" dirty="0">
                <a:solidFill>
                  <a:srgbClr val="D00000"/>
                </a:solidFill>
                <a:latin typeface="+mn-lt"/>
                <a:ea typeface="+mn-ea"/>
                <a:cs typeface="+mn-ea"/>
                <a:sym typeface="+mn-lt"/>
              </a:rPr>
              <a:t>第二课：只有社会主义才能救中国</a:t>
            </a:r>
            <a:endParaRPr lang="zh-CN" altLang="en-US" sz="3600" spc="600" dirty="0">
              <a:solidFill>
                <a:srgbClr val="D00000"/>
              </a:solidFill>
              <a:latin typeface="+mn-lt"/>
              <a:ea typeface="+mn-ea"/>
              <a:cs typeface="+mn-ea"/>
              <a:sym typeface="+mn-lt"/>
            </a:endParaRPr>
          </a:p>
        </p:txBody>
      </p:sp>
      <p:sp>
        <p:nvSpPr>
          <p:cNvPr id="9" name="文本框 8"/>
          <p:cNvSpPr txBox="1"/>
          <p:nvPr/>
        </p:nvSpPr>
        <p:spPr>
          <a:xfrm>
            <a:off x="1980565" y="2699385"/>
            <a:ext cx="8006080" cy="829945"/>
          </a:xfrm>
          <a:prstGeom prst="rect">
            <a:avLst/>
          </a:prstGeom>
          <a:noFill/>
        </p:spPr>
        <p:txBody>
          <a:bodyPr wrap="square" rtlCol="0">
            <a:spAutoFit/>
          </a:bodyPr>
          <a:lstStyle>
            <a:defPPr>
              <a:defRPr lang="zh-CN"/>
            </a:defPPr>
            <a:lvl1pPr algn="ctr">
              <a:defRPr sz="6600" b="1">
                <a:solidFill>
                  <a:schemeClr val="tx1">
                    <a:lumMod val="75000"/>
                    <a:lumOff val="25000"/>
                  </a:schemeClr>
                </a:solidFill>
                <a:latin typeface="汉仪粗仿宋简" panose="02010604000101010101" pitchFamily="2" charset="-122"/>
                <a:ea typeface="汉仪粗仿宋简" panose="02010604000101010101" pitchFamily="2" charset="-122"/>
              </a:defRPr>
            </a:lvl1pPr>
          </a:lstStyle>
          <a:p>
            <a:pPr>
              <a:lnSpc>
                <a:spcPct val="120000"/>
              </a:lnSpc>
            </a:pPr>
            <a:r>
              <a:rPr lang="en-US" altLang="zh-CN" sz="4000" spc="600" dirty="0" smtClean="0">
                <a:solidFill>
                  <a:srgbClr val="D00000"/>
                </a:solidFill>
                <a:latin typeface="+mn-lt"/>
                <a:ea typeface="+mn-ea"/>
                <a:cs typeface="+mn-ea"/>
                <a:sym typeface="+mn-lt"/>
              </a:rPr>
              <a:t>2.1 </a:t>
            </a:r>
            <a:r>
              <a:rPr lang="zh-CN" altLang="en-US" sz="4000" spc="600" dirty="0" smtClean="0">
                <a:solidFill>
                  <a:srgbClr val="D00000"/>
                </a:solidFill>
                <a:latin typeface="+mn-lt"/>
                <a:ea typeface="+mn-ea"/>
                <a:cs typeface="+mn-ea"/>
                <a:sym typeface="+mn-lt"/>
              </a:rPr>
              <a:t>新民主主义革命的胜利</a:t>
            </a:r>
            <a:endParaRPr lang="zh-CN" altLang="en-US" sz="4000" spc="600" dirty="0" smtClean="0">
              <a:solidFill>
                <a:srgbClr val="D00000"/>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p:nvPr>
            <p:custDataLst>
              <p:tags r:id="rId1"/>
            </p:custDataLst>
          </p:nvPr>
        </p:nvSpPr>
        <p:spPr>
          <a:xfrm>
            <a:off x="243417" y="254857"/>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矩形 5"/>
          <p:cNvSpPr/>
          <p:nvPr/>
        </p:nvSpPr>
        <p:spPr>
          <a:xfrm>
            <a:off x="468630" y="1021080"/>
            <a:ext cx="5072380" cy="510540"/>
          </a:xfrm>
          <a:prstGeom prst="rect">
            <a:avLst/>
          </a:prstGeom>
        </p:spPr>
        <p:style>
          <a:lnRef idx="0">
            <a:srgbClr val="FFFFFF"/>
          </a:lnRef>
          <a:fillRef idx="1">
            <a:schemeClr val="accent1"/>
          </a:fillRef>
          <a:effectRef idx="0">
            <a:srgbClr val="FFFFFF"/>
          </a:effectRef>
          <a:fontRef idx="minor">
            <a:schemeClr val="lt1"/>
          </a:fontRef>
        </p:style>
        <p:txBody>
          <a:bodyPr wrap="square">
            <a:noAutofit/>
          </a:bodyPr>
          <a:lstStyle/>
          <a:p>
            <a:pPr>
              <a:spcBef>
                <a:spcPct val="0"/>
              </a:spcBef>
              <a:buNone/>
            </a:pPr>
            <a:r>
              <a:rPr lang="en-US" altLang="zh-CN" sz="3200" b="1" dirty="0" smtClean="0">
                <a:solidFill>
                  <a:schemeClr val="tx1"/>
                </a:solidFill>
                <a:latin typeface="楷体" panose="02010609060101010101" pitchFamily="49" charset="-122"/>
                <a:ea typeface="楷体" panose="02010609060101010101" pitchFamily="49" charset="-122"/>
              </a:rPr>
              <a:t>2.</a:t>
            </a:r>
            <a:r>
              <a:rPr lang="zh-CN" altLang="en-US" sz="3200" b="1" dirty="0" smtClean="0">
                <a:solidFill>
                  <a:schemeClr val="tx1"/>
                </a:solidFill>
                <a:latin typeface="楷体" panose="02010609060101010101" pitchFamily="49" charset="-122"/>
                <a:ea typeface="楷体" panose="02010609060101010101" pitchFamily="49" charset="-122"/>
              </a:rPr>
              <a:t>新民主主义革命的开端</a:t>
            </a:r>
            <a:endParaRPr lang="en-US" altLang="zh-CN" sz="3200" b="1" dirty="0" smtClean="0">
              <a:solidFill>
                <a:schemeClr val="tx1"/>
              </a:solidFill>
              <a:latin typeface="楷体" panose="02010609060101010101" pitchFamily="49" charset="-122"/>
              <a:ea typeface="楷体" panose="02010609060101010101" pitchFamily="49" charset="-122"/>
            </a:endParaRPr>
          </a:p>
          <a:p>
            <a:pPr>
              <a:spcBef>
                <a:spcPct val="0"/>
              </a:spcBef>
            </a:pPr>
            <a:r>
              <a:rPr lang="zh-CN" altLang="en-US" sz="3200" b="1" dirty="0">
                <a:solidFill>
                  <a:schemeClr val="tx1"/>
                </a:solidFill>
                <a:latin typeface="楷体" panose="02010609060101010101" pitchFamily="49" charset="-122"/>
                <a:ea typeface="楷体" panose="02010609060101010101" pitchFamily="49" charset="-122"/>
              </a:rPr>
              <a:t> </a:t>
            </a:r>
            <a:endParaRPr lang="zh-CN" altLang="en-US" sz="3200" b="1" dirty="0" smtClean="0">
              <a:solidFill>
                <a:schemeClr val="tx1"/>
              </a:solidFill>
              <a:latin typeface="楷体" panose="02010609060101010101" pitchFamily="49" charset="-122"/>
              <a:ea typeface="楷体" panose="02010609060101010101" pitchFamily="49" charset="-122"/>
            </a:endParaRPr>
          </a:p>
        </p:txBody>
      </p:sp>
      <p:sp>
        <p:nvSpPr>
          <p:cNvPr id="7" name="文本框 1"/>
          <p:cNvSpPr/>
          <p:nvPr>
            <p:custDataLst>
              <p:tags r:id="rId2"/>
            </p:custDataLst>
          </p:nvPr>
        </p:nvSpPr>
        <p:spPr>
          <a:xfrm>
            <a:off x="8296275" y="2284095"/>
            <a:ext cx="2973070" cy="583565"/>
          </a:xfrm>
          <a:prstGeom prst="rect">
            <a:avLst/>
          </a:prstGeom>
        </p:spPr>
        <p:style>
          <a:lnRef idx="2">
            <a:schemeClr val="accent1"/>
          </a:lnRef>
          <a:fillRef idx="0">
            <a:srgbClr val="FFFFFF"/>
          </a:fillRef>
          <a:effectRef idx="0">
            <a:srgbClr val="FFFFFF"/>
          </a:effectRef>
          <a:fontRef idx="minor">
            <a:schemeClr val="tx1"/>
          </a:fontRef>
        </p:style>
        <p:txBody>
          <a:bodyPr wrap="square">
            <a:spAutoFit/>
          </a:bodyPr>
          <a:lstStyle/>
          <a:p>
            <a:r>
              <a:rPr lang="en-US" altLang="zh-CN" sz="3200" b="1" dirty="0" smtClean="0">
                <a:latin typeface="楷体" panose="02010609060101010101" pitchFamily="49" charset="-122"/>
                <a:ea typeface="楷体" panose="02010609060101010101" pitchFamily="49" charset="-122"/>
                <a:sym typeface="宋体" panose="02010600030101010101" pitchFamily="2" charset="-122"/>
              </a:rPr>
              <a:t>——</a:t>
            </a:r>
            <a:r>
              <a:rPr lang="zh-CN" altLang="en-US" sz="3200" b="1" dirty="0" smtClean="0">
                <a:latin typeface="楷体" panose="02010609060101010101" pitchFamily="49" charset="-122"/>
                <a:ea typeface="楷体" panose="02010609060101010101" pitchFamily="49" charset="-122"/>
                <a:sym typeface="宋体" panose="02010600030101010101" pitchFamily="2" charset="-122"/>
              </a:rPr>
              <a:t>五四运动</a:t>
            </a:r>
            <a:endParaRPr lang="zh-CN" altLang="en-US" sz="3200" b="1" u="sng" dirty="0">
              <a:effectLst>
                <a:outerShdw blurRad="38100" dist="38100" dir="2700000">
                  <a:srgbClr val="C0C0C0"/>
                </a:outerShdw>
              </a:effectLst>
              <a:latin typeface="楷体" panose="02010609060101010101" pitchFamily="49" charset="-122"/>
              <a:ea typeface="楷体" panose="02010609060101010101" pitchFamily="49" charset="-122"/>
              <a:sym typeface="宋体" panose="02010600030101010101" pitchFamily="2" charset="-122"/>
            </a:endParaRPr>
          </a:p>
        </p:txBody>
      </p:sp>
      <p:sp>
        <p:nvSpPr>
          <p:cNvPr id="8" name="文本框 1"/>
          <p:cNvSpPr/>
          <p:nvPr>
            <p:custDataLst>
              <p:tags r:id="rId3"/>
            </p:custDataLst>
          </p:nvPr>
        </p:nvSpPr>
        <p:spPr>
          <a:xfrm>
            <a:off x="457570" y="2976863"/>
            <a:ext cx="1996263" cy="523220"/>
          </a:xfrm>
          <a:prstGeom prst="rect">
            <a:avLst/>
          </a:prstGeom>
          <a:solidFill>
            <a:srgbClr val="FFF1DD"/>
          </a:solidFill>
          <a:ln w="9525" cap="flat" cmpd="sng">
            <a:solidFill>
              <a:srgbClr val="0000CC"/>
            </a:solidFill>
            <a:prstDash val="solid"/>
            <a:miter/>
            <a:headEnd type="none" w="med" len="med"/>
            <a:tailEnd type="none" w="med" len="med"/>
          </a:ln>
        </p:spPr>
        <p:txBody>
          <a:bodyPr wrap="square">
            <a:spAutoFit/>
          </a:bodyPr>
          <a:lstStyle/>
          <a:p>
            <a:r>
              <a:rPr lang="zh-CN" altLang="en-US" sz="2800" b="1" dirty="0" smtClean="0">
                <a:latin typeface="楷体" panose="02010609060101010101" pitchFamily="49" charset="-122"/>
                <a:ea typeface="楷体" panose="02010609060101010101" pitchFamily="49" charset="-122"/>
              </a:rPr>
              <a:t>（</a:t>
            </a:r>
            <a:r>
              <a:rPr lang="en-US" altLang="zh-CN" sz="2800" b="1" dirty="0" smtClean="0">
                <a:latin typeface="楷体" panose="02010609060101010101" pitchFamily="49" charset="-122"/>
                <a:ea typeface="楷体" panose="02010609060101010101" pitchFamily="49" charset="-122"/>
              </a:rPr>
              <a:t>1</a:t>
            </a:r>
            <a:r>
              <a:rPr lang="zh-CN" altLang="en-US" sz="2800" b="1" dirty="0" smtClean="0">
                <a:latin typeface="楷体" panose="02010609060101010101" pitchFamily="49" charset="-122"/>
                <a:ea typeface="楷体" panose="02010609060101010101" pitchFamily="49" charset="-122"/>
              </a:rPr>
              <a:t>）特点</a:t>
            </a:r>
            <a:endParaRPr lang="zh-CN" altLang="en-US" sz="2800" b="1" dirty="0">
              <a:latin typeface="楷体" panose="02010609060101010101" pitchFamily="49" charset="-122"/>
              <a:ea typeface="楷体" panose="02010609060101010101" pitchFamily="49" charset="-122"/>
            </a:endParaRPr>
          </a:p>
        </p:txBody>
      </p:sp>
      <p:sp>
        <p:nvSpPr>
          <p:cNvPr id="9" name="左大括号 5"/>
          <p:cNvSpPr/>
          <p:nvPr>
            <p:custDataLst>
              <p:tags r:id="rId4"/>
            </p:custDataLst>
          </p:nvPr>
        </p:nvSpPr>
        <p:spPr>
          <a:xfrm>
            <a:off x="314325" y="4053840"/>
            <a:ext cx="225425" cy="1572895"/>
          </a:xfrm>
          <a:prstGeom prst="leftBrace">
            <a:avLst>
              <a:gd name="adj1" fmla="val 100811"/>
              <a:gd name="adj2" fmla="val 50000"/>
            </a:avLst>
          </a:prstGeom>
          <a:noFill/>
          <a:ln w="28575" cap="flat" cmpd="sng">
            <a:solidFill>
              <a:schemeClr val="tx1"/>
            </a:solidFill>
            <a:prstDash val="solid"/>
            <a:miter/>
            <a:headEnd type="none" w="med" len="med"/>
            <a:tailEnd type="none" w="med" len="med"/>
          </a:ln>
        </p:spPr>
        <p:txBody>
          <a:bodyPr anchor="ctr" anchorCtr="0"/>
          <a:lstStyle/>
          <a:p>
            <a:pPr algn="ctr"/>
            <a:endParaRPr lang="zh-CN" altLang="en-US" sz="2400">
              <a:ea typeface="楷体" panose="02010609060101010101" pitchFamily="49" charset="-122"/>
            </a:endParaRPr>
          </a:p>
        </p:txBody>
      </p:sp>
      <p:sp>
        <p:nvSpPr>
          <p:cNvPr id="10" name="文本框 11"/>
          <p:cNvSpPr/>
          <p:nvPr>
            <p:custDataLst>
              <p:tags r:id="rId5"/>
            </p:custDataLst>
          </p:nvPr>
        </p:nvSpPr>
        <p:spPr>
          <a:xfrm>
            <a:off x="539750" y="3879975"/>
            <a:ext cx="3071551" cy="461665"/>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400" b="1" dirty="0">
                <a:solidFill>
                  <a:srgbClr val="000000"/>
                </a:solidFill>
                <a:latin typeface="楷体" panose="02010609060101010101" pitchFamily="49" charset="-122"/>
                <a:ea typeface="楷体" panose="02010609060101010101" pitchFamily="49" charset="-122"/>
              </a:rPr>
              <a:t>反帝反封建的</a:t>
            </a:r>
            <a:r>
              <a:rPr lang="zh-CN" altLang="en-US" sz="2400" b="1" dirty="0">
                <a:solidFill>
                  <a:srgbClr val="FF0000"/>
                </a:solidFill>
                <a:latin typeface="楷体" panose="02010609060101010101" pitchFamily="49" charset="-122"/>
                <a:ea typeface="楷体" panose="02010609060101010101" pitchFamily="49" charset="-122"/>
              </a:rPr>
              <a:t>革命性</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1" name="文本框 12"/>
          <p:cNvSpPr/>
          <p:nvPr>
            <p:custDataLst>
              <p:tags r:id="rId6"/>
            </p:custDataLst>
          </p:nvPr>
        </p:nvSpPr>
        <p:spPr>
          <a:xfrm>
            <a:off x="539750" y="4607232"/>
            <a:ext cx="3376163" cy="461665"/>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400" b="1" dirty="0">
                <a:solidFill>
                  <a:srgbClr val="000000"/>
                </a:solidFill>
                <a:latin typeface="楷体" panose="02010609060101010101" pitchFamily="49" charset="-122"/>
                <a:ea typeface="楷体" panose="02010609060101010101" pitchFamily="49" charset="-122"/>
              </a:rPr>
              <a:t>追求强国真理的</a:t>
            </a:r>
            <a:r>
              <a:rPr lang="zh-CN" altLang="en-US" sz="2400" b="1" dirty="0">
                <a:solidFill>
                  <a:srgbClr val="FF0000"/>
                </a:solidFill>
                <a:latin typeface="楷体" panose="02010609060101010101" pitchFamily="49" charset="-122"/>
                <a:ea typeface="楷体" panose="02010609060101010101" pitchFamily="49" charset="-122"/>
              </a:rPr>
              <a:t>进步性</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2" name="文本框 13"/>
          <p:cNvSpPr/>
          <p:nvPr>
            <p:custDataLst>
              <p:tags r:id="rId7"/>
            </p:custDataLst>
          </p:nvPr>
        </p:nvSpPr>
        <p:spPr>
          <a:xfrm>
            <a:off x="458047" y="5294794"/>
            <a:ext cx="4047495" cy="461665"/>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400" b="1" dirty="0">
                <a:solidFill>
                  <a:srgbClr val="000000"/>
                </a:solidFill>
                <a:latin typeface="楷体" panose="02010609060101010101" pitchFamily="49" charset="-122"/>
                <a:ea typeface="楷体" panose="02010609060101010101" pitchFamily="49" charset="-122"/>
              </a:rPr>
              <a:t>各族各界群众参与的</a:t>
            </a:r>
            <a:r>
              <a:rPr lang="zh-CN" altLang="en-US" sz="2400" b="1" dirty="0">
                <a:solidFill>
                  <a:srgbClr val="FF0000"/>
                </a:solidFill>
                <a:latin typeface="楷体" panose="02010609060101010101" pitchFamily="49" charset="-122"/>
                <a:ea typeface="楷体" panose="02010609060101010101" pitchFamily="49" charset="-122"/>
              </a:rPr>
              <a:t>广泛性</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3" name="文本框 1"/>
          <p:cNvSpPr/>
          <p:nvPr>
            <p:custDataLst>
              <p:tags r:id="rId8"/>
            </p:custDataLst>
          </p:nvPr>
        </p:nvSpPr>
        <p:spPr>
          <a:xfrm>
            <a:off x="5190216" y="2714357"/>
            <a:ext cx="2124994" cy="523220"/>
          </a:xfrm>
          <a:prstGeom prst="rect">
            <a:avLst/>
          </a:prstGeom>
          <a:solidFill>
            <a:srgbClr val="FFF1DD"/>
          </a:solidFill>
          <a:ln w="9525" cap="flat" cmpd="sng">
            <a:solidFill>
              <a:srgbClr val="0000CC"/>
            </a:solidFill>
            <a:prstDash val="solid"/>
            <a:miter/>
            <a:headEnd type="none" w="med" len="med"/>
            <a:tailEnd type="none" w="med" len="med"/>
          </a:ln>
        </p:spPr>
        <p:txBody>
          <a:bodyPr wrap="square">
            <a:spAutoFit/>
          </a:bodyPr>
          <a:lstStyle/>
          <a:p>
            <a:r>
              <a:rPr lang="zh-CN" altLang="en-US" sz="2800" b="1" dirty="0" smtClean="0">
                <a:latin typeface="楷体" panose="02010609060101010101" pitchFamily="49" charset="-122"/>
                <a:ea typeface="楷体" panose="02010609060101010101" pitchFamily="49" charset="-122"/>
              </a:rPr>
              <a:t>（</a:t>
            </a:r>
            <a:r>
              <a:rPr lang="en-US" altLang="zh-CN" sz="2800" b="1" dirty="0" smtClean="0">
                <a:latin typeface="楷体" panose="02010609060101010101" pitchFamily="49" charset="-122"/>
                <a:ea typeface="楷体" panose="02010609060101010101" pitchFamily="49" charset="-122"/>
              </a:rPr>
              <a:t>2</a:t>
            </a:r>
            <a:r>
              <a:rPr lang="zh-CN" altLang="en-US" sz="2800" b="1" dirty="0" smtClean="0">
                <a:latin typeface="楷体" panose="02010609060101010101" pitchFamily="49" charset="-122"/>
                <a:ea typeface="楷体" panose="02010609060101010101" pitchFamily="49" charset="-122"/>
              </a:rPr>
              <a:t>）意义</a:t>
            </a:r>
            <a:endParaRPr lang="zh-CN" altLang="en-US" sz="2800" b="1" dirty="0">
              <a:latin typeface="楷体" panose="02010609060101010101" pitchFamily="49" charset="-122"/>
              <a:ea typeface="楷体" panose="02010609060101010101" pitchFamily="49" charset="-122"/>
            </a:endParaRPr>
          </a:p>
        </p:txBody>
      </p:sp>
      <p:sp>
        <p:nvSpPr>
          <p:cNvPr id="14" name="左大括号 5"/>
          <p:cNvSpPr/>
          <p:nvPr>
            <p:custDataLst>
              <p:tags r:id="rId9"/>
            </p:custDataLst>
          </p:nvPr>
        </p:nvSpPr>
        <p:spPr>
          <a:xfrm>
            <a:off x="4924147" y="3708674"/>
            <a:ext cx="192053" cy="2342358"/>
          </a:xfrm>
          <a:prstGeom prst="leftBrace">
            <a:avLst>
              <a:gd name="adj1" fmla="val 100776"/>
              <a:gd name="adj2" fmla="val 50000"/>
            </a:avLst>
          </a:prstGeom>
          <a:noFill/>
          <a:ln w="28575" cap="flat" cmpd="sng">
            <a:solidFill>
              <a:schemeClr val="tx1"/>
            </a:solidFill>
            <a:prstDash val="solid"/>
            <a:miter/>
            <a:headEnd type="none" w="med" len="med"/>
            <a:tailEnd type="none" w="med" len="med"/>
          </a:ln>
        </p:spPr>
        <p:txBody>
          <a:bodyPr anchor="ctr" anchorCtr="0"/>
          <a:lstStyle/>
          <a:p>
            <a:pPr algn="ctr"/>
            <a:endParaRPr lang="zh-CN" altLang="en-US" sz="2400">
              <a:ea typeface="楷体" panose="02010609060101010101" pitchFamily="49" charset="-122"/>
            </a:endParaRPr>
          </a:p>
        </p:txBody>
      </p:sp>
      <p:sp>
        <p:nvSpPr>
          <p:cNvPr id="15" name="矩形 10"/>
          <p:cNvSpPr/>
          <p:nvPr>
            <p:custDataLst>
              <p:tags r:id="rId10"/>
            </p:custDataLst>
          </p:nvPr>
        </p:nvSpPr>
        <p:spPr>
          <a:xfrm>
            <a:off x="5119500" y="4587514"/>
            <a:ext cx="6911300" cy="830997"/>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400" b="1" dirty="0">
                <a:solidFill>
                  <a:srgbClr val="000000"/>
                </a:solidFill>
                <a:latin typeface="楷体" panose="02010609060101010101" pitchFamily="49" charset="-122"/>
                <a:ea typeface="楷体" panose="02010609060101010101" pitchFamily="49" charset="-122"/>
              </a:rPr>
              <a:t>促进了马克思主义同中国工人运动的</a:t>
            </a:r>
            <a:r>
              <a:rPr lang="zh-CN" altLang="en-US" sz="2400" b="1" dirty="0">
                <a:solidFill>
                  <a:srgbClr val="FF0000"/>
                </a:solidFill>
                <a:latin typeface="楷体" panose="02010609060101010101" pitchFamily="49" charset="-122"/>
                <a:ea typeface="楷体" panose="02010609060101010101" pitchFamily="49" charset="-122"/>
              </a:rPr>
              <a:t>结合</a:t>
            </a:r>
            <a:r>
              <a:rPr lang="zh-CN" altLang="en-US" sz="2400" b="1" dirty="0">
                <a:solidFill>
                  <a:srgbClr val="000000"/>
                </a:solidFill>
                <a:latin typeface="楷体" panose="02010609060101010101" pitchFamily="49" charset="-122"/>
                <a:ea typeface="楷体" panose="02010609060101010101" pitchFamily="49" charset="-122"/>
              </a:rPr>
              <a:t>，为</a:t>
            </a:r>
            <a:r>
              <a:rPr lang="zh-CN" altLang="en-US" sz="2400" b="1" dirty="0">
                <a:solidFill>
                  <a:srgbClr val="FF0000"/>
                </a:solidFill>
                <a:latin typeface="楷体" panose="02010609060101010101" pitchFamily="49" charset="-122"/>
                <a:ea typeface="楷体" panose="02010609060101010101" pitchFamily="49" charset="-122"/>
              </a:rPr>
              <a:t>中国共产党成立</a:t>
            </a:r>
            <a:r>
              <a:rPr lang="zh-CN" altLang="en-US" sz="2400" b="1" dirty="0">
                <a:solidFill>
                  <a:srgbClr val="000000"/>
                </a:solidFill>
                <a:latin typeface="楷体" panose="02010609060101010101" pitchFamily="49" charset="-122"/>
                <a:ea typeface="楷体" panose="02010609060101010101" pitchFamily="49" charset="-122"/>
              </a:rPr>
              <a:t>做了</a:t>
            </a:r>
            <a:r>
              <a:rPr lang="zh-CN" altLang="en-US" sz="2400" b="1" dirty="0">
                <a:solidFill>
                  <a:srgbClr val="FF0000"/>
                </a:solidFill>
                <a:latin typeface="楷体" panose="02010609060101010101" pitchFamily="49" charset="-122"/>
                <a:ea typeface="楷体" panose="02010609060101010101" pitchFamily="49" charset="-122"/>
              </a:rPr>
              <a:t>思想上干部上的准备</a:t>
            </a:r>
            <a:r>
              <a:rPr lang="zh-CN" altLang="en-US" sz="2400" b="1" dirty="0">
                <a:solidFill>
                  <a:srgbClr val="000000"/>
                </a:solidFill>
                <a:latin typeface="楷体" panose="02010609060101010101" pitchFamily="49" charset="-122"/>
                <a:ea typeface="楷体" panose="02010609060101010101" pitchFamily="49" charset="-122"/>
              </a:rPr>
              <a:t>。</a:t>
            </a:r>
            <a:endParaRPr lang="zh-CN" altLang="en-US" sz="2400" b="1" dirty="0">
              <a:solidFill>
                <a:srgbClr val="000000"/>
              </a:solidFill>
              <a:latin typeface="楷体" panose="02010609060101010101" pitchFamily="49" charset="-122"/>
              <a:ea typeface="楷体" panose="02010609060101010101" pitchFamily="49" charset="-122"/>
            </a:endParaRPr>
          </a:p>
        </p:txBody>
      </p:sp>
      <p:sp>
        <p:nvSpPr>
          <p:cNvPr id="16" name="矩形 11"/>
          <p:cNvSpPr/>
          <p:nvPr>
            <p:custDataLst>
              <p:tags r:id="rId11"/>
            </p:custDataLst>
          </p:nvPr>
        </p:nvSpPr>
        <p:spPr>
          <a:xfrm>
            <a:off x="5078664" y="3519607"/>
            <a:ext cx="2954655" cy="4616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400" b="1" dirty="0">
                <a:solidFill>
                  <a:srgbClr val="000000"/>
                </a:solidFill>
                <a:latin typeface="楷体" panose="02010609060101010101" pitchFamily="49" charset="-122"/>
                <a:ea typeface="楷体" panose="02010609060101010101" pitchFamily="49" charset="-122"/>
              </a:rPr>
              <a:t>推动了</a:t>
            </a:r>
            <a:r>
              <a:rPr lang="zh-CN" altLang="en-US" sz="2400" b="1" dirty="0">
                <a:solidFill>
                  <a:srgbClr val="FF0000"/>
                </a:solidFill>
                <a:latin typeface="楷体" panose="02010609060101010101" pitchFamily="49" charset="-122"/>
                <a:ea typeface="楷体" panose="02010609060101010101" pitchFamily="49" charset="-122"/>
              </a:rPr>
              <a:t>中国社会进步</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7" name="矩形 12"/>
          <p:cNvSpPr/>
          <p:nvPr>
            <p:custDataLst>
              <p:tags r:id="rId12"/>
            </p:custDataLst>
          </p:nvPr>
        </p:nvSpPr>
        <p:spPr>
          <a:xfrm>
            <a:off x="5068441" y="4053560"/>
            <a:ext cx="4493538" cy="4616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400" b="1" dirty="0">
                <a:solidFill>
                  <a:srgbClr val="000000"/>
                </a:solidFill>
                <a:latin typeface="楷体" panose="02010609060101010101" pitchFamily="49" charset="-122"/>
                <a:ea typeface="楷体" panose="02010609060101010101" pitchFamily="49" charset="-122"/>
              </a:rPr>
              <a:t>促进了</a:t>
            </a:r>
            <a:r>
              <a:rPr lang="zh-CN" altLang="en-US" sz="2400" b="1" dirty="0">
                <a:solidFill>
                  <a:srgbClr val="FF0000"/>
                </a:solidFill>
                <a:latin typeface="楷体" panose="02010609060101010101" pitchFamily="49" charset="-122"/>
                <a:ea typeface="楷体" panose="02010609060101010101" pitchFamily="49" charset="-122"/>
              </a:rPr>
              <a:t>马克思主义</a:t>
            </a:r>
            <a:r>
              <a:rPr lang="zh-CN" altLang="en-US" sz="2400" b="1" dirty="0">
                <a:solidFill>
                  <a:srgbClr val="000000"/>
                </a:solidFill>
                <a:latin typeface="楷体" panose="02010609060101010101" pitchFamily="49" charset="-122"/>
                <a:ea typeface="楷体" panose="02010609060101010101" pitchFamily="49" charset="-122"/>
              </a:rPr>
              <a:t>在中国的</a:t>
            </a:r>
            <a:r>
              <a:rPr lang="zh-CN" altLang="en-US" sz="2400" b="1" dirty="0">
                <a:solidFill>
                  <a:srgbClr val="FF0000"/>
                </a:solidFill>
                <a:latin typeface="楷体" panose="02010609060101010101" pitchFamily="49" charset="-122"/>
                <a:ea typeface="楷体" panose="02010609060101010101" pitchFamily="49" charset="-122"/>
              </a:rPr>
              <a:t>传播</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18" name="矩形 13"/>
          <p:cNvSpPr/>
          <p:nvPr>
            <p:custDataLst>
              <p:tags r:id="rId13"/>
            </p:custDataLst>
          </p:nvPr>
        </p:nvSpPr>
        <p:spPr>
          <a:xfrm>
            <a:off x="5119500" y="5527978"/>
            <a:ext cx="6310317" cy="830997"/>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400" b="1" dirty="0">
                <a:solidFill>
                  <a:srgbClr val="000000"/>
                </a:solidFill>
                <a:latin typeface="楷体" panose="02010609060101010101" pitchFamily="49" charset="-122"/>
                <a:ea typeface="楷体" panose="02010609060101010101" pitchFamily="49" charset="-122"/>
              </a:rPr>
              <a:t>为</a:t>
            </a:r>
            <a:r>
              <a:rPr lang="zh-CN" altLang="en-US" sz="2400" b="1" dirty="0">
                <a:solidFill>
                  <a:srgbClr val="FF0000"/>
                </a:solidFill>
                <a:latin typeface="楷体" panose="02010609060101010101" pitchFamily="49" charset="-122"/>
                <a:ea typeface="楷体" panose="02010609060101010101" pitchFamily="49" charset="-122"/>
              </a:rPr>
              <a:t>新</a:t>
            </a:r>
            <a:r>
              <a:rPr lang="zh-CN" altLang="en-US" sz="2400" b="1" dirty="0">
                <a:solidFill>
                  <a:srgbClr val="000000"/>
                </a:solidFill>
                <a:latin typeface="楷体" panose="02010609060101010101" pitchFamily="49" charset="-122"/>
                <a:ea typeface="楷体" panose="02010609060101010101" pitchFamily="49" charset="-122"/>
              </a:rPr>
              <a:t>的革命力量、革命文化、革命斗争登上历史舞台</a:t>
            </a:r>
            <a:r>
              <a:rPr lang="zh-CN" altLang="en-US" sz="2400" b="1" dirty="0">
                <a:solidFill>
                  <a:srgbClr val="FF0000"/>
                </a:solidFill>
                <a:latin typeface="楷体" panose="02010609060101010101" pitchFamily="49" charset="-122"/>
                <a:ea typeface="楷体" panose="02010609060101010101" pitchFamily="49" charset="-122"/>
              </a:rPr>
              <a:t>创造了条件</a:t>
            </a:r>
            <a:endParaRPr lang="zh-CN" altLang="en-US" sz="2400" b="1" dirty="0">
              <a:solidFill>
                <a:srgbClr val="FF0000"/>
              </a:solidFill>
              <a:latin typeface="楷体" panose="02010609060101010101" pitchFamily="49" charset="-122"/>
              <a:ea typeface="楷体" panose="02010609060101010101" pitchFamily="49" charset="-122"/>
            </a:endParaRPr>
          </a:p>
        </p:txBody>
      </p:sp>
      <p:sp>
        <p:nvSpPr>
          <p:cNvPr id="2" name="文本框 1"/>
          <p:cNvSpPr txBox="1"/>
          <p:nvPr/>
        </p:nvSpPr>
        <p:spPr>
          <a:xfrm>
            <a:off x="814705" y="1616075"/>
            <a:ext cx="9316085" cy="583565"/>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r>
              <a:rPr lang="zh-CN" altLang="en-US" sz="3200" b="1" dirty="0" smtClean="0">
                <a:latin typeface="楷体" panose="02010609060101010101" pitchFamily="49" charset="-122"/>
                <a:ea typeface="楷体" panose="02010609060101010101" pitchFamily="49" charset="-122"/>
                <a:sym typeface="+mn-ea"/>
              </a:rPr>
              <a:t>（</a:t>
            </a:r>
            <a:r>
              <a:rPr lang="zh-CN" altLang="en-US" sz="3200" b="1" dirty="0">
                <a:latin typeface="楷体" panose="02010609060101010101" pitchFamily="49" charset="-122"/>
                <a:ea typeface="楷体" panose="02010609060101010101" pitchFamily="49" charset="-122"/>
                <a:sym typeface="+mn-ea"/>
              </a:rPr>
              <a:t>旧民主主义革命走向新民主主义革命的</a:t>
            </a:r>
            <a:r>
              <a:rPr lang="zh-CN" altLang="en-US" sz="3200" b="1" dirty="0" smtClean="0">
                <a:latin typeface="楷体" panose="02010609060101010101" pitchFamily="49" charset="-122"/>
                <a:ea typeface="楷体" panose="02010609060101010101" pitchFamily="49" charset="-122"/>
                <a:sym typeface="+mn-ea"/>
              </a:rPr>
              <a:t>转折点）</a:t>
            </a:r>
            <a:endParaRPr lang="zh-CN" altLang="en-US" sz="3200" b="1" dirty="0" smtClean="0">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7" grpId="0" bldLvl="0" animBg="1"/>
      <p:bldP spid="7" grpId="1"/>
      <p:bldP spid="8" grpId="0" animBg="1"/>
      <p:bldP spid="8" grpId="1" animBg="1"/>
      <p:bldP spid="9" grpId="0" bldLvl="0" animBg="1"/>
      <p:bldP spid="9" grpId="1" animBg="1"/>
      <p:bldP spid="10" grpId="0"/>
      <p:bldP spid="10" grpId="1"/>
      <p:bldP spid="11" grpId="0"/>
      <p:bldP spid="11" grpId="1"/>
      <p:bldP spid="12" grpId="0"/>
      <p:bldP spid="12" grpId="1"/>
      <p:bldP spid="13" grpId="0" bldLvl="0" animBg="1"/>
      <p:bldP spid="13" grpId="1" animBg="1"/>
      <p:bldP spid="14" grpId="0" bldLvl="0" animBg="1"/>
      <p:bldP spid="14" grpId="1" animBg="1"/>
      <p:bldP spid="15" grpId="0"/>
      <p:bldP spid="15" grpId="1"/>
      <p:bldP spid="16" grpId="0"/>
      <p:bldP spid="16" grpId="1"/>
      <p:bldP spid="17" grpId="0"/>
      <p:bldP spid="17" grpId="1"/>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p:nvPr>
            <p:custDataLst>
              <p:tags r:id="rId1"/>
            </p:custDataLst>
          </p:nvPr>
        </p:nvSpPr>
        <p:spPr>
          <a:xfrm>
            <a:off x="243417" y="254857"/>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9" name="矩形 3"/>
          <p:cNvSpPr>
            <a:spLocks noChangeArrowheads="1"/>
          </p:cNvSpPr>
          <p:nvPr/>
        </p:nvSpPr>
        <p:spPr bwMode="auto">
          <a:xfrm>
            <a:off x="211015" y="1127679"/>
            <a:ext cx="8318673" cy="584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rgbClr val="FFFFFF"/>
          </a:lnRef>
          <a:fillRef idx="1">
            <a:schemeClr val="accent1"/>
          </a:fillRef>
          <a:effectRef idx="0">
            <a:srgbClr val="FFFFFF"/>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spcBef>
                <a:spcPct val="0"/>
              </a:spcBef>
              <a:buNone/>
            </a:pPr>
            <a:r>
              <a:rPr lang="en-US" altLang="zh-CN" b="1" dirty="0">
                <a:solidFill>
                  <a:schemeClr val="tx1"/>
                </a:solidFill>
                <a:latin typeface="楷体" panose="02010609060101010101" pitchFamily="49" charset="-122"/>
                <a:ea typeface="楷体" panose="02010609060101010101" pitchFamily="49" charset="-122"/>
              </a:rPr>
              <a:t>3.</a:t>
            </a:r>
            <a:r>
              <a:rPr lang="zh-CN" altLang="en-US" b="1" dirty="0">
                <a:solidFill>
                  <a:schemeClr val="tx1"/>
                </a:solidFill>
                <a:latin typeface="楷体" panose="02010609060101010101" pitchFamily="49" charset="-122"/>
                <a:ea typeface="楷体" panose="02010609060101010101" pitchFamily="49" charset="-122"/>
              </a:rPr>
              <a:t>新民主主义革命的领导力量：中国共产党</a:t>
            </a:r>
            <a:endParaRPr lang="zh-CN" altLang="en-US" b="1" dirty="0">
              <a:solidFill>
                <a:schemeClr val="tx1"/>
              </a:solidFill>
              <a:latin typeface="楷体" panose="02010609060101010101" pitchFamily="49" charset="-122"/>
              <a:ea typeface="楷体" panose="02010609060101010101" pitchFamily="49" charset="-122"/>
            </a:endParaRPr>
          </a:p>
        </p:txBody>
      </p:sp>
      <p:pic>
        <p:nvPicPr>
          <p:cNvPr id="11" name="图片 10"/>
          <p:cNvPicPr/>
          <p:nvPr/>
        </p:nvPicPr>
        <p:blipFill>
          <a:blip r:embed="rId2"/>
          <a:stretch>
            <a:fillRect/>
          </a:stretch>
        </p:blipFill>
        <p:spPr>
          <a:xfrm>
            <a:off x="5986145" y="1894205"/>
            <a:ext cx="5786755" cy="4075430"/>
          </a:xfrm>
          <a:prstGeom prst="rect">
            <a:avLst/>
          </a:prstGeom>
          <a:noFill/>
          <a:ln w="9525">
            <a:noFill/>
          </a:ln>
        </p:spPr>
      </p:pic>
      <p:grpSp>
        <p:nvGrpSpPr>
          <p:cNvPr id="12" name="组合 11"/>
          <p:cNvGrpSpPr/>
          <p:nvPr/>
        </p:nvGrpSpPr>
        <p:grpSpPr>
          <a:xfrm>
            <a:off x="575945" y="1943051"/>
            <a:ext cx="5230495" cy="2600325"/>
            <a:chOff x="1026160" y="1876425"/>
            <a:chExt cx="5230495" cy="2600325"/>
          </a:xfrm>
        </p:grpSpPr>
        <p:grpSp>
          <p:nvGrpSpPr>
            <p:cNvPr id="13" name="组合 12"/>
            <p:cNvGrpSpPr/>
            <p:nvPr/>
          </p:nvGrpSpPr>
          <p:grpSpPr>
            <a:xfrm>
              <a:off x="1026160" y="1876425"/>
              <a:ext cx="5230495" cy="662940"/>
              <a:chOff x="9465" y="3755"/>
              <a:chExt cx="8237" cy="1044"/>
            </a:xfrm>
          </p:grpSpPr>
          <p:sp>
            <p:nvSpPr>
              <p:cNvPr id="24" name="文本框 23"/>
              <p:cNvSpPr txBox="1"/>
              <p:nvPr>
                <p:custDataLst>
                  <p:tags r:id="rId3"/>
                </p:custDataLst>
              </p:nvPr>
            </p:nvSpPr>
            <p:spPr>
              <a:xfrm>
                <a:off x="9465" y="4075"/>
                <a:ext cx="2208" cy="725"/>
              </a:xfrm>
              <a:prstGeom prst="rect">
                <a:avLst/>
              </a:prstGeom>
              <a:noFill/>
            </p:spPr>
            <p:txBody>
              <a:bodyPr wrap="none" rtlCol="0">
                <a:spAutoFit/>
              </a:bodyPr>
              <a:lstStyle/>
              <a:p>
                <a:pPr algn="l"/>
                <a:r>
                  <a:rPr lang="zh-CN" altLang="en-US" sz="2400" b="1" dirty="0" smtClean="0">
                    <a:ln>
                      <a:noFill/>
                    </a:ln>
                    <a:solidFill>
                      <a:srgbClr val="1D41D5"/>
                    </a:solidFill>
                    <a:effectLst/>
                    <a:uLnTx/>
                    <a:uFillTx/>
                    <a:latin typeface="楷体" panose="02010609060101010101" pitchFamily="49" charset="-122"/>
                    <a:ea typeface="楷体" panose="02010609060101010101" pitchFamily="49" charset="-122"/>
                    <a:sym typeface="+mn-ea"/>
                  </a:rPr>
                  <a:t>马列主义</a:t>
                </a:r>
                <a:endParaRPr kumimoji="0" lang="zh-CN" altLang="en-US" sz="2400" b="1" i="0" u="none" strike="noStrike" kern="1200" cap="none" spc="0" normalizeH="0" baseline="0" noProof="1" smtClean="0">
                  <a:ln>
                    <a:noFill/>
                  </a:ln>
                  <a:solidFill>
                    <a:srgbClr val="1D41D5"/>
                  </a:solidFill>
                  <a:effectLst/>
                  <a:uLnTx/>
                  <a:uFillTx/>
                  <a:latin typeface="楷体" panose="02010609060101010101" pitchFamily="49" charset="-122"/>
                  <a:ea typeface="楷体" panose="02010609060101010101" pitchFamily="49" charset="-122"/>
                  <a:sym typeface="+mn-ea"/>
                </a:endParaRPr>
              </a:p>
            </p:txBody>
          </p:sp>
          <p:cxnSp>
            <p:nvCxnSpPr>
              <p:cNvPr id="25" name="直接连接符 24"/>
              <p:cNvCxnSpPr>
                <a:stCxn id="24" idx="3"/>
              </p:cNvCxnSpPr>
              <p:nvPr>
                <p:custDataLst>
                  <p:tags r:id="rId4"/>
                </p:custDataLst>
              </p:nvPr>
            </p:nvCxnSpPr>
            <p:spPr>
              <a:xfrm flipV="1">
                <a:off x="11673" y="4430"/>
                <a:ext cx="2719" cy="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5"/>
                </p:custDataLst>
              </p:nvPr>
            </p:nvSpPr>
            <p:spPr>
              <a:xfrm>
                <a:off x="14392" y="4075"/>
                <a:ext cx="3311" cy="725"/>
              </a:xfrm>
              <a:prstGeom prst="rect">
                <a:avLst/>
              </a:prstGeom>
              <a:noFill/>
            </p:spPr>
            <p:txBody>
              <a:bodyPr wrap="none" rtlCol="0">
                <a:spAutoFit/>
              </a:bodyPr>
              <a:lstStyle/>
              <a:p>
                <a:pPr algn="l"/>
                <a:r>
                  <a:rPr lang="zh-CN" altLang="en-US" sz="2400" b="1" dirty="0">
                    <a:ln>
                      <a:noFill/>
                    </a:ln>
                    <a:solidFill>
                      <a:srgbClr val="0070C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ln>
                      <a:noFill/>
                    </a:ln>
                    <a:solidFill>
                      <a:srgbClr val="1D41D5"/>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中国工人运动</a:t>
                </a:r>
                <a:endParaRPr kumimoji="0" lang="zh-CN" altLang="en-US" sz="2400" b="1" i="0" u="none" strike="noStrike" kern="1200" cap="none" spc="0" normalizeH="0" baseline="0" noProof="1">
                  <a:ln>
                    <a:noFill/>
                  </a:ln>
                  <a:solidFill>
                    <a:srgbClr val="1D41D5"/>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7" name="矩形 9"/>
              <p:cNvSpPr/>
              <p:nvPr>
                <p:custDataLst>
                  <p:tags r:id="rId6"/>
                </p:custDataLst>
              </p:nvPr>
            </p:nvSpPr>
            <p:spPr>
              <a:xfrm>
                <a:off x="11564" y="3755"/>
                <a:ext cx="2907" cy="725"/>
              </a:xfrm>
              <a:prstGeom prst="rect">
                <a:avLst/>
              </a:prstGeom>
              <a:noFill/>
              <a:ln w="9525">
                <a:noFill/>
              </a:ln>
            </p:spPr>
            <p:txBody>
              <a:bodyPr wrap="square">
                <a:spAutoFit/>
              </a:bodyPr>
              <a:lstStyle/>
              <a:p>
                <a:pPr algn="ctr"/>
                <a:r>
                  <a:rPr lang="en-US" altLang="en-US" sz="2400" b="1" dirty="0" err="1" smtClean="0">
                    <a:solidFill>
                      <a:srgbClr val="00B050"/>
                    </a:solidFill>
                    <a:latin typeface="楷体" panose="02010609060101010101" pitchFamily="49" charset="-122"/>
                    <a:ea typeface="楷体" panose="02010609060101010101" pitchFamily="49" charset="-122"/>
                  </a:rPr>
                  <a:t>结合</a:t>
                </a:r>
                <a:endParaRPr lang="en-US" altLang="en-US" sz="2400" b="1" dirty="0">
                  <a:solidFill>
                    <a:srgbClr val="00B050"/>
                  </a:solidFill>
                  <a:latin typeface="楷体" panose="02010609060101010101" pitchFamily="49" charset="-122"/>
                  <a:ea typeface="楷体" panose="02010609060101010101" pitchFamily="49" charset="-122"/>
                </a:endParaRPr>
              </a:p>
            </p:txBody>
          </p:sp>
        </p:grpSp>
        <p:grpSp>
          <p:nvGrpSpPr>
            <p:cNvPr id="15" name="组合 14"/>
            <p:cNvGrpSpPr/>
            <p:nvPr/>
          </p:nvGrpSpPr>
          <p:grpSpPr>
            <a:xfrm>
              <a:off x="2428240" y="2344420"/>
              <a:ext cx="3389630" cy="1131570"/>
              <a:chOff x="11673" y="4492"/>
              <a:chExt cx="5338" cy="1782"/>
            </a:xfrm>
          </p:grpSpPr>
          <p:cxnSp>
            <p:nvCxnSpPr>
              <p:cNvPr id="21" name="直接箭头连接符 20"/>
              <p:cNvCxnSpPr/>
              <p:nvPr>
                <p:custDataLst>
                  <p:tags r:id="rId7"/>
                </p:custDataLst>
              </p:nvPr>
            </p:nvCxnSpPr>
            <p:spPr>
              <a:xfrm>
                <a:off x="13022" y="4492"/>
                <a:ext cx="21" cy="1069"/>
              </a:xfrm>
              <a:prstGeom prst="straightConnector1">
                <a:avLst/>
              </a:prstGeom>
              <a:noFill/>
              <a:ln w="34925" cap="flat" cmpd="sng" algn="ctr">
                <a:solidFill>
                  <a:schemeClr val="tx1"/>
                </a:solidFill>
                <a:prstDash val="solid"/>
                <a:miter lim="800000"/>
                <a:tailEnd type="arrow"/>
              </a:ln>
              <a:effectLst/>
            </p:spPr>
          </p:cxnSp>
          <p:sp>
            <p:nvSpPr>
              <p:cNvPr id="22" name="矩形 13"/>
              <p:cNvSpPr/>
              <p:nvPr>
                <p:custDataLst>
                  <p:tags r:id="rId8"/>
                </p:custDataLst>
              </p:nvPr>
            </p:nvSpPr>
            <p:spPr>
              <a:xfrm>
                <a:off x="12163" y="4634"/>
                <a:ext cx="1775" cy="725"/>
              </a:xfrm>
              <a:prstGeom prst="rect">
                <a:avLst/>
              </a:prstGeom>
              <a:noFill/>
              <a:ln w="9525">
                <a:noFill/>
              </a:ln>
            </p:spPr>
            <p:txBody>
              <a:bodyPr>
                <a:spAutoFit/>
              </a:bodyPr>
              <a:lstStyle/>
              <a:p>
                <a:pPr algn="ctr" fontAlgn="base">
                  <a:spcBef>
                    <a:spcPct val="0"/>
                  </a:spcBef>
                  <a:spcAft>
                    <a:spcPct val="0"/>
                  </a:spcAft>
                </a:pPr>
                <a:r>
                  <a:rPr lang="en-US" altLang="en-US" sz="2400" b="1" dirty="0">
                    <a:solidFill>
                      <a:srgbClr val="00B050"/>
                    </a:solidFill>
                    <a:latin typeface="楷体" panose="02010609060101010101" pitchFamily="49" charset="-122"/>
                    <a:ea typeface="楷体" panose="02010609060101010101" pitchFamily="49" charset="-122"/>
                    <a:cs typeface="楷体" panose="02010609060101010101" pitchFamily="49" charset="-122"/>
                  </a:rPr>
                  <a:t>诞  生</a:t>
                </a:r>
                <a:endParaRPr lang="en-US" altLang="en-US" sz="2400" b="1" dirty="0">
                  <a:solidFill>
                    <a:srgbClr val="00B050"/>
                  </a:solidFill>
                  <a:latin typeface="楷体" panose="02010609060101010101" pitchFamily="49" charset="-122"/>
                  <a:ea typeface="楷体" panose="02010609060101010101" pitchFamily="49" charset="-122"/>
                  <a:cs typeface="楷体" panose="02010609060101010101" pitchFamily="49" charset="-122"/>
                </a:endParaRPr>
              </a:p>
            </p:txBody>
          </p:sp>
          <p:sp>
            <p:nvSpPr>
              <p:cNvPr id="23" name="矩形 14"/>
              <p:cNvSpPr/>
              <p:nvPr>
                <p:custDataLst>
                  <p:tags r:id="rId9"/>
                </p:custDataLst>
              </p:nvPr>
            </p:nvSpPr>
            <p:spPr>
              <a:xfrm>
                <a:off x="11673" y="5549"/>
                <a:ext cx="5338" cy="725"/>
              </a:xfrm>
              <a:prstGeom prst="rect">
                <a:avLst/>
              </a:prstGeom>
              <a:noFill/>
              <a:ln w="9525">
                <a:noFill/>
              </a:ln>
            </p:spPr>
            <p:txBody>
              <a:bodyPr wrap="square">
                <a:spAutoFit/>
              </a:bodyPr>
              <a:lstStyle/>
              <a:p>
                <a:pPr fontAlgn="base">
                  <a:spcBef>
                    <a:spcPct val="0"/>
                  </a:spcBef>
                  <a:spcAft>
                    <a:spcPct val="0"/>
                  </a:spcAft>
                </a:pPr>
                <a:r>
                  <a:rPr lang="en-US" altLang="en-US" sz="2400" b="1" dirty="0" err="1" smtClean="0">
                    <a:solidFill>
                      <a:srgbClr val="FF0000"/>
                    </a:solidFill>
                    <a:latin typeface="楷体" panose="02010609060101010101" pitchFamily="49" charset="-122"/>
                    <a:ea typeface="楷体" panose="02010609060101010101" pitchFamily="49" charset="-122"/>
                  </a:rPr>
                  <a:t>中国共产党</a:t>
                </a:r>
                <a:r>
                  <a:rPr lang="en-US" altLang="zh-CN" sz="2400" b="1" dirty="0" smtClean="0">
                    <a:solidFill>
                      <a:srgbClr val="7030A0"/>
                    </a:solidFill>
                    <a:latin typeface="楷体" panose="02010609060101010101" pitchFamily="49" charset="-122"/>
                    <a:ea typeface="楷体" panose="02010609060101010101" pitchFamily="49" charset="-122"/>
                  </a:rPr>
                  <a:t>【</a:t>
                </a:r>
                <a:r>
                  <a:rPr lang="zh-CN" altLang="en-US" sz="2400" b="1" dirty="0" smtClean="0">
                    <a:solidFill>
                      <a:srgbClr val="7030A0"/>
                    </a:solidFill>
                    <a:latin typeface="楷体" panose="02010609060101010101" pitchFamily="49" charset="-122"/>
                    <a:ea typeface="楷体" panose="02010609060101010101" pitchFamily="49" charset="-122"/>
                  </a:rPr>
                  <a:t>主心骨</a:t>
                </a:r>
                <a:r>
                  <a:rPr lang="en-US" altLang="zh-CN" sz="2400" b="1" dirty="0" smtClean="0">
                    <a:solidFill>
                      <a:srgbClr val="7030A0"/>
                    </a:solidFill>
                    <a:latin typeface="楷体" panose="02010609060101010101" pitchFamily="49" charset="-122"/>
                    <a:ea typeface="楷体" panose="02010609060101010101" pitchFamily="49" charset="-122"/>
                  </a:rPr>
                  <a:t>】</a:t>
                </a:r>
                <a:endParaRPr lang="en-US" altLang="en-US" sz="2400" b="1" dirty="0">
                  <a:solidFill>
                    <a:srgbClr val="7030A0"/>
                  </a:solidFill>
                  <a:latin typeface="楷体" panose="02010609060101010101" pitchFamily="49" charset="-122"/>
                  <a:ea typeface="楷体" panose="02010609060101010101" pitchFamily="49" charset="-122"/>
                </a:endParaRPr>
              </a:p>
            </p:txBody>
          </p:sp>
        </p:grpSp>
        <p:grpSp>
          <p:nvGrpSpPr>
            <p:cNvPr id="16" name="组合 15"/>
            <p:cNvGrpSpPr/>
            <p:nvPr/>
          </p:nvGrpSpPr>
          <p:grpSpPr>
            <a:xfrm>
              <a:off x="1532890" y="3401060"/>
              <a:ext cx="3592830" cy="1075690"/>
              <a:chOff x="10263" y="6156"/>
              <a:chExt cx="5658" cy="1694"/>
            </a:xfrm>
          </p:grpSpPr>
          <p:cxnSp>
            <p:nvCxnSpPr>
              <p:cNvPr id="17" name="直接箭头连接符 16"/>
              <p:cNvCxnSpPr/>
              <p:nvPr>
                <p:custDataLst>
                  <p:tags r:id="rId10"/>
                </p:custDataLst>
              </p:nvPr>
            </p:nvCxnSpPr>
            <p:spPr>
              <a:xfrm flipH="1">
                <a:off x="13028" y="6156"/>
                <a:ext cx="15" cy="970"/>
              </a:xfrm>
              <a:prstGeom prst="straightConnector1">
                <a:avLst/>
              </a:prstGeom>
              <a:noFill/>
              <a:ln w="34925" cap="flat" cmpd="sng" algn="ctr">
                <a:solidFill>
                  <a:schemeClr val="tx1"/>
                </a:solidFill>
                <a:prstDash val="solid"/>
                <a:miter lim="800000"/>
                <a:tailEnd type="arrow"/>
              </a:ln>
              <a:effectLst/>
            </p:spPr>
          </p:cxnSp>
          <p:sp>
            <p:nvSpPr>
              <p:cNvPr id="18" name="矩形 18"/>
              <p:cNvSpPr/>
              <p:nvPr>
                <p:custDataLst>
                  <p:tags r:id="rId11"/>
                </p:custDataLst>
              </p:nvPr>
            </p:nvSpPr>
            <p:spPr>
              <a:xfrm>
                <a:off x="10263" y="7126"/>
                <a:ext cx="5658" cy="725"/>
              </a:xfrm>
              <a:prstGeom prst="rect">
                <a:avLst/>
              </a:prstGeom>
              <a:noFill/>
              <a:ln w="9525">
                <a:noFill/>
              </a:ln>
            </p:spPr>
            <p:txBody>
              <a:bodyPr wrap="square">
                <a:spAutoFit/>
              </a:bodyPr>
              <a:lstStyle/>
              <a:p>
                <a:pPr algn="ctr" fontAlgn="base">
                  <a:spcBef>
                    <a:spcPct val="0"/>
                  </a:spcBef>
                  <a:spcAft>
                    <a:spcPct val="0"/>
                  </a:spcAft>
                </a:pPr>
                <a:r>
                  <a:rPr lang="en-US" altLang="en-US" sz="2400" b="1" err="1" smtClean="0">
                    <a:solidFill>
                      <a:srgbClr val="00B050"/>
                    </a:solidFill>
                    <a:latin typeface="楷体" panose="02010609060101010101" pitchFamily="49" charset="-122"/>
                    <a:ea typeface="楷体" panose="02010609060101010101" pitchFamily="49" charset="-122"/>
                  </a:rPr>
                  <a:t>新民主</a:t>
                </a:r>
                <a:r>
                  <a:rPr lang="zh-CN" altLang="en-US" sz="2400" b="1">
                    <a:solidFill>
                      <a:srgbClr val="00B050"/>
                    </a:solidFill>
                    <a:latin typeface="楷体" panose="02010609060101010101" pitchFamily="49" charset="-122"/>
                    <a:ea typeface="楷体" panose="02010609060101010101" pitchFamily="49" charset="-122"/>
                  </a:rPr>
                  <a:t>主义</a:t>
                </a:r>
                <a:r>
                  <a:rPr lang="en-US" altLang="en-US" sz="2400" b="1">
                    <a:solidFill>
                      <a:srgbClr val="00B050"/>
                    </a:solidFill>
                    <a:latin typeface="楷体" panose="02010609060101010101" pitchFamily="49" charset="-122"/>
                    <a:ea typeface="楷体" panose="02010609060101010101" pitchFamily="49" charset="-122"/>
                  </a:rPr>
                  <a:t>革命</a:t>
                </a:r>
                <a:endParaRPr lang="en-US" altLang="en-US" sz="2400" b="1">
                  <a:solidFill>
                    <a:srgbClr val="00B050"/>
                  </a:solidFill>
                  <a:latin typeface="楷体" panose="02010609060101010101" pitchFamily="49" charset="-122"/>
                  <a:ea typeface="楷体" panose="02010609060101010101" pitchFamily="49" charset="-122"/>
                </a:endParaRPr>
              </a:p>
            </p:txBody>
          </p:sp>
          <p:sp>
            <p:nvSpPr>
              <p:cNvPr id="19" name="矩形 18"/>
              <p:cNvSpPr/>
              <p:nvPr>
                <p:custDataLst>
                  <p:tags r:id="rId12"/>
                </p:custDataLst>
              </p:nvPr>
            </p:nvSpPr>
            <p:spPr>
              <a:xfrm>
                <a:off x="12113" y="6270"/>
                <a:ext cx="1820" cy="725"/>
              </a:xfrm>
              <a:prstGeom prst="rect">
                <a:avLst/>
              </a:prstGeom>
            </p:spPr>
            <p:txBody>
              <a:bodyPr wrap="none">
                <a:spAutoFit/>
              </a:bodyPr>
              <a:lstStyle/>
              <a:p>
                <a:r>
                  <a:rPr lang="en-US" altLang="en-US"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rPr>
                  <a:t>领    导</a:t>
                </a:r>
                <a:endParaRPr lang="en-US" altLang="en-US"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endParaRPr>
              </a:p>
            </p:txBody>
          </p:sp>
        </p:grpSp>
      </p:grpSp>
      <p:grpSp>
        <p:nvGrpSpPr>
          <p:cNvPr id="28" name="组合 27"/>
          <p:cNvGrpSpPr/>
          <p:nvPr/>
        </p:nvGrpSpPr>
        <p:grpSpPr>
          <a:xfrm>
            <a:off x="69718" y="4641801"/>
            <a:ext cx="5636895" cy="1209040"/>
            <a:chOff x="8088" y="7982"/>
            <a:chExt cx="10030" cy="1904"/>
          </a:xfrm>
        </p:grpSpPr>
        <p:sp>
          <p:nvSpPr>
            <p:cNvPr id="29" name="矩形 28"/>
            <p:cNvSpPr/>
            <p:nvPr>
              <p:custDataLst>
                <p:tags r:id="rId13"/>
              </p:custDataLst>
            </p:nvPr>
          </p:nvSpPr>
          <p:spPr>
            <a:xfrm>
              <a:off x="12182" y="7982"/>
              <a:ext cx="1820" cy="1307"/>
            </a:xfrm>
            <a:prstGeom prst="rect">
              <a:avLst/>
            </a:prstGeom>
          </p:spPr>
          <p:txBody>
            <a:bodyPr wrap="square">
              <a:spAutoFit/>
            </a:bodyPr>
            <a:lstStyle/>
            <a:p>
              <a:r>
                <a:rPr lang="zh-CN" altLang="en-US"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rPr>
                <a:t>反</a:t>
              </a:r>
              <a:r>
                <a:rPr lang="en-US" altLang="en-US"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rgbClr val="00B050"/>
                  </a:solidFill>
                  <a:latin typeface="楷体" panose="02010609060101010101" pitchFamily="49" charset="-122"/>
                  <a:ea typeface="楷体" panose="02010609060101010101" pitchFamily="49" charset="-122"/>
                  <a:cs typeface="楷体" panose="02010609060101010101" pitchFamily="49" charset="-122"/>
                </a:rPr>
                <a:t>对</a:t>
              </a:r>
              <a:endParaRPr lang="zh-CN" altLang="en-US" sz="2400" b="1" dirty="0">
                <a:solidFill>
                  <a:srgbClr val="00B050"/>
                </a:solidFill>
                <a:latin typeface="楷体" panose="02010609060101010101" pitchFamily="49" charset="-122"/>
                <a:ea typeface="楷体" panose="02010609060101010101" pitchFamily="49" charset="-122"/>
                <a:cs typeface="楷体" panose="02010609060101010101" pitchFamily="49" charset="-122"/>
              </a:endParaRPr>
            </a:p>
          </p:txBody>
        </p:sp>
        <p:cxnSp>
          <p:nvCxnSpPr>
            <p:cNvPr id="30" name="直接箭头连接符 29"/>
            <p:cNvCxnSpPr/>
            <p:nvPr>
              <p:custDataLst>
                <p:tags r:id="rId14"/>
              </p:custDataLst>
            </p:nvPr>
          </p:nvCxnSpPr>
          <p:spPr>
            <a:xfrm flipH="1">
              <a:off x="13102" y="7982"/>
              <a:ext cx="2" cy="1128"/>
            </a:xfrm>
            <a:prstGeom prst="straightConnector1">
              <a:avLst/>
            </a:prstGeom>
            <a:noFill/>
            <a:ln w="34925" cap="flat" cmpd="sng" algn="ctr">
              <a:solidFill>
                <a:schemeClr val="tx1"/>
              </a:solidFill>
              <a:prstDash val="solid"/>
              <a:miter lim="800000"/>
              <a:tailEnd type="arrow"/>
            </a:ln>
            <a:effectLst/>
          </p:spPr>
        </p:cxnSp>
        <p:sp>
          <p:nvSpPr>
            <p:cNvPr id="31" name="矩形 18"/>
            <p:cNvSpPr/>
            <p:nvPr>
              <p:custDataLst>
                <p:tags r:id="rId15"/>
              </p:custDataLst>
            </p:nvPr>
          </p:nvSpPr>
          <p:spPr>
            <a:xfrm>
              <a:off x="8088" y="9161"/>
              <a:ext cx="10030" cy="725"/>
            </a:xfrm>
            <a:prstGeom prst="rect">
              <a:avLst/>
            </a:prstGeom>
            <a:noFill/>
            <a:ln w="9525">
              <a:noFill/>
            </a:ln>
          </p:spPr>
          <p:txBody>
            <a:bodyPr wrap="square">
              <a:spAutoFit/>
            </a:bodyPr>
            <a:lstStyle/>
            <a:p>
              <a:pPr algn="ctr" fontAlgn="base">
                <a:spcBef>
                  <a:spcPct val="0"/>
                </a:spcBef>
                <a:spcAft>
                  <a:spcPct val="0"/>
                </a:spcAft>
              </a:pPr>
              <a:r>
                <a:rPr lang="zh-CN" altLang="en-US" sz="2400" b="1" dirty="0" smtClean="0">
                  <a:solidFill>
                    <a:schemeClr val="tx1"/>
                  </a:solidFill>
                  <a:latin typeface="楷体" panose="02010609060101010101" pitchFamily="49" charset="-122"/>
                  <a:ea typeface="楷体" panose="02010609060101010101" pitchFamily="49" charset="-122"/>
                </a:rPr>
                <a:t>帝国主义、封建主义、官僚资本主义</a:t>
              </a:r>
              <a:endParaRPr lang="zh-CN" altLang="en-US" sz="2400" b="1" dirty="0" smtClean="0">
                <a:solidFill>
                  <a:schemeClr val="tx1"/>
                </a:solidFill>
                <a:latin typeface="楷体" panose="02010609060101010101" pitchFamily="49" charset="-122"/>
                <a:ea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
          <p:cNvSpPr/>
          <p:nvPr>
            <p:custDataLst>
              <p:tags r:id="rId1"/>
            </p:custDataLst>
          </p:nvPr>
        </p:nvSpPr>
        <p:spPr>
          <a:xfrm>
            <a:off x="243417" y="254857"/>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21" name="组合 20"/>
          <p:cNvGrpSpPr/>
          <p:nvPr/>
        </p:nvGrpSpPr>
        <p:grpSpPr>
          <a:xfrm>
            <a:off x="6845935" y="425450"/>
            <a:ext cx="5125085" cy="6044565"/>
            <a:chOff x="11047" y="1494"/>
            <a:chExt cx="7858" cy="9119"/>
          </a:xfrm>
        </p:grpSpPr>
        <p:pic>
          <p:nvPicPr>
            <p:cNvPr id="22" name="图片 21" descr="微信截图_20210908112809"/>
            <p:cNvPicPr>
              <a:picLocks noChangeAspect="1"/>
            </p:cNvPicPr>
            <p:nvPr/>
          </p:nvPicPr>
          <p:blipFill>
            <a:blip r:embed="rId2"/>
            <a:stretch>
              <a:fillRect/>
            </a:stretch>
          </p:blipFill>
          <p:spPr>
            <a:xfrm>
              <a:off x="11047" y="9393"/>
              <a:ext cx="7858" cy="1221"/>
            </a:xfrm>
            <a:prstGeom prst="rect">
              <a:avLst/>
            </a:prstGeom>
          </p:spPr>
        </p:pic>
        <p:pic>
          <p:nvPicPr>
            <p:cNvPr id="23" name="图片 22" descr="微信截图_20210908112054"/>
            <p:cNvPicPr>
              <a:picLocks noChangeAspect="1"/>
            </p:cNvPicPr>
            <p:nvPr/>
          </p:nvPicPr>
          <p:blipFill>
            <a:blip r:embed="rId3"/>
            <a:stretch>
              <a:fillRect/>
            </a:stretch>
          </p:blipFill>
          <p:spPr>
            <a:xfrm>
              <a:off x="11047" y="1494"/>
              <a:ext cx="4643" cy="1080"/>
            </a:xfrm>
            <a:prstGeom prst="rect">
              <a:avLst/>
            </a:prstGeom>
          </p:spPr>
        </p:pic>
        <p:pic>
          <p:nvPicPr>
            <p:cNvPr id="24" name="图片 23" descr="微信截图_20210908112122"/>
            <p:cNvPicPr>
              <a:picLocks noChangeAspect="1"/>
            </p:cNvPicPr>
            <p:nvPr/>
          </p:nvPicPr>
          <p:blipFill>
            <a:blip r:embed="rId4"/>
            <a:stretch>
              <a:fillRect/>
            </a:stretch>
          </p:blipFill>
          <p:spPr>
            <a:xfrm>
              <a:off x="11047" y="2818"/>
              <a:ext cx="5021" cy="1066"/>
            </a:xfrm>
            <a:prstGeom prst="rect">
              <a:avLst/>
            </a:prstGeom>
          </p:spPr>
        </p:pic>
        <p:pic>
          <p:nvPicPr>
            <p:cNvPr id="25" name="图片 24" descr="微信截图_20210908112247"/>
            <p:cNvPicPr>
              <a:picLocks noChangeAspect="1"/>
            </p:cNvPicPr>
            <p:nvPr/>
          </p:nvPicPr>
          <p:blipFill>
            <a:blip r:embed="rId5"/>
            <a:stretch>
              <a:fillRect/>
            </a:stretch>
          </p:blipFill>
          <p:spPr>
            <a:xfrm>
              <a:off x="11047" y="4128"/>
              <a:ext cx="6100" cy="810"/>
            </a:xfrm>
            <a:prstGeom prst="rect">
              <a:avLst/>
            </a:prstGeom>
          </p:spPr>
        </p:pic>
        <p:pic>
          <p:nvPicPr>
            <p:cNvPr id="26" name="图片 25" descr="微信截图_20210908112326"/>
            <p:cNvPicPr>
              <a:picLocks noChangeAspect="1"/>
            </p:cNvPicPr>
            <p:nvPr/>
          </p:nvPicPr>
          <p:blipFill>
            <a:blip r:embed="rId6"/>
            <a:stretch>
              <a:fillRect/>
            </a:stretch>
          </p:blipFill>
          <p:spPr>
            <a:xfrm>
              <a:off x="11047" y="5182"/>
              <a:ext cx="6417" cy="1063"/>
            </a:xfrm>
            <a:prstGeom prst="rect">
              <a:avLst/>
            </a:prstGeom>
          </p:spPr>
        </p:pic>
        <p:pic>
          <p:nvPicPr>
            <p:cNvPr id="27" name="图片 26" descr="微信截图_20210908112528"/>
            <p:cNvPicPr>
              <a:picLocks noChangeAspect="1"/>
            </p:cNvPicPr>
            <p:nvPr/>
          </p:nvPicPr>
          <p:blipFill>
            <a:blip r:embed="rId7"/>
            <a:stretch>
              <a:fillRect/>
            </a:stretch>
          </p:blipFill>
          <p:spPr>
            <a:xfrm>
              <a:off x="11047" y="6489"/>
              <a:ext cx="6861" cy="1363"/>
            </a:xfrm>
            <a:prstGeom prst="rect">
              <a:avLst/>
            </a:prstGeom>
          </p:spPr>
        </p:pic>
        <p:pic>
          <p:nvPicPr>
            <p:cNvPr id="28" name="图片 27" descr="微信截图_20210908112710"/>
            <p:cNvPicPr>
              <a:picLocks noChangeAspect="1"/>
            </p:cNvPicPr>
            <p:nvPr/>
          </p:nvPicPr>
          <p:blipFill>
            <a:blip r:embed="rId8"/>
            <a:stretch>
              <a:fillRect/>
            </a:stretch>
          </p:blipFill>
          <p:spPr>
            <a:xfrm>
              <a:off x="11047" y="8096"/>
              <a:ext cx="7418" cy="1053"/>
            </a:xfrm>
            <a:prstGeom prst="rect">
              <a:avLst/>
            </a:prstGeom>
          </p:spPr>
        </p:pic>
      </p:grpSp>
      <p:grpSp>
        <p:nvGrpSpPr>
          <p:cNvPr id="29" name="组合 28"/>
          <p:cNvGrpSpPr/>
          <p:nvPr/>
        </p:nvGrpSpPr>
        <p:grpSpPr>
          <a:xfrm>
            <a:off x="3924000" y="2550157"/>
            <a:ext cx="1811655" cy="496570"/>
            <a:chOff x="6234" y="3933"/>
            <a:chExt cx="2853" cy="782"/>
          </a:xfrm>
        </p:grpSpPr>
        <p:sp>
          <p:nvSpPr>
            <p:cNvPr id="30" name="Text Box 31"/>
            <p:cNvSpPr txBox="1"/>
            <p:nvPr>
              <p:custDataLst>
                <p:tags r:id="rId9"/>
              </p:custDataLst>
            </p:nvPr>
          </p:nvSpPr>
          <p:spPr>
            <a:xfrm>
              <a:off x="6728" y="3990"/>
              <a:ext cx="2359" cy="725"/>
            </a:xfrm>
            <a:prstGeom prst="rect">
              <a:avLst/>
            </a:prstGeom>
            <a:solidFill>
              <a:srgbClr val="FFFF00"/>
            </a:solidFill>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大</a:t>
              </a:r>
              <a:r>
                <a:rPr kumimoji="0" lang="en-US" altLang="zh-CN"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  </a:t>
              </a:r>
              <a:r>
                <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革</a:t>
              </a:r>
              <a:r>
                <a:rPr kumimoji="0" lang="en-US" altLang="zh-CN"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  </a:t>
              </a:r>
              <a:r>
                <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命</a:t>
              </a:r>
              <a:endParaRPr kumimoji="0" lang="zh-CN" altLang="en-US" sz="2400" b="1" i="0" u="none" strike="noStrike" kern="1200" cap="none" spc="0" normalizeH="0" baseline="0" noProof="1">
                <a:ln>
                  <a:noFill/>
                </a:ln>
                <a:solidFill>
                  <a:srgbClr val="FF0000"/>
                </a:solidFill>
                <a:effectLst/>
                <a:uLnTx/>
                <a:uFillTx/>
                <a:latin typeface="华文新魏" panose="02010800040101010101" pitchFamily="2" charset="-122"/>
                <a:ea typeface="华文新魏" panose="02010800040101010101" pitchFamily="2" charset="-122"/>
                <a:cs typeface="+mn-cs"/>
              </a:endParaRPr>
            </a:p>
          </p:txBody>
        </p:sp>
        <p:sp>
          <p:nvSpPr>
            <p:cNvPr id="31" name="AutoShape 36"/>
            <p:cNvSpPr/>
            <p:nvPr>
              <p:custDataLst>
                <p:tags r:id="rId10"/>
              </p:custDataLst>
            </p:nvPr>
          </p:nvSpPr>
          <p:spPr>
            <a:xfrm rot="10800000">
              <a:off x="6234" y="3933"/>
              <a:ext cx="132" cy="781"/>
            </a:xfrm>
            <a:prstGeom prst="leftBrace">
              <a:avLst>
                <a:gd name="adj1" fmla="val 38888"/>
                <a:gd name="adj2" fmla="val 50000"/>
              </a:avLst>
            </a:prstGeom>
            <a:noFill/>
            <a:ln w="28575">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华文新魏" panose="02010800040101010101" pitchFamily="2" charset="-122"/>
                <a:ea typeface="华文新魏" panose="02010800040101010101" pitchFamily="2" charset="-122"/>
                <a:cs typeface="+mn-cs"/>
              </a:endParaRPr>
            </a:p>
          </p:txBody>
        </p:sp>
      </p:grpSp>
      <p:grpSp>
        <p:nvGrpSpPr>
          <p:cNvPr id="32" name="组合 31"/>
          <p:cNvGrpSpPr/>
          <p:nvPr/>
        </p:nvGrpSpPr>
        <p:grpSpPr>
          <a:xfrm>
            <a:off x="3930690" y="3177540"/>
            <a:ext cx="1810385" cy="894715"/>
            <a:chOff x="6234" y="4821"/>
            <a:chExt cx="2851" cy="1409"/>
          </a:xfrm>
        </p:grpSpPr>
        <p:sp>
          <p:nvSpPr>
            <p:cNvPr id="33" name="Text Box 31"/>
            <p:cNvSpPr txBox="1"/>
            <p:nvPr>
              <p:custDataLst>
                <p:tags r:id="rId11"/>
              </p:custDataLst>
            </p:nvPr>
          </p:nvSpPr>
          <p:spPr>
            <a:xfrm>
              <a:off x="6728" y="5174"/>
              <a:ext cx="2357" cy="725"/>
            </a:xfrm>
            <a:prstGeom prst="rect">
              <a:avLst/>
            </a:prstGeom>
            <a:solidFill>
              <a:srgbClr val="FFFF00"/>
            </a:solidFill>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algn="ctr" defTabSz="914400" rtl="0" eaLnBrk="1" fontAlgn="base" latinLnBrk="0" hangingPunct="1">
                <a:lnSpc>
                  <a:spcPct val="100000"/>
                </a:lnSpc>
                <a:spcBef>
                  <a:spcPct val="50000"/>
                </a:spcBef>
                <a:buClrTx/>
                <a:buSzTx/>
                <a:buFontTx/>
                <a:buNone/>
                <a:defRPr/>
              </a:pPr>
              <a:r>
                <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土地革命</a:t>
              </a:r>
              <a:endPar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endParaRPr>
            </a:p>
          </p:txBody>
        </p:sp>
        <p:sp>
          <p:nvSpPr>
            <p:cNvPr id="34" name="AutoShape 36"/>
            <p:cNvSpPr/>
            <p:nvPr>
              <p:custDataLst>
                <p:tags r:id="rId12"/>
              </p:custDataLst>
            </p:nvPr>
          </p:nvSpPr>
          <p:spPr>
            <a:xfrm rot="10800000">
              <a:off x="6234" y="4821"/>
              <a:ext cx="120" cy="1409"/>
            </a:xfrm>
            <a:prstGeom prst="leftBrace">
              <a:avLst>
                <a:gd name="adj1" fmla="val 38888"/>
                <a:gd name="adj2" fmla="val 50000"/>
              </a:avLst>
            </a:prstGeom>
            <a:noFill/>
            <a:ln w="28575">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华文新魏" panose="02010800040101010101" pitchFamily="2" charset="-122"/>
                <a:ea typeface="华文新魏" panose="02010800040101010101" pitchFamily="2" charset="-122"/>
                <a:cs typeface="+mn-cs"/>
              </a:endParaRPr>
            </a:p>
          </p:txBody>
        </p:sp>
      </p:grpSp>
      <p:grpSp>
        <p:nvGrpSpPr>
          <p:cNvPr id="35" name="组合 34"/>
          <p:cNvGrpSpPr/>
          <p:nvPr/>
        </p:nvGrpSpPr>
        <p:grpSpPr>
          <a:xfrm>
            <a:off x="3910543" y="4164326"/>
            <a:ext cx="1811020" cy="1205230"/>
            <a:chOff x="6233" y="6322"/>
            <a:chExt cx="2852" cy="1898"/>
          </a:xfrm>
        </p:grpSpPr>
        <p:sp>
          <p:nvSpPr>
            <p:cNvPr id="36" name="Text Box 31"/>
            <p:cNvSpPr txBox="1"/>
            <p:nvPr>
              <p:custDataLst>
                <p:tags r:id="rId13"/>
              </p:custDataLst>
            </p:nvPr>
          </p:nvSpPr>
          <p:spPr>
            <a:xfrm>
              <a:off x="6728" y="6849"/>
              <a:ext cx="2357" cy="725"/>
            </a:xfrm>
            <a:prstGeom prst="rect">
              <a:avLst/>
            </a:prstGeom>
            <a:solidFill>
              <a:srgbClr val="FFFF00"/>
            </a:solidFill>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algn="ctr" defTabSz="914400" rtl="0" eaLnBrk="1" fontAlgn="base" latinLnBrk="0" hangingPunct="1">
                <a:lnSpc>
                  <a:spcPct val="100000"/>
                </a:lnSpc>
                <a:spcBef>
                  <a:spcPct val="50000"/>
                </a:spcBef>
                <a:buClrTx/>
                <a:buSzTx/>
                <a:buFontTx/>
                <a:buNone/>
                <a:defRPr/>
              </a:pPr>
              <a:r>
                <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抗日战争</a:t>
              </a:r>
              <a:endPar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endParaRPr>
            </a:p>
          </p:txBody>
        </p:sp>
        <p:sp>
          <p:nvSpPr>
            <p:cNvPr id="37" name="AutoShape 36"/>
            <p:cNvSpPr/>
            <p:nvPr>
              <p:custDataLst>
                <p:tags r:id="rId14"/>
              </p:custDataLst>
            </p:nvPr>
          </p:nvSpPr>
          <p:spPr>
            <a:xfrm rot="10800000">
              <a:off x="6233" y="6322"/>
              <a:ext cx="120" cy="1898"/>
            </a:xfrm>
            <a:prstGeom prst="leftBrace">
              <a:avLst>
                <a:gd name="adj1" fmla="val 38888"/>
                <a:gd name="adj2" fmla="val 50000"/>
              </a:avLst>
            </a:prstGeom>
            <a:noFill/>
            <a:ln w="28575">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华文新魏" panose="02010800040101010101" pitchFamily="2" charset="-122"/>
                <a:ea typeface="华文新魏" panose="02010800040101010101" pitchFamily="2" charset="-122"/>
                <a:cs typeface="+mn-cs"/>
              </a:endParaRPr>
            </a:p>
          </p:txBody>
        </p:sp>
      </p:grpSp>
      <p:grpSp>
        <p:nvGrpSpPr>
          <p:cNvPr id="38" name="组合 37"/>
          <p:cNvGrpSpPr/>
          <p:nvPr/>
        </p:nvGrpSpPr>
        <p:grpSpPr>
          <a:xfrm>
            <a:off x="3908110" y="5429885"/>
            <a:ext cx="1827530" cy="648970"/>
            <a:chOff x="6207" y="8312"/>
            <a:chExt cx="2878" cy="1022"/>
          </a:xfrm>
        </p:grpSpPr>
        <p:sp>
          <p:nvSpPr>
            <p:cNvPr id="39" name="AutoShape 36"/>
            <p:cNvSpPr/>
            <p:nvPr>
              <p:custDataLst>
                <p:tags r:id="rId15"/>
              </p:custDataLst>
            </p:nvPr>
          </p:nvSpPr>
          <p:spPr>
            <a:xfrm rot="10800000">
              <a:off x="6207" y="8312"/>
              <a:ext cx="144" cy="1022"/>
            </a:xfrm>
            <a:prstGeom prst="leftBrace">
              <a:avLst>
                <a:gd name="adj1" fmla="val 38888"/>
                <a:gd name="adj2" fmla="val 50000"/>
              </a:avLst>
            </a:prstGeom>
            <a:noFill/>
            <a:ln w="28575">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华文新魏" panose="02010800040101010101" pitchFamily="2" charset="-122"/>
                <a:ea typeface="华文新魏" panose="02010800040101010101" pitchFamily="2" charset="-122"/>
                <a:cs typeface="+mn-cs"/>
              </a:endParaRPr>
            </a:p>
          </p:txBody>
        </p:sp>
        <p:sp>
          <p:nvSpPr>
            <p:cNvPr id="40" name="Text Box 31"/>
            <p:cNvSpPr txBox="1"/>
            <p:nvPr>
              <p:custDataLst>
                <p:tags r:id="rId16"/>
              </p:custDataLst>
            </p:nvPr>
          </p:nvSpPr>
          <p:spPr>
            <a:xfrm>
              <a:off x="6728" y="8480"/>
              <a:ext cx="2357" cy="725"/>
            </a:xfrm>
            <a:prstGeom prst="rect">
              <a:avLst/>
            </a:prstGeom>
            <a:solidFill>
              <a:srgbClr val="FFFF00"/>
            </a:solidFill>
            <a:ln>
              <a:solidFill>
                <a:srgbClr val="FF0000"/>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algn="ctr" defTabSz="914400" rtl="0" eaLnBrk="1" fontAlgn="base" latinLnBrk="0" hangingPunct="1">
                <a:lnSpc>
                  <a:spcPct val="100000"/>
                </a:lnSpc>
                <a:spcBef>
                  <a:spcPct val="50000"/>
                </a:spcBef>
                <a:buClrTx/>
                <a:buSzTx/>
                <a:buFontTx/>
                <a:buNone/>
                <a:defRPr/>
              </a:pPr>
              <a:r>
                <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rPr>
                <a:t>解放战争</a:t>
              </a:r>
              <a:endParaRPr kumimoji="0" lang="zh-CN" altLang="en-US" sz="2400" b="1" i="0" u="none" strike="noStrike" kern="1200" cap="none" spc="0" normalizeH="0" baseline="0" noProof="1" smtClean="0">
                <a:ln>
                  <a:noFill/>
                </a:ln>
                <a:solidFill>
                  <a:srgbClr val="FF0000"/>
                </a:solidFill>
                <a:effectLst/>
                <a:uLnTx/>
                <a:uFillTx/>
                <a:latin typeface="华文新魏" panose="02010800040101010101" pitchFamily="2" charset="-122"/>
                <a:ea typeface="华文新魏" panose="02010800040101010101" pitchFamily="2" charset="-122"/>
                <a:cs typeface="+mn-cs"/>
              </a:endParaRPr>
            </a:p>
          </p:txBody>
        </p:sp>
      </p:grpSp>
      <p:grpSp>
        <p:nvGrpSpPr>
          <p:cNvPr id="41" name="组合 40"/>
          <p:cNvGrpSpPr/>
          <p:nvPr/>
        </p:nvGrpSpPr>
        <p:grpSpPr>
          <a:xfrm>
            <a:off x="135890" y="1691599"/>
            <a:ext cx="4388485" cy="4986020"/>
            <a:chOff x="3151" y="2121"/>
            <a:chExt cx="6911" cy="8400"/>
          </a:xfrm>
        </p:grpSpPr>
        <p:sp>
          <p:nvSpPr>
            <p:cNvPr id="42" name="文本框 41"/>
            <p:cNvSpPr txBox="1"/>
            <p:nvPr>
              <p:custDataLst>
                <p:tags r:id="rId17"/>
              </p:custDataLst>
            </p:nvPr>
          </p:nvSpPr>
          <p:spPr>
            <a:xfrm>
              <a:off x="3736" y="5827"/>
              <a:ext cx="4025" cy="672"/>
            </a:xfrm>
            <a:prstGeom prst="rect">
              <a:avLst/>
            </a:prstGeom>
            <a:noFill/>
          </p:spPr>
          <p:txBody>
            <a:bodyPr vert="horz" wrap="square" rtlCol="0">
              <a:spAutoFit/>
              <a:scene3d>
                <a:camera prst="orthographicFront"/>
                <a:lightRig rig="threePt" dir="t"/>
              </a:scene3d>
            </a:bodyPr>
            <a:lstStyle/>
            <a:p>
              <a:pPr lvl="0" algn="r"/>
              <a:r>
                <a:rPr lang="zh-CN" altLang="en-US" sz="2000" b="1" spc="500">
                  <a:solidFill>
                    <a:schemeClr val="tx1"/>
                  </a:solidFill>
                  <a:effectLst/>
                  <a:latin typeface="楷体" panose="02010609060101010101" pitchFamily="49" charset="-122"/>
                  <a:ea typeface="楷体" panose="02010609060101010101" pitchFamily="49" charset="-122"/>
                  <a:cs typeface="楷体" panose="02010609060101010101" pitchFamily="49" charset="-122"/>
                </a:rPr>
                <a:t>抗日战争爆发</a:t>
              </a:r>
              <a:endParaRPr lang="zh-CN" altLang="en-US" sz="2000" b="1" spc="50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43" name="文本框 42"/>
            <p:cNvSpPr txBox="1"/>
            <p:nvPr>
              <p:custDataLst>
                <p:tags r:id="rId18"/>
              </p:custDataLst>
            </p:nvPr>
          </p:nvSpPr>
          <p:spPr>
            <a:xfrm>
              <a:off x="3349" y="7779"/>
              <a:ext cx="4412" cy="672"/>
            </a:xfrm>
            <a:prstGeom prst="rect">
              <a:avLst/>
            </a:prstGeom>
            <a:noFill/>
          </p:spPr>
          <p:txBody>
            <a:bodyPr vert="horz" wrap="square" rtlCol="0">
              <a:spAutoFit/>
              <a:scene3d>
                <a:camera prst="orthographicFront"/>
                <a:lightRig rig="threePt" dir="t"/>
              </a:scene3d>
            </a:bodyPr>
            <a:lstStyle/>
            <a:p>
              <a:pPr lvl="0" algn="r"/>
              <a:r>
                <a:rPr lang="zh-CN" altLang="en-US" sz="2000" b="1" spc="500">
                  <a:solidFill>
                    <a:schemeClr val="tx1"/>
                  </a:solidFill>
                  <a:effectLst/>
                  <a:latin typeface="楷体" panose="02010609060101010101" pitchFamily="49" charset="-122"/>
                  <a:ea typeface="楷体" panose="02010609060101010101" pitchFamily="49" charset="-122"/>
                  <a:cs typeface="楷体" panose="02010609060101010101" pitchFamily="49" charset="-122"/>
                </a:rPr>
                <a:t>抗日战争胜利</a:t>
              </a:r>
              <a:endParaRPr lang="zh-CN" altLang="en-US" sz="2000" b="1" spc="50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grpSp>
          <p:nvGrpSpPr>
            <p:cNvPr id="44" name="组合 43"/>
            <p:cNvGrpSpPr/>
            <p:nvPr/>
          </p:nvGrpSpPr>
          <p:grpSpPr>
            <a:xfrm>
              <a:off x="4154" y="2121"/>
              <a:ext cx="5908" cy="8400"/>
              <a:chOff x="4154" y="2121"/>
              <a:chExt cx="5908" cy="8400"/>
            </a:xfrm>
          </p:grpSpPr>
          <p:grpSp>
            <p:nvGrpSpPr>
              <p:cNvPr id="46" name="组合 45"/>
              <p:cNvGrpSpPr/>
              <p:nvPr/>
            </p:nvGrpSpPr>
            <p:grpSpPr>
              <a:xfrm>
                <a:off x="7039" y="2121"/>
                <a:ext cx="3023" cy="8400"/>
                <a:chOff x="414" y="2137"/>
                <a:chExt cx="3023" cy="8400"/>
              </a:xfrm>
            </p:grpSpPr>
            <p:grpSp>
              <p:nvGrpSpPr>
                <p:cNvPr id="51" name="组合 50"/>
                <p:cNvGrpSpPr/>
                <p:nvPr/>
              </p:nvGrpSpPr>
              <p:grpSpPr>
                <a:xfrm rot="5400000">
                  <a:off x="-3002" y="6143"/>
                  <a:ext cx="8400" cy="387"/>
                  <a:chOff x="489" y="4390"/>
                  <a:chExt cx="17513" cy="387"/>
                </a:xfrm>
              </p:grpSpPr>
              <p:cxnSp>
                <p:nvCxnSpPr>
                  <p:cNvPr id="59" name="直接箭头连接符 58"/>
                  <p:cNvCxnSpPr/>
                  <p:nvPr>
                    <p:custDataLst>
                      <p:tags r:id="rId19"/>
                    </p:custDataLst>
                  </p:nvPr>
                </p:nvCxnSpPr>
                <p:spPr>
                  <a:xfrm>
                    <a:off x="489" y="4589"/>
                    <a:ext cx="17513" cy="0"/>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椭圆 59"/>
                  <p:cNvSpPr/>
                  <p:nvPr>
                    <p:custDataLst>
                      <p:tags r:id="rId20"/>
                    </p:custDataLst>
                  </p:nvPr>
                </p:nvSpPr>
                <p:spPr>
                  <a:xfrm>
                    <a:off x="1094" y="4402"/>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1" name="椭圆 60"/>
                  <p:cNvSpPr/>
                  <p:nvPr>
                    <p:custDataLst>
                      <p:tags r:id="rId21"/>
                    </p:custDataLst>
                  </p:nvPr>
                </p:nvSpPr>
                <p:spPr>
                  <a:xfrm>
                    <a:off x="2056" y="4390"/>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2" name="椭圆 61"/>
                  <p:cNvSpPr/>
                  <p:nvPr>
                    <p:custDataLst>
                      <p:tags r:id="rId22"/>
                    </p:custDataLst>
                  </p:nvPr>
                </p:nvSpPr>
                <p:spPr>
                  <a:xfrm>
                    <a:off x="3716" y="4418"/>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3" name="椭圆 62"/>
                  <p:cNvSpPr/>
                  <p:nvPr>
                    <p:custDataLst>
                      <p:tags r:id="rId23"/>
                    </p:custDataLst>
                  </p:nvPr>
                </p:nvSpPr>
                <p:spPr>
                  <a:xfrm>
                    <a:off x="2056" y="4434"/>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4" name="椭圆 63"/>
                  <p:cNvSpPr/>
                  <p:nvPr>
                    <p:custDataLst>
                      <p:tags r:id="rId24"/>
                    </p:custDataLst>
                  </p:nvPr>
                </p:nvSpPr>
                <p:spPr>
                  <a:xfrm>
                    <a:off x="8861" y="4420"/>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5" name="椭圆 64"/>
                  <p:cNvSpPr/>
                  <p:nvPr>
                    <p:custDataLst>
                      <p:tags r:id="rId25"/>
                    </p:custDataLst>
                  </p:nvPr>
                </p:nvSpPr>
                <p:spPr>
                  <a:xfrm>
                    <a:off x="12883" y="4420"/>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6" name="椭圆 65"/>
                  <p:cNvSpPr/>
                  <p:nvPr>
                    <p:custDataLst>
                      <p:tags r:id="rId26"/>
                    </p:custDataLst>
                  </p:nvPr>
                </p:nvSpPr>
                <p:spPr>
                  <a:xfrm>
                    <a:off x="15097" y="4427"/>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7" name="椭圆 66"/>
                  <p:cNvSpPr/>
                  <p:nvPr>
                    <p:custDataLst>
                      <p:tags r:id="rId27"/>
                    </p:custDataLst>
                  </p:nvPr>
                </p:nvSpPr>
                <p:spPr>
                  <a:xfrm>
                    <a:off x="5319" y="4416"/>
                    <a:ext cx="358" cy="34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52" name="文本框 51"/>
                <p:cNvSpPr txBox="1"/>
                <p:nvPr>
                  <p:custDataLst>
                    <p:tags r:id="rId28"/>
                  </p:custDataLst>
                </p:nvPr>
              </p:nvSpPr>
              <p:spPr>
                <a:xfrm>
                  <a:off x="1192" y="2179"/>
                  <a:ext cx="1467" cy="672"/>
                </a:xfrm>
                <a:prstGeom prst="rect">
                  <a:avLst/>
                </a:prstGeom>
                <a:noFill/>
              </p:spPr>
              <p:txBody>
                <a:bodyPr wrap="square" rtlCol="0">
                  <a:spAutoFit/>
                </a:bodyPr>
                <a:lstStyle/>
                <a:p>
                  <a:pPr lvl="0" algn="ctr"/>
                  <a:r>
                    <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rPr>
                    <a:t>1919</a:t>
                  </a:r>
                  <a:endPar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53" name="文本框 52"/>
                <p:cNvSpPr txBox="1"/>
                <p:nvPr>
                  <p:custDataLst>
                    <p:tags r:id="rId29"/>
                  </p:custDataLst>
                </p:nvPr>
              </p:nvSpPr>
              <p:spPr>
                <a:xfrm>
                  <a:off x="1060" y="3516"/>
                  <a:ext cx="1732" cy="672"/>
                </a:xfrm>
                <a:prstGeom prst="rect">
                  <a:avLst/>
                </a:prstGeom>
                <a:noFill/>
              </p:spPr>
              <p:txBody>
                <a:bodyPr wrap="square" rtlCol="0">
                  <a:spAutoFit/>
                </a:bodyPr>
                <a:lstStyle>
                  <a:defPPr>
                    <a:defRPr lang="zh-CN"/>
                  </a:defPPr>
                  <a:lvl1pPr lvl="0" algn="ctr">
                    <a:defRPr sz="2400">
                      <a:solidFill>
                        <a:prstClr val="black"/>
                      </a:solidFill>
                      <a:latin typeface="仿宋" panose="02010609060101010101" charset="-122"/>
                      <a:ea typeface="仿宋" panose="02010609060101010101" charset="-122"/>
                      <a:cs typeface="黑体" panose="02010609060101010101" charset="-122"/>
                    </a:defRPr>
                  </a:lvl1pPr>
                </a:lstStyle>
                <a:p>
                  <a:pPr lvl="0" algn="ctr">
                    <a:buClrTx/>
                    <a:buSzTx/>
                    <a:buFontTx/>
                  </a:pPr>
                  <a:r>
                    <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1924</a:t>
                  </a:r>
                  <a:endPar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4" name="文本框 53"/>
                <p:cNvSpPr txBox="1"/>
                <p:nvPr>
                  <p:custDataLst>
                    <p:tags r:id="rId30"/>
                  </p:custDataLst>
                </p:nvPr>
              </p:nvSpPr>
              <p:spPr>
                <a:xfrm>
                  <a:off x="1099" y="2675"/>
                  <a:ext cx="1654" cy="672"/>
                </a:xfrm>
                <a:prstGeom prst="rect">
                  <a:avLst/>
                </a:prstGeom>
                <a:noFill/>
              </p:spPr>
              <p:txBody>
                <a:bodyPr wrap="square" rtlCol="0">
                  <a:spAutoFit/>
                </a:bodyPr>
                <a:lstStyle/>
                <a:p>
                  <a:pPr lvl="0" algn="ctr">
                    <a:buClrTx/>
                    <a:buSzTx/>
                    <a:buFontTx/>
                  </a:pPr>
                  <a:r>
                    <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1921</a:t>
                  </a:r>
                  <a:endPar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5" name="文本框 54"/>
                <p:cNvSpPr txBox="1"/>
                <p:nvPr>
                  <p:custDataLst>
                    <p:tags r:id="rId31"/>
                  </p:custDataLst>
                </p:nvPr>
              </p:nvSpPr>
              <p:spPr>
                <a:xfrm>
                  <a:off x="414" y="4309"/>
                  <a:ext cx="3023" cy="672"/>
                </a:xfrm>
                <a:prstGeom prst="rect">
                  <a:avLst/>
                </a:prstGeom>
                <a:noFill/>
              </p:spPr>
              <p:txBody>
                <a:bodyPr wrap="square" rtlCol="0">
                  <a:spAutoFit/>
                </a:bodyPr>
                <a:lstStyle/>
                <a:p>
                  <a:pPr lvl="0" algn="ctr">
                    <a:buClrTx/>
                    <a:buSzTx/>
                    <a:buFontTx/>
                  </a:pPr>
                  <a:r>
                    <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1927</a:t>
                  </a:r>
                  <a:endPar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6" name="文本框 55"/>
                <p:cNvSpPr txBox="1"/>
                <p:nvPr>
                  <p:custDataLst>
                    <p:tags r:id="rId32"/>
                  </p:custDataLst>
                </p:nvPr>
              </p:nvSpPr>
              <p:spPr>
                <a:xfrm>
                  <a:off x="414" y="5927"/>
                  <a:ext cx="3023" cy="672"/>
                </a:xfrm>
                <a:prstGeom prst="rect">
                  <a:avLst/>
                </a:prstGeom>
                <a:noFill/>
              </p:spPr>
              <p:txBody>
                <a:bodyPr wrap="square" rtlCol="0">
                  <a:spAutoFit/>
                </a:bodyPr>
                <a:lstStyle/>
                <a:p>
                  <a:pPr lvl="0" algn="ctr">
                    <a:buClrTx/>
                    <a:buSzTx/>
                    <a:buFontTx/>
                  </a:pPr>
                  <a:r>
                    <a:rPr lang="en-US" altLang="zh-CN" sz="20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1937</a:t>
                  </a:r>
                  <a:endParaRPr lang="en-US" altLang="zh-CN" sz="20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7" name="文本框 56"/>
                <p:cNvSpPr txBox="1"/>
                <p:nvPr>
                  <p:custDataLst>
                    <p:tags r:id="rId33"/>
                  </p:custDataLst>
                </p:nvPr>
              </p:nvSpPr>
              <p:spPr>
                <a:xfrm>
                  <a:off x="414" y="7844"/>
                  <a:ext cx="3023" cy="672"/>
                </a:xfrm>
                <a:prstGeom prst="rect">
                  <a:avLst/>
                </a:prstGeom>
                <a:noFill/>
              </p:spPr>
              <p:txBody>
                <a:bodyPr wrap="square" rtlCol="0">
                  <a:spAutoFit/>
                </a:bodyPr>
                <a:lstStyle>
                  <a:defPPr>
                    <a:defRPr lang="zh-CN"/>
                  </a:defPPr>
                  <a:lvl1pPr algn="ctr">
                    <a:defRPr sz="2400">
                      <a:solidFill>
                        <a:prstClr val="black"/>
                      </a:solidFill>
                      <a:latin typeface="仿宋" panose="02010609060101010101" charset="-122"/>
                      <a:ea typeface="仿宋" panose="02010609060101010101" charset="-122"/>
                      <a:cs typeface="黑体" panose="02010609060101010101" charset="-122"/>
                    </a:defRPr>
                  </a:lvl1pPr>
                </a:lstStyle>
                <a:p>
                  <a:pPr lvl="0" algn="ctr">
                    <a:buClrTx/>
                    <a:buSzTx/>
                    <a:buFontTx/>
                  </a:pPr>
                  <a:r>
                    <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1945</a:t>
                  </a:r>
                  <a:endPar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8" name="文本框 57"/>
                <p:cNvSpPr txBox="1"/>
                <p:nvPr>
                  <p:custDataLst>
                    <p:tags r:id="rId34"/>
                  </p:custDataLst>
                </p:nvPr>
              </p:nvSpPr>
              <p:spPr>
                <a:xfrm>
                  <a:off x="414" y="8928"/>
                  <a:ext cx="3023" cy="672"/>
                </a:xfrm>
                <a:prstGeom prst="rect">
                  <a:avLst/>
                </a:prstGeom>
                <a:noFill/>
              </p:spPr>
              <p:txBody>
                <a:bodyPr wrap="square" rtlCol="0">
                  <a:spAutoFit/>
                </a:bodyPr>
                <a:lstStyle>
                  <a:defPPr>
                    <a:defRPr lang="zh-CN"/>
                  </a:defPPr>
                  <a:lvl1pPr algn="ctr">
                    <a:defRPr sz="2400">
                      <a:solidFill>
                        <a:prstClr val="black"/>
                      </a:solidFill>
                      <a:latin typeface="仿宋" panose="02010609060101010101" charset="-122"/>
                      <a:ea typeface="仿宋" panose="02010609060101010101" charset="-122"/>
                      <a:cs typeface="黑体" panose="02010609060101010101" charset="-122"/>
                    </a:defRPr>
                  </a:lvl1pPr>
                </a:lstStyle>
                <a:p>
                  <a:pPr lvl="0" algn="ctr">
                    <a:buClrTx/>
                    <a:buSzTx/>
                    <a:buFontTx/>
                  </a:pPr>
                  <a:r>
                    <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1949</a:t>
                  </a:r>
                  <a:endParaRPr lang="en-US" altLang="zh-CN" sz="2000" b="1"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grpSp>
          <p:sp>
            <p:nvSpPr>
              <p:cNvPr id="47" name="文本框 46"/>
              <p:cNvSpPr txBox="1"/>
              <p:nvPr>
                <p:custDataLst>
                  <p:tags r:id="rId35"/>
                </p:custDataLst>
              </p:nvPr>
            </p:nvSpPr>
            <p:spPr>
              <a:xfrm>
                <a:off x="4154" y="8883"/>
                <a:ext cx="3607" cy="672"/>
              </a:xfrm>
              <a:prstGeom prst="rect">
                <a:avLst/>
              </a:prstGeom>
              <a:noFill/>
            </p:spPr>
            <p:txBody>
              <a:bodyPr vert="horz" wrap="square" rtlCol="0">
                <a:spAutoFit/>
                <a:scene3d>
                  <a:camera prst="orthographicFront"/>
                  <a:lightRig rig="threePt" dir="t"/>
                </a:scene3d>
              </a:bodyPr>
              <a:lstStyle/>
              <a:p>
                <a:pPr lvl="0" algn="r"/>
                <a:r>
                  <a:rPr lang="zh-CN" altLang="en-US" sz="2000" b="1" spc="500">
                    <a:solidFill>
                      <a:schemeClr val="tx1"/>
                    </a:solidFill>
                    <a:effectLst/>
                    <a:latin typeface="楷体" panose="02010609060101010101" pitchFamily="49" charset="-122"/>
                    <a:ea typeface="楷体" panose="02010609060101010101" pitchFamily="49" charset="-122"/>
                    <a:cs typeface="楷体" panose="02010609060101010101" pitchFamily="49" charset="-122"/>
                  </a:rPr>
                  <a:t>新中国成立</a:t>
                </a:r>
                <a:endParaRPr lang="zh-CN" altLang="en-US" sz="2000" b="1" spc="50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48" name="文本框 47"/>
              <p:cNvSpPr txBox="1"/>
              <p:nvPr>
                <p:custDataLst>
                  <p:tags r:id="rId36"/>
                </p:custDataLst>
              </p:nvPr>
            </p:nvSpPr>
            <p:spPr>
              <a:xfrm>
                <a:off x="4582" y="3435"/>
                <a:ext cx="3179" cy="672"/>
              </a:xfrm>
              <a:prstGeom prst="rect">
                <a:avLst/>
              </a:prstGeom>
              <a:noFill/>
            </p:spPr>
            <p:txBody>
              <a:bodyPr vert="horz" wrap="square" rtlCol="0">
                <a:spAutoFit/>
                <a:scene3d>
                  <a:camera prst="orthographicFront"/>
                  <a:lightRig rig="threePt" dir="t"/>
                </a:scene3d>
              </a:bodyPr>
              <a:lstStyle/>
              <a:p>
                <a:pPr lvl="0" algn="r"/>
                <a:r>
                  <a:rPr lang="zh-CN" altLang="en-US" sz="2000" b="1" kern="1800" spc="10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rPr>
                  <a:t>国民党</a:t>
                </a:r>
                <a:r>
                  <a:rPr lang="zh-CN" altLang="en-US" sz="2000" b="1" kern="1800" spc="100">
                    <a:solidFill>
                      <a:schemeClr val="tx1"/>
                    </a:solidFill>
                    <a:effectLst/>
                    <a:latin typeface="楷体" panose="02010609060101010101" pitchFamily="49" charset="-122"/>
                    <a:ea typeface="楷体" panose="02010609060101010101" pitchFamily="49" charset="-122"/>
                    <a:cs typeface="楷体" panose="02010609060101010101" pitchFamily="49" charset="-122"/>
                  </a:rPr>
                  <a:t>一大</a:t>
                </a:r>
                <a:endParaRPr lang="zh-CN" altLang="en-US" sz="2000" b="1" kern="1800" spc="10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49" name="文本框 48"/>
              <p:cNvSpPr txBox="1"/>
              <p:nvPr>
                <p:custDataLst>
                  <p:tags r:id="rId37"/>
                </p:custDataLst>
              </p:nvPr>
            </p:nvSpPr>
            <p:spPr>
              <a:xfrm>
                <a:off x="4768" y="4299"/>
                <a:ext cx="2993" cy="672"/>
              </a:xfrm>
              <a:prstGeom prst="rect">
                <a:avLst/>
              </a:prstGeom>
              <a:noFill/>
            </p:spPr>
            <p:txBody>
              <a:bodyPr vert="horz" wrap="square" rtlCol="0">
                <a:spAutoFit/>
                <a:scene3d>
                  <a:camera prst="orthographicFront"/>
                  <a:lightRig rig="threePt" dir="t"/>
                </a:scene3d>
              </a:bodyPr>
              <a:lstStyle/>
              <a:p>
                <a:pPr lvl="0" algn="r"/>
                <a:r>
                  <a:rPr lang="zh-CN" altLang="en-US" sz="2000" b="1" spc="50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rPr>
                  <a:t>南昌起义</a:t>
                </a:r>
                <a:endParaRPr lang="zh-CN" altLang="en-US" sz="2000" b="1" spc="500" smtClean="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sp>
            <p:nvSpPr>
              <p:cNvPr id="50" name="文本框 49"/>
              <p:cNvSpPr txBox="1"/>
              <p:nvPr>
                <p:custDataLst>
                  <p:tags r:id="rId38"/>
                </p:custDataLst>
              </p:nvPr>
            </p:nvSpPr>
            <p:spPr>
              <a:xfrm>
                <a:off x="5287" y="2147"/>
                <a:ext cx="2474" cy="672"/>
              </a:xfrm>
              <a:prstGeom prst="rect">
                <a:avLst/>
              </a:prstGeom>
              <a:noFill/>
            </p:spPr>
            <p:txBody>
              <a:bodyPr wrap="square" rtlCol="0">
                <a:spAutoFit/>
                <a:scene3d>
                  <a:camera prst="orthographicFront"/>
                  <a:lightRig rig="threePt" dir="t"/>
                </a:scene3d>
              </a:bodyPr>
              <a:lstStyle/>
              <a:p>
                <a:pPr lvl="0" algn="r"/>
                <a:r>
                  <a:rPr lang="zh-CN" altLang="en-US" sz="2000" b="1" smtClean="0">
                    <a:solidFill>
                      <a:schemeClr val="tx1"/>
                    </a:solidFill>
                    <a:effectLst/>
                    <a:latin typeface="楷体" panose="02010609060101010101" pitchFamily="49" charset="-122"/>
                    <a:ea typeface="楷体" panose="02010609060101010101" pitchFamily="49" charset="-122"/>
                    <a:cs typeface="楷体" panose="02010609060101010101" pitchFamily="49" charset="-122"/>
                  </a:rPr>
                  <a:t>五四运动</a:t>
                </a:r>
                <a:endParaRPr lang="zh-CN" altLang="en-US" sz="2000" b="1" smtClean="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grpSp>
        <p:sp>
          <p:nvSpPr>
            <p:cNvPr id="45" name="文本框 44"/>
            <p:cNvSpPr txBox="1"/>
            <p:nvPr>
              <p:custDataLst>
                <p:tags r:id="rId39"/>
              </p:custDataLst>
            </p:nvPr>
          </p:nvSpPr>
          <p:spPr>
            <a:xfrm>
              <a:off x="3151" y="2678"/>
              <a:ext cx="4610" cy="672"/>
            </a:xfrm>
            <a:prstGeom prst="rect">
              <a:avLst/>
            </a:prstGeom>
            <a:noFill/>
          </p:spPr>
          <p:txBody>
            <a:bodyPr vert="horz" wrap="square" rtlCol="0">
              <a:spAutoFit/>
              <a:scene3d>
                <a:camera prst="orthographicFront"/>
                <a:lightRig rig="threePt" dir="t"/>
              </a:scene3d>
            </a:bodyPr>
            <a:lstStyle/>
            <a:p>
              <a:pPr lvl="0" algn="r"/>
              <a:r>
                <a:rPr lang="zh-CN" altLang="en-US" sz="2000" b="1" kern="1800" spc="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中国共产党成立</a:t>
              </a:r>
              <a:endParaRPr lang="zh-CN" altLang="en-US" sz="2000" b="1" kern="1800" spc="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grpSp>
      <p:sp>
        <p:nvSpPr>
          <p:cNvPr id="68" name="文本框 2"/>
          <p:cNvSpPr txBox="1"/>
          <p:nvPr>
            <p:custDataLst>
              <p:tags r:id="rId40"/>
            </p:custDataLst>
          </p:nvPr>
        </p:nvSpPr>
        <p:spPr>
          <a:xfrm>
            <a:off x="134620" y="1059180"/>
            <a:ext cx="6525260" cy="583565"/>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marL="0" indent="0">
              <a:lnSpc>
                <a:spcPct val="100000"/>
              </a:lnSpc>
              <a:buNone/>
            </a:pPr>
            <a:r>
              <a:rPr lang="en-US" altLang="zh-CN" sz="32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4.</a:t>
            </a:r>
            <a:r>
              <a:rPr lang="zh-CN" altLang="en-US" sz="32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新民主主义革命经历的</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四个阶段</a:t>
            </a:r>
            <a:endPar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p:txBody>
      </p:sp>
    </p:spTree>
    <p:custDataLst>
      <p:tags r:id="rId4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6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
          <p:cNvSpPr/>
          <p:nvPr>
            <p:custDataLst>
              <p:tags r:id="rId1"/>
            </p:custDataLst>
          </p:nvPr>
        </p:nvSpPr>
        <p:spPr>
          <a:xfrm>
            <a:off x="243417" y="254857"/>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1" name="文本框 2"/>
          <p:cNvSpPr txBox="1"/>
          <p:nvPr>
            <p:custDataLst>
              <p:tags r:id="rId2"/>
            </p:custDataLst>
          </p:nvPr>
        </p:nvSpPr>
        <p:spPr>
          <a:xfrm>
            <a:off x="329565" y="1011555"/>
            <a:ext cx="4808855" cy="583565"/>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marL="0" indent="0">
              <a:lnSpc>
                <a:spcPct val="100000"/>
              </a:lnSpc>
              <a:buNone/>
            </a:pPr>
            <a:r>
              <a:rPr lang="en-US" altLang="zh-CN" sz="32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5.</a:t>
            </a:r>
            <a:r>
              <a:rPr lang="zh-CN" altLang="en-US" sz="32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新民主主义革命的性质</a:t>
            </a:r>
            <a:endParaRPr lang="zh-CN" altLang="en-US" sz="32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p:txBody>
      </p:sp>
      <p:sp>
        <p:nvSpPr>
          <p:cNvPr id="22" name="矩形 21"/>
          <p:cNvSpPr/>
          <p:nvPr>
            <p:custDataLst>
              <p:tags r:id="rId3"/>
            </p:custDataLst>
          </p:nvPr>
        </p:nvSpPr>
        <p:spPr>
          <a:xfrm>
            <a:off x="5278474" y="1264662"/>
            <a:ext cx="6206490" cy="4524315"/>
          </a:xfrm>
          <a:prstGeom prst="rect">
            <a:avLst/>
          </a:prstGeom>
          <a:ln w="28575" cmpd="sng">
            <a:solidFill>
              <a:srgbClr val="2012D2"/>
            </a:solidFill>
            <a:prstDash val="sysDot"/>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fontAlgn="auto">
              <a:lnSpc>
                <a:spcPct val="200000"/>
              </a:lnSpc>
              <a:defRPr/>
            </a:pPr>
            <a:r>
              <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rPr>
              <a:t>新民主主义革命是</a:t>
            </a:r>
            <a:endPar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endParaRPr>
          </a:p>
          <a:p>
            <a:pPr algn="l" fontAlgn="auto">
              <a:lnSpc>
                <a:spcPct val="200000"/>
              </a:lnSpc>
              <a:defRPr/>
            </a:pPr>
            <a:r>
              <a:rPr lang="zh-CN" altLang="en-US" sz="2400" b="1" noProof="1" smtClean="0">
                <a:solidFill>
                  <a:srgbClr val="FF0000"/>
                </a:solidFill>
                <a:effectLst/>
                <a:latin typeface="楷体" panose="02010609060101010101" pitchFamily="49" charset="-122"/>
                <a:ea typeface="楷体" panose="02010609060101010101" pitchFamily="49" charset="-122"/>
                <a:sym typeface="宋体" panose="02010600030101010101" pitchFamily="2" charset="-122"/>
              </a:rPr>
              <a:t>无产阶级领导</a:t>
            </a:r>
            <a:r>
              <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rPr>
              <a:t>的，</a:t>
            </a:r>
            <a:endPar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endParaRPr>
          </a:p>
          <a:p>
            <a:pPr algn="l" fontAlgn="auto">
              <a:lnSpc>
                <a:spcPct val="200000"/>
              </a:lnSpc>
              <a:defRPr/>
            </a:pPr>
            <a:r>
              <a:rPr lang="zh-CN" altLang="en-US" sz="2400" b="1" noProof="1" smtClean="0">
                <a:solidFill>
                  <a:srgbClr val="FF0000"/>
                </a:solidFill>
                <a:effectLst/>
                <a:latin typeface="楷体" panose="02010609060101010101" pitchFamily="49" charset="-122"/>
                <a:ea typeface="楷体" panose="02010609060101010101" pitchFamily="49" charset="-122"/>
                <a:sym typeface="宋体" panose="02010600030101010101" pitchFamily="2" charset="-122"/>
              </a:rPr>
              <a:t>工农联盟为基础</a:t>
            </a:r>
            <a:r>
              <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rPr>
              <a:t>的，</a:t>
            </a:r>
            <a:endPar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endParaRPr>
          </a:p>
          <a:p>
            <a:pPr algn="l" fontAlgn="auto">
              <a:lnSpc>
                <a:spcPct val="200000"/>
              </a:lnSpc>
              <a:defRPr/>
            </a:pPr>
            <a:r>
              <a:rPr lang="zh-CN" altLang="en-US" sz="2400" b="1" noProof="1" smtClean="0">
                <a:solidFill>
                  <a:srgbClr val="FF0000"/>
                </a:solidFill>
                <a:effectLst/>
                <a:latin typeface="楷体" panose="02010609060101010101" pitchFamily="49" charset="-122"/>
                <a:ea typeface="楷体" panose="02010609060101010101" pitchFamily="49" charset="-122"/>
                <a:sym typeface="宋体" panose="02010600030101010101" pitchFamily="2" charset="-122"/>
              </a:rPr>
              <a:t>人民大众</a:t>
            </a:r>
            <a:r>
              <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rPr>
              <a:t>的，</a:t>
            </a:r>
            <a:endPar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endParaRPr>
          </a:p>
          <a:p>
            <a:pPr algn="l" fontAlgn="auto">
              <a:defRPr/>
            </a:pPr>
            <a:endParaRPr lang="en-US" altLang="zh-CN" sz="2400" b="1" noProof="1" smtClean="0">
              <a:solidFill>
                <a:srgbClr val="FF0000"/>
              </a:solidFill>
              <a:effectLst/>
              <a:latin typeface="楷体" panose="02010609060101010101" pitchFamily="49" charset="-122"/>
              <a:ea typeface="楷体" panose="02010609060101010101" pitchFamily="49" charset="-122"/>
              <a:sym typeface="宋体" panose="02010600030101010101" pitchFamily="2" charset="-122"/>
            </a:endParaRPr>
          </a:p>
          <a:p>
            <a:pPr algn="l" fontAlgn="auto">
              <a:lnSpc>
                <a:spcPct val="150000"/>
              </a:lnSpc>
              <a:defRPr/>
            </a:pPr>
            <a:r>
              <a:rPr lang="zh-CN" altLang="en-US" sz="2400" b="1" noProof="1" smtClean="0">
                <a:solidFill>
                  <a:srgbClr val="FF0000"/>
                </a:solidFill>
                <a:effectLst/>
                <a:latin typeface="楷体" panose="02010609060101010101" pitchFamily="49" charset="-122"/>
                <a:ea typeface="楷体" panose="02010609060101010101" pitchFamily="49" charset="-122"/>
                <a:sym typeface="宋体" panose="02010600030101010101" pitchFamily="2" charset="-122"/>
              </a:rPr>
              <a:t>反对帝国主义、封建主义和官僚资本主义</a:t>
            </a:r>
            <a:r>
              <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rPr>
              <a:t>的</a:t>
            </a:r>
            <a:endPar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endParaRPr>
          </a:p>
          <a:p>
            <a:pPr algn="l" fontAlgn="auto">
              <a:lnSpc>
                <a:spcPct val="150000"/>
              </a:lnSpc>
              <a:defRPr/>
            </a:pPr>
            <a:r>
              <a:rPr lang="zh-CN" altLang="en-US" sz="2400" b="1" noProof="1" smtClean="0">
                <a:effectLst/>
                <a:latin typeface="楷体" panose="02010609060101010101" pitchFamily="49" charset="-122"/>
                <a:ea typeface="楷体" panose="02010609060101010101" pitchFamily="49" charset="-122"/>
                <a:sym typeface="宋体" panose="02010600030101010101" pitchFamily="2" charset="-122"/>
              </a:rPr>
              <a:t>民主革命</a:t>
            </a:r>
            <a:endParaRPr lang="zh-CN" altLang="en-US" sz="2400" dirty="0" smtClean="0">
              <a:effectLst/>
              <a:latin typeface="楷体" panose="02010609060101010101" pitchFamily="49" charset="-122"/>
              <a:ea typeface="楷体" panose="02010609060101010101" pitchFamily="49" charset="-122"/>
            </a:endParaRPr>
          </a:p>
        </p:txBody>
      </p:sp>
      <p:grpSp>
        <p:nvGrpSpPr>
          <p:cNvPr id="23" name="组合 22"/>
          <p:cNvGrpSpPr/>
          <p:nvPr/>
        </p:nvGrpSpPr>
        <p:grpSpPr>
          <a:xfrm>
            <a:off x="1539128" y="2157633"/>
            <a:ext cx="3556000" cy="523240"/>
            <a:chOff x="3030" y="3890"/>
            <a:chExt cx="5600" cy="824"/>
          </a:xfrm>
        </p:grpSpPr>
        <p:cxnSp>
          <p:nvCxnSpPr>
            <p:cNvPr id="24" name="直接箭头连接符 23"/>
            <p:cNvCxnSpPr/>
            <p:nvPr>
              <p:custDataLst>
                <p:tags r:id="rId4"/>
              </p:custDataLst>
            </p:nvPr>
          </p:nvCxnSpPr>
          <p:spPr>
            <a:xfrm flipH="1">
              <a:off x="5899" y="4419"/>
              <a:ext cx="2731" cy="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useBgFill="1">
          <p:nvSpPr>
            <p:cNvPr id="25" name="Text Box 7"/>
            <p:cNvSpPr txBox="1">
              <a:spLocks noChangeArrowheads="1"/>
            </p:cNvSpPr>
            <p:nvPr>
              <p:custDataLst>
                <p:tags r:id="rId5"/>
              </p:custDataLst>
            </p:nvPr>
          </p:nvSpPr>
          <p:spPr bwMode="auto">
            <a:xfrm>
              <a:off x="3030" y="3890"/>
              <a:ext cx="2815" cy="824"/>
            </a:xfrm>
            <a:prstGeom prst="rect">
              <a:avLst/>
            </a:prstGeom>
            <a:ln w="28575">
              <a:solidFill>
                <a:srgbClr val="2012D2"/>
              </a:solidFill>
              <a:miter lim="800000"/>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9pPr>
            </a:lstStyle>
            <a:p>
              <a:pPr algn="ctr">
                <a:lnSpc>
                  <a:spcPct val="100000"/>
                </a:lnSpc>
                <a:spcBef>
                  <a:spcPct val="0"/>
                </a:spcBef>
                <a:buFontTx/>
                <a:buNone/>
              </a:pPr>
              <a:r>
                <a:rPr lang="zh-CN" altLang="en-US" b="1" dirty="0" smtClean="0">
                  <a:solidFill>
                    <a:srgbClr val="2012D2"/>
                  </a:solidFill>
                  <a:effectLst/>
                  <a:latin typeface="楷体" panose="02010609060101010101" pitchFamily="49" charset="-122"/>
                  <a:ea typeface="楷体" panose="02010609060101010101" pitchFamily="49" charset="-122"/>
                </a:rPr>
                <a:t>领导</a:t>
              </a:r>
              <a:r>
                <a:rPr lang="zh-CN" altLang="en-US" b="1" dirty="0">
                  <a:solidFill>
                    <a:srgbClr val="2012D2"/>
                  </a:solidFill>
                  <a:latin typeface="楷体" panose="02010609060101010101" pitchFamily="49" charset="-122"/>
                  <a:ea typeface="楷体" panose="02010609060101010101" pitchFamily="49" charset="-122"/>
                </a:rPr>
                <a:t>阶级</a:t>
              </a:r>
              <a:endParaRPr lang="zh-CN" altLang="en-US" b="1" dirty="0">
                <a:solidFill>
                  <a:srgbClr val="2012D2"/>
                </a:solidFill>
                <a:effectLst/>
                <a:latin typeface="楷体" panose="02010609060101010101" pitchFamily="49" charset="-122"/>
                <a:ea typeface="楷体" panose="02010609060101010101" pitchFamily="49" charset="-122"/>
              </a:endParaRPr>
            </a:p>
          </p:txBody>
        </p:sp>
      </p:grpSp>
      <p:grpSp>
        <p:nvGrpSpPr>
          <p:cNvPr id="26" name="组合 25"/>
          <p:cNvGrpSpPr/>
          <p:nvPr/>
        </p:nvGrpSpPr>
        <p:grpSpPr>
          <a:xfrm>
            <a:off x="1539128" y="2894868"/>
            <a:ext cx="3556000" cy="523240"/>
            <a:chOff x="3030" y="5051"/>
            <a:chExt cx="5600" cy="824"/>
          </a:xfrm>
        </p:grpSpPr>
        <p:sp useBgFill="1">
          <p:nvSpPr>
            <p:cNvPr id="27" name="Text Box 7"/>
            <p:cNvSpPr txBox="1">
              <a:spLocks noChangeArrowheads="1"/>
            </p:cNvSpPr>
            <p:nvPr>
              <p:custDataLst>
                <p:tags r:id="rId6"/>
              </p:custDataLst>
            </p:nvPr>
          </p:nvSpPr>
          <p:spPr bwMode="auto">
            <a:xfrm>
              <a:off x="3030" y="5051"/>
              <a:ext cx="2814" cy="824"/>
            </a:xfrm>
            <a:prstGeom prst="rect">
              <a:avLst/>
            </a:prstGeom>
            <a:ln w="28575">
              <a:solidFill>
                <a:srgbClr val="2012D2"/>
              </a:solidFill>
              <a:miter lim="800000"/>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9pPr>
            </a:lstStyle>
            <a:p>
              <a:pPr lvl="0" algn="ctr">
                <a:lnSpc>
                  <a:spcPct val="100000"/>
                </a:lnSpc>
                <a:buClrTx/>
                <a:buSzTx/>
                <a:buFontTx/>
                <a:buNone/>
              </a:pPr>
              <a:r>
                <a:rPr lang="zh-CN" altLang="en-US" b="1" dirty="0" smtClean="0">
                  <a:solidFill>
                    <a:srgbClr val="2012D2"/>
                  </a:solidFill>
                  <a:effectLst/>
                  <a:latin typeface="楷体" panose="02010609060101010101" pitchFamily="49" charset="-122"/>
                  <a:ea typeface="楷体" panose="02010609060101010101" pitchFamily="49" charset="-122"/>
                  <a:sym typeface="+mn-ea"/>
                </a:rPr>
                <a:t>阶级基础</a:t>
              </a:r>
              <a:endParaRPr lang="zh-CN" altLang="en-US" b="1" dirty="0">
                <a:solidFill>
                  <a:srgbClr val="2012D2"/>
                </a:solidFill>
                <a:effectLst/>
                <a:latin typeface="楷体" panose="02010609060101010101" pitchFamily="49" charset="-122"/>
                <a:ea typeface="楷体" panose="02010609060101010101" pitchFamily="49" charset="-122"/>
                <a:sym typeface="+mn-ea"/>
              </a:endParaRPr>
            </a:p>
          </p:txBody>
        </p:sp>
        <p:cxnSp>
          <p:nvCxnSpPr>
            <p:cNvPr id="28" name="直接箭头连接符 27"/>
            <p:cNvCxnSpPr/>
            <p:nvPr>
              <p:custDataLst>
                <p:tags r:id="rId7"/>
              </p:custDataLst>
            </p:nvPr>
          </p:nvCxnSpPr>
          <p:spPr>
            <a:xfrm flipH="1">
              <a:off x="5899" y="5596"/>
              <a:ext cx="2731" cy="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1937908" y="3632103"/>
            <a:ext cx="3129915" cy="521970"/>
            <a:chOff x="3658" y="6212"/>
            <a:chExt cx="4929" cy="822"/>
          </a:xfrm>
        </p:grpSpPr>
        <p:sp useBgFill="1">
          <p:nvSpPr>
            <p:cNvPr id="30" name="Text Box 7"/>
            <p:cNvSpPr txBox="1">
              <a:spLocks noChangeArrowheads="1"/>
            </p:cNvSpPr>
            <p:nvPr>
              <p:custDataLst>
                <p:tags r:id="rId8"/>
              </p:custDataLst>
            </p:nvPr>
          </p:nvSpPr>
          <p:spPr bwMode="auto">
            <a:xfrm>
              <a:off x="3658" y="6212"/>
              <a:ext cx="2186" cy="822"/>
            </a:xfrm>
            <a:prstGeom prst="rect">
              <a:avLst/>
            </a:prstGeom>
            <a:ln w="28575">
              <a:solidFill>
                <a:srgbClr val="2012D2"/>
              </a:solidFill>
              <a:miter lim="800000"/>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9pPr>
            </a:lstStyle>
            <a:p>
              <a:pPr lvl="0" algn="ctr">
                <a:lnSpc>
                  <a:spcPct val="100000"/>
                </a:lnSpc>
                <a:buClrTx/>
                <a:buSzTx/>
                <a:buFontTx/>
                <a:buNone/>
              </a:pPr>
              <a:r>
                <a:rPr lang="zh-CN" altLang="en-US" b="1">
                  <a:solidFill>
                    <a:srgbClr val="2012D2"/>
                  </a:solidFill>
                  <a:effectLst/>
                  <a:latin typeface="楷体" panose="02010609060101010101" pitchFamily="49" charset="-122"/>
                  <a:ea typeface="楷体" panose="02010609060101010101" pitchFamily="49" charset="-122"/>
                  <a:sym typeface="+mn-ea"/>
                </a:rPr>
                <a:t>主体</a:t>
              </a:r>
              <a:endParaRPr lang="zh-CN" altLang="en-US" b="1">
                <a:solidFill>
                  <a:srgbClr val="2012D2"/>
                </a:solidFill>
                <a:effectLst/>
                <a:latin typeface="楷体" panose="02010609060101010101" pitchFamily="49" charset="-122"/>
                <a:ea typeface="楷体" panose="02010609060101010101" pitchFamily="49" charset="-122"/>
                <a:sym typeface="+mn-ea"/>
              </a:endParaRPr>
            </a:p>
          </p:txBody>
        </p:sp>
        <p:cxnSp>
          <p:nvCxnSpPr>
            <p:cNvPr id="31" name="直接箭头连接符 30"/>
            <p:cNvCxnSpPr/>
            <p:nvPr>
              <p:custDataLst>
                <p:tags r:id="rId9"/>
              </p:custDataLst>
            </p:nvPr>
          </p:nvCxnSpPr>
          <p:spPr>
            <a:xfrm flipH="1">
              <a:off x="5857" y="6773"/>
              <a:ext cx="2731" cy="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539128" y="4474113"/>
            <a:ext cx="3555365" cy="523240"/>
            <a:chOff x="3031" y="7371"/>
            <a:chExt cx="5599" cy="824"/>
          </a:xfrm>
        </p:grpSpPr>
        <p:sp useBgFill="1">
          <p:nvSpPr>
            <p:cNvPr id="33" name="Text Box 7"/>
            <p:cNvSpPr txBox="1">
              <a:spLocks noChangeArrowheads="1"/>
            </p:cNvSpPr>
            <p:nvPr>
              <p:custDataLst>
                <p:tags r:id="rId10"/>
              </p:custDataLst>
            </p:nvPr>
          </p:nvSpPr>
          <p:spPr bwMode="auto">
            <a:xfrm>
              <a:off x="3031" y="7371"/>
              <a:ext cx="2814" cy="824"/>
            </a:xfrm>
            <a:prstGeom prst="rect">
              <a:avLst/>
            </a:prstGeom>
            <a:ln w="28575">
              <a:solidFill>
                <a:srgbClr val="2012D2"/>
              </a:solidFill>
              <a:miter lim="800000"/>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9pPr>
            </a:lstStyle>
            <a:p>
              <a:pPr lvl="0" algn="ctr">
                <a:lnSpc>
                  <a:spcPct val="100000"/>
                </a:lnSpc>
                <a:buClrTx/>
                <a:buSzTx/>
                <a:buFontTx/>
                <a:buNone/>
              </a:pPr>
              <a:r>
                <a:rPr lang="zh-CN" altLang="en-US" b="1" dirty="0" smtClean="0">
                  <a:solidFill>
                    <a:srgbClr val="2012D2"/>
                  </a:solidFill>
                  <a:effectLst/>
                  <a:latin typeface="楷体" panose="02010609060101010101" pitchFamily="49" charset="-122"/>
                  <a:ea typeface="楷体" panose="02010609060101010101" pitchFamily="49" charset="-122"/>
                  <a:sym typeface="+mn-ea"/>
                </a:rPr>
                <a:t>革命对象</a:t>
              </a:r>
              <a:endParaRPr lang="zh-CN" altLang="en-US" b="1" dirty="0">
                <a:solidFill>
                  <a:srgbClr val="2012D2"/>
                </a:solidFill>
                <a:effectLst/>
                <a:latin typeface="楷体" panose="02010609060101010101" pitchFamily="49" charset="-122"/>
                <a:ea typeface="楷体" panose="02010609060101010101" pitchFamily="49" charset="-122"/>
                <a:sym typeface="+mn-ea"/>
              </a:endParaRPr>
            </a:p>
          </p:txBody>
        </p:sp>
        <p:cxnSp>
          <p:nvCxnSpPr>
            <p:cNvPr id="34" name="直接箭头连接符 33"/>
            <p:cNvCxnSpPr/>
            <p:nvPr>
              <p:custDataLst>
                <p:tags r:id="rId11"/>
              </p:custDataLst>
            </p:nvPr>
          </p:nvCxnSpPr>
          <p:spPr>
            <a:xfrm flipH="1">
              <a:off x="5899" y="7950"/>
              <a:ext cx="2731" cy="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35" name="图片 34" descr="e5314bf5a8ba46f1ae5edcdca3682fc1"/>
          <p:cNvPicPr>
            <a:picLocks noChangeAspect="1"/>
          </p:cNvPicPr>
          <p:nvPr/>
        </p:nvPicPr>
        <p:blipFill>
          <a:blip r:embed="rId12"/>
          <a:stretch>
            <a:fillRect/>
          </a:stretch>
        </p:blipFill>
        <p:spPr>
          <a:xfrm>
            <a:off x="8108034" y="1417637"/>
            <a:ext cx="3376930" cy="2628265"/>
          </a:xfrm>
          <a:prstGeom prst="rect">
            <a:avLst/>
          </a:prstGeom>
        </p:spPr>
      </p:pic>
      <p:grpSp>
        <p:nvGrpSpPr>
          <p:cNvPr id="36" name="组合 35"/>
          <p:cNvGrpSpPr/>
          <p:nvPr/>
        </p:nvGrpSpPr>
        <p:grpSpPr>
          <a:xfrm>
            <a:off x="1582625" y="5102128"/>
            <a:ext cx="3555365" cy="523240"/>
            <a:chOff x="3031" y="7371"/>
            <a:chExt cx="5599" cy="824"/>
          </a:xfrm>
        </p:grpSpPr>
        <p:sp useBgFill="1">
          <p:nvSpPr>
            <p:cNvPr id="37" name="Text Box 7"/>
            <p:cNvSpPr txBox="1">
              <a:spLocks noChangeArrowheads="1"/>
            </p:cNvSpPr>
            <p:nvPr>
              <p:custDataLst>
                <p:tags r:id="rId13"/>
              </p:custDataLst>
            </p:nvPr>
          </p:nvSpPr>
          <p:spPr bwMode="auto">
            <a:xfrm>
              <a:off x="3031" y="7371"/>
              <a:ext cx="2814" cy="824"/>
            </a:xfrm>
            <a:prstGeom prst="rect">
              <a:avLst/>
            </a:prstGeom>
            <a:ln w="28575">
              <a:solidFill>
                <a:srgbClr val="2012D2"/>
              </a:solidFill>
              <a:miter lim="800000"/>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A0204"/>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A0204"/>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A0204"/>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A0204"/>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A0204"/>
                  <a:ea typeface="宋体" panose="02010600030101010101" pitchFamily="2" charset="-122"/>
                </a:defRPr>
              </a:lvl9pPr>
            </a:lstStyle>
            <a:p>
              <a:pPr lvl="0" algn="ctr">
                <a:lnSpc>
                  <a:spcPct val="100000"/>
                </a:lnSpc>
                <a:buClrTx/>
                <a:buSzTx/>
                <a:buFontTx/>
                <a:buNone/>
              </a:pPr>
              <a:r>
                <a:rPr lang="zh-CN" altLang="en-US" b="1" dirty="0" smtClean="0">
                  <a:solidFill>
                    <a:srgbClr val="2012D2"/>
                  </a:solidFill>
                  <a:effectLst/>
                  <a:latin typeface="楷体" panose="02010609060101010101" pitchFamily="49" charset="-122"/>
                  <a:ea typeface="楷体" panose="02010609060101010101" pitchFamily="49" charset="-122"/>
                  <a:sym typeface="+mn-ea"/>
                </a:rPr>
                <a:t>革命性质</a:t>
              </a:r>
              <a:endParaRPr lang="zh-CN" altLang="en-US" b="1" dirty="0">
                <a:solidFill>
                  <a:srgbClr val="2012D2"/>
                </a:solidFill>
                <a:effectLst/>
                <a:latin typeface="楷体" panose="02010609060101010101" pitchFamily="49" charset="-122"/>
                <a:ea typeface="楷体" panose="02010609060101010101" pitchFamily="49" charset="-122"/>
                <a:sym typeface="+mn-ea"/>
              </a:endParaRPr>
            </a:p>
          </p:txBody>
        </p:sp>
        <p:cxnSp>
          <p:nvCxnSpPr>
            <p:cNvPr id="38" name="直接箭头连接符 37"/>
            <p:cNvCxnSpPr/>
            <p:nvPr>
              <p:custDataLst>
                <p:tags r:id="rId14"/>
              </p:custDataLst>
            </p:nvPr>
          </p:nvCxnSpPr>
          <p:spPr>
            <a:xfrm flipH="1">
              <a:off x="5899" y="7950"/>
              <a:ext cx="2731" cy="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9" name="圆角矩形 10"/>
          <p:cNvSpPr/>
          <p:nvPr>
            <p:custDataLst>
              <p:tags r:id="rId15"/>
            </p:custDataLst>
          </p:nvPr>
        </p:nvSpPr>
        <p:spPr>
          <a:xfrm>
            <a:off x="284091" y="5764221"/>
            <a:ext cx="11510511" cy="972811"/>
          </a:xfrm>
          <a:prstGeom prst="roundRect">
            <a:avLst>
              <a:gd name="adj" fmla="val 16667"/>
            </a:avLst>
          </a:prstGeom>
          <a:solidFill>
            <a:srgbClr val="BBEAD5"/>
          </a:solidFill>
          <a:ln w="12700" cap="flat" cmpd="sng">
            <a:solidFill>
              <a:srgbClr val="3D946C"/>
            </a:solidFill>
            <a:prstDash val="solid"/>
            <a:headEnd type="none" w="med" len="med"/>
            <a:tailEnd type="none" w="med" len="med"/>
          </a:ln>
        </p:spPr>
        <p:txBody>
          <a:bodyPr anchor="ctr" anchorCtr="0"/>
          <a:lstStyle/>
          <a:p>
            <a:pPr algn="ctr" defTabSz="685800">
              <a:buClrTx/>
              <a:buSzPct val="100000"/>
              <a:buFontTx/>
              <a:buNone/>
            </a:pPr>
            <a:r>
              <a:rPr lang="en-US" altLang="zh-CN" sz="2800" b="1" dirty="0">
                <a:effectLst>
                  <a:outerShdw blurRad="38100" dist="38100" dir="2700000">
                    <a:srgbClr val="FFFFFF"/>
                  </a:outerShdw>
                </a:effectLst>
                <a:latin typeface="隶书" panose="02010509060101010101" charset="-122"/>
                <a:ea typeface="楷体" panose="02010609060101010101" pitchFamily="49" charset="-122"/>
              </a:rPr>
              <a:t>【</a:t>
            </a:r>
            <a:r>
              <a:rPr lang="zh-CN" altLang="en-US" sz="2800" b="1" dirty="0">
                <a:effectLst>
                  <a:outerShdw blurRad="38100" dist="38100" dir="2700000">
                    <a:srgbClr val="FFFFFF"/>
                  </a:outerShdw>
                </a:effectLst>
                <a:latin typeface="隶书" panose="02010509060101010101" charset="-122"/>
                <a:ea typeface="楷体" panose="02010609060101010101" pitchFamily="49" charset="-122"/>
              </a:rPr>
              <a:t>特别提醒</a:t>
            </a:r>
            <a:r>
              <a:rPr lang="en-US" altLang="zh-CN" sz="2800" b="1" dirty="0" smtClean="0">
                <a:effectLst>
                  <a:outerShdw blurRad="38100" dist="38100" dir="2700000">
                    <a:srgbClr val="FFFFFF"/>
                  </a:outerShdw>
                </a:effectLst>
                <a:latin typeface="隶书" panose="02010509060101010101" charset="-122"/>
                <a:ea typeface="楷体" panose="02010609060101010101" pitchFamily="49" charset="-122"/>
              </a:rPr>
              <a:t>】</a:t>
            </a:r>
            <a:r>
              <a:rPr lang="zh-CN" altLang="en-US" sz="2800" b="1" dirty="0" smtClean="0">
                <a:effectLst>
                  <a:outerShdw blurRad="38100" dist="38100" dir="2700000">
                    <a:srgbClr val="FFFFFF"/>
                  </a:outerShdw>
                </a:effectLst>
                <a:latin typeface="隶书" panose="02010509060101010101" charset="-122"/>
                <a:ea typeface="楷体" panose="02010609060101010101" pitchFamily="49" charset="-122"/>
              </a:rPr>
              <a:t>民主革命</a:t>
            </a:r>
            <a:r>
              <a:rPr lang="zh-CN" altLang="en-US" sz="2800" b="1" dirty="0">
                <a:effectLst>
                  <a:outerShdw blurRad="38100" dist="38100" dir="2700000">
                    <a:srgbClr val="FFFFFF"/>
                  </a:outerShdw>
                </a:effectLst>
                <a:latin typeface="隶书" panose="02010509060101010101" charset="-122"/>
                <a:ea typeface="楷体" panose="02010609060101010101" pitchFamily="49" charset="-122"/>
              </a:rPr>
              <a:t>≠无产阶级革命。新民主主义革命本质上来说属于</a:t>
            </a:r>
            <a:r>
              <a:rPr lang="zh-CN" altLang="en-US" sz="2800" b="1" dirty="0">
                <a:solidFill>
                  <a:srgbClr val="C00000"/>
                </a:solidFill>
                <a:effectLst>
                  <a:outerShdw blurRad="38100" dist="38100" dir="2700000">
                    <a:srgbClr val="000000"/>
                  </a:outerShdw>
                </a:effectLst>
                <a:latin typeface="隶书" panose="02010509060101010101" charset="-122"/>
                <a:ea typeface="楷体" panose="02010609060101010101" pitchFamily="49" charset="-122"/>
              </a:rPr>
              <a:t>无产阶级领导下</a:t>
            </a:r>
            <a:r>
              <a:rPr lang="zh-CN" altLang="en-US" sz="2800" b="1" dirty="0">
                <a:effectLst>
                  <a:outerShdw blurRad="38100" dist="38100" dir="2700000">
                    <a:srgbClr val="FFFFFF"/>
                  </a:outerShdw>
                </a:effectLst>
                <a:latin typeface="隶书" panose="02010509060101010101" charset="-122"/>
                <a:ea typeface="楷体" panose="02010609060101010101" pitchFamily="49" charset="-122"/>
              </a:rPr>
              <a:t>的</a:t>
            </a:r>
            <a:r>
              <a:rPr lang="zh-CN" altLang="en-US" sz="2800" b="1" dirty="0">
                <a:solidFill>
                  <a:srgbClr val="C00000"/>
                </a:solidFill>
                <a:effectLst>
                  <a:outerShdw blurRad="38100" dist="38100" dir="2700000">
                    <a:srgbClr val="000000"/>
                  </a:outerShdw>
                </a:effectLst>
                <a:latin typeface="隶书" panose="02010509060101010101" charset="-122"/>
                <a:ea typeface="楷体" panose="02010609060101010101" pitchFamily="49" charset="-122"/>
              </a:rPr>
              <a:t>资产阶级</a:t>
            </a:r>
            <a:r>
              <a:rPr lang="zh-CN" altLang="en-US" sz="2800" b="1" dirty="0" smtClean="0">
                <a:effectLst>
                  <a:outerShdw blurRad="38100" dist="38100" dir="2700000">
                    <a:srgbClr val="FFFFFF"/>
                  </a:outerShdw>
                </a:effectLst>
                <a:latin typeface="隶书" panose="02010509060101010101" charset="-122"/>
                <a:ea typeface="楷体" panose="02010609060101010101" pitchFamily="49" charset="-122"/>
              </a:rPr>
              <a:t>民主革命</a:t>
            </a:r>
            <a:r>
              <a:rPr lang="en-US" altLang="zh-CN" sz="2800" b="1" dirty="0" smtClean="0">
                <a:effectLst>
                  <a:outerShdw blurRad="38100" dist="38100" dir="2700000">
                    <a:srgbClr val="FFFFFF"/>
                  </a:outerShdw>
                </a:effectLst>
                <a:latin typeface="隶书" panose="02010509060101010101" charset="-122"/>
                <a:ea typeface="楷体" panose="02010609060101010101" pitchFamily="49" charset="-122"/>
              </a:rPr>
              <a:t>,</a:t>
            </a:r>
            <a:r>
              <a:rPr lang="zh-CN" altLang="en-US" sz="2800" b="1" dirty="0" smtClean="0">
                <a:effectLst>
                  <a:outerShdw blurRad="38100" dist="38100" dir="2700000">
                    <a:srgbClr val="FFFFFF"/>
                  </a:outerShdw>
                </a:effectLst>
                <a:latin typeface="隶书" panose="02010509060101010101" charset="-122"/>
                <a:ea typeface="楷体" panose="02010609060101010101" pitchFamily="49" charset="-122"/>
              </a:rPr>
              <a:t>属于世界无产阶级革命的范畴。</a:t>
            </a:r>
            <a:endParaRPr lang="zh-CN" altLang="en-US" sz="2800" b="1" dirty="0">
              <a:effectLst>
                <a:outerShdw blurRad="38100" dist="38100" dir="2700000">
                  <a:srgbClr val="FFFFFF"/>
                </a:outerShdw>
              </a:effectLst>
              <a:latin typeface="隶书" panose="02010509060101010101" charset="-122"/>
              <a:ea typeface="楷体" panose="02010609060101010101" pitchFamily="49" charset="-122"/>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right)">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right)">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500" fill="hold"/>
                                        <p:tgtEl>
                                          <p:spTgt spid="39"/>
                                        </p:tgtEl>
                                        <p:attrNameLst>
                                          <p:attrName>ppt_x</p:attrName>
                                        </p:attrNameLst>
                                      </p:cBhvr>
                                      <p:tavLst>
                                        <p:tav tm="0">
                                          <p:val>
                                            <p:strVal val="#ppt_x"/>
                                          </p:val>
                                        </p:tav>
                                        <p:tav tm="100000">
                                          <p:val>
                                            <p:strVal val="#ppt_x"/>
                                          </p:val>
                                        </p:tav>
                                      </p:tavLst>
                                    </p:anim>
                                    <p:anim calcmode="lin" valueType="num">
                                      <p:cBhvr additive="base">
                                        <p:cTn id="5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bldLvl="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
          <p:cNvSpPr/>
          <p:nvPr>
            <p:custDataLst>
              <p:tags r:id="rId1"/>
            </p:custDataLst>
          </p:nvPr>
        </p:nvSpPr>
        <p:spPr>
          <a:xfrm>
            <a:off x="243417" y="254857"/>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2" name="文本框 2"/>
          <p:cNvSpPr txBox="1"/>
          <p:nvPr>
            <p:custDataLst>
              <p:tags r:id="rId2"/>
            </p:custDataLst>
          </p:nvPr>
        </p:nvSpPr>
        <p:spPr>
          <a:xfrm>
            <a:off x="329543" y="1011872"/>
            <a:ext cx="8176260" cy="583565"/>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lstStyle/>
          <a:p>
            <a:r>
              <a:rPr lang="zh-CN" altLang="en-US" sz="32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新民主主义革命的特点</a:t>
            </a:r>
            <a:r>
              <a:rPr lang="zh-CN" altLang="en-US" sz="3200" b="1" dirty="0">
                <a:solidFill>
                  <a:srgbClr val="FF0000"/>
                </a:solidFill>
                <a:latin typeface="宋体" panose="02010600030101010101" pitchFamily="2" charset="-122"/>
                <a:ea typeface="宋体" panose="02010600030101010101" pitchFamily="2" charset="-122"/>
              </a:rPr>
              <a:t>（“新”在哪里？）</a:t>
            </a:r>
            <a:endParaRPr lang="zh-CN" altLang="en-US" sz="32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endParaRPr>
          </a:p>
        </p:txBody>
      </p:sp>
      <p:graphicFrame>
        <p:nvGraphicFramePr>
          <p:cNvPr id="23" name="表格 22"/>
          <p:cNvGraphicFramePr/>
          <p:nvPr>
            <p:custDataLst>
              <p:tags r:id="rId3"/>
            </p:custDataLst>
          </p:nvPr>
        </p:nvGraphicFramePr>
        <p:xfrm>
          <a:off x="995422" y="1977702"/>
          <a:ext cx="9701975" cy="4055482"/>
        </p:xfrm>
        <a:graphic>
          <a:graphicData uri="http://schemas.openxmlformats.org/drawingml/2006/table">
            <a:tbl>
              <a:tblPr firstRow="1" bandRow="1">
                <a:tableStyleId>{5940675A-B579-460E-94D1-54222C63F5DA}</a:tableStyleId>
              </a:tblPr>
              <a:tblGrid>
                <a:gridCol w="1663385"/>
                <a:gridCol w="4167078"/>
                <a:gridCol w="3871512"/>
              </a:tblGrid>
              <a:tr h="741393">
                <a:tc>
                  <a:txBody>
                    <a:bodyPr/>
                    <a:lstStyle/>
                    <a:p>
                      <a:pPr>
                        <a:buNone/>
                      </a:pPr>
                      <a:endParaRPr lang="zh-CN" altLang="en-US" sz="2000" dirty="0"/>
                    </a:p>
                  </a:txBody>
                  <a:tcPr anchor="ctr"/>
                </a:tc>
                <a:tc>
                  <a:txBody>
                    <a:bodyPr/>
                    <a:lstStyle/>
                    <a:p>
                      <a:pPr algn="ctr">
                        <a:buNone/>
                      </a:pPr>
                      <a:r>
                        <a:rPr lang="zh-CN" altLang="en-US" sz="2800" b="1" dirty="0">
                          <a:solidFill>
                            <a:srgbClr val="2012D2"/>
                          </a:solidFill>
                          <a:latin typeface="楷体" panose="02010609060101010101" pitchFamily="49" charset="-122"/>
                          <a:ea typeface="楷体" panose="02010609060101010101" pitchFamily="49" charset="-122"/>
                        </a:rPr>
                        <a:t>新民主主义革命</a:t>
                      </a:r>
                      <a:endParaRPr lang="zh-CN" altLang="en-US" sz="2800" b="1" dirty="0">
                        <a:solidFill>
                          <a:srgbClr val="2012D2"/>
                        </a:solidFill>
                        <a:latin typeface="楷体" panose="02010609060101010101" pitchFamily="49" charset="-122"/>
                        <a:ea typeface="楷体" panose="02010609060101010101" pitchFamily="49" charset="-122"/>
                      </a:endParaRPr>
                    </a:p>
                  </a:txBody>
                  <a:tcPr anchor="ctr"/>
                </a:tc>
                <a:tc>
                  <a:txBody>
                    <a:bodyPr/>
                    <a:lstStyle/>
                    <a:p>
                      <a:pPr algn="ctr">
                        <a:buNone/>
                      </a:pPr>
                      <a:r>
                        <a:rPr lang="zh-CN" altLang="en-US" sz="2800" b="1" dirty="0">
                          <a:solidFill>
                            <a:srgbClr val="2012D2"/>
                          </a:solidFill>
                          <a:latin typeface="楷体" panose="02010609060101010101" pitchFamily="49" charset="-122"/>
                          <a:ea typeface="楷体" panose="02010609060101010101" pitchFamily="49" charset="-122"/>
                        </a:rPr>
                        <a:t>旧民主主义革命</a:t>
                      </a:r>
                      <a:endParaRPr lang="zh-CN" altLang="en-US" sz="2800" b="1" dirty="0">
                        <a:solidFill>
                          <a:srgbClr val="2012D2"/>
                        </a:solidFill>
                        <a:latin typeface="楷体" panose="02010609060101010101" pitchFamily="49" charset="-122"/>
                        <a:ea typeface="楷体" panose="02010609060101010101" pitchFamily="49" charset="-122"/>
                      </a:endParaRPr>
                    </a:p>
                  </a:txBody>
                  <a:tcPr anchor="ctr"/>
                </a:tc>
              </a:tr>
              <a:tr h="740759">
                <a:tc>
                  <a:txBody>
                    <a:bodyPr/>
                    <a:lstStyle/>
                    <a:p>
                      <a:pPr algn="ctr">
                        <a:buNone/>
                      </a:pPr>
                      <a:r>
                        <a:rPr lang="zh-CN" altLang="en-US" sz="2800" b="1">
                          <a:solidFill>
                            <a:srgbClr val="00B050"/>
                          </a:solidFill>
                          <a:latin typeface="楷体" panose="02010609060101010101" pitchFamily="49" charset="-122"/>
                          <a:ea typeface="楷体" panose="02010609060101010101" pitchFamily="49" charset="-122"/>
                        </a:rPr>
                        <a:t>领导权</a:t>
                      </a:r>
                      <a:endParaRPr lang="zh-CN" altLang="en-US" sz="2800" b="1">
                        <a:solidFill>
                          <a:srgbClr val="00B050"/>
                        </a:solidFill>
                        <a:latin typeface="楷体" panose="02010609060101010101" pitchFamily="49" charset="-122"/>
                        <a:ea typeface="楷体" panose="02010609060101010101" pitchFamily="49" charset="-122"/>
                      </a:endParaRPr>
                    </a:p>
                  </a:txBody>
                  <a:tcPr anchor="ctr"/>
                </a:tc>
                <a:tc>
                  <a:txBody>
                    <a:bodyPr/>
                    <a:lstStyle/>
                    <a:p>
                      <a:pPr>
                        <a:buNone/>
                      </a:pPr>
                      <a:r>
                        <a:rPr lang="zh-CN" altLang="en-US" sz="2400" b="1" dirty="0">
                          <a:solidFill>
                            <a:srgbClr val="FF0000"/>
                          </a:solidFill>
                          <a:latin typeface="楷体" panose="02010609060101010101" pitchFamily="49" charset="-122"/>
                          <a:ea typeface="楷体" panose="02010609060101010101" pitchFamily="49" charset="-122"/>
                        </a:rPr>
                        <a:t>无产阶级</a:t>
                      </a:r>
                      <a:endParaRPr lang="zh-CN" altLang="en-US" sz="2400" b="1" dirty="0">
                        <a:solidFill>
                          <a:srgbClr val="FF0000"/>
                        </a:solidFill>
                        <a:latin typeface="楷体" panose="02010609060101010101" pitchFamily="49" charset="-122"/>
                        <a:ea typeface="楷体" panose="02010609060101010101" pitchFamily="49" charset="-122"/>
                      </a:endParaRPr>
                    </a:p>
                  </a:txBody>
                  <a:tcPr anchor="ctr"/>
                </a:tc>
                <a:tc>
                  <a:txBody>
                    <a:bodyPr/>
                    <a:lstStyle/>
                    <a:p>
                      <a:pPr>
                        <a:buNone/>
                      </a:pPr>
                      <a:r>
                        <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rPr>
                        <a:t>资产阶级</a:t>
                      </a:r>
                      <a:endPar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endParaRPr>
                    </a:p>
                  </a:txBody>
                  <a:tcPr anchor="ctr"/>
                </a:tc>
              </a:tr>
              <a:tr h="1630430">
                <a:tc>
                  <a:txBody>
                    <a:bodyPr/>
                    <a:lstStyle/>
                    <a:p>
                      <a:pPr algn="ctr">
                        <a:buNone/>
                      </a:pPr>
                      <a:r>
                        <a:rPr lang="zh-CN" altLang="en-US" sz="2800" b="1" dirty="0">
                          <a:solidFill>
                            <a:srgbClr val="00B050"/>
                          </a:solidFill>
                          <a:latin typeface="楷体" panose="02010609060101010101" pitchFamily="49" charset="-122"/>
                          <a:ea typeface="楷体" panose="02010609060101010101" pitchFamily="49" charset="-122"/>
                        </a:rPr>
                        <a:t>革命前途</a:t>
                      </a:r>
                      <a:endParaRPr lang="zh-CN" altLang="en-US" sz="2800" b="1" dirty="0">
                        <a:solidFill>
                          <a:srgbClr val="00B050"/>
                        </a:solidFill>
                        <a:latin typeface="楷体" panose="02010609060101010101" pitchFamily="49" charset="-122"/>
                        <a:ea typeface="楷体" panose="02010609060101010101" pitchFamily="49" charset="-122"/>
                      </a:endParaRPr>
                    </a:p>
                  </a:txBody>
                  <a:tcPr anchor="ctr"/>
                </a:tc>
                <a:tc>
                  <a:txBody>
                    <a:bodyPr/>
                    <a:lstStyle/>
                    <a:p>
                      <a:pPr>
                        <a:buNone/>
                      </a:pPr>
                      <a:r>
                        <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建立无产阶级领导下的各革命阶级的联合专政、并最终过渡到社会主义社会</a:t>
                      </a:r>
                      <a:endPar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txBody>
                  <a:tcPr anchor="ctr"/>
                </a:tc>
                <a:tc>
                  <a:txBody>
                    <a:bodyPr/>
                    <a:lstStyle/>
                    <a:p>
                      <a:pPr>
                        <a:buNone/>
                      </a:pPr>
                      <a:r>
                        <a:rPr lang="zh-CN" altLang="en-US" sz="2400" b="1" dirty="0" smtClean="0">
                          <a:latin typeface="楷体" panose="02010609060101010101" pitchFamily="49" charset="-122"/>
                          <a:ea typeface="楷体" panose="02010609060101010101" pitchFamily="49" charset="-122"/>
                          <a:cs typeface="楷体" panose="02010609060101010101" pitchFamily="49" charset="-122"/>
                          <a:sym typeface="+mn-ea"/>
                        </a:rPr>
                        <a:t>建立资产阶级共和国和资本主义制度</a:t>
                      </a:r>
                      <a:endParaRPr lang="zh-CN" altLang="en-US" sz="2400" b="1" dirty="0" smtClean="0">
                        <a:latin typeface="楷体" panose="02010609060101010101" pitchFamily="49" charset="-122"/>
                        <a:ea typeface="楷体" panose="02010609060101010101" pitchFamily="49" charset="-122"/>
                        <a:cs typeface="楷体" panose="02010609060101010101" pitchFamily="49" charset="-122"/>
                        <a:sym typeface="+mn-ea"/>
                      </a:endParaRPr>
                    </a:p>
                  </a:txBody>
                  <a:tcPr anchor="ctr"/>
                </a:tc>
              </a:tr>
              <a:tr h="942900">
                <a:tc>
                  <a:txBody>
                    <a:bodyPr/>
                    <a:lstStyle/>
                    <a:p>
                      <a:pPr algn="ctr">
                        <a:buNone/>
                      </a:pPr>
                      <a:r>
                        <a:rPr lang="zh-CN" altLang="en-US" sz="2800" b="1">
                          <a:solidFill>
                            <a:srgbClr val="00B050"/>
                          </a:solidFill>
                          <a:latin typeface="楷体" panose="02010609060101010101" pitchFamily="49" charset="-122"/>
                          <a:ea typeface="楷体" panose="02010609060101010101" pitchFamily="49" charset="-122"/>
                        </a:rPr>
                        <a:t>革命范畴</a:t>
                      </a:r>
                      <a:endParaRPr lang="zh-CN" altLang="en-US" sz="2800" b="1">
                        <a:solidFill>
                          <a:srgbClr val="00B050"/>
                        </a:solidFill>
                        <a:latin typeface="楷体" panose="02010609060101010101" pitchFamily="49" charset="-122"/>
                        <a:ea typeface="楷体" panose="02010609060101010101" pitchFamily="49" charset="-122"/>
                      </a:endParaRPr>
                    </a:p>
                  </a:txBody>
                  <a:tcPr anchor="ctr"/>
                </a:tc>
                <a:tc>
                  <a:txBody>
                    <a:bodyPr/>
                    <a:lstStyle/>
                    <a:p>
                      <a:pPr>
                        <a:buNone/>
                      </a:pPr>
                      <a:r>
                        <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世界无产阶级革命的一部分</a:t>
                      </a:r>
                      <a:endPar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txBody>
                  <a:tcPr anchor="ctr"/>
                </a:tc>
                <a:tc>
                  <a:txBody>
                    <a:bodyPr/>
                    <a:lstStyle/>
                    <a:p>
                      <a:pPr>
                        <a:buNone/>
                      </a:pPr>
                      <a:r>
                        <a:rPr lang="zh-CN" altLang="en-US" sz="2400" b="1" dirty="0" smtClean="0">
                          <a:latin typeface="楷体" panose="02010609060101010101" pitchFamily="49" charset="-122"/>
                          <a:ea typeface="楷体" panose="02010609060101010101" pitchFamily="49" charset="-122"/>
                          <a:cs typeface="楷体" panose="02010609060101010101" pitchFamily="49" charset="-122"/>
                          <a:sym typeface="+mn-ea"/>
                        </a:rPr>
                        <a:t>世界资产阶级革命的一部分</a:t>
                      </a:r>
                      <a:endParaRPr lang="zh-CN" altLang="en-US" sz="2400" b="1" dirty="0" smtClean="0">
                        <a:latin typeface="楷体" panose="02010609060101010101" pitchFamily="49" charset="-122"/>
                        <a:ea typeface="楷体" panose="02010609060101010101" pitchFamily="49" charset="-122"/>
                        <a:cs typeface="楷体" panose="02010609060101010101" pitchFamily="49" charset="-122"/>
                        <a:sym typeface="+mn-ea"/>
                      </a:endParaRPr>
                    </a:p>
                  </a:txBody>
                  <a:tcPr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p:nvPr>
            <p:custDataLst>
              <p:tags r:id="rId1"/>
            </p:custDataLst>
          </p:nvPr>
        </p:nvSpPr>
        <p:spPr>
          <a:xfrm>
            <a:off x="198067" y="282367"/>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矩形 6"/>
          <p:cNvSpPr txBox="1"/>
          <p:nvPr>
            <p:custDataLst>
              <p:tags r:id="rId2"/>
            </p:custDataLst>
          </p:nvPr>
        </p:nvSpPr>
        <p:spPr>
          <a:xfrm>
            <a:off x="81915" y="1012825"/>
            <a:ext cx="4413885" cy="583565"/>
          </a:xfrm>
          <a:prstGeom prst="rect">
            <a:avLst/>
          </a:prstGeom>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t" anchorCtr="0" forceAA="0" compatLnSpc="1">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3200" b="1" dirty="0" smtClean="0">
                <a:solidFill>
                  <a:schemeClr val="tx1"/>
                </a:solidFill>
                <a:effectLst/>
                <a:latin typeface="宋体" panose="02010600030101010101" pitchFamily="2" charset="-122"/>
                <a:ea typeface="楷体" panose="02010609060101010101" pitchFamily="49" charset="-122"/>
                <a:sym typeface="+mn-ea"/>
              </a:rPr>
              <a:t>6.</a:t>
            </a:r>
            <a:r>
              <a:rPr kumimoji="0" lang="en-US" altLang="en-US" sz="3200" b="1" i="0" u="none" strike="noStrike" kern="1200" cap="none" spc="0" normalizeH="0" baseline="0" dirty="0">
                <a:solidFill>
                  <a:schemeClr val="tx1"/>
                </a:solidFill>
                <a:effectLst/>
                <a:latin typeface="宋体" panose="02010600030101010101" pitchFamily="2" charset="-122"/>
                <a:ea typeface="楷体" panose="02010609060101010101" pitchFamily="49" charset="-122"/>
                <a:sym typeface="+mn-ea"/>
              </a:rPr>
              <a:t>中国革命的两个步骤</a:t>
            </a:r>
            <a:endParaRPr kumimoji="0" lang="en-US" altLang="en-US" sz="3200" b="1" i="0" u="none" strike="noStrike" kern="1200" cap="none" spc="0" normalizeH="0" baseline="0" dirty="0">
              <a:solidFill>
                <a:schemeClr val="tx1"/>
              </a:solidFill>
              <a:effectLst/>
              <a:latin typeface="宋体" panose="02010600030101010101" pitchFamily="2" charset="-122"/>
              <a:ea typeface="楷体" panose="02010609060101010101" pitchFamily="49" charset="-122"/>
              <a:sym typeface="+mn-ea"/>
            </a:endParaRPr>
          </a:p>
        </p:txBody>
      </p:sp>
      <p:sp>
        <p:nvSpPr>
          <p:cNvPr id="7" name="Rectangle"/>
          <p:cNvSpPr/>
          <p:nvPr/>
        </p:nvSpPr>
        <p:spPr>
          <a:xfrm>
            <a:off x="1411976" y="2513516"/>
            <a:ext cx="3168779" cy="1025525"/>
          </a:xfrm>
          <a:custGeom>
            <a:avLst/>
            <a:gdLst/>
            <a:ahLst/>
            <a:cxnLst/>
            <a:rect l="l" t="t" r="r" b="b"/>
            <a:pathLst>
              <a:path w="2150800" h="577600" stroke="0">
                <a:moveTo>
                  <a:pt x="0" y="0"/>
                </a:moveTo>
                <a:lnTo>
                  <a:pt x="2150800" y="0"/>
                </a:lnTo>
                <a:lnTo>
                  <a:pt x="2150800" y="577600"/>
                </a:lnTo>
                <a:lnTo>
                  <a:pt x="0" y="577600"/>
                </a:lnTo>
                <a:lnTo>
                  <a:pt x="0" y="0"/>
                </a:lnTo>
                <a:close/>
              </a:path>
              <a:path w="2150800" h="577600" fill="none">
                <a:moveTo>
                  <a:pt x="0" y="0"/>
                </a:moveTo>
                <a:lnTo>
                  <a:pt x="2150800" y="0"/>
                </a:lnTo>
                <a:lnTo>
                  <a:pt x="2150800" y="577600"/>
                </a:lnTo>
                <a:lnTo>
                  <a:pt x="0" y="577600"/>
                </a:lnTo>
                <a:lnTo>
                  <a:pt x="0" y="0"/>
                </a:lnTo>
                <a:close/>
              </a:path>
            </a:pathLst>
          </a:custGeom>
          <a:solidFill>
            <a:srgbClr val="0070C0"/>
          </a:solidFill>
          <a:ln w="7600" cap="flat">
            <a:noFill/>
            <a:miter/>
          </a:ln>
        </p:spPr>
        <p:txBody>
          <a:bodyPr wrap="square" lIns="38100" tIns="38100" rIns="38100" bIns="38100" rtlCol="0" anchor="ctr"/>
          <a:lstStyle/>
          <a:p>
            <a:pPr algn="ctr"/>
            <a:r>
              <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rPr>
              <a:t>（资本主义性质）民主革命（1840-1949）</a:t>
            </a:r>
            <a:endPar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endParaRPr>
          </a:p>
        </p:txBody>
      </p:sp>
      <p:sp>
        <p:nvSpPr>
          <p:cNvPr id="8" name="Rectangle"/>
          <p:cNvSpPr/>
          <p:nvPr/>
        </p:nvSpPr>
        <p:spPr>
          <a:xfrm>
            <a:off x="7924495" y="2707780"/>
            <a:ext cx="2162667" cy="820594"/>
          </a:xfrm>
          <a:custGeom>
            <a:avLst/>
            <a:gdLst/>
            <a:ahLst/>
            <a:cxnLst/>
            <a:rect l="l" t="t" r="r" b="b"/>
            <a:pathLst>
              <a:path w="2150800" h="577600" stroke="0">
                <a:moveTo>
                  <a:pt x="0" y="0"/>
                </a:moveTo>
                <a:lnTo>
                  <a:pt x="2150800" y="0"/>
                </a:lnTo>
                <a:lnTo>
                  <a:pt x="2150800" y="577600"/>
                </a:lnTo>
                <a:lnTo>
                  <a:pt x="0" y="577600"/>
                </a:lnTo>
                <a:lnTo>
                  <a:pt x="0" y="0"/>
                </a:lnTo>
                <a:close/>
              </a:path>
              <a:path w="2150800" h="577600" fill="none">
                <a:moveTo>
                  <a:pt x="0" y="0"/>
                </a:moveTo>
                <a:lnTo>
                  <a:pt x="2150800" y="0"/>
                </a:lnTo>
                <a:lnTo>
                  <a:pt x="2150800" y="577600"/>
                </a:lnTo>
                <a:lnTo>
                  <a:pt x="0" y="577600"/>
                </a:lnTo>
                <a:lnTo>
                  <a:pt x="0" y="0"/>
                </a:lnTo>
                <a:close/>
              </a:path>
            </a:pathLst>
          </a:custGeom>
          <a:solidFill>
            <a:srgbClr val="0070C0"/>
          </a:solidFill>
          <a:ln w="7600" cap="flat">
            <a:noFill/>
            <a:miter/>
          </a:ln>
        </p:spPr>
        <p:txBody>
          <a:bodyPr wrap="square" lIns="38100" tIns="38100" rIns="38100" bIns="38100" rtlCol="0" anchor="ctr"/>
          <a:lstStyle/>
          <a:p>
            <a:pPr algn="ctr"/>
            <a:r>
              <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rPr>
              <a:t>社会主义革命</a:t>
            </a:r>
            <a:endPar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endParaRPr>
          </a:p>
          <a:p>
            <a:pPr algn="ctr"/>
            <a:r>
              <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rPr>
              <a:t>（1949-1956）</a:t>
            </a:r>
            <a:endPar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endParaRPr>
          </a:p>
        </p:txBody>
      </p:sp>
      <p:sp>
        <p:nvSpPr>
          <p:cNvPr id="9" name="Rectangle"/>
          <p:cNvSpPr/>
          <p:nvPr/>
        </p:nvSpPr>
        <p:spPr>
          <a:xfrm>
            <a:off x="4021992" y="1286396"/>
            <a:ext cx="5341711" cy="853281"/>
          </a:xfrm>
          <a:custGeom>
            <a:avLst/>
            <a:gdLst/>
            <a:ahLst/>
            <a:cxnLst/>
            <a:rect l="l" t="t" r="r" b="b"/>
            <a:pathLst>
              <a:path w="5312400" h="790400" stroke="0">
                <a:moveTo>
                  <a:pt x="0" y="0"/>
                </a:moveTo>
                <a:lnTo>
                  <a:pt x="5312400" y="0"/>
                </a:lnTo>
                <a:lnTo>
                  <a:pt x="5312400" y="790400"/>
                </a:lnTo>
                <a:lnTo>
                  <a:pt x="0" y="790400"/>
                </a:lnTo>
                <a:lnTo>
                  <a:pt x="0" y="0"/>
                </a:lnTo>
                <a:close/>
              </a:path>
              <a:path w="5312400" h="790400" fill="none">
                <a:moveTo>
                  <a:pt x="0" y="0"/>
                </a:moveTo>
                <a:lnTo>
                  <a:pt x="5312400" y="0"/>
                </a:lnTo>
                <a:lnTo>
                  <a:pt x="5312400" y="790400"/>
                </a:lnTo>
                <a:lnTo>
                  <a:pt x="0" y="7904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半殖民地半封建社会的基本国情</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10" name="箭头符号"/>
          <p:cNvSpPr/>
          <p:nvPr/>
        </p:nvSpPr>
        <p:spPr>
          <a:xfrm rot="5400000">
            <a:off x="6309453" y="1946475"/>
            <a:ext cx="399976" cy="366813"/>
          </a:xfrm>
          <a:custGeom>
            <a:avLst/>
            <a:gdLst/>
            <a:ahLst/>
            <a:cxnLst/>
            <a:rect l="l" t="t" r="r" b="b"/>
            <a:pathLst>
              <a:path w="577600" h="364800" stroke="0">
                <a:moveTo>
                  <a:pt x="182400" y="109440"/>
                </a:moveTo>
                <a:lnTo>
                  <a:pt x="413440" y="109440"/>
                </a:lnTo>
                <a:lnTo>
                  <a:pt x="413440" y="0"/>
                </a:lnTo>
                <a:lnTo>
                  <a:pt x="577600" y="182400"/>
                </a:lnTo>
                <a:lnTo>
                  <a:pt x="413440" y="364800"/>
                </a:lnTo>
                <a:lnTo>
                  <a:pt x="413440" y="255360"/>
                </a:lnTo>
                <a:lnTo>
                  <a:pt x="182400" y="255360"/>
                </a:lnTo>
                <a:lnTo>
                  <a:pt x="182400" y="109440"/>
                </a:lnTo>
                <a:close/>
              </a:path>
              <a:path w="577600" h="364800" stroke="0">
                <a:moveTo>
                  <a:pt x="76000" y="109440"/>
                </a:moveTo>
                <a:lnTo>
                  <a:pt x="136800" y="109440"/>
                </a:lnTo>
                <a:lnTo>
                  <a:pt x="136800" y="255360"/>
                </a:lnTo>
                <a:lnTo>
                  <a:pt x="76000" y="255360"/>
                </a:lnTo>
                <a:lnTo>
                  <a:pt x="76000" y="109440"/>
                </a:lnTo>
                <a:close/>
              </a:path>
              <a:path w="577600" h="364800" stroke="0">
                <a:moveTo>
                  <a:pt x="0" y="109440"/>
                </a:moveTo>
                <a:lnTo>
                  <a:pt x="38000" y="109440"/>
                </a:lnTo>
                <a:lnTo>
                  <a:pt x="38000" y="255360"/>
                </a:lnTo>
                <a:lnTo>
                  <a:pt x="0" y="255360"/>
                </a:lnTo>
                <a:lnTo>
                  <a:pt x="0" y="109440"/>
                </a:lnTo>
                <a:close/>
              </a:path>
              <a:path w="577600" h="364800" fill="none">
                <a:moveTo>
                  <a:pt x="182400" y="109440"/>
                </a:moveTo>
                <a:lnTo>
                  <a:pt x="413440" y="109440"/>
                </a:lnTo>
                <a:lnTo>
                  <a:pt x="413440" y="0"/>
                </a:lnTo>
                <a:lnTo>
                  <a:pt x="577600" y="182400"/>
                </a:lnTo>
                <a:lnTo>
                  <a:pt x="413440" y="364800"/>
                </a:lnTo>
                <a:lnTo>
                  <a:pt x="413440" y="255360"/>
                </a:lnTo>
                <a:lnTo>
                  <a:pt x="182400" y="255360"/>
                </a:lnTo>
                <a:lnTo>
                  <a:pt x="182400" y="109440"/>
                </a:lnTo>
                <a:close/>
              </a:path>
              <a:path w="577600" h="364800" fill="none">
                <a:moveTo>
                  <a:pt x="76000" y="109440"/>
                </a:moveTo>
                <a:lnTo>
                  <a:pt x="136800" y="109440"/>
                </a:lnTo>
                <a:lnTo>
                  <a:pt x="136800" y="255360"/>
                </a:lnTo>
                <a:lnTo>
                  <a:pt x="76000" y="255360"/>
                </a:lnTo>
                <a:lnTo>
                  <a:pt x="76000" y="109440"/>
                </a:lnTo>
                <a:close/>
              </a:path>
              <a:path w="5776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11" name="Rectangle"/>
          <p:cNvSpPr/>
          <p:nvPr/>
        </p:nvSpPr>
        <p:spPr>
          <a:xfrm>
            <a:off x="6642072" y="1897849"/>
            <a:ext cx="939958" cy="402027"/>
          </a:xfrm>
          <a:custGeom>
            <a:avLst/>
            <a:gdLst/>
            <a:ahLst/>
            <a:cxnLst/>
            <a:rect l="l" t="t" r="r" b="b"/>
            <a:pathLst>
              <a:path w="934800" h="372400" stroke="0">
                <a:moveTo>
                  <a:pt x="0" y="0"/>
                </a:moveTo>
                <a:lnTo>
                  <a:pt x="934800" y="0"/>
                </a:lnTo>
                <a:lnTo>
                  <a:pt x="934800" y="372400"/>
                </a:lnTo>
                <a:lnTo>
                  <a:pt x="0" y="372400"/>
                </a:lnTo>
                <a:lnTo>
                  <a:pt x="0" y="0"/>
                </a:lnTo>
                <a:close/>
              </a:path>
              <a:path w="934800" h="372400" fill="none">
                <a:moveTo>
                  <a:pt x="0" y="0"/>
                </a:moveTo>
                <a:lnTo>
                  <a:pt x="934800" y="0"/>
                </a:lnTo>
                <a:lnTo>
                  <a:pt x="934800" y="372400"/>
                </a:lnTo>
                <a:lnTo>
                  <a:pt x="0" y="372400"/>
                </a:lnTo>
                <a:lnTo>
                  <a:pt x="0" y="0"/>
                </a:lnTo>
                <a:close/>
              </a:path>
            </a:pathLst>
          </a:custGeom>
          <a:noFill/>
          <a:ln w="7600" cap="flat">
            <a:noFill/>
            <a:miter/>
          </a:ln>
        </p:spPr>
        <p:txBody>
          <a:bodyPr wrap="square" lIns="38100" tIns="38100" rIns="38100" bIns="38100" rtlCol="0" anchor="ctr"/>
          <a:lstStyle/>
          <a:p>
            <a:pPr algn="ct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决定</a:t>
            </a:r>
            <a:endPar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3" name="左中括号"/>
          <p:cNvSpPr/>
          <p:nvPr/>
        </p:nvSpPr>
        <p:spPr>
          <a:xfrm rot="5400000" flipH="1">
            <a:off x="6309376" y="581605"/>
            <a:ext cx="399975" cy="3897385"/>
          </a:xfrm>
          <a:custGeom>
            <a:avLst/>
            <a:gdLst/>
            <a:ahLst/>
            <a:cxnLst/>
            <a:rect l="l" t="t" r="r" b="b"/>
            <a:pathLst>
              <a:path w="370500" h="3876000" fill="none">
                <a:moveTo>
                  <a:pt x="0" y="0"/>
                </a:moveTo>
                <a:lnTo>
                  <a:pt x="370500" y="0"/>
                </a:lnTo>
                <a:lnTo>
                  <a:pt x="370500" y="3876000"/>
                </a:lnTo>
                <a:lnTo>
                  <a:pt x="0" y="3876000"/>
                </a:lnTo>
              </a:path>
            </a:pathLst>
          </a:custGeom>
          <a:solidFill>
            <a:srgbClr val="E8E9F5"/>
          </a:solidFill>
          <a:ln w="7600" cap="flat">
            <a:solidFill>
              <a:srgbClr val="000000"/>
            </a:solidFill>
            <a:miter/>
          </a:ln>
        </p:spPr>
      </p:sp>
      <p:sp>
        <p:nvSpPr>
          <p:cNvPr id="14" name="箭头符号"/>
          <p:cNvSpPr/>
          <p:nvPr/>
        </p:nvSpPr>
        <p:spPr>
          <a:xfrm>
            <a:off x="4907295" y="2931766"/>
            <a:ext cx="3033847" cy="393822"/>
          </a:xfrm>
          <a:custGeom>
            <a:avLst/>
            <a:gdLst/>
            <a:ahLst/>
            <a:cxnLst/>
            <a:rect l="l" t="t" r="r" b="b"/>
            <a:pathLst>
              <a:path w="3017200" h="364800" stroke="0">
                <a:moveTo>
                  <a:pt x="182400" y="109440"/>
                </a:moveTo>
                <a:lnTo>
                  <a:pt x="2853040" y="109440"/>
                </a:lnTo>
                <a:lnTo>
                  <a:pt x="2853040" y="0"/>
                </a:lnTo>
                <a:lnTo>
                  <a:pt x="3017200" y="182400"/>
                </a:lnTo>
                <a:lnTo>
                  <a:pt x="2853040" y="364800"/>
                </a:lnTo>
                <a:lnTo>
                  <a:pt x="2853040" y="255360"/>
                </a:lnTo>
                <a:lnTo>
                  <a:pt x="182400" y="255360"/>
                </a:lnTo>
                <a:lnTo>
                  <a:pt x="182400" y="109440"/>
                </a:lnTo>
                <a:close/>
              </a:path>
              <a:path w="3017200" h="364800" stroke="0">
                <a:moveTo>
                  <a:pt x="76000" y="109440"/>
                </a:moveTo>
                <a:lnTo>
                  <a:pt x="136800" y="109440"/>
                </a:lnTo>
                <a:lnTo>
                  <a:pt x="136800" y="255360"/>
                </a:lnTo>
                <a:lnTo>
                  <a:pt x="76000" y="255360"/>
                </a:lnTo>
                <a:lnTo>
                  <a:pt x="76000" y="109440"/>
                </a:lnTo>
                <a:close/>
              </a:path>
              <a:path w="3017200" h="364800" stroke="0">
                <a:moveTo>
                  <a:pt x="0" y="109440"/>
                </a:moveTo>
                <a:lnTo>
                  <a:pt x="38000" y="109440"/>
                </a:lnTo>
                <a:lnTo>
                  <a:pt x="38000" y="255360"/>
                </a:lnTo>
                <a:lnTo>
                  <a:pt x="0" y="255360"/>
                </a:lnTo>
                <a:lnTo>
                  <a:pt x="0" y="109440"/>
                </a:lnTo>
                <a:close/>
              </a:path>
              <a:path w="3017200" h="364800" fill="none">
                <a:moveTo>
                  <a:pt x="182400" y="109440"/>
                </a:moveTo>
                <a:lnTo>
                  <a:pt x="2853040" y="109440"/>
                </a:lnTo>
                <a:lnTo>
                  <a:pt x="2853040" y="0"/>
                </a:lnTo>
                <a:lnTo>
                  <a:pt x="3017200" y="182400"/>
                </a:lnTo>
                <a:lnTo>
                  <a:pt x="2853040" y="364800"/>
                </a:lnTo>
                <a:lnTo>
                  <a:pt x="2853040" y="255360"/>
                </a:lnTo>
                <a:lnTo>
                  <a:pt x="182400" y="255360"/>
                </a:lnTo>
                <a:lnTo>
                  <a:pt x="182400" y="109440"/>
                </a:lnTo>
                <a:close/>
              </a:path>
              <a:path w="3017200" h="364800" fill="none">
                <a:moveTo>
                  <a:pt x="76000" y="109440"/>
                </a:moveTo>
                <a:lnTo>
                  <a:pt x="136800" y="109440"/>
                </a:lnTo>
                <a:lnTo>
                  <a:pt x="136800" y="255360"/>
                </a:lnTo>
                <a:lnTo>
                  <a:pt x="76000" y="255360"/>
                </a:lnTo>
                <a:lnTo>
                  <a:pt x="76000" y="109440"/>
                </a:lnTo>
                <a:close/>
              </a:path>
              <a:path w="30172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15" name="箭头符号"/>
          <p:cNvSpPr/>
          <p:nvPr/>
        </p:nvSpPr>
        <p:spPr>
          <a:xfrm rot="10800000">
            <a:off x="4907295" y="3154998"/>
            <a:ext cx="3033847" cy="393822"/>
          </a:xfrm>
          <a:custGeom>
            <a:avLst/>
            <a:gdLst/>
            <a:ahLst/>
            <a:cxnLst/>
            <a:rect l="l" t="t" r="r" b="b"/>
            <a:pathLst>
              <a:path w="3017200" h="364800" stroke="0">
                <a:moveTo>
                  <a:pt x="182400" y="109440"/>
                </a:moveTo>
                <a:lnTo>
                  <a:pt x="2853040" y="109440"/>
                </a:lnTo>
                <a:lnTo>
                  <a:pt x="2853040" y="0"/>
                </a:lnTo>
                <a:lnTo>
                  <a:pt x="3017200" y="182400"/>
                </a:lnTo>
                <a:lnTo>
                  <a:pt x="2853040" y="364800"/>
                </a:lnTo>
                <a:lnTo>
                  <a:pt x="2853040" y="255360"/>
                </a:lnTo>
                <a:lnTo>
                  <a:pt x="182400" y="255360"/>
                </a:lnTo>
                <a:lnTo>
                  <a:pt x="182400" y="109440"/>
                </a:lnTo>
                <a:close/>
              </a:path>
              <a:path w="3017200" h="364800" stroke="0">
                <a:moveTo>
                  <a:pt x="76000" y="109440"/>
                </a:moveTo>
                <a:lnTo>
                  <a:pt x="136800" y="109440"/>
                </a:lnTo>
                <a:lnTo>
                  <a:pt x="136800" y="255360"/>
                </a:lnTo>
                <a:lnTo>
                  <a:pt x="76000" y="255360"/>
                </a:lnTo>
                <a:lnTo>
                  <a:pt x="76000" y="109440"/>
                </a:lnTo>
                <a:close/>
              </a:path>
              <a:path w="3017200" h="364800" stroke="0">
                <a:moveTo>
                  <a:pt x="0" y="109440"/>
                </a:moveTo>
                <a:lnTo>
                  <a:pt x="38000" y="109440"/>
                </a:lnTo>
                <a:lnTo>
                  <a:pt x="38000" y="255360"/>
                </a:lnTo>
                <a:lnTo>
                  <a:pt x="0" y="255360"/>
                </a:lnTo>
                <a:lnTo>
                  <a:pt x="0" y="109440"/>
                </a:lnTo>
                <a:close/>
              </a:path>
              <a:path w="3017200" h="364800" fill="none">
                <a:moveTo>
                  <a:pt x="182400" y="109440"/>
                </a:moveTo>
                <a:lnTo>
                  <a:pt x="2853040" y="109440"/>
                </a:lnTo>
                <a:lnTo>
                  <a:pt x="2853040" y="0"/>
                </a:lnTo>
                <a:lnTo>
                  <a:pt x="3017200" y="182400"/>
                </a:lnTo>
                <a:lnTo>
                  <a:pt x="2853040" y="364800"/>
                </a:lnTo>
                <a:lnTo>
                  <a:pt x="2853040" y="255360"/>
                </a:lnTo>
                <a:lnTo>
                  <a:pt x="182400" y="255360"/>
                </a:lnTo>
                <a:lnTo>
                  <a:pt x="182400" y="109440"/>
                </a:lnTo>
                <a:close/>
              </a:path>
              <a:path w="3017200" h="364800" fill="none">
                <a:moveTo>
                  <a:pt x="76000" y="109440"/>
                </a:moveTo>
                <a:lnTo>
                  <a:pt x="136800" y="109440"/>
                </a:lnTo>
                <a:lnTo>
                  <a:pt x="136800" y="255360"/>
                </a:lnTo>
                <a:lnTo>
                  <a:pt x="76000" y="255360"/>
                </a:lnTo>
                <a:lnTo>
                  <a:pt x="76000" y="109440"/>
                </a:lnTo>
                <a:close/>
              </a:path>
              <a:path w="30172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16" name="Rectangle"/>
          <p:cNvSpPr/>
          <p:nvPr/>
        </p:nvSpPr>
        <p:spPr>
          <a:xfrm>
            <a:off x="5680215" y="2586893"/>
            <a:ext cx="1658299" cy="459459"/>
          </a:xfrm>
          <a:custGeom>
            <a:avLst/>
            <a:gdLst/>
            <a:ahLst/>
            <a:cxnLst/>
            <a:rect l="l" t="t" r="r" b="b"/>
            <a:pathLst>
              <a:path w="1649200" h="425600" stroke="0">
                <a:moveTo>
                  <a:pt x="0" y="0"/>
                </a:moveTo>
                <a:lnTo>
                  <a:pt x="1649200" y="0"/>
                </a:lnTo>
                <a:lnTo>
                  <a:pt x="1649200" y="425600"/>
                </a:lnTo>
                <a:lnTo>
                  <a:pt x="0" y="425600"/>
                </a:lnTo>
                <a:lnTo>
                  <a:pt x="0" y="0"/>
                </a:lnTo>
                <a:close/>
              </a:path>
              <a:path w="1649200" h="425600" fill="none">
                <a:moveTo>
                  <a:pt x="0" y="0"/>
                </a:moveTo>
                <a:lnTo>
                  <a:pt x="1649200" y="0"/>
                </a:lnTo>
                <a:lnTo>
                  <a:pt x="1649200" y="425600"/>
                </a:lnTo>
                <a:lnTo>
                  <a:pt x="0" y="4256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必要准备</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17" name="Rectangle"/>
          <p:cNvSpPr/>
          <p:nvPr/>
        </p:nvSpPr>
        <p:spPr>
          <a:xfrm>
            <a:off x="5680215" y="3454532"/>
            <a:ext cx="1658299" cy="459459"/>
          </a:xfrm>
          <a:custGeom>
            <a:avLst/>
            <a:gdLst/>
            <a:ahLst/>
            <a:cxnLst/>
            <a:rect l="l" t="t" r="r" b="b"/>
            <a:pathLst>
              <a:path w="1649200" h="425600" stroke="0">
                <a:moveTo>
                  <a:pt x="0" y="0"/>
                </a:moveTo>
                <a:lnTo>
                  <a:pt x="1649200" y="0"/>
                </a:lnTo>
                <a:lnTo>
                  <a:pt x="1649200" y="425600"/>
                </a:lnTo>
                <a:lnTo>
                  <a:pt x="0" y="425600"/>
                </a:lnTo>
                <a:lnTo>
                  <a:pt x="0" y="0"/>
                </a:lnTo>
                <a:close/>
              </a:path>
              <a:path w="1649200" h="425600" fill="none">
                <a:moveTo>
                  <a:pt x="0" y="0"/>
                </a:moveTo>
                <a:lnTo>
                  <a:pt x="1649200" y="0"/>
                </a:lnTo>
                <a:lnTo>
                  <a:pt x="1649200" y="425600"/>
                </a:lnTo>
                <a:lnTo>
                  <a:pt x="0" y="425600"/>
                </a:lnTo>
                <a:lnTo>
                  <a:pt x="0" y="0"/>
                </a:lnTo>
                <a:close/>
              </a:path>
            </a:pathLst>
          </a:custGeom>
          <a:noFill/>
          <a:ln w="7600" cap="flat">
            <a:noFill/>
            <a:miter/>
          </a:ln>
        </p:spPr>
        <p:txBody>
          <a:bodyPr wrap="square" lIns="38100" tIns="38100" rIns="38100" bIns="38100" rtlCol="0" anchor="ctr"/>
          <a:lstStyle/>
          <a:p>
            <a:pPr algn="ctr">
              <a:buClrTx/>
              <a:buSzTx/>
              <a:buFontTx/>
            </a:pP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必然趋势</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18" name="箭头符号"/>
          <p:cNvSpPr/>
          <p:nvPr/>
        </p:nvSpPr>
        <p:spPr>
          <a:xfrm rot="5297328">
            <a:off x="3542752" y="3574664"/>
            <a:ext cx="459664" cy="366813"/>
          </a:xfrm>
          <a:custGeom>
            <a:avLst/>
            <a:gdLst/>
            <a:ahLst/>
            <a:cxnLst/>
            <a:rect l="l" t="t" r="r" b="b"/>
            <a:pathLst>
              <a:path w="425790" h="364800" stroke="0">
                <a:moveTo>
                  <a:pt x="182400" y="109440"/>
                </a:moveTo>
                <a:lnTo>
                  <a:pt x="261630" y="109440"/>
                </a:lnTo>
                <a:lnTo>
                  <a:pt x="261630" y="0"/>
                </a:lnTo>
                <a:lnTo>
                  <a:pt x="425790" y="182400"/>
                </a:lnTo>
                <a:lnTo>
                  <a:pt x="261630" y="364800"/>
                </a:lnTo>
                <a:lnTo>
                  <a:pt x="261630" y="255360"/>
                </a:lnTo>
                <a:lnTo>
                  <a:pt x="182400" y="255360"/>
                </a:lnTo>
                <a:lnTo>
                  <a:pt x="182400" y="109440"/>
                </a:lnTo>
                <a:close/>
              </a:path>
              <a:path w="425790" h="364800" stroke="0">
                <a:moveTo>
                  <a:pt x="76000" y="109440"/>
                </a:moveTo>
                <a:lnTo>
                  <a:pt x="136800" y="109440"/>
                </a:lnTo>
                <a:lnTo>
                  <a:pt x="136800" y="255360"/>
                </a:lnTo>
                <a:lnTo>
                  <a:pt x="76000" y="255360"/>
                </a:lnTo>
                <a:lnTo>
                  <a:pt x="76000" y="109440"/>
                </a:lnTo>
                <a:close/>
              </a:path>
              <a:path w="425790" h="364800" stroke="0">
                <a:moveTo>
                  <a:pt x="0" y="109440"/>
                </a:moveTo>
                <a:lnTo>
                  <a:pt x="38000" y="109440"/>
                </a:lnTo>
                <a:lnTo>
                  <a:pt x="38000" y="255360"/>
                </a:lnTo>
                <a:lnTo>
                  <a:pt x="0" y="255360"/>
                </a:lnTo>
                <a:lnTo>
                  <a:pt x="0" y="109440"/>
                </a:lnTo>
                <a:close/>
              </a:path>
              <a:path w="425790" h="364800" fill="none">
                <a:moveTo>
                  <a:pt x="182400" y="109440"/>
                </a:moveTo>
                <a:lnTo>
                  <a:pt x="261630" y="109440"/>
                </a:lnTo>
                <a:lnTo>
                  <a:pt x="261630" y="0"/>
                </a:lnTo>
                <a:lnTo>
                  <a:pt x="425790" y="182400"/>
                </a:lnTo>
                <a:lnTo>
                  <a:pt x="261630" y="364800"/>
                </a:lnTo>
                <a:lnTo>
                  <a:pt x="261630" y="255360"/>
                </a:lnTo>
                <a:lnTo>
                  <a:pt x="182400" y="255360"/>
                </a:lnTo>
                <a:lnTo>
                  <a:pt x="182400" y="109440"/>
                </a:lnTo>
                <a:close/>
              </a:path>
              <a:path w="425790" h="364800" fill="none">
                <a:moveTo>
                  <a:pt x="76000" y="109440"/>
                </a:moveTo>
                <a:lnTo>
                  <a:pt x="136800" y="109440"/>
                </a:lnTo>
                <a:lnTo>
                  <a:pt x="136800" y="255360"/>
                </a:lnTo>
                <a:lnTo>
                  <a:pt x="76000" y="255360"/>
                </a:lnTo>
                <a:lnTo>
                  <a:pt x="76000" y="109440"/>
                </a:lnTo>
                <a:close/>
              </a:path>
              <a:path w="42579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19" name="左中括号"/>
          <p:cNvSpPr/>
          <p:nvPr/>
        </p:nvSpPr>
        <p:spPr>
          <a:xfrm rot="5400000" flipH="1">
            <a:off x="3583737" y="2247332"/>
            <a:ext cx="399975" cy="3897385"/>
          </a:xfrm>
          <a:custGeom>
            <a:avLst/>
            <a:gdLst/>
            <a:ahLst/>
            <a:cxnLst/>
            <a:rect l="l" t="t" r="r" b="b"/>
            <a:pathLst>
              <a:path w="370500" h="3876000" fill="none">
                <a:moveTo>
                  <a:pt x="0" y="0"/>
                </a:moveTo>
                <a:lnTo>
                  <a:pt x="370500" y="0"/>
                </a:lnTo>
                <a:lnTo>
                  <a:pt x="370500" y="3876000"/>
                </a:lnTo>
                <a:lnTo>
                  <a:pt x="0" y="3876000"/>
                </a:lnTo>
              </a:path>
            </a:pathLst>
          </a:custGeom>
          <a:solidFill>
            <a:srgbClr val="E8E9F5"/>
          </a:solidFill>
          <a:ln w="7600" cap="flat">
            <a:solidFill>
              <a:srgbClr val="000000"/>
            </a:solidFill>
            <a:miter/>
          </a:ln>
        </p:spPr>
      </p:sp>
      <p:sp>
        <p:nvSpPr>
          <p:cNvPr id="21" name="Rectangle"/>
          <p:cNvSpPr/>
          <p:nvPr/>
        </p:nvSpPr>
        <p:spPr>
          <a:xfrm>
            <a:off x="738695" y="4455775"/>
            <a:ext cx="2162667" cy="623551"/>
          </a:xfrm>
          <a:custGeom>
            <a:avLst/>
            <a:gdLst/>
            <a:ahLst/>
            <a:cxnLst/>
            <a:rect l="l" t="t" r="r" b="b"/>
            <a:pathLst>
              <a:path w="2150800" h="577600" stroke="0">
                <a:moveTo>
                  <a:pt x="0" y="0"/>
                </a:moveTo>
                <a:lnTo>
                  <a:pt x="2150800" y="0"/>
                </a:lnTo>
                <a:lnTo>
                  <a:pt x="2150800" y="577600"/>
                </a:lnTo>
                <a:lnTo>
                  <a:pt x="0" y="577600"/>
                </a:lnTo>
                <a:lnTo>
                  <a:pt x="0" y="0"/>
                </a:lnTo>
                <a:close/>
              </a:path>
              <a:path w="2150800" h="577600" fill="none">
                <a:moveTo>
                  <a:pt x="0" y="0"/>
                </a:moveTo>
                <a:lnTo>
                  <a:pt x="2150800" y="0"/>
                </a:lnTo>
                <a:lnTo>
                  <a:pt x="2150800" y="577600"/>
                </a:lnTo>
                <a:lnTo>
                  <a:pt x="0" y="577600"/>
                </a:lnTo>
                <a:lnTo>
                  <a:pt x="0" y="0"/>
                </a:lnTo>
                <a:close/>
              </a:path>
            </a:pathLst>
          </a:custGeom>
          <a:solidFill>
            <a:srgbClr val="0070C0"/>
          </a:solidFill>
          <a:ln w="7600" cap="flat">
            <a:noFill/>
            <a:miter/>
          </a:ln>
        </p:spPr>
        <p:txBody>
          <a:bodyPr wrap="square" lIns="38100" tIns="38100" rIns="38100" bIns="38100" rtlCol="0" anchor="ctr"/>
          <a:lstStyle/>
          <a:p>
            <a:pPr algn="ctr"/>
            <a:r>
              <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rPr>
              <a:t>旧民主义革命</a:t>
            </a:r>
            <a:endPar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endParaRPr>
          </a:p>
        </p:txBody>
      </p:sp>
      <p:sp>
        <p:nvSpPr>
          <p:cNvPr id="22" name="Rectangle"/>
          <p:cNvSpPr/>
          <p:nvPr/>
        </p:nvSpPr>
        <p:spPr>
          <a:xfrm>
            <a:off x="4759095" y="4455775"/>
            <a:ext cx="2456655" cy="623551"/>
          </a:xfrm>
          <a:custGeom>
            <a:avLst/>
            <a:gdLst/>
            <a:ahLst/>
            <a:cxnLst/>
            <a:rect l="l" t="t" r="r" b="b"/>
            <a:pathLst>
              <a:path w="2150800" h="577600" stroke="0">
                <a:moveTo>
                  <a:pt x="0" y="0"/>
                </a:moveTo>
                <a:lnTo>
                  <a:pt x="2150800" y="0"/>
                </a:lnTo>
                <a:lnTo>
                  <a:pt x="2150800" y="577600"/>
                </a:lnTo>
                <a:lnTo>
                  <a:pt x="0" y="577600"/>
                </a:lnTo>
                <a:lnTo>
                  <a:pt x="0" y="0"/>
                </a:lnTo>
                <a:close/>
              </a:path>
              <a:path w="2150800" h="577600" fill="none">
                <a:moveTo>
                  <a:pt x="0" y="0"/>
                </a:moveTo>
                <a:lnTo>
                  <a:pt x="2150800" y="0"/>
                </a:lnTo>
                <a:lnTo>
                  <a:pt x="2150800" y="577600"/>
                </a:lnTo>
                <a:lnTo>
                  <a:pt x="0" y="577600"/>
                </a:lnTo>
                <a:lnTo>
                  <a:pt x="0" y="0"/>
                </a:lnTo>
                <a:close/>
              </a:path>
            </a:pathLst>
          </a:custGeom>
          <a:solidFill>
            <a:srgbClr val="0070C0"/>
          </a:solidFill>
          <a:ln w="7600" cap="flat">
            <a:noFill/>
            <a:miter/>
          </a:ln>
        </p:spPr>
        <p:txBody>
          <a:bodyPr wrap="square" lIns="38100" tIns="38100" rIns="38100" bIns="38100" rtlCol="0" anchor="ctr"/>
          <a:lstStyle/>
          <a:p>
            <a:pPr algn="ctr"/>
            <a:r>
              <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rPr>
              <a:t>新民主主义革命</a:t>
            </a:r>
            <a:endParaRPr lang="zh-CN" altLang="en-US" sz="2400" dirty="0">
              <a:solidFill>
                <a:srgbClr val="FFFF00"/>
              </a:solidFill>
              <a:latin typeface="华文琥珀" panose="02010800040101010101" pitchFamily="2" charset="-122"/>
              <a:ea typeface="华文琥珀" panose="02010800040101010101" pitchFamily="2" charset="-122"/>
              <a:cs typeface="华文琥珀" panose="02010800040101010101" pitchFamily="2" charset="-122"/>
            </a:endParaRPr>
          </a:p>
        </p:txBody>
      </p:sp>
      <p:sp>
        <p:nvSpPr>
          <p:cNvPr id="23" name="箭头符号"/>
          <p:cNvSpPr/>
          <p:nvPr/>
        </p:nvSpPr>
        <p:spPr>
          <a:xfrm>
            <a:off x="2961695" y="4570640"/>
            <a:ext cx="1734719" cy="393822"/>
          </a:xfrm>
          <a:custGeom>
            <a:avLst/>
            <a:gdLst/>
            <a:ahLst/>
            <a:cxnLst/>
            <a:rect l="l" t="t" r="r" b="b"/>
            <a:pathLst>
              <a:path w="1725200" h="364800" stroke="0">
                <a:moveTo>
                  <a:pt x="182400" y="109440"/>
                </a:moveTo>
                <a:lnTo>
                  <a:pt x="1561040" y="109440"/>
                </a:lnTo>
                <a:lnTo>
                  <a:pt x="1561040" y="0"/>
                </a:lnTo>
                <a:lnTo>
                  <a:pt x="1725200" y="182400"/>
                </a:lnTo>
                <a:lnTo>
                  <a:pt x="1561040" y="364800"/>
                </a:lnTo>
                <a:lnTo>
                  <a:pt x="1561040" y="255360"/>
                </a:lnTo>
                <a:lnTo>
                  <a:pt x="182400" y="255360"/>
                </a:lnTo>
                <a:lnTo>
                  <a:pt x="182400" y="109440"/>
                </a:lnTo>
                <a:close/>
              </a:path>
              <a:path w="1725200" h="364800" stroke="0">
                <a:moveTo>
                  <a:pt x="76000" y="109440"/>
                </a:moveTo>
                <a:lnTo>
                  <a:pt x="136800" y="109440"/>
                </a:lnTo>
                <a:lnTo>
                  <a:pt x="136800" y="255360"/>
                </a:lnTo>
                <a:lnTo>
                  <a:pt x="76000" y="255360"/>
                </a:lnTo>
                <a:lnTo>
                  <a:pt x="76000" y="109440"/>
                </a:lnTo>
                <a:close/>
              </a:path>
              <a:path w="1725200" h="364800" stroke="0">
                <a:moveTo>
                  <a:pt x="0" y="109440"/>
                </a:moveTo>
                <a:lnTo>
                  <a:pt x="38000" y="109440"/>
                </a:lnTo>
                <a:lnTo>
                  <a:pt x="38000" y="255360"/>
                </a:lnTo>
                <a:lnTo>
                  <a:pt x="0" y="255360"/>
                </a:lnTo>
                <a:lnTo>
                  <a:pt x="0" y="109440"/>
                </a:lnTo>
                <a:close/>
              </a:path>
              <a:path w="1725200" h="364800" fill="none">
                <a:moveTo>
                  <a:pt x="182400" y="109440"/>
                </a:moveTo>
                <a:lnTo>
                  <a:pt x="1561040" y="109440"/>
                </a:lnTo>
                <a:lnTo>
                  <a:pt x="1561040" y="0"/>
                </a:lnTo>
                <a:lnTo>
                  <a:pt x="1725200" y="182400"/>
                </a:lnTo>
                <a:lnTo>
                  <a:pt x="1561040" y="364800"/>
                </a:lnTo>
                <a:lnTo>
                  <a:pt x="1561040" y="255360"/>
                </a:lnTo>
                <a:lnTo>
                  <a:pt x="182400" y="255360"/>
                </a:lnTo>
                <a:lnTo>
                  <a:pt x="182400" y="109440"/>
                </a:lnTo>
                <a:close/>
              </a:path>
              <a:path w="1725200" h="364800" fill="none">
                <a:moveTo>
                  <a:pt x="76000" y="109440"/>
                </a:moveTo>
                <a:lnTo>
                  <a:pt x="136800" y="109440"/>
                </a:lnTo>
                <a:lnTo>
                  <a:pt x="136800" y="255360"/>
                </a:lnTo>
                <a:lnTo>
                  <a:pt x="76000" y="255360"/>
                </a:lnTo>
                <a:lnTo>
                  <a:pt x="76000" y="109440"/>
                </a:lnTo>
                <a:close/>
              </a:path>
              <a:path w="17252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24" name="Rectangle"/>
          <p:cNvSpPr/>
          <p:nvPr/>
        </p:nvSpPr>
        <p:spPr>
          <a:xfrm>
            <a:off x="2789420" y="3996241"/>
            <a:ext cx="2231390" cy="672465"/>
          </a:xfrm>
          <a:custGeom>
            <a:avLst/>
            <a:gdLst/>
            <a:ahLst/>
            <a:cxnLst/>
            <a:rect l="l" t="t" r="r" b="b"/>
            <a:pathLst>
              <a:path w="2069138" h="623200" stroke="0">
                <a:moveTo>
                  <a:pt x="0" y="0"/>
                </a:moveTo>
                <a:lnTo>
                  <a:pt x="2069138" y="0"/>
                </a:lnTo>
                <a:lnTo>
                  <a:pt x="2069138" y="623200"/>
                </a:lnTo>
                <a:lnTo>
                  <a:pt x="0" y="623200"/>
                </a:lnTo>
                <a:lnTo>
                  <a:pt x="0" y="0"/>
                </a:lnTo>
                <a:close/>
              </a:path>
              <a:path w="2069138" h="623200" fill="none">
                <a:moveTo>
                  <a:pt x="0" y="0"/>
                </a:moveTo>
                <a:lnTo>
                  <a:pt x="2069138" y="0"/>
                </a:lnTo>
                <a:lnTo>
                  <a:pt x="2069138" y="623200"/>
                </a:lnTo>
                <a:lnTo>
                  <a:pt x="0" y="623200"/>
                </a:lnTo>
                <a:lnTo>
                  <a:pt x="0" y="0"/>
                </a:lnTo>
                <a:close/>
              </a:path>
            </a:pathLst>
          </a:custGeom>
          <a:noFill/>
          <a:ln w="7600" cap="flat">
            <a:noFill/>
            <a:miter/>
          </a:ln>
        </p:spPr>
        <p:txBody>
          <a:bodyPr wrap="square" lIns="38100" tIns="38100" rIns="38100" bIns="38100" rtlCol="0" anchor="ctr"/>
          <a:lstStyle/>
          <a:p>
            <a:pPr algn="ct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五四运动为转折点</a:t>
            </a:r>
            <a:endPar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25" name="箭头符号"/>
          <p:cNvSpPr/>
          <p:nvPr/>
        </p:nvSpPr>
        <p:spPr>
          <a:xfrm rot="5304676">
            <a:off x="5534157" y="5125619"/>
            <a:ext cx="459636" cy="366813"/>
          </a:xfrm>
          <a:custGeom>
            <a:avLst/>
            <a:gdLst/>
            <a:ahLst/>
            <a:cxnLst/>
            <a:rect l="l" t="t" r="r" b="b"/>
            <a:pathLst>
              <a:path w="425764" h="364800" stroke="0">
                <a:moveTo>
                  <a:pt x="182400" y="109440"/>
                </a:moveTo>
                <a:lnTo>
                  <a:pt x="261604" y="109440"/>
                </a:lnTo>
                <a:lnTo>
                  <a:pt x="261604" y="0"/>
                </a:lnTo>
                <a:lnTo>
                  <a:pt x="425764" y="182400"/>
                </a:lnTo>
                <a:lnTo>
                  <a:pt x="261604" y="364800"/>
                </a:lnTo>
                <a:lnTo>
                  <a:pt x="261604" y="255360"/>
                </a:lnTo>
                <a:lnTo>
                  <a:pt x="182400" y="255360"/>
                </a:lnTo>
                <a:lnTo>
                  <a:pt x="182400" y="109440"/>
                </a:lnTo>
                <a:close/>
              </a:path>
              <a:path w="425764" h="364800" stroke="0">
                <a:moveTo>
                  <a:pt x="76000" y="109440"/>
                </a:moveTo>
                <a:lnTo>
                  <a:pt x="136800" y="109440"/>
                </a:lnTo>
                <a:lnTo>
                  <a:pt x="136800" y="255360"/>
                </a:lnTo>
                <a:lnTo>
                  <a:pt x="76000" y="255360"/>
                </a:lnTo>
                <a:lnTo>
                  <a:pt x="76000" y="109440"/>
                </a:lnTo>
                <a:close/>
              </a:path>
              <a:path w="425764" h="364800" stroke="0">
                <a:moveTo>
                  <a:pt x="0" y="109440"/>
                </a:moveTo>
                <a:lnTo>
                  <a:pt x="38000" y="109440"/>
                </a:lnTo>
                <a:lnTo>
                  <a:pt x="38000" y="255360"/>
                </a:lnTo>
                <a:lnTo>
                  <a:pt x="0" y="255360"/>
                </a:lnTo>
                <a:lnTo>
                  <a:pt x="0" y="109440"/>
                </a:lnTo>
                <a:close/>
              </a:path>
              <a:path w="425764" h="364800" fill="none">
                <a:moveTo>
                  <a:pt x="182400" y="109440"/>
                </a:moveTo>
                <a:lnTo>
                  <a:pt x="261604" y="109440"/>
                </a:lnTo>
                <a:lnTo>
                  <a:pt x="261604" y="0"/>
                </a:lnTo>
                <a:lnTo>
                  <a:pt x="425764" y="182400"/>
                </a:lnTo>
                <a:lnTo>
                  <a:pt x="261604" y="364800"/>
                </a:lnTo>
                <a:lnTo>
                  <a:pt x="261604" y="255360"/>
                </a:lnTo>
                <a:lnTo>
                  <a:pt x="182400" y="255360"/>
                </a:lnTo>
                <a:lnTo>
                  <a:pt x="182400" y="109440"/>
                </a:lnTo>
                <a:close/>
              </a:path>
              <a:path w="425764" h="364800" fill="none">
                <a:moveTo>
                  <a:pt x="76000" y="109440"/>
                </a:moveTo>
                <a:lnTo>
                  <a:pt x="136800" y="109440"/>
                </a:lnTo>
                <a:lnTo>
                  <a:pt x="136800" y="255360"/>
                </a:lnTo>
                <a:lnTo>
                  <a:pt x="76000" y="255360"/>
                </a:lnTo>
                <a:lnTo>
                  <a:pt x="76000" y="109440"/>
                </a:lnTo>
                <a:close/>
              </a:path>
              <a:path w="425764"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26" name="Rectangle"/>
          <p:cNvSpPr/>
          <p:nvPr/>
        </p:nvSpPr>
        <p:spPr>
          <a:xfrm>
            <a:off x="2901362" y="5542466"/>
            <a:ext cx="3791486" cy="1258870"/>
          </a:xfrm>
          <a:custGeom>
            <a:avLst/>
            <a:gdLst/>
            <a:ahLst/>
            <a:cxnLst/>
            <a:rect l="l" t="t" r="r" b="b"/>
            <a:pathLst>
              <a:path w="6289000" h="1307200" stroke="0">
                <a:moveTo>
                  <a:pt x="0" y="0"/>
                </a:moveTo>
                <a:lnTo>
                  <a:pt x="6289000" y="0"/>
                </a:lnTo>
                <a:lnTo>
                  <a:pt x="6289000" y="1307200"/>
                </a:lnTo>
                <a:lnTo>
                  <a:pt x="0" y="1307200"/>
                </a:lnTo>
                <a:lnTo>
                  <a:pt x="0" y="0"/>
                </a:lnTo>
                <a:close/>
              </a:path>
              <a:path w="6289000" h="1307200" fill="none">
                <a:moveTo>
                  <a:pt x="0" y="0"/>
                </a:moveTo>
                <a:lnTo>
                  <a:pt x="6289000" y="0"/>
                </a:lnTo>
                <a:lnTo>
                  <a:pt x="6289000" y="1307200"/>
                </a:lnTo>
                <a:lnTo>
                  <a:pt x="0" y="1307200"/>
                </a:lnTo>
                <a:lnTo>
                  <a:pt x="0" y="0"/>
                </a:lnTo>
                <a:close/>
              </a:path>
            </a:pathLst>
          </a:custGeom>
          <a:noFill/>
          <a:ln w="12700" cap="flat" cmpd="sng">
            <a:solidFill>
              <a:schemeClr val="accent1">
                <a:shade val="50000"/>
              </a:schemeClr>
            </a:solidFill>
            <a:prstDash val="solid"/>
            <a:miter/>
          </a:ln>
        </p:spPr>
        <p:txBody>
          <a:bodyPr wrap="square" lIns="38100" tIns="38100" rIns="38100" bIns="38100" rtlCol="0" anchor="t"/>
          <a:lstStyle/>
          <a:p>
            <a:pPr algn="l"/>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改变半殖民地半封建的社会形态，使中国社会变成一个</a:t>
            </a:r>
            <a:r>
              <a:rPr lang="zh-CN" altLang="en-US" sz="2400" b="1" dirty="0" smtClean="0">
                <a:solidFill>
                  <a:srgbClr val="191919"/>
                </a:solidFill>
                <a:latin typeface="楷体" panose="02010609060101010101" pitchFamily="49" charset="-122"/>
                <a:ea typeface="楷体" panose="02010609060101010101" pitchFamily="49" charset="-122"/>
                <a:cs typeface="楷体" panose="02010609060101010101" pitchFamily="49" charset="-122"/>
              </a:rPr>
              <a:t>独立的民主主义</a:t>
            </a: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的社会</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400"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27" name="箭头符号"/>
          <p:cNvSpPr/>
          <p:nvPr/>
        </p:nvSpPr>
        <p:spPr>
          <a:xfrm rot="5400000">
            <a:off x="7514413" y="4313113"/>
            <a:ext cx="1936291" cy="366813"/>
          </a:xfrm>
          <a:custGeom>
            <a:avLst/>
            <a:gdLst/>
            <a:ahLst/>
            <a:cxnLst/>
            <a:rect l="l" t="t" r="r" b="b"/>
            <a:pathLst>
              <a:path w="1793600" h="364800" stroke="0">
                <a:moveTo>
                  <a:pt x="182400" y="109440"/>
                </a:moveTo>
                <a:lnTo>
                  <a:pt x="1629440" y="109440"/>
                </a:lnTo>
                <a:lnTo>
                  <a:pt x="1629440" y="0"/>
                </a:lnTo>
                <a:lnTo>
                  <a:pt x="1793600" y="182400"/>
                </a:lnTo>
                <a:lnTo>
                  <a:pt x="1629440" y="364800"/>
                </a:lnTo>
                <a:lnTo>
                  <a:pt x="1629440" y="255360"/>
                </a:lnTo>
                <a:lnTo>
                  <a:pt x="182400" y="255360"/>
                </a:lnTo>
                <a:lnTo>
                  <a:pt x="182400" y="109440"/>
                </a:lnTo>
                <a:close/>
              </a:path>
              <a:path w="1793600" h="364800" stroke="0">
                <a:moveTo>
                  <a:pt x="76000" y="109440"/>
                </a:moveTo>
                <a:lnTo>
                  <a:pt x="136800" y="109440"/>
                </a:lnTo>
                <a:lnTo>
                  <a:pt x="136800" y="255360"/>
                </a:lnTo>
                <a:lnTo>
                  <a:pt x="76000" y="255360"/>
                </a:lnTo>
                <a:lnTo>
                  <a:pt x="76000" y="109440"/>
                </a:lnTo>
                <a:close/>
              </a:path>
              <a:path w="1793600" h="364800" stroke="0">
                <a:moveTo>
                  <a:pt x="0" y="109440"/>
                </a:moveTo>
                <a:lnTo>
                  <a:pt x="38000" y="109440"/>
                </a:lnTo>
                <a:lnTo>
                  <a:pt x="38000" y="255360"/>
                </a:lnTo>
                <a:lnTo>
                  <a:pt x="0" y="255360"/>
                </a:lnTo>
                <a:lnTo>
                  <a:pt x="0" y="109440"/>
                </a:lnTo>
                <a:close/>
              </a:path>
              <a:path w="1793600" h="364800" fill="none">
                <a:moveTo>
                  <a:pt x="182400" y="109440"/>
                </a:moveTo>
                <a:lnTo>
                  <a:pt x="1629440" y="109440"/>
                </a:lnTo>
                <a:lnTo>
                  <a:pt x="1629440" y="0"/>
                </a:lnTo>
                <a:lnTo>
                  <a:pt x="1793600" y="182400"/>
                </a:lnTo>
                <a:lnTo>
                  <a:pt x="1629440" y="364800"/>
                </a:lnTo>
                <a:lnTo>
                  <a:pt x="1629440" y="255360"/>
                </a:lnTo>
                <a:lnTo>
                  <a:pt x="182400" y="255360"/>
                </a:lnTo>
                <a:lnTo>
                  <a:pt x="182400" y="109440"/>
                </a:lnTo>
                <a:close/>
              </a:path>
              <a:path w="1793600" h="364800" fill="none">
                <a:moveTo>
                  <a:pt x="76000" y="109440"/>
                </a:moveTo>
                <a:lnTo>
                  <a:pt x="136800" y="109440"/>
                </a:lnTo>
                <a:lnTo>
                  <a:pt x="136800" y="255360"/>
                </a:lnTo>
                <a:lnTo>
                  <a:pt x="76000" y="255360"/>
                </a:lnTo>
                <a:lnTo>
                  <a:pt x="76000" y="109440"/>
                </a:lnTo>
                <a:close/>
              </a:path>
              <a:path w="17936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28" name="Rectangle"/>
          <p:cNvSpPr/>
          <p:nvPr/>
        </p:nvSpPr>
        <p:spPr>
          <a:xfrm>
            <a:off x="7581764" y="5464362"/>
            <a:ext cx="2985787" cy="820898"/>
          </a:xfrm>
          <a:custGeom>
            <a:avLst/>
            <a:gdLst/>
            <a:ahLst/>
            <a:cxnLst/>
            <a:rect l="l" t="t" r="r" b="b"/>
            <a:pathLst>
              <a:path w="6289000" h="329086" stroke="0">
                <a:moveTo>
                  <a:pt x="0" y="0"/>
                </a:moveTo>
                <a:lnTo>
                  <a:pt x="6289000" y="0"/>
                </a:lnTo>
                <a:lnTo>
                  <a:pt x="6289000" y="329086"/>
                </a:lnTo>
                <a:lnTo>
                  <a:pt x="0" y="329086"/>
                </a:lnTo>
                <a:lnTo>
                  <a:pt x="0" y="0"/>
                </a:lnTo>
                <a:close/>
              </a:path>
              <a:path w="6289000" h="329086" fill="none">
                <a:moveTo>
                  <a:pt x="0" y="0"/>
                </a:moveTo>
                <a:lnTo>
                  <a:pt x="6289000" y="0"/>
                </a:lnTo>
                <a:lnTo>
                  <a:pt x="6289000" y="329086"/>
                </a:lnTo>
                <a:lnTo>
                  <a:pt x="0" y="329086"/>
                </a:lnTo>
                <a:lnTo>
                  <a:pt x="0" y="0"/>
                </a:lnTo>
                <a:close/>
              </a:path>
            </a:pathLst>
          </a:custGeom>
          <a:noFill/>
          <a:ln w="12700" cap="flat" cmpd="sng">
            <a:solidFill>
              <a:schemeClr val="accent1">
                <a:shade val="50000"/>
              </a:schemeClr>
            </a:solidFill>
            <a:prstDash val="solid"/>
            <a:miter/>
          </a:ln>
        </p:spPr>
        <p:txBody>
          <a:bodyPr wrap="square" lIns="38100" tIns="38100" rIns="38100" bIns="38100" rtlCol="0" anchor="t"/>
          <a:lstStyle/>
          <a:p>
            <a:pPr algn="l"/>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使革命向前发展，建立社会主义社会</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29" name="Rectangle"/>
          <p:cNvSpPr/>
          <p:nvPr/>
        </p:nvSpPr>
        <p:spPr>
          <a:xfrm>
            <a:off x="5937947" y="5136759"/>
            <a:ext cx="939958" cy="402027"/>
          </a:xfrm>
          <a:custGeom>
            <a:avLst/>
            <a:gdLst/>
            <a:ahLst/>
            <a:cxnLst/>
            <a:rect l="l" t="t" r="r" b="b"/>
            <a:pathLst>
              <a:path w="934800" h="372400" stroke="0">
                <a:moveTo>
                  <a:pt x="0" y="0"/>
                </a:moveTo>
                <a:lnTo>
                  <a:pt x="934800" y="0"/>
                </a:lnTo>
                <a:lnTo>
                  <a:pt x="934800" y="372400"/>
                </a:lnTo>
                <a:lnTo>
                  <a:pt x="0" y="372400"/>
                </a:lnTo>
                <a:lnTo>
                  <a:pt x="0" y="0"/>
                </a:lnTo>
                <a:close/>
              </a:path>
              <a:path w="934800" h="372400" fill="none">
                <a:moveTo>
                  <a:pt x="0" y="0"/>
                </a:moveTo>
                <a:lnTo>
                  <a:pt x="934800" y="0"/>
                </a:lnTo>
                <a:lnTo>
                  <a:pt x="934800" y="372400"/>
                </a:lnTo>
                <a:lnTo>
                  <a:pt x="0" y="372400"/>
                </a:lnTo>
                <a:lnTo>
                  <a:pt x="0" y="0"/>
                </a:lnTo>
                <a:close/>
              </a:path>
            </a:pathLst>
          </a:custGeom>
          <a:noFill/>
          <a:ln w="7600" cap="flat">
            <a:noFill/>
            <a:miter/>
          </a:ln>
        </p:spPr>
        <p:txBody>
          <a:bodyPr wrap="square" lIns="38100" tIns="38100" rIns="38100" bIns="38100" rtlCol="0" anchor="ctr"/>
          <a:lstStyle/>
          <a:p>
            <a:pPr algn="ctr">
              <a:buClrTx/>
              <a:buSzTx/>
              <a:buFontTx/>
            </a:pP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任务</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30" name="Rectangle"/>
          <p:cNvSpPr/>
          <p:nvPr/>
        </p:nvSpPr>
        <p:spPr>
          <a:xfrm>
            <a:off x="8532496" y="4295506"/>
            <a:ext cx="939958" cy="402027"/>
          </a:xfrm>
          <a:custGeom>
            <a:avLst/>
            <a:gdLst/>
            <a:ahLst/>
            <a:cxnLst/>
            <a:rect l="l" t="t" r="r" b="b"/>
            <a:pathLst>
              <a:path w="934800" h="372400" stroke="0">
                <a:moveTo>
                  <a:pt x="0" y="0"/>
                </a:moveTo>
                <a:lnTo>
                  <a:pt x="934800" y="0"/>
                </a:lnTo>
                <a:lnTo>
                  <a:pt x="934800" y="372400"/>
                </a:lnTo>
                <a:lnTo>
                  <a:pt x="0" y="372400"/>
                </a:lnTo>
                <a:lnTo>
                  <a:pt x="0" y="0"/>
                </a:lnTo>
                <a:close/>
              </a:path>
              <a:path w="934800" h="372400" fill="none">
                <a:moveTo>
                  <a:pt x="0" y="0"/>
                </a:moveTo>
                <a:lnTo>
                  <a:pt x="934800" y="0"/>
                </a:lnTo>
                <a:lnTo>
                  <a:pt x="934800" y="372400"/>
                </a:lnTo>
                <a:lnTo>
                  <a:pt x="0" y="3724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任务</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1000"/>
                                        <p:tgtEl>
                                          <p:spTgt spid="30"/>
                                        </p:tgtEl>
                                      </p:cBhvr>
                                    </p:animEffect>
                                    <p:anim calcmode="lin" valueType="num">
                                      <p:cBhvr>
                                        <p:cTn id="107" dur="1000" fill="hold"/>
                                        <p:tgtEl>
                                          <p:spTgt spid="30"/>
                                        </p:tgtEl>
                                        <p:attrNameLst>
                                          <p:attrName>ppt_x</p:attrName>
                                        </p:attrNameLst>
                                      </p:cBhvr>
                                      <p:tavLst>
                                        <p:tav tm="0">
                                          <p:val>
                                            <p:strVal val="#ppt_x"/>
                                          </p:val>
                                        </p:tav>
                                        <p:tav tm="100000">
                                          <p:val>
                                            <p:strVal val="#ppt_x"/>
                                          </p:val>
                                        </p:tav>
                                      </p:tavLst>
                                    </p:anim>
                                    <p:anim calcmode="lin" valueType="num">
                                      <p:cBhvr>
                                        <p:cTn id="108" dur="1000" fill="hold"/>
                                        <p:tgtEl>
                                          <p:spTgt spid="30"/>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1000"/>
                                        <p:tgtEl>
                                          <p:spTgt spid="27"/>
                                        </p:tgtEl>
                                      </p:cBhvr>
                                    </p:animEffect>
                                    <p:anim calcmode="lin" valueType="num">
                                      <p:cBhvr>
                                        <p:cTn id="112" dur="1000" fill="hold"/>
                                        <p:tgtEl>
                                          <p:spTgt spid="27"/>
                                        </p:tgtEl>
                                        <p:attrNameLst>
                                          <p:attrName>ppt_x</p:attrName>
                                        </p:attrNameLst>
                                      </p:cBhvr>
                                      <p:tavLst>
                                        <p:tav tm="0">
                                          <p:val>
                                            <p:strVal val="#ppt_x"/>
                                          </p:val>
                                        </p:tav>
                                        <p:tav tm="100000">
                                          <p:val>
                                            <p:strVal val="#ppt_x"/>
                                          </p:val>
                                        </p:tav>
                                      </p:tavLst>
                                    </p:anim>
                                    <p:anim calcmode="lin" valueType="num">
                                      <p:cBhvr>
                                        <p:cTn id="1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fade">
                                      <p:cBhvr>
                                        <p:cTn id="118" dur="1000"/>
                                        <p:tgtEl>
                                          <p:spTgt spid="28"/>
                                        </p:tgtEl>
                                      </p:cBhvr>
                                    </p:animEffect>
                                    <p:anim calcmode="lin" valueType="num">
                                      <p:cBhvr>
                                        <p:cTn id="119" dur="1000" fill="hold"/>
                                        <p:tgtEl>
                                          <p:spTgt spid="28"/>
                                        </p:tgtEl>
                                        <p:attrNameLst>
                                          <p:attrName>ppt_x</p:attrName>
                                        </p:attrNameLst>
                                      </p:cBhvr>
                                      <p:tavLst>
                                        <p:tav tm="0">
                                          <p:val>
                                            <p:strVal val="#ppt_x"/>
                                          </p:val>
                                        </p:tav>
                                        <p:tav tm="100000">
                                          <p:val>
                                            <p:strVal val="#ppt_x"/>
                                          </p:val>
                                        </p:tav>
                                      </p:tavLst>
                                    </p:anim>
                                    <p:anim calcmode="lin" valueType="num">
                                      <p:cBhvr>
                                        <p:cTn id="1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fade">
                                      <p:cBhvr>
                                        <p:cTn id="125" dur="1000"/>
                                        <p:tgtEl>
                                          <p:spTgt spid="16"/>
                                        </p:tgtEl>
                                      </p:cBhvr>
                                    </p:animEffect>
                                    <p:anim calcmode="lin" valueType="num">
                                      <p:cBhvr>
                                        <p:cTn id="126" dur="1000" fill="hold"/>
                                        <p:tgtEl>
                                          <p:spTgt spid="16"/>
                                        </p:tgtEl>
                                        <p:attrNameLst>
                                          <p:attrName>ppt_x</p:attrName>
                                        </p:attrNameLst>
                                      </p:cBhvr>
                                      <p:tavLst>
                                        <p:tav tm="0">
                                          <p:val>
                                            <p:strVal val="#ppt_x"/>
                                          </p:val>
                                        </p:tav>
                                        <p:tav tm="100000">
                                          <p:val>
                                            <p:strVal val="#ppt_x"/>
                                          </p:val>
                                        </p:tav>
                                      </p:tavLst>
                                    </p:anim>
                                    <p:anim calcmode="lin" valueType="num">
                                      <p:cBhvr>
                                        <p:cTn id="127" dur="1000" fill="hold"/>
                                        <p:tgtEl>
                                          <p:spTgt spid="16"/>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fade">
                                      <p:cBhvr>
                                        <p:cTn id="130" dur="1000"/>
                                        <p:tgtEl>
                                          <p:spTgt spid="14"/>
                                        </p:tgtEl>
                                      </p:cBhvr>
                                    </p:animEffect>
                                    <p:anim calcmode="lin" valueType="num">
                                      <p:cBhvr>
                                        <p:cTn id="131" dur="1000" fill="hold"/>
                                        <p:tgtEl>
                                          <p:spTgt spid="14"/>
                                        </p:tgtEl>
                                        <p:attrNameLst>
                                          <p:attrName>ppt_x</p:attrName>
                                        </p:attrNameLst>
                                      </p:cBhvr>
                                      <p:tavLst>
                                        <p:tav tm="0">
                                          <p:val>
                                            <p:strVal val="#ppt_x"/>
                                          </p:val>
                                        </p:tav>
                                        <p:tav tm="100000">
                                          <p:val>
                                            <p:strVal val="#ppt_x"/>
                                          </p:val>
                                        </p:tav>
                                      </p:tavLst>
                                    </p:anim>
                                    <p:anim calcmode="lin" valueType="num">
                                      <p:cBhvr>
                                        <p:cTn id="1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fade">
                                      <p:cBhvr>
                                        <p:cTn id="137" dur="1000"/>
                                        <p:tgtEl>
                                          <p:spTgt spid="15"/>
                                        </p:tgtEl>
                                      </p:cBhvr>
                                    </p:animEffect>
                                    <p:anim calcmode="lin" valueType="num">
                                      <p:cBhvr>
                                        <p:cTn id="138" dur="1000" fill="hold"/>
                                        <p:tgtEl>
                                          <p:spTgt spid="15"/>
                                        </p:tgtEl>
                                        <p:attrNameLst>
                                          <p:attrName>ppt_x</p:attrName>
                                        </p:attrNameLst>
                                      </p:cBhvr>
                                      <p:tavLst>
                                        <p:tav tm="0">
                                          <p:val>
                                            <p:strVal val="#ppt_x"/>
                                          </p:val>
                                        </p:tav>
                                        <p:tav tm="100000">
                                          <p:val>
                                            <p:strVal val="#ppt_x"/>
                                          </p:val>
                                        </p:tav>
                                      </p:tavLst>
                                    </p:anim>
                                    <p:anim calcmode="lin" valueType="num">
                                      <p:cBhvr>
                                        <p:cTn id="139" dur="1000" fill="hold"/>
                                        <p:tgtEl>
                                          <p:spTgt spid="1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7"/>
                                        </p:tgtEl>
                                        <p:attrNameLst>
                                          <p:attrName>style.visibility</p:attrName>
                                        </p:attrNameLst>
                                      </p:cBhvr>
                                      <p:to>
                                        <p:strVal val="visible"/>
                                      </p:to>
                                    </p:set>
                                    <p:animEffect transition="in" filter="fade">
                                      <p:cBhvr>
                                        <p:cTn id="142" dur="1000"/>
                                        <p:tgtEl>
                                          <p:spTgt spid="17"/>
                                        </p:tgtEl>
                                      </p:cBhvr>
                                    </p:animEffect>
                                    <p:anim calcmode="lin" valueType="num">
                                      <p:cBhvr>
                                        <p:cTn id="143" dur="1000" fill="hold"/>
                                        <p:tgtEl>
                                          <p:spTgt spid="17"/>
                                        </p:tgtEl>
                                        <p:attrNameLst>
                                          <p:attrName>ppt_x</p:attrName>
                                        </p:attrNameLst>
                                      </p:cBhvr>
                                      <p:tavLst>
                                        <p:tav tm="0">
                                          <p:val>
                                            <p:strVal val="#ppt_x"/>
                                          </p:val>
                                        </p:tav>
                                        <p:tav tm="100000">
                                          <p:val>
                                            <p:strVal val="#ppt_x"/>
                                          </p:val>
                                        </p:tav>
                                      </p:tavLst>
                                    </p:anim>
                                    <p:anim calcmode="lin" valueType="num">
                                      <p:cBhvr>
                                        <p:cTn id="1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7" grpId="0" bldLvl="0" animBg="1"/>
      <p:bldP spid="8" grpId="0" bldLvl="0" animBg="1"/>
      <p:bldP spid="9" grpId="0"/>
      <p:bldP spid="11" grpId="0"/>
      <p:bldP spid="16" grpId="0"/>
      <p:bldP spid="17" grpId="0"/>
      <p:bldP spid="21" grpId="0" bldLvl="0" animBg="1"/>
      <p:bldP spid="22" grpId="0" bldLvl="0" animBg="1"/>
      <p:bldP spid="24" grpId="0"/>
      <p:bldP spid="26" grpId="0" bldLvl="0" animBg="1"/>
      <p:bldP spid="28" grpId="0" bldLvl="0" animBg="1"/>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a:spLocks noGrp="1"/>
          </p:cNvSpPr>
          <p:nvPr/>
        </p:nvSpPr>
        <p:spPr>
          <a:xfrm>
            <a:off x="2241550" y="132080"/>
            <a:ext cx="7075170" cy="945515"/>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algn="l">
              <a:lnSpc>
                <a:spcPct val="100000"/>
              </a:lnSpc>
              <a:buClrTx/>
              <a:buSzTx/>
              <a:buFontTx/>
            </a:pPr>
            <a:r>
              <a:rPr sz="3200" spc="600" smtClean="0">
                <a:solidFill>
                  <a:srgbClr val="D00000"/>
                </a:solidFill>
                <a:latin typeface="+mn-lt"/>
                <a:ea typeface="+mn-ea"/>
                <a:cs typeface="+mn-ea"/>
                <a:sym typeface="+mn-ea"/>
              </a:rPr>
              <a:t>环节三</a:t>
            </a:r>
            <a:r>
              <a:rPr sz="3200" spc="600" smtClean="0">
                <a:solidFill>
                  <a:srgbClr val="D00000"/>
                </a:solidFill>
                <a:latin typeface="+mn-lt"/>
                <a:ea typeface="+mn-ea"/>
                <a:cs typeface="+mn-ea"/>
                <a:sym typeface="+mn-ea"/>
              </a:rPr>
              <a:t>：</a:t>
            </a:r>
            <a:r>
              <a:rPr lang="zh-CN" altLang="en-US" sz="3200" spc="600" dirty="0" smtClean="0">
                <a:solidFill>
                  <a:srgbClr val="D00000"/>
                </a:solidFill>
                <a:latin typeface="+mn-lt"/>
                <a:ea typeface="+mn-ea"/>
                <a:cs typeface="+mn-ea"/>
              </a:rPr>
              <a:t>唯</a:t>
            </a:r>
            <a:r>
              <a:rPr lang="zh-CN" altLang="en-US" sz="3200" b="1" spc="600" dirty="0" smtClean="0">
                <a:solidFill>
                  <a:srgbClr val="D00000"/>
                </a:solidFill>
                <a:latin typeface="+mn-lt"/>
                <a:ea typeface="+mn-ea"/>
                <a:cs typeface="+mn-ea"/>
              </a:rPr>
              <a:t>有奋斗 方得辉煌</a:t>
            </a:r>
            <a:endParaRPr sz="3200" b="1" spc="600" dirty="0" smtClean="0">
              <a:solidFill>
                <a:srgbClr val="D00000"/>
              </a:solidFill>
              <a:latin typeface="+mn-lt"/>
              <a:ea typeface="+mn-ea"/>
              <a:cs typeface="+mn-ea"/>
            </a:endParaRPr>
          </a:p>
        </p:txBody>
      </p:sp>
      <p:pic>
        <p:nvPicPr>
          <p:cNvPr id="2" name="新中国成立的意义">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31695" y="1226820"/>
            <a:ext cx="7014845" cy="4062730"/>
          </a:xfrm>
          <a:prstGeom prst="rect">
            <a:avLst/>
          </a:prstGeom>
        </p:spPr>
      </p:pic>
      <p:sp>
        <p:nvSpPr>
          <p:cNvPr id="6" name="文本框 5"/>
          <p:cNvSpPr txBox="1"/>
          <p:nvPr>
            <p:custDataLst>
              <p:tags r:id="rId4"/>
            </p:custDataLst>
          </p:nvPr>
        </p:nvSpPr>
        <p:spPr>
          <a:xfrm>
            <a:off x="614061" y="5567688"/>
            <a:ext cx="10783016" cy="902970"/>
          </a:xfrm>
          <a:prstGeom prst="rect">
            <a:avLst/>
          </a:prstGeom>
          <a:solidFill>
            <a:schemeClr val="bg1"/>
          </a:solidFill>
          <a:ln w="28575" cmpd="sng">
            <a:solidFill>
              <a:schemeClr val="accent1">
                <a:shade val="50000"/>
              </a:schemeClr>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indent="0" algn="just" fontAlgn="base">
              <a:lnSpc>
                <a:spcPct val="110000"/>
              </a:lnSpc>
              <a:spcBef>
                <a:spcPts val="0"/>
              </a:spcBef>
              <a:spcAft>
                <a:spcPct val="0"/>
              </a:spcAft>
            </a:pP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探究与分享三：结合材料思考，并交流分享。</a:t>
            </a:r>
            <a:endParaRPr lang="zh-CN" altLang="en-US" sz="2400" b="1">
              <a:solidFill>
                <a:schemeClr val="accent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Open Sans Light" panose="020B0306030504020204" pitchFamily="34" charset="0"/>
              <a:sym typeface="+mn-ea"/>
            </a:endParaRPr>
          </a:p>
          <a:p>
            <a:pPr indent="0" algn="just" fontAlgn="base">
              <a:lnSpc>
                <a:spcPct val="110000"/>
              </a:lnSpc>
              <a:spcBef>
                <a:spcPts val="0"/>
              </a:spcBef>
              <a:spcAft>
                <a:spcPct val="0"/>
              </a:spcAft>
            </a:pPr>
            <a:r>
              <a:rPr lang="zh-CN" altLang="en-US" sz="2400" dirty="0" smtClean="0">
                <a:solidFill>
                  <a:schemeClr val="tx1"/>
                </a:solidFill>
                <a:latin typeface="+mn-ea"/>
                <a:cs typeface="楷体" panose="02010609060101010101" pitchFamily="49" charset="-122"/>
                <a:sym typeface="+mn-ea"/>
              </a:rPr>
              <a:t>结合议学情景，从辞旧、迎新、对外三个角度，分析新中国成立的意义？</a:t>
            </a:r>
            <a:endParaRPr lang="zh-CN" altLang="en-US" sz="2400" dirty="0" smtClean="0">
              <a:solidFill>
                <a:schemeClr val="tx1"/>
              </a:solidFill>
              <a:latin typeface="+mn-ea"/>
              <a:cs typeface="楷体" panose="02010609060101010101" pitchFamily="49" charset="-122"/>
              <a:sym typeface="+mn-ea"/>
            </a:endParaRPr>
          </a:p>
        </p:txBody>
      </p:sp>
    </p:spTree>
    <p:custDataLst>
      <p:tags r:id="rId5"/>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p:cNvSpPr/>
          <p:nvPr>
            <p:custDataLst>
              <p:tags r:id="rId1"/>
            </p:custDataLst>
          </p:nvPr>
        </p:nvSpPr>
        <p:spPr>
          <a:xfrm>
            <a:off x="383262" y="305516"/>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algn="l" eaLnBrk="1" hangingPunct="1">
              <a:lnSpc>
                <a:spcPct val="100000"/>
              </a:lnSpc>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8" name="Title 6"/>
          <p:cNvSpPr txBox="1"/>
          <p:nvPr>
            <p:custDataLst>
              <p:tags r:id="rId2"/>
            </p:custDataLst>
          </p:nvPr>
        </p:nvSpPr>
        <p:spPr>
          <a:xfrm>
            <a:off x="383262" y="953144"/>
            <a:ext cx="9163661" cy="594995"/>
          </a:xfrm>
          <a:prstGeom prst="rect">
            <a:avLst/>
          </a:prstGeom>
        </p:spPr>
        <p:style>
          <a:lnRef idx="0">
            <a:srgbClr val="FFFFFF"/>
          </a:lnRef>
          <a:fillRef idx="1">
            <a:schemeClr val="accent1"/>
          </a:fillRef>
          <a:effectRef idx="0">
            <a:srgbClr val="FFFFFF"/>
          </a:effectRef>
          <a:fontRef idx="minor">
            <a:schemeClr val="lt1"/>
          </a:fontRef>
        </p:style>
        <p:txBody>
          <a:bodyPr wrap="square" lIns="90170" tIns="90170" rIns="90170" bIns="90170" anchor="t" anchorCtr="0"/>
          <a:lstStyle>
            <a:lvl1pPr algn="l" defTabSz="913765" rtl="0" eaLnBrk="1" latinLnBrk="0" hangingPunct="1">
              <a:lnSpc>
                <a:spcPct val="90000"/>
              </a:lnSpc>
              <a:spcBef>
                <a:spcPct val="0"/>
              </a:spcBef>
              <a:buNone/>
              <a:defRPr lang="en-US" sz="2745" b="0" kern="1200" cap="none" spc="-49" baseline="0" smtClean="0">
                <a:ln w="3175">
                  <a:noFill/>
                </a:ln>
                <a:solidFill>
                  <a:sysClr val="windowText" lastClr="000000"/>
                </a:solidFill>
                <a:effectLst/>
                <a:latin typeface="+mj-lt"/>
                <a:ea typeface="+mn-ea"/>
                <a:cs typeface="Segoe UI" panose="020B0502040204020203" pitchFamily="34" charset="0"/>
              </a:defRPr>
            </a:lvl1pPr>
          </a:lstStyle>
          <a:p>
            <a:pPr>
              <a:lnSpc>
                <a:spcPct val="100000"/>
              </a:lnSpc>
              <a:spcAft>
                <a:spcPts val="800"/>
              </a:spcAft>
            </a:pPr>
            <a:r>
              <a:rPr altLang="zh-CN" sz="2800" b="1" cap="all" spc="300" dirty="0">
                <a:solidFill>
                  <a:schemeClr val="tx1"/>
                </a:solidFill>
                <a:effectLst/>
                <a:uFillTx/>
                <a:latin typeface="楷体" panose="02010609060101010101" pitchFamily="49" charset="-122"/>
                <a:ea typeface="楷体" panose="02010609060101010101" pitchFamily="49" charset="-122"/>
                <a:cs typeface="方正小标宋简体" panose="02010601030101010101" charset="-122"/>
              </a:rPr>
              <a:t>8.</a:t>
            </a:r>
            <a:r>
              <a:rPr lang="zh-CN" altLang="en-US" sz="2800" b="1" cap="all" spc="300" dirty="0">
                <a:solidFill>
                  <a:schemeClr val="tx1"/>
                </a:solidFill>
                <a:uFillTx/>
                <a:latin typeface="楷体" panose="02010609060101010101" pitchFamily="49" charset="-122"/>
                <a:ea typeface="楷体" panose="02010609060101010101" pitchFamily="49" charset="-122"/>
                <a:cs typeface="方正小标宋简体" panose="02010601030101010101" charset="-122"/>
                <a:sym typeface="+mn-ea"/>
              </a:rPr>
              <a:t>新民主主义革命的胜利</a:t>
            </a:r>
            <a:r>
              <a:rPr lang="zh-CN" altLang="en-US" sz="2800" b="1" cap="all" spc="300" dirty="0" smtClean="0">
                <a:solidFill>
                  <a:schemeClr val="tx1"/>
                </a:solidFill>
                <a:uFillTx/>
                <a:latin typeface="楷体" panose="02010609060101010101" pitchFamily="49" charset="-122"/>
                <a:ea typeface="楷体" panose="02010609060101010101" pitchFamily="49" charset="-122"/>
                <a:cs typeface="方正小标宋简体" panose="02010601030101010101" charset="-122"/>
                <a:sym typeface="+mn-ea"/>
              </a:rPr>
              <a:t>标志</a:t>
            </a:r>
            <a:r>
              <a:rPr lang="en-US" altLang="zh-CN" sz="2800" b="1" cap="all" spc="300" dirty="0" smtClean="0">
                <a:solidFill>
                  <a:schemeClr val="tx1"/>
                </a:solidFill>
                <a:uFillTx/>
                <a:latin typeface="楷体" panose="02010609060101010101" pitchFamily="49" charset="-122"/>
                <a:ea typeface="楷体" panose="02010609060101010101" pitchFamily="49" charset="-122"/>
                <a:cs typeface="方正小标宋简体" panose="02010601030101010101" charset="-122"/>
                <a:sym typeface="+mn-ea"/>
              </a:rPr>
              <a:t>——</a:t>
            </a:r>
            <a:r>
              <a:rPr lang="zh-CN" altLang="en-US" sz="2800" b="1" cap="all" spc="300" dirty="0" smtClean="0">
                <a:solidFill>
                  <a:schemeClr val="tx1"/>
                </a:solidFill>
                <a:uFillTx/>
                <a:latin typeface="楷体" panose="02010609060101010101" pitchFamily="49" charset="-122"/>
                <a:ea typeface="楷体" panose="02010609060101010101" pitchFamily="49" charset="-122"/>
                <a:cs typeface="方正小标宋简体" panose="02010601030101010101" charset="-122"/>
                <a:sym typeface="+mn-ea"/>
              </a:rPr>
              <a:t>新中国成立</a:t>
            </a:r>
            <a:endParaRPr lang="zh-CN" altLang="en-US" sz="2800" b="1" cap="all" spc="300" dirty="0" smtClean="0">
              <a:solidFill>
                <a:schemeClr val="tx1"/>
              </a:solidFill>
              <a:effectLst/>
              <a:uFillTx/>
              <a:latin typeface="楷体" panose="02010609060101010101" pitchFamily="49" charset="-122"/>
              <a:ea typeface="楷体" panose="02010609060101010101" pitchFamily="49" charset="-122"/>
              <a:cs typeface="方正小标宋简体" panose="02010601030101010101" charset="-122"/>
              <a:sym typeface="+mn-ea"/>
            </a:endParaRPr>
          </a:p>
        </p:txBody>
      </p:sp>
      <p:sp>
        <p:nvSpPr>
          <p:cNvPr id="9" name="矩形 47"/>
          <p:cNvSpPr>
            <a:spLocks noChangeArrowheads="1"/>
          </p:cNvSpPr>
          <p:nvPr>
            <p:custDataLst>
              <p:tags r:id="rId3"/>
            </p:custDataLst>
          </p:nvPr>
        </p:nvSpPr>
        <p:spPr bwMode="auto">
          <a:xfrm>
            <a:off x="2312827" y="1612514"/>
            <a:ext cx="9226550" cy="47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A0204"/>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A0204"/>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A0204"/>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9pPr>
          </a:lstStyle>
          <a:p>
            <a:pPr fontAlgn="auto">
              <a:lnSpc>
                <a:spcPts val="3160"/>
              </a:lnSpc>
              <a:spcBef>
                <a:spcPct val="0"/>
              </a:spcBef>
              <a:buNone/>
            </a:pPr>
            <a:r>
              <a:rPr lang="zh-CN" altLang="en-US" sz="2400" b="1" dirty="0" smtClean="0">
                <a:solidFill>
                  <a:srgbClr val="00B050"/>
                </a:solidFill>
                <a:latin typeface="楷体" panose="02010609060101010101" pitchFamily="49" charset="-122"/>
                <a:ea typeface="楷体" panose="02010609060101010101" pitchFamily="49" charset="-122"/>
                <a:sym typeface="+mn-ea"/>
              </a:rPr>
              <a:t>（</a:t>
            </a:r>
            <a:r>
              <a:rPr lang="en-US" altLang="zh-CN" sz="2400" b="1" dirty="0" smtClean="0">
                <a:solidFill>
                  <a:srgbClr val="00B050"/>
                </a:solidFill>
                <a:latin typeface="楷体" panose="02010609060101010101" pitchFamily="49" charset="-122"/>
                <a:ea typeface="楷体" panose="02010609060101010101" pitchFamily="49" charset="-122"/>
                <a:sym typeface="+mn-ea"/>
              </a:rPr>
              <a:t>1</a:t>
            </a:r>
            <a:r>
              <a:rPr lang="zh-CN" altLang="en-US" sz="2400" b="1" dirty="0" smtClean="0">
                <a:solidFill>
                  <a:srgbClr val="00B050"/>
                </a:solidFill>
                <a:latin typeface="楷体" panose="02010609060101010101" pitchFamily="49" charset="-122"/>
                <a:ea typeface="楷体" panose="02010609060101010101" pitchFamily="49" charset="-122"/>
                <a:sym typeface="+mn-ea"/>
              </a:rPr>
              <a:t>）辞旧：</a:t>
            </a:r>
            <a:endParaRPr lang="zh-CN" altLang="en-US" sz="2400" b="1" dirty="0" smtClean="0">
              <a:solidFill>
                <a:schemeClr val="tx1">
                  <a:lumMod val="85000"/>
                  <a:lumOff val="15000"/>
                </a:schemeClr>
              </a:solidFill>
              <a:latin typeface="Arial" panose="020B0604020202020204" pitchFamily="34" charset="0"/>
              <a:ea typeface="楷体" panose="02010609060101010101" pitchFamily="49" charset="-122"/>
              <a:cs typeface="+mn-ea"/>
              <a:sym typeface="+mn-ea"/>
            </a:endParaRPr>
          </a:p>
        </p:txBody>
      </p:sp>
      <p:sp>
        <p:nvSpPr>
          <p:cNvPr id="10" name="矩形 47"/>
          <p:cNvSpPr>
            <a:spLocks noChangeArrowheads="1"/>
          </p:cNvSpPr>
          <p:nvPr>
            <p:custDataLst>
              <p:tags r:id="rId4"/>
            </p:custDataLst>
          </p:nvPr>
        </p:nvSpPr>
        <p:spPr bwMode="auto">
          <a:xfrm>
            <a:off x="2312192" y="3032245"/>
            <a:ext cx="9227185" cy="48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A0204"/>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A0204"/>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A0204"/>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9pPr>
          </a:lstStyle>
          <a:p>
            <a:pPr fontAlgn="auto">
              <a:lnSpc>
                <a:spcPts val="3060"/>
              </a:lnSpc>
              <a:spcBef>
                <a:spcPct val="0"/>
              </a:spcBef>
              <a:buNone/>
            </a:pPr>
            <a:r>
              <a:rPr lang="zh-CN" altLang="en-US" sz="2400" b="1" dirty="0">
                <a:solidFill>
                  <a:srgbClr val="00B05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dirty="0">
                <a:solidFill>
                  <a:srgbClr val="00B050"/>
                </a:solidFill>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400" b="1" dirty="0">
                <a:solidFill>
                  <a:srgbClr val="00B050"/>
                </a:solidFill>
                <a:latin typeface="楷体" panose="02010609060101010101" pitchFamily="49" charset="-122"/>
                <a:ea typeface="楷体" panose="02010609060101010101" pitchFamily="49" charset="-122"/>
                <a:cs typeface="楷体" panose="02010609060101010101" pitchFamily="49" charset="-122"/>
                <a:sym typeface="+mn-ea"/>
              </a:rPr>
              <a:t>）迎新</a:t>
            </a:r>
            <a:r>
              <a:rPr lang="zh-CN" altLang="en-US"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b="1" dirty="0" smtClean="0">
              <a:solidFill>
                <a:prstClr val="black"/>
              </a:solidFill>
              <a:latin typeface="Arial" panose="020B0604020202020204" pitchFamily="34" charset="0"/>
              <a:ea typeface="楷体" panose="02010609060101010101" pitchFamily="49" charset="-122"/>
              <a:cs typeface="楷体" panose="02010609060101010101" pitchFamily="49" charset="-122"/>
              <a:sym typeface="+mn-ea"/>
            </a:endParaRPr>
          </a:p>
        </p:txBody>
      </p:sp>
      <p:sp>
        <p:nvSpPr>
          <p:cNvPr id="12" name="矩形 47"/>
          <p:cNvSpPr>
            <a:spLocks noChangeArrowheads="1"/>
          </p:cNvSpPr>
          <p:nvPr>
            <p:custDataLst>
              <p:tags r:id="rId5"/>
            </p:custDataLst>
          </p:nvPr>
        </p:nvSpPr>
        <p:spPr bwMode="auto">
          <a:xfrm>
            <a:off x="2238276" y="4779105"/>
            <a:ext cx="9225915" cy="47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A0204"/>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A0204"/>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A0204"/>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A0204"/>
              </a:defRPr>
            </a:lvl9pPr>
          </a:lstStyle>
          <a:p>
            <a:pPr fontAlgn="auto">
              <a:lnSpc>
                <a:spcPts val="3160"/>
              </a:lnSpc>
              <a:spcBef>
                <a:spcPct val="0"/>
              </a:spcBef>
              <a:buNone/>
            </a:pPr>
            <a:r>
              <a:rPr lang="zh-CN" altLang="en-US"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sym typeface="+mn-ea"/>
              </a:rPr>
              <a:t>3</a:t>
            </a:r>
            <a:r>
              <a:rPr lang="zh-CN" altLang="en-US"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sym typeface="+mn-ea"/>
              </a:rPr>
              <a:t>）对外：</a:t>
            </a:r>
            <a:endParaRPr lang="en-US" altLang="zh-CN" sz="2400" b="1" dirty="0" smtClean="0">
              <a:solidFill>
                <a:srgbClr val="00B05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3" name="Title 6"/>
          <p:cNvSpPr txBox="1"/>
          <p:nvPr>
            <p:custDataLst>
              <p:tags r:id="rId6"/>
            </p:custDataLst>
          </p:nvPr>
        </p:nvSpPr>
        <p:spPr>
          <a:xfrm>
            <a:off x="224155" y="3338830"/>
            <a:ext cx="2237105" cy="1162685"/>
          </a:xfrm>
          <a:prstGeom prst="rect">
            <a:avLst/>
          </a:prstGeom>
          <a:noFill/>
          <a:ln w="3175">
            <a:noFill/>
            <a:prstDash val="dash"/>
          </a:ln>
        </p:spPr>
        <p:txBody>
          <a:bodyPr wrap="square" lIns="90170" tIns="90170" rIns="90170" bIns="90170" anchor="t" anchorCtr="0"/>
          <a:lstStyle>
            <a:lvl1pPr algn="l" defTabSz="913765" rtl="0" eaLnBrk="1" latinLnBrk="0" hangingPunct="1">
              <a:lnSpc>
                <a:spcPct val="90000"/>
              </a:lnSpc>
              <a:spcBef>
                <a:spcPct val="0"/>
              </a:spcBef>
              <a:buNone/>
              <a:defRPr lang="en-US" sz="2745" b="0" kern="1200" cap="none" spc="-49" baseline="0" smtClean="0">
                <a:ln w="3175">
                  <a:noFill/>
                </a:ln>
                <a:solidFill>
                  <a:sysClr val="windowText" lastClr="000000"/>
                </a:solidFill>
                <a:effectLst/>
                <a:latin typeface="+mj-lt"/>
                <a:ea typeface="+mn-ea"/>
                <a:cs typeface="Segoe UI" panose="020B0502040204020203" pitchFamily="34" charset="0"/>
              </a:defRPr>
            </a:lvl1pPr>
          </a:lstStyle>
          <a:p>
            <a:pPr>
              <a:lnSpc>
                <a:spcPct val="100000"/>
              </a:lnSpc>
              <a:spcAft>
                <a:spcPts val="800"/>
              </a:spcAft>
            </a:pPr>
            <a:r>
              <a:rPr lang="zh-CN" altLang="en-US" sz="2800" b="1" cap="all" spc="300" dirty="0">
                <a:solidFill>
                  <a:srgbClr val="00B050"/>
                </a:solidFill>
                <a:effectLst/>
                <a:uFillTx/>
                <a:latin typeface="楷体" panose="02010609060101010101" pitchFamily="49" charset="-122"/>
                <a:ea typeface="楷体" panose="02010609060101010101" pitchFamily="49" charset="-122"/>
                <a:cs typeface="方正小标宋简体" panose="02010601030101010101" charset="-122"/>
              </a:rPr>
              <a:t>新中国成立的历史意义</a:t>
            </a:r>
            <a:endParaRPr lang="zh-CN" altLang="en-US" sz="2800" b="1" cap="all" spc="300" dirty="0">
              <a:solidFill>
                <a:srgbClr val="00B050"/>
              </a:solidFill>
              <a:effectLst/>
              <a:uFillTx/>
              <a:latin typeface="楷体" panose="02010609060101010101" pitchFamily="49" charset="-122"/>
              <a:ea typeface="楷体" panose="02010609060101010101" pitchFamily="49" charset="-122"/>
              <a:cs typeface="方正小标宋简体" panose="02010601030101010101" charset="-122"/>
              <a:sym typeface="+mn-ea"/>
            </a:endParaRPr>
          </a:p>
        </p:txBody>
      </p:sp>
      <p:sp>
        <p:nvSpPr>
          <p:cNvPr id="14" name="左大括号 13"/>
          <p:cNvSpPr/>
          <p:nvPr/>
        </p:nvSpPr>
        <p:spPr>
          <a:xfrm>
            <a:off x="2385695" y="1859915"/>
            <a:ext cx="75565" cy="4121150"/>
          </a:xfrm>
          <a:prstGeom prst="leftBrace">
            <a:avLst/>
          </a:prstGeom>
          <a:ln w="28575">
            <a:solidFill>
              <a:srgbClr val="2012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矩形 14"/>
          <p:cNvSpPr/>
          <p:nvPr/>
        </p:nvSpPr>
        <p:spPr>
          <a:xfrm>
            <a:off x="2748280" y="2143252"/>
            <a:ext cx="8819952" cy="830997"/>
          </a:xfrm>
          <a:prstGeom prst="rect">
            <a:avLst/>
          </a:prstGeom>
        </p:spPr>
        <p:txBody>
          <a:bodyPr wrap="square">
            <a:spAutoFit/>
          </a:bodyPr>
          <a:lstStyle/>
          <a:p>
            <a:pPr fontAlgn="auto">
              <a:spcBef>
                <a:spcPct val="0"/>
              </a:spcBef>
              <a:buNone/>
            </a:pPr>
            <a:r>
              <a:rPr lang="zh-CN" altLang="en-US" sz="2400" b="1" dirty="0">
                <a:latin typeface="楷体" panose="02010609060101010101" pitchFamily="49" charset="-122"/>
                <a:ea typeface="楷体" panose="02010609060101010101" pitchFamily="49" charset="-122"/>
                <a:sym typeface="+mn-ea"/>
              </a:rPr>
              <a:t>三</a:t>
            </a:r>
            <a:r>
              <a:rPr lang="zh-CN" altLang="en-US" sz="2400" b="1" dirty="0" smtClean="0">
                <a:latin typeface="楷体" panose="02010609060101010101" pitchFamily="49" charset="-122"/>
                <a:ea typeface="楷体" panose="02010609060101010101" pitchFamily="49" charset="-122"/>
                <a:sym typeface="+mn-ea"/>
              </a:rPr>
              <a:t>个“彻底结束了”</a:t>
            </a:r>
            <a:r>
              <a:rPr lang="zh-CN" altLang="en-US" sz="2400" b="1" dirty="0" smtClean="0">
                <a:latin typeface="楷体" panose="02010609060101010101" pitchFamily="49" charset="-122"/>
                <a:ea typeface="楷体" panose="02010609060101010101" pitchFamily="49" charset="-122"/>
                <a:sym typeface="+mn-ea"/>
              </a:rPr>
              <a:t>，一个“彻底废除了”，实现</a:t>
            </a:r>
            <a:r>
              <a:rPr lang="zh-CN" altLang="en-US" sz="2400" b="1" dirty="0" smtClean="0">
                <a:latin typeface="楷体" panose="02010609060101010101" pitchFamily="49" charset="-122"/>
                <a:ea typeface="楷体" panose="02010609060101010101" pitchFamily="49" charset="-122"/>
                <a:sym typeface="+mn-ea"/>
              </a:rPr>
              <a:t>了中国从几千年封建专制政治向人民民主的伟大飞跃。</a:t>
            </a:r>
            <a:endParaRPr lang="zh-CN" altLang="en-US" sz="2400" b="1" dirty="0" smtClean="0">
              <a:solidFill>
                <a:schemeClr val="tx1">
                  <a:lumMod val="85000"/>
                  <a:lumOff val="15000"/>
                </a:schemeClr>
              </a:solidFill>
              <a:latin typeface="楷体" panose="02010609060101010101" pitchFamily="49" charset="-122"/>
              <a:ea typeface="楷体" panose="02010609060101010101" pitchFamily="49" charset="-122"/>
              <a:cs typeface="+mn-ea"/>
              <a:sym typeface="+mn-ea"/>
            </a:endParaRPr>
          </a:p>
        </p:txBody>
      </p:sp>
      <p:sp>
        <p:nvSpPr>
          <p:cNvPr id="16" name="矩形 15"/>
          <p:cNvSpPr/>
          <p:nvPr/>
        </p:nvSpPr>
        <p:spPr>
          <a:xfrm>
            <a:off x="2748280" y="3550218"/>
            <a:ext cx="8791097" cy="1200329"/>
          </a:xfrm>
          <a:prstGeom prst="rect">
            <a:avLst/>
          </a:prstGeom>
        </p:spPr>
        <p:txBody>
          <a:bodyPr wrap="square">
            <a:spAutoFit/>
          </a:bodyPr>
          <a:lstStyle/>
          <a:p>
            <a:pPr fontAlgn="auto">
              <a:spcBef>
                <a:spcPct val="0"/>
              </a:spcBef>
              <a:buNone/>
            </a:pPr>
            <a:r>
              <a:rPr lang="zh-CN" altLang="en-US" sz="2400" b="1" dirty="0">
                <a:solidFill>
                  <a:prstClr val="black"/>
                </a:solidFill>
                <a:latin typeface="楷体" panose="02010609060101010101" pitchFamily="49" charset="-122"/>
                <a:ea typeface="楷体" panose="02010609060101010101" pitchFamily="49" charset="-122"/>
                <a:cs typeface="楷体" panose="02010609060101010101" pitchFamily="49" charset="-122"/>
                <a:sym typeface="+mn-ea"/>
              </a:rPr>
              <a:t>为实现由新民主主义向社会主义的过渡创造</a:t>
            </a:r>
            <a:r>
              <a:rPr lang="zh-CN" altLang="en-US" sz="2400" b="1" dirty="0" smtClean="0">
                <a:solidFill>
                  <a:prstClr val="black"/>
                </a:solidFill>
                <a:latin typeface="楷体" panose="02010609060101010101" pitchFamily="49" charset="-122"/>
                <a:ea typeface="楷体" panose="02010609060101010101" pitchFamily="49" charset="-122"/>
                <a:cs typeface="楷体" panose="02010609060101010101" pitchFamily="49" charset="-122"/>
                <a:sym typeface="+mn-ea"/>
              </a:rPr>
              <a:t>了前提条件</a:t>
            </a:r>
            <a:r>
              <a:rPr lang="zh-CN" altLang="en-US" sz="2400" b="1" dirty="0">
                <a:solidFill>
                  <a:prstClr val="black"/>
                </a:solidFill>
                <a:latin typeface="楷体" panose="02010609060101010101" pitchFamily="49" charset="-122"/>
                <a:ea typeface="楷体" panose="02010609060101010101" pitchFamily="49" charset="-122"/>
                <a:cs typeface="楷体" panose="02010609060101010101" pitchFamily="49" charset="-122"/>
                <a:sym typeface="+mn-ea"/>
              </a:rPr>
              <a:t>，从根本上改变了中国社会的发展方向，为实现国家富强、民族复兴展示了美好前景和现实道路。</a:t>
            </a:r>
            <a:endParaRPr lang="zh-CN" altLang="en-US" sz="2400" b="1" dirty="0">
              <a:solidFill>
                <a:prstClr val="black"/>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7" name="矩形 16"/>
          <p:cNvSpPr/>
          <p:nvPr/>
        </p:nvSpPr>
        <p:spPr>
          <a:xfrm>
            <a:off x="2748379" y="5326092"/>
            <a:ext cx="8854877" cy="830997"/>
          </a:xfrm>
          <a:prstGeom prst="rect">
            <a:avLst/>
          </a:prstGeom>
        </p:spPr>
        <p:txBody>
          <a:bodyPr wrap="square">
            <a:spAutoFit/>
          </a:bodyPr>
          <a:lstStyle/>
          <a:p>
            <a:pPr fontAlgn="auto">
              <a:spcBef>
                <a:spcPct val="0"/>
              </a:spcBef>
              <a:buNone/>
            </a:pPr>
            <a:r>
              <a:rPr lang="zh-CN" altLang="en-US" sz="2400" b="1" dirty="0">
                <a:solidFill>
                  <a:prstClr val="black"/>
                </a:solidFill>
                <a:latin typeface="楷体" panose="02010609060101010101" pitchFamily="49" charset="-122"/>
                <a:ea typeface="楷体" panose="02010609060101010101" pitchFamily="49" charset="-122"/>
                <a:cs typeface="楷体" panose="02010609060101010101" pitchFamily="49" charset="-122"/>
                <a:sym typeface="+mn-ea"/>
              </a:rPr>
              <a:t>冲破了帝国主义的东方战线，极大地改变了世界的政治力量对比，鼓舞和推动了世界被压迫民族和被压迫人民争取解放的斗争。</a:t>
            </a:r>
            <a:endParaRPr lang="zh-CN" altLang="en-US" sz="2400" b="1" dirty="0">
              <a:solidFill>
                <a:prstClr val="black"/>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9" grpId="0"/>
      <p:bldP spid="10" grpId="0"/>
      <p:bldP spid="12"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
          <p:cNvSpPr/>
          <p:nvPr>
            <p:custDataLst>
              <p:tags r:id="rId1"/>
            </p:custDataLst>
          </p:nvPr>
        </p:nvSpPr>
        <p:spPr>
          <a:xfrm>
            <a:off x="464285" y="328665"/>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42" name="矩形 3"/>
          <p:cNvSpPr/>
          <p:nvPr>
            <p:custDataLst>
              <p:tags r:id="rId2"/>
            </p:custDataLst>
          </p:nvPr>
        </p:nvSpPr>
        <p:spPr>
          <a:xfrm>
            <a:off x="561975" y="1093470"/>
            <a:ext cx="5534660" cy="583565"/>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en-US" altLang="en-US" sz="3200" b="1" dirty="0" smtClean="0">
                <a:solidFill>
                  <a:schemeClr val="tx1"/>
                </a:solidFill>
                <a:latin typeface="宋体" panose="02010600030101010101" pitchFamily="2" charset="-122"/>
                <a:ea typeface="楷体" panose="02010609060101010101" pitchFamily="49" charset="-122"/>
                <a:sym typeface="楷体" panose="02010609060101010101" pitchFamily="49" charset="-122"/>
              </a:rPr>
              <a:t>9.</a:t>
            </a:r>
            <a:r>
              <a:rPr lang="en-US" altLang="en-US" sz="3200" b="1" dirty="0">
                <a:solidFill>
                  <a:schemeClr val="tx1"/>
                </a:solidFill>
                <a:latin typeface="宋体" panose="02010600030101010101" pitchFamily="2" charset="-122"/>
                <a:ea typeface="楷体" panose="02010609060101010101" pitchFamily="49" charset="-122"/>
                <a:sym typeface="楷体" panose="02010609060101010101" pitchFamily="49" charset="-122"/>
              </a:rPr>
              <a:t>毛泽东思想的创立和意义</a:t>
            </a:r>
            <a:endParaRPr lang="en-US" altLang="en-US" sz="3200" b="1" dirty="0">
              <a:solidFill>
                <a:schemeClr val="tx1"/>
              </a:solidFill>
              <a:latin typeface="宋体" panose="02010600030101010101" pitchFamily="2" charset="-122"/>
              <a:ea typeface="楷体" panose="02010609060101010101" pitchFamily="49" charset="-122"/>
              <a:sym typeface="楷体" panose="02010609060101010101" pitchFamily="49" charset="-122"/>
            </a:endParaRPr>
          </a:p>
        </p:txBody>
      </p:sp>
      <p:sp>
        <p:nvSpPr>
          <p:cNvPr id="43" name="矩形 23"/>
          <p:cNvSpPr/>
          <p:nvPr>
            <p:custDataLst>
              <p:tags r:id="rId3"/>
            </p:custDataLst>
          </p:nvPr>
        </p:nvSpPr>
        <p:spPr>
          <a:xfrm>
            <a:off x="464285" y="1678561"/>
            <a:ext cx="4576445" cy="523220"/>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800" b="1" dirty="0">
                <a:solidFill>
                  <a:schemeClr val="tx1"/>
                </a:solidFill>
                <a:latin typeface="楷体" panose="02010609060101010101" pitchFamily="49" charset="-122"/>
                <a:ea typeface="楷体" panose="02010609060101010101" pitchFamily="49" charset="-122"/>
                <a:sym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sym typeface="楷体" panose="02010609060101010101" pitchFamily="49" charset="-122"/>
              </a:rPr>
              <a:t>1</a:t>
            </a:r>
            <a:r>
              <a:rPr lang="zh-CN" altLang="en-US" sz="2800" b="1" dirty="0">
                <a:solidFill>
                  <a:schemeClr val="tx1"/>
                </a:solidFill>
                <a:latin typeface="楷体" panose="02010609060101010101" pitchFamily="49" charset="-122"/>
                <a:ea typeface="楷体" panose="02010609060101010101" pitchFamily="49" charset="-122"/>
                <a:sym typeface="楷体" panose="02010609060101010101" pitchFamily="49" charset="-122"/>
              </a:rPr>
              <a:t>）</a:t>
            </a:r>
            <a:r>
              <a:rPr lang="en-US" altLang="en-US" sz="2800" b="1" dirty="0" err="1">
                <a:solidFill>
                  <a:schemeClr val="tx1"/>
                </a:solidFill>
                <a:latin typeface="楷体" panose="02010609060101010101" pitchFamily="49" charset="-122"/>
                <a:ea typeface="楷体" panose="02010609060101010101" pitchFamily="49" charset="-122"/>
                <a:sym typeface="楷体" panose="02010609060101010101" pitchFamily="49" charset="-122"/>
              </a:rPr>
              <a:t>毛泽东思想的创立</a:t>
            </a:r>
            <a:endParaRPr lang="zh-CN" altLang="en-US" sz="2800" dirty="0">
              <a:solidFill>
                <a:schemeClr val="tx1"/>
              </a:solidFill>
              <a:latin typeface="楷体" panose="02010609060101010101" pitchFamily="49" charset="-122"/>
              <a:ea typeface="楷体" panose="02010609060101010101" pitchFamily="49" charset="-122"/>
            </a:endParaRPr>
          </a:p>
        </p:txBody>
      </p:sp>
      <p:sp>
        <p:nvSpPr>
          <p:cNvPr id="44" name="文本框 43"/>
          <p:cNvSpPr txBox="1"/>
          <p:nvPr/>
        </p:nvSpPr>
        <p:spPr>
          <a:xfrm>
            <a:off x="732453" y="2324931"/>
            <a:ext cx="10842231" cy="1815882"/>
          </a:xfrm>
          <a:prstGeom prst="rect">
            <a:avLst/>
          </a:prstGeom>
          <a:noFill/>
          <a:ln w="12700" cmpd="sng">
            <a:solidFill>
              <a:schemeClr val="accent1">
                <a:shade val="50000"/>
              </a:schemeClr>
            </a:solidFill>
            <a:prstDash val="sysDot"/>
          </a:ln>
        </p:spPr>
        <p:txBody>
          <a:bodyPr wrap="square" rtlCol="0">
            <a:spAutoFit/>
          </a:bodyPr>
          <a:lstStyle/>
          <a:p>
            <a:pPr fontAlgn="auto"/>
            <a:r>
              <a:rPr lang="en-US" altLang="zh-CN" sz="2800" dirty="0">
                <a:latin typeface="楷体" panose="02010609060101010101" pitchFamily="49" charset="-122"/>
                <a:ea typeface="楷体" panose="02010609060101010101" pitchFamily="49" charset="-122"/>
                <a:cs typeface="楷体" panose="02010609060101010101" pitchFamily="49" charset="-122"/>
              </a:rPr>
              <a:t>      </a:t>
            </a:r>
            <a:r>
              <a:rPr lang="zh-CN" altLang="en-US" sz="2800" dirty="0">
                <a:latin typeface="楷体" panose="02010609060101010101" pitchFamily="49" charset="-122"/>
                <a:ea typeface="楷体" panose="02010609060101010101" pitchFamily="49" charset="-122"/>
                <a:cs typeface="楷体" panose="02010609060101010101" pitchFamily="49" charset="-122"/>
              </a:rPr>
              <a:t>在革命斗争中，以毛泽东同志为主要代表的中国共产党人，把</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马克思列宁主义基本原理同中国具体实际相结合</a:t>
            </a:r>
            <a:r>
              <a:rPr lang="zh-CN" altLang="en-US" sz="2800" dirty="0">
                <a:latin typeface="楷体" panose="02010609060101010101" pitchFamily="49" charset="-122"/>
                <a:ea typeface="楷体" panose="02010609060101010101" pitchFamily="49" charset="-122"/>
                <a:cs typeface="楷体" panose="02010609060101010101" pitchFamily="49" charset="-122"/>
              </a:rPr>
              <a:t>，对经过艰苦探索、付出巨大牺牲积累的</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一系列独创性经验做了理论概括</a:t>
            </a:r>
            <a:r>
              <a:rPr lang="zh-CN" altLang="en-US" sz="2800"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开辟了</a:t>
            </a:r>
            <a:r>
              <a:rPr lang="zh-CN" altLang="en-US" sz="2800" dirty="0">
                <a:latin typeface="楷体" panose="02010609060101010101" pitchFamily="49" charset="-122"/>
                <a:ea typeface="楷体" panose="02010609060101010101" pitchFamily="49" charset="-122"/>
                <a:cs typeface="楷体" panose="02010609060101010101" pitchFamily="49" charset="-122"/>
              </a:rPr>
              <a:t>农村包围城市、武装夺取政权的</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正确革命道路</a:t>
            </a:r>
            <a:r>
              <a:rPr lang="zh-CN" altLang="en-US" sz="2800"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确立了毛泽东思想</a:t>
            </a:r>
            <a:r>
              <a:rPr lang="zh-CN" altLang="en-US" sz="2800" dirty="0">
                <a:latin typeface="楷体" panose="02010609060101010101" pitchFamily="49" charset="-122"/>
                <a:ea typeface="楷体" panose="02010609060101010101" pitchFamily="49" charset="-122"/>
                <a:cs typeface="楷体" panose="02010609060101010101" pitchFamily="49" charset="-122"/>
              </a:rPr>
              <a:t>。</a:t>
            </a:r>
            <a:endParaRPr lang="zh-CN" altLang="en-US" sz="2800" dirty="0">
              <a:latin typeface="楷体" panose="02010609060101010101" pitchFamily="49" charset="-122"/>
              <a:ea typeface="楷体" panose="02010609060101010101" pitchFamily="49" charset="-122"/>
              <a:cs typeface="楷体" panose="02010609060101010101" pitchFamily="49" charset="-122"/>
            </a:endParaRPr>
          </a:p>
        </p:txBody>
      </p:sp>
      <p:sp>
        <p:nvSpPr>
          <p:cNvPr id="45" name="矩形 4"/>
          <p:cNvSpPr/>
          <p:nvPr>
            <p:custDataLst>
              <p:tags r:id="rId4"/>
            </p:custDataLst>
          </p:nvPr>
        </p:nvSpPr>
        <p:spPr>
          <a:xfrm>
            <a:off x="464285" y="4538580"/>
            <a:ext cx="4834890" cy="523220"/>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2800" b="1" dirty="0">
                <a:solidFill>
                  <a:schemeClr val="tx1"/>
                </a:solidFill>
                <a:latin typeface="宋体" panose="02010600030101010101" pitchFamily="2" charset="-122"/>
                <a:ea typeface="楷体" panose="02010609060101010101" pitchFamily="49" charset="-122"/>
                <a:sym typeface="楷体" panose="02010609060101010101" pitchFamily="49" charset="-122"/>
              </a:rPr>
              <a:t>（</a:t>
            </a:r>
            <a:r>
              <a:rPr lang="en-US" altLang="zh-CN" sz="2800" b="1" dirty="0">
                <a:solidFill>
                  <a:schemeClr val="tx1"/>
                </a:solidFill>
                <a:latin typeface="宋体" panose="02010600030101010101" pitchFamily="2" charset="-122"/>
                <a:ea typeface="楷体" panose="02010609060101010101" pitchFamily="49" charset="-122"/>
                <a:sym typeface="楷体" panose="02010609060101010101" pitchFamily="49" charset="-122"/>
              </a:rPr>
              <a:t>2</a:t>
            </a:r>
            <a:r>
              <a:rPr lang="zh-CN" altLang="en-US" sz="2800" b="1" dirty="0">
                <a:solidFill>
                  <a:schemeClr val="tx1"/>
                </a:solidFill>
                <a:latin typeface="宋体" panose="02010600030101010101" pitchFamily="2" charset="-122"/>
                <a:ea typeface="楷体" panose="02010609060101010101" pitchFamily="49" charset="-122"/>
                <a:sym typeface="楷体" panose="02010609060101010101" pitchFamily="49" charset="-122"/>
              </a:rPr>
              <a:t>）</a:t>
            </a:r>
            <a:r>
              <a:rPr lang="en-US" altLang="en-US" sz="2800" b="1" dirty="0" err="1">
                <a:solidFill>
                  <a:schemeClr val="tx1"/>
                </a:solidFill>
                <a:latin typeface="宋体" panose="02010600030101010101" pitchFamily="2" charset="-122"/>
                <a:ea typeface="楷体" panose="02010609060101010101" pitchFamily="49" charset="-122"/>
                <a:sym typeface="楷体" panose="02010609060101010101" pitchFamily="49" charset="-122"/>
              </a:rPr>
              <a:t>毛泽东思想</a:t>
            </a:r>
            <a:r>
              <a:rPr lang="zh-CN" altLang="en-US" sz="2800" b="1" dirty="0">
                <a:solidFill>
                  <a:schemeClr val="tx1"/>
                </a:solidFill>
                <a:latin typeface="宋体" panose="02010600030101010101" pitchFamily="2" charset="-122"/>
                <a:ea typeface="楷体" panose="02010609060101010101" pitchFamily="49" charset="-122"/>
                <a:sym typeface="楷体" panose="02010609060101010101" pitchFamily="49" charset="-122"/>
              </a:rPr>
              <a:t>的意义：</a:t>
            </a:r>
            <a:endParaRPr lang="zh-CN" altLang="en-US" sz="2800" dirty="0">
              <a:solidFill>
                <a:schemeClr val="tx1"/>
              </a:solidFill>
              <a:ea typeface="宋体" panose="02010600030101010101" pitchFamily="2" charset="-122"/>
            </a:endParaRPr>
          </a:p>
        </p:txBody>
      </p:sp>
      <p:sp>
        <p:nvSpPr>
          <p:cNvPr id="46" name="文本框 45"/>
          <p:cNvSpPr txBox="1"/>
          <p:nvPr/>
        </p:nvSpPr>
        <p:spPr>
          <a:xfrm>
            <a:off x="1166595" y="5165960"/>
            <a:ext cx="7358380" cy="607695"/>
          </a:xfrm>
          <a:prstGeom prst="rect">
            <a:avLst/>
          </a:prstGeom>
          <a:noFill/>
          <a:ln w="12700" cmpd="sng">
            <a:solidFill>
              <a:schemeClr val="accent1">
                <a:shade val="50000"/>
              </a:schemeClr>
            </a:solidFill>
            <a:prstDash val="sysDot"/>
          </a:ln>
        </p:spPr>
        <p:txBody>
          <a:bodyPr wrap="square" rtlCol="0">
            <a:spAutoFit/>
          </a:bodyPr>
          <a:lstStyle/>
          <a:p>
            <a:pPr fontAlgn="auto">
              <a:lnSpc>
                <a:spcPct val="120000"/>
              </a:lnSpc>
            </a:pPr>
            <a:r>
              <a:rPr lang="zh-CN" altLang="en-US" sz="2800" dirty="0">
                <a:latin typeface="楷体" panose="02010609060101010101" pitchFamily="49" charset="-122"/>
                <a:ea typeface="楷体" panose="02010609060101010101" pitchFamily="49" charset="-122"/>
                <a:cs typeface="楷体" panose="02010609060101010101" pitchFamily="49" charset="-122"/>
              </a:rPr>
              <a:t>为夺取新民主主义革命胜利指明了</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正确方向。</a:t>
            </a:r>
            <a:endPar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ppt_x"/>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2" grpId="0" bldLvl="0" animBg="1"/>
      <p:bldP spid="43" grpId="0"/>
      <p:bldP spid="44" grpId="0" animBg="1"/>
      <p:bldP spid="45" grpId="0"/>
      <p:bldP spid="4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文本框 99"/>
          <p:cNvSpPr/>
          <p:nvPr>
            <p:custDataLst>
              <p:tags r:id="rId1"/>
            </p:custDataLst>
          </p:nvPr>
        </p:nvSpPr>
        <p:spPr>
          <a:xfrm>
            <a:off x="668867" y="1471084"/>
            <a:ext cx="10993967" cy="4523105"/>
          </a:xfrm>
          <a:prstGeom prst="rect">
            <a:avLst/>
          </a:prstGeom>
          <a:solidFill>
            <a:srgbClr val="FFFFFF"/>
          </a:solidFill>
          <a:ln w="12700" cap="flat" cmpd="sng">
            <a:solidFill>
              <a:srgbClr val="6096E6"/>
            </a:solidFill>
            <a:prstDash val="solid"/>
            <a:miter/>
            <a:headEnd type="none" w="med" len="med"/>
            <a:tailEnd type="none" w="med" len="med"/>
          </a:ln>
        </p:spPr>
        <p:txBody>
          <a:bodyPr>
            <a:spAutoFit/>
          </a:bodyPr>
          <a:lstStyle/>
          <a:p>
            <a:pPr>
              <a:lnSpc>
                <a:spcPct val="150000"/>
              </a:lnSpc>
            </a:pPr>
            <a:r>
              <a:rPr lang="zh-CN" altLang="zh-CN" sz="3200" b="1">
                <a:latin typeface="楷体" panose="02010609060101010101" pitchFamily="49" charset="-122"/>
                <a:ea typeface="楷体" panose="02010609060101010101" pitchFamily="49" charset="-122"/>
              </a:rPr>
              <a:t>①有正确的指导思想：马列主义、毛泽东思想；</a:t>
            </a:r>
            <a:endParaRPr lang="zh-CN" altLang="zh-CN" sz="3200" b="1">
              <a:latin typeface="楷体" panose="02010609060101010101" pitchFamily="49" charset="-122"/>
              <a:ea typeface="楷体" panose="02010609060101010101" pitchFamily="49" charset="-122"/>
            </a:endParaRPr>
          </a:p>
          <a:p>
            <a:pPr>
              <a:lnSpc>
                <a:spcPct val="150000"/>
              </a:lnSpc>
            </a:pPr>
            <a:r>
              <a:rPr lang="zh-CN" altLang="zh-CN" sz="3200" b="1">
                <a:latin typeface="楷体" panose="02010609060101010101" pitchFamily="49" charset="-122"/>
                <a:ea typeface="楷体" panose="02010609060101010101" pitchFamily="49" charset="-122"/>
              </a:rPr>
              <a:t>②有正确的领导力量：中国共产党（主心骨）</a:t>
            </a:r>
            <a:endParaRPr lang="zh-CN" altLang="zh-CN" sz="3200" b="1">
              <a:latin typeface="楷体" panose="02010609060101010101" pitchFamily="49" charset="-122"/>
              <a:ea typeface="楷体" panose="02010609060101010101" pitchFamily="49" charset="-122"/>
            </a:endParaRPr>
          </a:p>
          <a:p>
            <a:pPr>
              <a:lnSpc>
                <a:spcPct val="150000"/>
              </a:lnSpc>
            </a:pPr>
            <a:r>
              <a:rPr lang="zh-CN" altLang="zh-CN" sz="3200" b="1">
                <a:latin typeface="楷体" panose="02010609060101010101" pitchFamily="49" charset="-122"/>
                <a:ea typeface="楷体" panose="02010609060101010101" pitchFamily="49" charset="-122"/>
              </a:rPr>
              <a:t>③有正确的革命道路：农村包围城市、武装 夺取政权、最后夺取全国胜利</a:t>
            </a:r>
            <a:r>
              <a:rPr lang="zh-CN" altLang="en-US" sz="3200" b="1">
                <a:latin typeface="楷体" panose="02010609060101010101" pitchFamily="49" charset="-122"/>
                <a:ea typeface="楷体" panose="02010609060101010101" pitchFamily="49" charset="-122"/>
              </a:rPr>
              <a:t>。</a:t>
            </a:r>
            <a:endParaRPr lang="zh-CN" altLang="en-US" sz="3200" b="1">
              <a:latin typeface="楷体" panose="02010609060101010101" pitchFamily="49" charset="-122"/>
              <a:ea typeface="楷体" panose="02010609060101010101" pitchFamily="49" charset="-122"/>
            </a:endParaRPr>
          </a:p>
          <a:p>
            <a:pPr>
              <a:lnSpc>
                <a:spcPct val="150000"/>
              </a:lnSpc>
            </a:pPr>
            <a:r>
              <a:rPr lang="zh-CN" altLang="en-US" sz="3200" b="1">
                <a:latin typeface="楷体" panose="02010609060101010101" pitchFamily="49" charset="-122"/>
                <a:ea typeface="楷体" panose="02010609060101010101" pitchFamily="49" charset="-122"/>
              </a:rPr>
              <a:t>④离不开三大法宝：统一战线、武装斗争、党的建设。</a:t>
            </a:r>
            <a:endParaRPr lang="zh-CN" altLang="en-US" sz="3200" b="1">
              <a:latin typeface="楷体" panose="02010609060101010101" pitchFamily="49" charset="-122"/>
              <a:ea typeface="楷体" panose="02010609060101010101" pitchFamily="49" charset="-122"/>
            </a:endParaRPr>
          </a:p>
          <a:p>
            <a:pPr>
              <a:lnSpc>
                <a:spcPct val="150000"/>
              </a:lnSpc>
            </a:pPr>
            <a:r>
              <a:rPr lang="zh-CN" altLang="en-US" sz="3200" b="1">
                <a:latin typeface="楷体" panose="02010609060101010101" pitchFamily="49" charset="-122"/>
                <a:ea typeface="楷体" panose="02010609060101010101" pitchFamily="49" charset="-122"/>
              </a:rPr>
              <a:t>⑤得到了广大人民群众的支持。</a:t>
            </a:r>
            <a:endParaRPr lang="zh-CN" altLang="en-US" sz="3200" b="1">
              <a:latin typeface="楷体" panose="02010609060101010101" pitchFamily="49" charset="-122"/>
              <a:ea typeface="楷体" panose="02010609060101010101" pitchFamily="49" charset="-122"/>
            </a:endParaRPr>
          </a:p>
        </p:txBody>
      </p:sp>
      <p:sp>
        <p:nvSpPr>
          <p:cNvPr id="33795" name="文本框 11"/>
          <p:cNvSpPr/>
          <p:nvPr>
            <p:custDataLst>
              <p:tags r:id="rId2"/>
            </p:custDataLst>
          </p:nvPr>
        </p:nvSpPr>
        <p:spPr>
          <a:xfrm>
            <a:off x="582084" y="484717"/>
            <a:ext cx="10293349" cy="666115"/>
          </a:xfrm>
          <a:prstGeom prst="rect">
            <a:avLst/>
          </a:prstGeom>
          <a:noFill/>
          <a:ln w="9525">
            <a:noFill/>
          </a:ln>
        </p:spPr>
        <p:txBody>
          <a:bodyPr>
            <a:spAutoFit/>
          </a:bodyPr>
          <a:lstStyle/>
          <a:p>
            <a:r>
              <a:rPr lang="en-US" altLang="zh-CN" sz="3735" b="1">
                <a:solidFill>
                  <a:srgbClr val="3333FF"/>
                </a:solidFill>
                <a:latin typeface="楷体" panose="02010609060101010101" pitchFamily="49" charset="-122"/>
                <a:ea typeface="楷体" panose="02010609060101010101" pitchFamily="49" charset="-122"/>
                <a:sym typeface="楷体" panose="02010609060101010101" pitchFamily="49" charset="-122"/>
              </a:rPr>
              <a:t>【</a:t>
            </a:r>
            <a:r>
              <a:rPr lang="zh-CN" altLang="en-US" sz="3735" b="1">
                <a:solidFill>
                  <a:srgbClr val="3333FF"/>
                </a:solidFill>
                <a:latin typeface="楷体" panose="02010609060101010101" pitchFamily="49" charset="-122"/>
                <a:ea typeface="楷体" panose="02010609060101010101" pitchFamily="49" charset="-122"/>
                <a:sym typeface="楷体" panose="02010609060101010101" pitchFamily="49" charset="-122"/>
              </a:rPr>
              <a:t>知识整合</a:t>
            </a:r>
            <a:r>
              <a:rPr lang="en-US" altLang="zh-CN" sz="3735" b="1">
                <a:solidFill>
                  <a:srgbClr val="3333FF"/>
                </a:solidFill>
                <a:latin typeface="楷体" panose="02010609060101010101" pitchFamily="49" charset="-122"/>
                <a:ea typeface="楷体" panose="02010609060101010101" pitchFamily="49" charset="-122"/>
                <a:sym typeface="楷体" panose="02010609060101010101" pitchFamily="49" charset="-122"/>
              </a:rPr>
              <a:t>】</a:t>
            </a:r>
            <a:r>
              <a:rPr lang="zh-CN" altLang="en-US" sz="3735" b="1">
                <a:solidFill>
                  <a:srgbClr val="FF0000"/>
                </a:solidFill>
                <a:latin typeface="楷体" panose="02010609060101010101" pitchFamily="49" charset="-122"/>
                <a:ea typeface="楷体" panose="02010609060101010101" pitchFamily="49" charset="-122"/>
                <a:sym typeface="楷体" panose="02010609060101010101" pitchFamily="49" charset="-122"/>
              </a:rPr>
              <a:t>新民主主义革命为什么能取得胜利？</a:t>
            </a:r>
            <a:endParaRPr lang="zh-CN" altLang="en-US" sz="3735" b="1">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ppt_x"/>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4"/>
                                        </p:tgtEl>
                                        <p:attrNameLst>
                                          <p:attrName>style.visibility</p:attrName>
                                        </p:attrNameLst>
                                      </p:cBhvr>
                                      <p:to>
                                        <p:strVal val="visible"/>
                                      </p:to>
                                    </p:set>
                                    <p:anim calcmode="lin" valueType="num">
                                      <p:cBhvr additive="base">
                                        <p:cTn id="13" dur="500" fill="hold"/>
                                        <p:tgtEl>
                                          <p:spTgt spid="33794"/>
                                        </p:tgtEl>
                                        <p:attrNameLst>
                                          <p:attrName>ppt_x</p:attrName>
                                        </p:attrNameLst>
                                      </p:cBhvr>
                                      <p:tavLst>
                                        <p:tav tm="0">
                                          <p:val>
                                            <p:strVal val="#ppt_x"/>
                                          </p:val>
                                        </p:tav>
                                        <p:tav tm="100000">
                                          <p:val>
                                            <p:strVal val="#ppt_x"/>
                                          </p:val>
                                        </p:tav>
                                      </p:tavLst>
                                    </p:anim>
                                    <p:anim calcmode="lin" valueType="num">
                                      <p:cBhvr additive="base">
                                        <p:cTn id="14"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4" grpId="1" animBg="1"/>
      <p:bldP spid="33795" grpId="0"/>
      <p:bldP spid="3379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p:cNvSpPr/>
          <p:nvPr>
            <p:custDataLst>
              <p:tags r:id="rId1"/>
            </p:custDataLst>
          </p:nvPr>
        </p:nvSpPr>
        <p:spPr>
          <a:xfrm>
            <a:off x="7058476" y="1338004"/>
            <a:ext cx="3165475" cy="582612"/>
          </a:xfrm>
          <a:prstGeom prst="rect">
            <a:avLst/>
          </a:prstGeom>
          <a:noFill/>
          <a:ln w="9525">
            <a:noFill/>
          </a:ln>
        </p:spPr>
        <p:txBody>
          <a:bodyPr wrap="square" anchor="t">
            <a:spAutoFit/>
          </a:bodyPr>
          <a:lstStyle/>
          <a:p>
            <a:pPr eaLnBrk="0" hangingPunct="0"/>
            <a:r>
              <a:rPr lang="zh-CN" altLang="en-US" sz="3200" b="1" dirty="0">
                <a:solidFill>
                  <a:srgbClr val="FF0000"/>
                </a:solidFill>
                <a:latin typeface="楷体" panose="02010609060101010101" pitchFamily="49" charset="-122"/>
                <a:ea typeface="楷体" panose="02010609060101010101" pitchFamily="49" charset="-122"/>
                <a:sym typeface="宋体" panose="02010600030101010101" pitchFamily="2" charset="-122"/>
              </a:rPr>
              <a:t>1840年</a:t>
            </a:r>
            <a:r>
              <a:rPr lang="en-US" altLang="zh-CN" sz="3200" b="1" dirty="0">
                <a:latin typeface="楷体" panose="02010609060101010101" pitchFamily="49" charset="-122"/>
                <a:ea typeface="楷体" panose="02010609060101010101" pitchFamily="49" charset="-122"/>
                <a:sym typeface="宋体" panose="02010600030101010101" pitchFamily="2" charset="-122"/>
              </a:rPr>
              <a:t>--</a:t>
            </a:r>
            <a:r>
              <a:rPr lang="zh-CN" altLang="en-US" sz="3200" b="1" dirty="0">
                <a:solidFill>
                  <a:srgbClr val="FF0000"/>
                </a:solidFill>
                <a:latin typeface="楷体" panose="02010609060101010101" pitchFamily="49" charset="-122"/>
                <a:ea typeface="楷体" panose="02010609060101010101" pitchFamily="49" charset="-122"/>
                <a:sym typeface="宋体" panose="02010600030101010101" pitchFamily="2" charset="-122"/>
              </a:rPr>
              <a:t>1949年</a:t>
            </a:r>
            <a:endParaRPr lang="zh-CN" altLang="en-US" sz="2400" b="1" dirty="0">
              <a:latin typeface="楷体" panose="02010609060101010101" pitchFamily="49" charset="-122"/>
              <a:ea typeface="楷体" panose="02010609060101010101" pitchFamily="49" charset="-122"/>
            </a:endParaRPr>
          </a:p>
        </p:txBody>
      </p:sp>
      <p:sp>
        <p:nvSpPr>
          <p:cNvPr id="5" name="文本框 5"/>
          <p:cNvSpPr/>
          <p:nvPr>
            <p:custDataLst>
              <p:tags r:id="rId2"/>
            </p:custDataLst>
          </p:nvPr>
        </p:nvSpPr>
        <p:spPr>
          <a:xfrm>
            <a:off x="4748715" y="1370515"/>
            <a:ext cx="2216150" cy="582612"/>
          </a:xfrm>
          <a:prstGeom prst="rect">
            <a:avLst/>
          </a:prstGeom>
          <a:noFill/>
          <a:ln w="9525">
            <a:noFill/>
          </a:ln>
        </p:spPr>
        <p:txBody>
          <a:bodyPr wrap="none" anchor="t">
            <a:spAutoFit/>
          </a:bodyPr>
          <a:lstStyle/>
          <a:p>
            <a:pPr eaLnBrk="0" hangingPunct="0"/>
            <a:r>
              <a:rPr lang="zh-CN" altLang="en-US" sz="3200" b="1" dirty="0">
                <a:sym typeface="宋体" panose="02010600030101010101" pitchFamily="2" charset="-122"/>
              </a:rPr>
              <a:t>中国近代史</a:t>
            </a:r>
            <a:endParaRPr lang="zh-CN" altLang="en-US" sz="3200" b="1" dirty="0">
              <a:sym typeface="宋体" panose="02010600030101010101" pitchFamily="2" charset="-122"/>
            </a:endParaRPr>
          </a:p>
        </p:txBody>
      </p:sp>
      <p:sp>
        <p:nvSpPr>
          <p:cNvPr id="6" name="十字星 6"/>
          <p:cNvSpPr/>
          <p:nvPr>
            <p:custDataLst>
              <p:tags r:id="rId3"/>
            </p:custDataLst>
          </p:nvPr>
        </p:nvSpPr>
        <p:spPr>
          <a:xfrm>
            <a:off x="10324144" y="3874605"/>
            <a:ext cx="255588" cy="414338"/>
          </a:xfrm>
          <a:prstGeom prst="star4">
            <a:avLst>
              <a:gd name="adj" fmla="val 12500"/>
            </a:avLst>
          </a:prstGeom>
          <a:gradFill rotWithShape="1">
            <a:gsLst>
              <a:gs pos="0">
                <a:srgbClr val="E30000"/>
              </a:gs>
              <a:gs pos="100000">
                <a:srgbClr val="760303"/>
              </a:gs>
            </a:gsLst>
            <a:lin ang="5400000"/>
          </a:gradFill>
          <a:ln w="12700" cap="flat" cmpd="sng">
            <a:solidFill>
              <a:srgbClr val="41719C"/>
            </a:solidFill>
            <a:prstDash val="solid"/>
            <a:miter/>
            <a:headEnd type="none" w="med" len="med"/>
            <a:tailEnd type="none" w="med" len="med"/>
          </a:ln>
        </p:spPr>
        <p:txBody>
          <a:bodyPr anchor="ctr"/>
          <a:lstStyle/>
          <a:p>
            <a:pPr algn="ctr"/>
            <a:endParaRPr lang="zh-CN" altLang="en-US">
              <a:solidFill>
                <a:srgbClr val="FFFFFF"/>
              </a:solidFill>
              <a:latin typeface="Calibri" panose="020F05020202040A0204"/>
            </a:endParaRPr>
          </a:p>
        </p:txBody>
      </p:sp>
      <p:sp>
        <p:nvSpPr>
          <p:cNvPr id="7" name="十字星 7"/>
          <p:cNvSpPr/>
          <p:nvPr>
            <p:custDataLst>
              <p:tags r:id="rId4"/>
            </p:custDataLst>
          </p:nvPr>
        </p:nvSpPr>
        <p:spPr>
          <a:xfrm>
            <a:off x="5773394" y="3874605"/>
            <a:ext cx="254000" cy="414338"/>
          </a:xfrm>
          <a:prstGeom prst="star4">
            <a:avLst>
              <a:gd name="adj" fmla="val 12500"/>
            </a:avLst>
          </a:prstGeom>
          <a:gradFill rotWithShape="1">
            <a:gsLst>
              <a:gs pos="0">
                <a:srgbClr val="E30000"/>
              </a:gs>
              <a:gs pos="100000">
                <a:srgbClr val="760303"/>
              </a:gs>
            </a:gsLst>
            <a:lin ang="5400000"/>
          </a:gradFill>
          <a:ln w="12700" cap="flat" cmpd="sng">
            <a:solidFill>
              <a:srgbClr val="41719C"/>
            </a:solidFill>
            <a:prstDash val="solid"/>
            <a:miter/>
            <a:headEnd type="none" w="med" len="med"/>
            <a:tailEnd type="none" w="med" len="med"/>
          </a:ln>
        </p:spPr>
        <p:txBody>
          <a:bodyPr anchor="ctr"/>
          <a:lstStyle/>
          <a:p>
            <a:pPr algn="ctr"/>
            <a:endParaRPr lang="zh-CN" altLang="en-US">
              <a:solidFill>
                <a:srgbClr val="FFFFFF"/>
              </a:solidFill>
              <a:latin typeface="Calibri" panose="020F05020202040A0204"/>
            </a:endParaRPr>
          </a:p>
        </p:txBody>
      </p:sp>
      <p:sp>
        <p:nvSpPr>
          <p:cNvPr id="8" name="十字星 8"/>
          <p:cNvSpPr/>
          <p:nvPr>
            <p:custDataLst>
              <p:tags r:id="rId5"/>
            </p:custDataLst>
          </p:nvPr>
        </p:nvSpPr>
        <p:spPr>
          <a:xfrm>
            <a:off x="1430664" y="3890520"/>
            <a:ext cx="269875" cy="414338"/>
          </a:xfrm>
          <a:prstGeom prst="star4">
            <a:avLst>
              <a:gd name="adj" fmla="val 12500"/>
            </a:avLst>
          </a:prstGeom>
          <a:gradFill rotWithShape="1">
            <a:gsLst>
              <a:gs pos="0">
                <a:srgbClr val="E30000"/>
              </a:gs>
              <a:gs pos="100000">
                <a:srgbClr val="760303"/>
              </a:gs>
            </a:gsLst>
            <a:lin ang="5400000"/>
          </a:gradFill>
          <a:ln w="12700" cap="flat" cmpd="sng">
            <a:solidFill>
              <a:srgbClr val="41719C"/>
            </a:solidFill>
            <a:prstDash val="solid"/>
            <a:miter/>
            <a:headEnd type="none" w="med" len="med"/>
            <a:tailEnd type="none" w="med" len="med"/>
          </a:ln>
        </p:spPr>
        <p:txBody>
          <a:bodyPr anchor="ctr"/>
          <a:lstStyle/>
          <a:p>
            <a:pPr algn="ctr"/>
            <a:endParaRPr lang="zh-CN" altLang="en-US">
              <a:solidFill>
                <a:srgbClr val="FFFFFF"/>
              </a:solidFill>
              <a:latin typeface="Calibri" panose="020F05020202040A0204"/>
            </a:endParaRPr>
          </a:p>
        </p:txBody>
      </p:sp>
      <p:sp>
        <p:nvSpPr>
          <p:cNvPr id="9" name="文本框 9"/>
          <p:cNvSpPr/>
          <p:nvPr>
            <p:custDataLst>
              <p:tags r:id="rId6"/>
            </p:custDataLst>
          </p:nvPr>
        </p:nvSpPr>
        <p:spPr>
          <a:xfrm>
            <a:off x="1025399" y="4460366"/>
            <a:ext cx="1408113" cy="952500"/>
          </a:xfrm>
          <a:prstGeom prst="rect">
            <a:avLst/>
          </a:prstGeom>
          <a:noFill/>
          <a:ln w="9525">
            <a:noFill/>
          </a:ln>
        </p:spPr>
        <p:txBody>
          <a:bodyPr wrap="none" anchor="t">
            <a:spAutoFit/>
          </a:bodyPr>
          <a:lstStyle/>
          <a:p>
            <a:pPr eaLnBrk="0" hangingPunct="0"/>
            <a:r>
              <a:rPr lang="zh-CN" altLang="en-US" sz="3200" dirty="0">
                <a:sym typeface="宋体" panose="02010600030101010101" pitchFamily="2" charset="-122"/>
              </a:rPr>
              <a:t>1840</a:t>
            </a:r>
            <a:endParaRPr lang="zh-CN" altLang="en-US" sz="3200" dirty="0">
              <a:sym typeface="宋体" panose="02010600030101010101" pitchFamily="2" charset="-122"/>
            </a:endParaRPr>
          </a:p>
          <a:p>
            <a:pPr eaLnBrk="0" hangingPunct="0"/>
            <a:r>
              <a:rPr lang="zh-CN" altLang="en-US" sz="2400" b="1" dirty="0">
                <a:latin typeface="楷体" panose="02010609060101010101" pitchFamily="49" charset="-122"/>
                <a:ea typeface="楷体" panose="02010609060101010101" pitchFamily="49" charset="-122"/>
                <a:sym typeface="宋体" panose="02010600030101010101" pitchFamily="2" charset="-122"/>
              </a:rPr>
              <a:t>鸦片战争</a:t>
            </a:r>
            <a:endParaRPr lang="zh-CN" altLang="en-US" sz="2400" b="1" dirty="0">
              <a:latin typeface="楷体" panose="02010609060101010101" pitchFamily="49" charset="-122"/>
              <a:ea typeface="楷体" panose="02010609060101010101" pitchFamily="49" charset="-122"/>
              <a:sym typeface="宋体" panose="02010600030101010101" pitchFamily="2" charset="-122"/>
            </a:endParaRPr>
          </a:p>
        </p:txBody>
      </p:sp>
      <p:sp>
        <p:nvSpPr>
          <p:cNvPr id="10" name="文本框 10"/>
          <p:cNvSpPr/>
          <p:nvPr>
            <p:custDataLst>
              <p:tags r:id="rId7"/>
            </p:custDataLst>
          </p:nvPr>
        </p:nvSpPr>
        <p:spPr>
          <a:xfrm>
            <a:off x="4996313" y="4398454"/>
            <a:ext cx="2062163" cy="1076325"/>
          </a:xfrm>
          <a:prstGeom prst="rect">
            <a:avLst/>
          </a:prstGeom>
          <a:noFill/>
          <a:ln w="9525">
            <a:noFill/>
          </a:ln>
        </p:spPr>
        <p:txBody>
          <a:bodyPr wrap="square" anchor="t">
            <a:spAutoFit/>
          </a:bodyPr>
          <a:lstStyle/>
          <a:p>
            <a:pPr eaLnBrk="0" hangingPunct="0"/>
            <a:r>
              <a:rPr lang="en-US" altLang="zh-CN" sz="3200" dirty="0">
                <a:sym typeface="宋体" panose="02010600030101010101" pitchFamily="2" charset="-122"/>
              </a:rPr>
              <a:t>   </a:t>
            </a:r>
            <a:r>
              <a:rPr lang="zh-CN" altLang="en-US" sz="3200" dirty="0">
                <a:sym typeface="宋体" panose="02010600030101010101" pitchFamily="2" charset="-122"/>
              </a:rPr>
              <a:t>1919</a:t>
            </a:r>
            <a:endParaRPr lang="zh-CN" altLang="en-US" sz="3200" dirty="0">
              <a:sym typeface="宋体" panose="02010600030101010101" pitchFamily="2" charset="-122"/>
            </a:endParaRPr>
          </a:p>
          <a:p>
            <a:pPr eaLnBrk="0" hangingPunct="0"/>
            <a:r>
              <a:rPr lang="zh-CN" altLang="en-US" sz="3200" b="1" dirty="0">
                <a:solidFill>
                  <a:srgbClr val="FF0000"/>
                </a:solidFill>
                <a:latin typeface="楷体" panose="02010609060101010101" pitchFamily="49" charset="-122"/>
                <a:ea typeface="楷体" panose="02010609060101010101" pitchFamily="49" charset="-122"/>
                <a:sym typeface="宋体" panose="02010600030101010101" pitchFamily="2" charset="-122"/>
              </a:rPr>
              <a:t>五四运动</a:t>
            </a:r>
            <a:endParaRPr lang="zh-CN" altLang="en-US" sz="3200" b="1" dirty="0">
              <a:solidFill>
                <a:srgbClr val="FF0000"/>
              </a:solidFill>
              <a:latin typeface="楷体" panose="02010609060101010101" pitchFamily="49" charset="-122"/>
              <a:ea typeface="楷体" panose="02010609060101010101" pitchFamily="49" charset="-122"/>
              <a:sym typeface="宋体" panose="02010600030101010101" pitchFamily="2" charset="-122"/>
            </a:endParaRPr>
          </a:p>
        </p:txBody>
      </p:sp>
      <p:sp>
        <p:nvSpPr>
          <p:cNvPr id="11" name="文本框 11"/>
          <p:cNvSpPr/>
          <p:nvPr>
            <p:custDataLst>
              <p:tags r:id="rId8"/>
            </p:custDataLst>
          </p:nvPr>
        </p:nvSpPr>
        <p:spPr>
          <a:xfrm>
            <a:off x="9678677" y="4374862"/>
            <a:ext cx="2144713" cy="1322387"/>
          </a:xfrm>
          <a:prstGeom prst="rect">
            <a:avLst/>
          </a:prstGeom>
          <a:noFill/>
          <a:ln w="9525">
            <a:noFill/>
          </a:ln>
        </p:spPr>
        <p:txBody>
          <a:bodyPr wrap="square" anchor="t">
            <a:spAutoFit/>
          </a:bodyPr>
          <a:lstStyle/>
          <a:p>
            <a:pPr eaLnBrk="0" hangingPunct="0"/>
            <a:r>
              <a:rPr lang="en-US" altLang="zh-CN" sz="3200" dirty="0">
                <a:sym typeface="宋体" panose="02010600030101010101" pitchFamily="2" charset="-122"/>
              </a:rPr>
              <a:t>  </a:t>
            </a:r>
            <a:r>
              <a:rPr lang="zh-CN" altLang="en-US" sz="3200" dirty="0">
                <a:sym typeface="宋体" panose="02010600030101010101" pitchFamily="2" charset="-122"/>
              </a:rPr>
              <a:t>1949</a:t>
            </a:r>
            <a:endParaRPr lang="zh-CN" altLang="en-US" sz="3200" dirty="0">
              <a:sym typeface="宋体" panose="02010600030101010101" pitchFamily="2" charset="-122"/>
            </a:endParaRPr>
          </a:p>
          <a:p>
            <a:pPr eaLnBrk="0" hangingPunct="0"/>
            <a:r>
              <a:rPr lang="zh-CN" altLang="en-US" sz="2400" b="1" dirty="0">
                <a:latin typeface="楷体" panose="02010609060101010101" pitchFamily="49" charset="-122"/>
                <a:ea typeface="楷体" panose="02010609060101010101" pitchFamily="49" charset="-122"/>
                <a:sym typeface="宋体" panose="02010600030101010101" pitchFamily="2" charset="-122"/>
              </a:rPr>
              <a:t>中华人民</a:t>
            </a:r>
            <a:endParaRPr lang="zh-CN" altLang="en-US" sz="2400" b="1" dirty="0">
              <a:latin typeface="楷体" panose="02010609060101010101" pitchFamily="49" charset="-122"/>
              <a:ea typeface="楷体" panose="02010609060101010101" pitchFamily="49" charset="-122"/>
              <a:sym typeface="宋体" panose="02010600030101010101" pitchFamily="2" charset="-122"/>
            </a:endParaRPr>
          </a:p>
          <a:p>
            <a:pPr eaLnBrk="0" hangingPunct="0"/>
            <a:r>
              <a:rPr lang="zh-CN" altLang="en-US" sz="2400" b="1" dirty="0">
                <a:latin typeface="楷体" panose="02010609060101010101" pitchFamily="49" charset="-122"/>
                <a:ea typeface="楷体" panose="02010609060101010101" pitchFamily="49" charset="-122"/>
                <a:sym typeface="宋体" panose="02010600030101010101" pitchFamily="2" charset="-122"/>
              </a:rPr>
              <a:t>共和国成立</a:t>
            </a:r>
            <a:endParaRPr lang="zh-CN" altLang="en-US" sz="3200" dirty="0"/>
          </a:p>
        </p:txBody>
      </p:sp>
      <p:sp>
        <p:nvSpPr>
          <p:cNvPr id="12" name="文本框 12"/>
          <p:cNvSpPr/>
          <p:nvPr>
            <p:custDataLst>
              <p:tags r:id="rId9"/>
            </p:custDataLst>
          </p:nvPr>
        </p:nvSpPr>
        <p:spPr>
          <a:xfrm>
            <a:off x="2495241" y="3613675"/>
            <a:ext cx="2316162" cy="460375"/>
          </a:xfrm>
          <a:prstGeom prst="rect">
            <a:avLst/>
          </a:prstGeom>
          <a:noFill/>
          <a:ln w="9525">
            <a:noFill/>
          </a:ln>
        </p:spPr>
        <p:txBody>
          <a:bodyPr wrap="none" anchor="t">
            <a:spAutoFit/>
          </a:bodyPr>
          <a:lstStyle/>
          <a:p>
            <a:pPr eaLnBrk="0" hangingPunct="0"/>
            <a:r>
              <a:rPr lang="zh-CN" altLang="en-US" sz="2400" b="1" dirty="0">
                <a:sym typeface="宋体" panose="02010600030101010101" pitchFamily="2" charset="-122"/>
              </a:rPr>
              <a:t>旧民主主义革命</a:t>
            </a:r>
            <a:endParaRPr lang="zh-CN" altLang="en-US" sz="2400" b="1" dirty="0">
              <a:sym typeface="宋体" panose="02010600030101010101" pitchFamily="2" charset="-122"/>
            </a:endParaRPr>
          </a:p>
        </p:txBody>
      </p:sp>
      <p:sp>
        <p:nvSpPr>
          <p:cNvPr id="13" name="文本框 13"/>
          <p:cNvSpPr/>
          <p:nvPr>
            <p:custDataLst>
              <p:tags r:id="rId10"/>
            </p:custDataLst>
          </p:nvPr>
        </p:nvSpPr>
        <p:spPr>
          <a:xfrm>
            <a:off x="7215981" y="3603384"/>
            <a:ext cx="2316162" cy="460375"/>
          </a:xfrm>
          <a:prstGeom prst="rect">
            <a:avLst/>
          </a:prstGeom>
          <a:noFill/>
          <a:ln w="9525">
            <a:noFill/>
          </a:ln>
        </p:spPr>
        <p:txBody>
          <a:bodyPr wrap="none" anchor="t">
            <a:spAutoFit/>
          </a:bodyPr>
          <a:lstStyle/>
          <a:p>
            <a:pPr eaLnBrk="0" hangingPunct="0"/>
            <a:r>
              <a:rPr lang="zh-CN" altLang="en-US" sz="2400" b="1" dirty="0">
                <a:latin typeface="宋体" panose="02010600030101010101" pitchFamily="2" charset="-122"/>
                <a:sym typeface="宋体" panose="02010600030101010101" pitchFamily="2" charset="-122"/>
              </a:rPr>
              <a:t>新民主主义革命</a:t>
            </a:r>
            <a:endParaRPr lang="zh-CN" altLang="en-US" sz="2400" b="1" dirty="0">
              <a:latin typeface="宋体" panose="02010600030101010101" pitchFamily="2" charset="-122"/>
              <a:sym typeface="宋体" panose="02010600030101010101" pitchFamily="2" charset="-122"/>
            </a:endParaRPr>
          </a:p>
        </p:txBody>
      </p:sp>
      <p:sp>
        <p:nvSpPr>
          <p:cNvPr id="14" name="文本框 14"/>
          <p:cNvSpPr/>
          <p:nvPr>
            <p:custDataLst>
              <p:tags r:id="rId11"/>
            </p:custDataLst>
          </p:nvPr>
        </p:nvSpPr>
        <p:spPr>
          <a:xfrm>
            <a:off x="3026491" y="2683817"/>
            <a:ext cx="1401762" cy="460375"/>
          </a:xfrm>
          <a:prstGeom prst="rect">
            <a:avLst/>
          </a:prstGeom>
          <a:noFill/>
          <a:ln w="9525">
            <a:noFill/>
          </a:ln>
        </p:spPr>
        <p:txBody>
          <a:bodyPr wrap="none" anchor="t">
            <a:spAutoFit/>
          </a:bodyPr>
          <a:lstStyle/>
          <a:p>
            <a:pPr eaLnBrk="0" hangingPunct="0"/>
            <a:r>
              <a:rPr lang="zh-CN" altLang="en-US" sz="2400" b="1" dirty="0">
                <a:sym typeface="宋体" panose="02010600030101010101" pitchFamily="2" charset="-122"/>
              </a:rPr>
              <a:t>第一阶段</a:t>
            </a:r>
            <a:endParaRPr lang="zh-CN" altLang="en-US" sz="2400" b="1" dirty="0">
              <a:sym typeface="宋体" panose="02010600030101010101" pitchFamily="2" charset="-122"/>
            </a:endParaRPr>
          </a:p>
        </p:txBody>
      </p:sp>
      <p:sp>
        <p:nvSpPr>
          <p:cNvPr id="15" name="文本框 15"/>
          <p:cNvSpPr/>
          <p:nvPr>
            <p:custDataLst>
              <p:tags r:id="rId12"/>
            </p:custDataLst>
          </p:nvPr>
        </p:nvSpPr>
        <p:spPr>
          <a:xfrm>
            <a:off x="7484149" y="2665455"/>
            <a:ext cx="1403350" cy="460375"/>
          </a:xfrm>
          <a:prstGeom prst="rect">
            <a:avLst/>
          </a:prstGeom>
          <a:noFill/>
          <a:ln w="9525">
            <a:noFill/>
          </a:ln>
        </p:spPr>
        <p:txBody>
          <a:bodyPr wrap="none" anchor="t">
            <a:spAutoFit/>
          </a:bodyPr>
          <a:lstStyle/>
          <a:p>
            <a:pPr eaLnBrk="0" hangingPunct="0"/>
            <a:r>
              <a:rPr lang="zh-CN" altLang="en-US" sz="2400" b="1" dirty="0">
                <a:sym typeface="宋体" panose="02010600030101010101" pitchFamily="2" charset="-122"/>
              </a:rPr>
              <a:t>第二阶段</a:t>
            </a:r>
            <a:endParaRPr lang="zh-CN" altLang="en-US" sz="2400" b="1" dirty="0">
              <a:sym typeface="宋体" panose="02010600030101010101" pitchFamily="2" charset="-122"/>
            </a:endParaRPr>
          </a:p>
        </p:txBody>
      </p:sp>
      <p:sp>
        <p:nvSpPr>
          <p:cNvPr id="16" name="左大括号 16"/>
          <p:cNvSpPr/>
          <p:nvPr>
            <p:custDataLst>
              <p:tags r:id="rId13"/>
            </p:custDataLst>
          </p:nvPr>
        </p:nvSpPr>
        <p:spPr>
          <a:xfrm rot="5400000">
            <a:off x="3550517" y="1438071"/>
            <a:ext cx="353710" cy="4258836"/>
          </a:xfrm>
          <a:prstGeom prst="leftBrace">
            <a:avLst>
              <a:gd name="adj1" fmla="val 0"/>
              <a:gd name="adj2" fmla="val 50000"/>
            </a:avLst>
          </a:prstGeom>
          <a:noFill/>
          <a:ln w="31750" cap="flat" cmpd="sng">
            <a:solidFill>
              <a:srgbClr val="FF0000"/>
            </a:solidFill>
            <a:prstDash val="solid"/>
            <a:miter/>
            <a:headEnd type="none" w="med" len="med"/>
            <a:tailEnd type="none" w="med" len="med"/>
          </a:ln>
        </p:spPr>
        <p:txBody>
          <a:bodyPr anchor="ctr"/>
          <a:lstStyle/>
          <a:p>
            <a:pPr algn="ctr"/>
            <a:endParaRPr lang="zh-CN" altLang="en-US">
              <a:solidFill>
                <a:srgbClr val="000000"/>
              </a:solidFill>
              <a:latin typeface="Calibri" panose="020F05020202040A0204"/>
            </a:endParaRPr>
          </a:p>
        </p:txBody>
      </p:sp>
      <p:sp>
        <p:nvSpPr>
          <p:cNvPr id="17" name="左大括号 17"/>
          <p:cNvSpPr/>
          <p:nvPr>
            <p:custDataLst>
              <p:tags r:id="rId14"/>
            </p:custDataLst>
          </p:nvPr>
        </p:nvSpPr>
        <p:spPr>
          <a:xfrm rot="5400000">
            <a:off x="7954359" y="1262947"/>
            <a:ext cx="462929" cy="4532229"/>
          </a:xfrm>
          <a:prstGeom prst="leftBrace">
            <a:avLst>
              <a:gd name="adj1" fmla="val 8295"/>
              <a:gd name="adj2" fmla="val 50000"/>
            </a:avLst>
          </a:prstGeom>
          <a:noFill/>
          <a:ln w="31750" cap="flat" cmpd="sng">
            <a:solidFill>
              <a:srgbClr val="FF0000"/>
            </a:solidFill>
            <a:prstDash val="solid"/>
            <a:miter/>
            <a:headEnd type="none" w="med" len="med"/>
            <a:tailEnd type="none" w="med" len="med"/>
          </a:ln>
        </p:spPr>
        <p:txBody>
          <a:bodyPr anchor="ctr"/>
          <a:lstStyle/>
          <a:p>
            <a:pPr algn="ctr"/>
            <a:endParaRPr lang="zh-CN" altLang="en-US">
              <a:solidFill>
                <a:srgbClr val="000000"/>
              </a:solidFill>
              <a:latin typeface="Calibri" panose="020F05020202040A0204"/>
            </a:endParaRPr>
          </a:p>
        </p:txBody>
      </p:sp>
      <p:sp>
        <p:nvSpPr>
          <p:cNvPr id="18" name="左大括号 19"/>
          <p:cNvSpPr/>
          <p:nvPr>
            <p:custDataLst>
              <p:tags r:id="rId15"/>
            </p:custDataLst>
          </p:nvPr>
        </p:nvSpPr>
        <p:spPr>
          <a:xfrm rot="5400000">
            <a:off x="5761528" y="140988"/>
            <a:ext cx="255746" cy="4495146"/>
          </a:xfrm>
          <a:prstGeom prst="leftBrace">
            <a:avLst>
              <a:gd name="adj1" fmla="val 0"/>
              <a:gd name="adj2" fmla="val 50000"/>
            </a:avLst>
          </a:prstGeom>
          <a:noFill/>
          <a:ln w="31750" cap="flat" cmpd="sng">
            <a:solidFill>
              <a:srgbClr val="FF0000"/>
            </a:solidFill>
            <a:prstDash val="solid"/>
            <a:miter/>
            <a:headEnd type="none" w="med" len="med"/>
            <a:tailEnd type="none" w="med" len="med"/>
          </a:ln>
        </p:spPr>
        <p:txBody>
          <a:bodyPr anchor="ctr"/>
          <a:lstStyle/>
          <a:p>
            <a:pPr algn="ctr"/>
            <a:endParaRPr lang="zh-CN" altLang="en-US">
              <a:solidFill>
                <a:srgbClr val="000000"/>
              </a:solidFill>
              <a:latin typeface="Calibri" panose="020F05020202040A0204"/>
            </a:endParaRPr>
          </a:p>
        </p:txBody>
      </p:sp>
      <p:grpSp>
        <p:nvGrpSpPr>
          <p:cNvPr id="19" name="组合 2"/>
          <p:cNvGrpSpPr/>
          <p:nvPr/>
        </p:nvGrpSpPr>
        <p:grpSpPr>
          <a:xfrm>
            <a:off x="235585" y="204470"/>
            <a:ext cx="3605530" cy="743694"/>
            <a:chOff x="1440" y="874"/>
            <a:chExt cx="5511" cy="1004"/>
          </a:xfrm>
        </p:grpSpPr>
        <p:grpSp>
          <p:nvGrpSpPr>
            <p:cNvPr id="20" name="722518"/>
            <p:cNvGrpSpPr/>
            <p:nvPr/>
          </p:nvGrpSpPr>
          <p:grpSpPr>
            <a:xfrm>
              <a:off x="1440" y="874"/>
              <a:ext cx="5511" cy="1004"/>
              <a:chOff x="514041" y="297074"/>
              <a:chExt cx="3500761" cy="637918"/>
            </a:xfrm>
          </p:grpSpPr>
          <p:sp>
            <p:nvSpPr>
              <p:cNvPr id="22" name="任意多边形: 形状 20"/>
              <p:cNvSpPr/>
              <p:nvPr>
                <p:custDataLst>
                  <p:tags r:id="rId16"/>
                </p:custDataLst>
              </p:nvPr>
            </p:nvSpPr>
            <p:spPr>
              <a:xfrm flipH="1">
                <a:off x="1282036" y="297074"/>
                <a:ext cx="2732766" cy="606785"/>
              </a:xfrm>
              <a:prstGeom prst="roundRect">
                <a:avLst>
                  <a:gd name="adj" fmla="val 16667"/>
                </a:avLst>
              </a:prstGeom>
              <a:solidFill>
                <a:srgbClr val="C00000"/>
              </a:solidFill>
              <a:ln w="12700">
                <a:noFill/>
              </a:ln>
            </p:spPr>
            <p:txBody>
              <a:bodyPr wrap="square" lIns="0" tIns="0" rIns="0" bIns="0" anchor="ctr" anchorCtr="0"/>
              <a:lstStyle/>
              <a:p>
                <a:pPr algn="ctr"/>
                <a:endParaRPr lang="zh-CN" altLang="en-US" sz="1500">
                  <a:solidFill>
                    <a:schemeClr val="bg1"/>
                  </a:solidFill>
                  <a:latin typeface="思源宋体 Light" pitchFamily="18" charset="-122"/>
                  <a:ea typeface="思源宋体 Light" pitchFamily="18" charset="-122"/>
                </a:endParaRPr>
              </a:p>
            </p:txBody>
          </p:sp>
          <p:sp>
            <p:nvSpPr>
              <p:cNvPr id="23" name="PPTBOX_7085"/>
              <p:cNvSpPr>
                <a:spLocks noEditPoints="1"/>
              </p:cNvSpPr>
              <p:nvPr>
                <p:custDataLst>
                  <p:tags r:id="rId17"/>
                </p:custDataLst>
              </p:nvPr>
            </p:nvSpPr>
            <p:spPr>
              <a:xfrm>
                <a:off x="514041" y="297709"/>
                <a:ext cx="714865" cy="637283"/>
              </a:xfrm>
              <a:custGeom>
                <a:avLst/>
                <a:gdLst/>
                <a:ahLst/>
                <a:cxnLst>
                  <a:cxn ang="0">
                    <a:pos x="401765" y="617887"/>
                  </a:cxn>
                  <a:cxn ang="0">
                    <a:pos x="335266" y="637283"/>
                  </a:cxn>
                  <a:cxn ang="0">
                    <a:pos x="205038" y="612345"/>
                  </a:cxn>
                  <a:cxn ang="0">
                    <a:pos x="55415" y="612345"/>
                  </a:cxn>
                  <a:cxn ang="0">
                    <a:pos x="0" y="423931"/>
                  </a:cxn>
                  <a:cxn ang="0">
                    <a:pos x="0" y="188414"/>
                  </a:cxn>
                  <a:cxn ang="0">
                    <a:pos x="44332" y="108061"/>
                  </a:cxn>
                  <a:cxn ang="0">
                    <a:pos x="66499" y="33249"/>
                  </a:cxn>
                  <a:cxn ang="0">
                    <a:pos x="83123" y="0"/>
                  </a:cxn>
                  <a:cxn ang="0">
                    <a:pos x="360203" y="99748"/>
                  </a:cxn>
                  <a:cxn ang="0">
                    <a:pos x="631741" y="0"/>
                  </a:cxn>
                  <a:cxn ang="0">
                    <a:pos x="656678" y="108061"/>
                  </a:cxn>
                  <a:cxn ang="0">
                    <a:pos x="714865" y="235517"/>
                  </a:cxn>
                  <a:cxn ang="0">
                    <a:pos x="714865" y="520909"/>
                  </a:cxn>
                  <a:cxn ang="0">
                    <a:pos x="681615" y="606804"/>
                  </a:cxn>
                  <a:cxn ang="0">
                    <a:pos x="340807" y="393452"/>
                  </a:cxn>
                  <a:cxn ang="0">
                    <a:pos x="340807" y="146852"/>
                  </a:cxn>
                  <a:cxn ang="0">
                    <a:pos x="155164" y="47103"/>
                  </a:cxn>
                  <a:cxn ang="0">
                    <a:pos x="102519" y="329724"/>
                  </a:cxn>
                  <a:cxn ang="0">
                    <a:pos x="102519" y="465493"/>
                  </a:cxn>
                  <a:cxn ang="0">
                    <a:pos x="340807" y="548617"/>
                  </a:cxn>
                  <a:cxn ang="0">
                    <a:pos x="379598" y="382369"/>
                  </a:cxn>
                  <a:cxn ang="0">
                    <a:pos x="415619" y="523680"/>
                  </a:cxn>
                  <a:cxn ang="0">
                    <a:pos x="615116" y="326953"/>
                  </a:cxn>
                  <a:cxn ang="0">
                    <a:pos x="615116" y="116373"/>
                  </a:cxn>
                  <a:cxn ang="0">
                    <a:pos x="615116" y="41561"/>
                  </a:cxn>
                  <a:cxn ang="0">
                    <a:pos x="293704" y="446098"/>
                  </a:cxn>
                  <a:cxn ang="0">
                    <a:pos x="135768" y="390682"/>
                  </a:cxn>
                  <a:cxn ang="0">
                    <a:pos x="232746" y="379599"/>
                  </a:cxn>
                  <a:cxn ang="0">
                    <a:pos x="293704" y="446098"/>
                  </a:cxn>
                  <a:cxn ang="0">
                    <a:pos x="141310" y="277079"/>
                  </a:cxn>
                  <a:cxn ang="0">
                    <a:pos x="191184" y="249371"/>
                  </a:cxn>
                  <a:cxn ang="0">
                    <a:pos x="304787" y="326953"/>
                  </a:cxn>
                  <a:cxn ang="0">
                    <a:pos x="149622" y="160706"/>
                  </a:cxn>
                  <a:cxn ang="0">
                    <a:pos x="191184" y="132998"/>
                  </a:cxn>
                  <a:cxn ang="0">
                    <a:pos x="304787" y="207809"/>
                  </a:cxn>
                  <a:cxn ang="0">
                    <a:pos x="407306" y="418390"/>
                  </a:cxn>
                  <a:cxn ang="0">
                    <a:pos x="581866" y="374057"/>
                  </a:cxn>
                  <a:cxn ang="0">
                    <a:pos x="432243" y="446098"/>
                  </a:cxn>
                  <a:cxn ang="0">
                    <a:pos x="404536" y="304787"/>
                  </a:cxn>
                  <a:cxn ang="0">
                    <a:pos x="581866" y="249371"/>
                  </a:cxn>
                  <a:cxn ang="0">
                    <a:pos x="462722" y="310329"/>
                  </a:cxn>
                  <a:cxn ang="0">
                    <a:pos x="401765" y="193955"/>
                  </a:cxn>
                  <a:cxn ang="0">
                    <a:pos x="576325" y="127456"/>
                  </a:cxn>
                  <a:cxn ang="0">
                    <a:pos x="498743" y="180101"/>
                  </a:cxn>
                  <a:cxn ang="0">
                    <a:pos x="487659" y="573554"/>
                  </a:cxn>
                  <a:cxn ang="0">
                    <a:pos x="656678" y="573554"/>
                  </a:cxn>
                  <a:cxn ang="0">
                    <a:pos x="678844" y="423931"/>
                  </a:cxn>
                  <a:cxn ang="0">
                    <a:pos x="678844" y="188414"/>
                  </a:cxn>
                  <a:cxn ang="0">
                    <a:pos x="659449" y="146852"/>
                  </a:cxn>
                  <a:cxn ang="0">
                    <a:pos x="653907" y="404536"/>
                  </a:cxn>
                  <a:cxn ang="0">
                    <a:pos x="653907" y="487660"/>
                  </a:cxn>
                  <a:cxn ang="0">
                    <a:pos x="437785" y="556929"/>
                  </a:cxn>
                  <a:cxn ang="0">
                    <a:pos x="41561" y="152393"/>
                  </a:cxn>
                  <a:cxn ang="0">
                    <a:pos x="36020" y="454410"/>
                  </a:cxn>
                  <a:cxn ang="0">
                    <a:pos x="36020" y="548617"/>
                  </a:cxn>
                  <a:cxn ang="0">
                    <a:pos x="254913" y="573554"/>
                  </a:cxn>
                  <a:cxn ang="0">
                    <a:pos x="83123" y="504284"/>
                  </a:cxn>
                  <a:cxn ang="0">
                    <a:pos x="66499" y="329724"/>
                  </a:cxn>
                </a:cxnLst>
                <a:rect l="0" t="0" r="0" b="0"/>
                <a:pathLst>
                  <a:path w="258" h="230">
                    <a:moveTo>
                      <a:pt x="238" y="221"/>
                    </a:moveTo>
                    <a:lnTo>
                      <a:pt x="218" y="221"/>
                    </a:lnTo>
                    <a:lnTo>
                      <a:pt x="200" y="221"/>
                    </a:lnTo>
                    <a:lnTo>
                      <a:pt x="182" y="221"/>
                    </a:lnTo>
                    <a:lnTo>
                      <a:pt x="167" y="221"/>
                    </a:lnTo>
                    <a:lnTo>
                      <a:pt x="151" y="221"/>
                    </a:lnTo>
                    <a:lnTo>
                      <a:pt x="147" y="221"/>
                    </a:lnTo>
                    <a:lnTo>
                      <a:pt x="145" y="223"/>
                    </a:lnTo>
                    <a:lnTo>
                      <a:pt x="143" y="227"/>
                    </a:lnTo>
                    <a:lnTo>
                      <a:pt x="139" y="230"/>
                    </a:lnTo>
                    <a:lnTo>
                      <a:pt x="134" y="230"/>
                    </a:lnTo>
                    <a:lnTo>
                      <a:pt x="129" y="230"/>
                    </a:lnTo>
                    <a:lnTo>
                      <a:pt x="126" y="230"/>
                    </a:lnTo>
                    <a:lnTo>
                      <a:pt x="126" y="230"/>
                    </a:lnTo>
                    <a:lnTo>
                      <a:pt x="126" y="230"/>
                    </a:lnTo>
                    <a:lnTo>
                      <a:pt x="121" y="230"/>
                    </a:lnTo>
                    <a:lnTo>
                      <a:pt x="117" y="227"/>
                    </a:lnTo>
                    <a:lnTo>
                      <a:pt x="114" y="223"/>
                    </a:lnTo>
                    <a:lnTo>
                      <a:pt x="113" y="221"/>
                    </a:lnTo>
                    <a:lnTo>
                      <a:pt x="112" y="221"/>
                    </a:lnTo>
                    <a:lnTo>
                      <a:pt x="101" y="221"/>
                    </a:lnTo>
                    <a:lnTo>
                      <a:pt x="92" y="221"/>
                    </a:lnTo>
                    <a:lnTo>
                      <a:pt x="82" y="221"/>
                    </a:lnTo>
                    <a:lnTo>
                      <a:pt x="74" y="221"/>
                    </a:lnTo>
                    <a:lnTo>
                      <a:pt x="58" y="221"/>
                    </a:lnTo>
                    <a:lnTo>
                      <a:pt x="46" y="221"/>
                    </a:lnTo>
                    <a:lnTo>
                      <a:pt x="38" y="221"/>
                    </a:lnTo>
                    <a:lnTo>
                      <a:pt x="31" y="221"/>
                    </a:lnTo>
                    <a:lnTo>
                      <a:pt x="26" y="221"/>
                    </a:lnTo>
                    <a:lnTo>
                      <a:pt x="23" y="221"/>
                    </a:lnTo>
                    <a:lnTo>
                      <a:pt x="21" y="221"/>
                    </a:lnTo>
                    <a:lnTo>
                      <a:pt x="20" y="221"/>
                    </a:lnTo>
                    <a:lnTo>
                      <a:pt x="20" y="221"/>
                    </a:lnTo>
                    <a:lnTo>
                      <a:pt x="16" y="220"/>
                    </a:lnTo>
                    <a:lnTo>
                      <a:pt x="11" y="219"/>
                    </a:lnTo>
                    <a:lnTo>
                      <a:pt x="6" y="214"/>
                    </a:lnTo>
                    <a:lnTo>
                      <a:pt x="1" y="207"/>
                    </a:lnTo>
                    <a:lnTo>
                      <a:pt x="0" y="198"/>
                    </a:lnTo>
                    <a:lnTo>
                      <a:pt x="0" y="174"/>
                    </a:lnTo>
                    <a:lnTo>
                      <a:pt x="0" y="153"/>
                    </a:lnTo>
                    <a:lnTo>
                      <a:pt x="0" y="134"/>
                    </a:lnTo>
                    <a:lnTo>
                      <a:pt x="0" y="119"/>
                    </a:lnTo>
                    <a:lnTo>
                      <a:pt x="0" y="105"/>
                    </a:lnTo>
                    <a:lnTo>
                      <a:pt x="0" y="94"/>
                    </a:lnTo>
                    <a:lnTo>
                      <a:pt x="0" y="85"/>
                    </a:lnTo>
                    <a:lnTo>
                      <a:pt x="0" y="78"/>
                    </a:lnTo>
                    <a:lnTo>
                      <a:pt x="0" y="72"/>
                    </a:lnTo>
                    <a:lnTo>
                      <a:pt x="0" y="68"/>
                    </a:lnTo>
                    <a:lnTo>
                      <a:pt x="0" y="65"/>
                    </a:lnTo>
                    <a:lnTo>
                      <a:pt x="0" y="63"/>
                    </a:lnTo>
                    <a:lnTo>
                      <a:pt x="0" y="60"/>
                    </a:lnTo>
                    <a:lnTo>
                      <a:pt x="0" y="60"/>
                    </a:lnTo>
                    <a:lnTo>
                      <a:pt x="1" y="53"/>
                    </a:lnTo>
                    <a:lnTo>
                      <a:pt x="6" y="46"/>
                    </a:lnTo>
                    <a:lnTo>
                      <a:pt x="11" y="41"/>
                    </a:lnTo>
                    <a:lnTo>
                      <a:pt x="16" y="39"/>
                    </a:lnTo>
                    <a:lnTo>
                      <a:pt x="20" y="39"/>
                    </a:lnTo>
                    <a:lnTo>
                      <a:pt x="23" y="39"/>
                    </a:lnTo>
                    <a:lnTo>
                      <a:pt x="24" y="39"/>
                    </a:lnTo>
                    <a:lnTo>
                      <a:pt x="24" y="37"/>
                    </a:lnTo>
                    <a:lnTo>
                      <a:pt x="24" y="28"/>
                    </a:lnTo>
                    <a:lnTo>
                      <a:pt x="24" y="21"/>
                    </a:lnTo>
                    <a:lnTo>
                      <a:pt x="24" y="16"/>
                    </a:lnTo>
                    <a:lnTo>
                      <a:pt x="24" y="12"/>
                    </a:lnTo>
                    <a:lnTo>
                      <a:pt x="24" y="9"/>
                    </a:lnTo>
                    <a:lnTo>
                      <a:pt x="24" y="8"/>
                    </a:lnTo>
                    <a:lnTo>
                      <a:pt x="24" y="7"/>
                    </a:lnTo>
                    <a:lnTo>
                      <a:pt x="24" y="7"/>
                    </a:lnTo>
                    <a:lnTo>
                      <a:pt x="24" y="4"/>
                    </a:lnTo>
                    <a:lnTo>
                      <a:pt x="25" y="2"/>
                    </a:lnTo>
                    <a:lnTo>
                      <a:pt x="28" y="0"/>
                    </a:lnTo>
                    <a:lnTo>
                      <a:pt x="30" y="0"/>
                    </a:lnTo>
                    <a:lnTo>
                      <a:pt x="43" y="0"/>
                    </a:lnTo>
                    <a:lnTo>
                      <a:pt x="55" y="2"/>
                    </a:lnTo>
                    <a:lnTo>
                      <a:pt x="75" y="6"/>
                    </a:lnTo>
                    <a:lnTo>
                      <a:pt x="93" y="12"/>
                    </a:lnTo>
                    <a:lnTo>
                      <a:pt x="108" y="20"/>
                    </a:lnTo>
                    <a:lnTo>
                      <a:pt x="119" y="27"/>
                    </a:lnTo>
                    <a:lnTo>
                      <a:pt x="128" y="34"/>
                    </a:lnTo>
                    <a:lnTo>
                      <a:pt x="130" y="36"/>
                    </a:lnTo>
                    <a:lnTo>
                      <a:pt x="132" y="34"/>
                    </a:lnTo>
                    <a:lnTo>
                      <a:pt x="140" y="27"/>
                    </a:lnTo>
                    <a:lnTo>
                      <a:pt x="152" y="20"/>
                    </a:lnTo>
                    <a:lnTo>
                      <a:pt x="167" y="12"/>
                    </a:lnTo>
                    <a:lnTo>
                      <a:pt x="184" y="6"/>
                    </a:lnTo>
                    <a:lnTo>
                      <a:pt x="205" y="2"/>
                    </a:lnTo>
                    <a:lnTo>
                      <a:pt x="216" y="0"/>
                    </a:lnTo>
                    <a:lnTo>
                      <a:pt x="228" y="0"/>
                    </a:lnTo>
                    <a:lnTo>
                      <a:pt x="231" y="0"/>
                    </a:lnTo>
                    <a:lnTo>
                      <a:pt x="234" y="2"/>
                    </a:lnTo>
                    <a:lnTo>
                      <a:pt x="234" y="4"/>
                    </a:lnTo>
                    <a:lnTo>
                      <a:pt x="236" y="7"/>
                    </a:lnTo>
                    <a:lnTo>
                      <a:pt x="236" y="22"/>
                    </a:lnTo>
                    <a:lnTo>
                      <a:pt x="236" y="36"/>
                    </a:lnTo>
                    <a:lnTo>
                      <a:pt x="236" y="39"/>
                    </a:lnTo>
                    <a:lnTo>
                      <a:pt x="237" y="39"/>
                    </a:lnTo>
                    <a:lnTo>
                      <a:pt x="237" y="39"/>
                    </a:lnTo>
                    <a:lnTo>
                      <a:pt x="238" y="39"/>
                    </a:lnTo>
                    <a:lnTo>
                      <a:pt x="243" y="39"/>
                    </a:lnTo>
                    <a:lnTo>
                      <a:pt x="246" y="41"/>
                    </a:lnTo>
                    <a:lnTo>
                      <a:pt x="252" y="46"/>
                    </a:lnTo>
                    <a:lnTo>
                      <a:pt x="256" y="53"/>
                    </a:lnTo>
                    <a:lnTo>
                      <a:pt x="258" y="60"/>
                    </a:lnTo>
                    <a:lnTo>
                      <a:pt x="258" y="85"/>
                    </a:lnTo>
                    <a:lnTo>
                      <a:pt x="258" y="106"/>
                    </a:lnTo>
                    <a:lnTo>
                      <a:pt x="258" y="124"/>
                    </a:lnTo>
                    <a:lnTo>
                      <a:pt x="258" y="140"/>
                    </a:lnTo>
                    <a:lnTo>
                      <a:pt x="258" y="154"/>
                    </a:lnTo>
                    <a:lnTo>
                      <a:pt x="258" y="164"/>
                    </a:lnTo>
                    <a:lnTo>
                      <a:pt x="258" y="174"/>
                    </a:lnTo>
                    <a:lnTo>
                      <a:pt x="258" y="182"/>
                    </a:lnTo>
                    <a:lnTo>
                      <a:pt x="258" y="188"/>
                    </a:lnTo>
                    <a:lnTo>
                      <a:pt x="258" y="191"/>
                    </a:lnTo>
                    <a:lnTo>
                      <a:pt x="258" y="195"/>
                    </a:lnTo>
                    <a:lnTo>
                      <a:pt x="258" y="196"/>
                    </a:lnTo>
                    <a:lnTo>
                      <a:pt x="258" y="198"/>
                    </a:lnTo>
                    <a:lnTo>
                      <a:pt x="258" y="198"/>
                    </a:lnTo>
                    <a:lnTo>
                      <a:pt x="256" y="207"/>
                    </a:lnTo>
                    <a:lnTo>
                      <a:pt x="252" y="214"/>
                    </a:lnTo>
                    <a:lnTo>
                      <a:pt x="246" y="219"/>
                    </a:lnTo>
                    <a:lnTo>
                      <a:pt x="243" y="220"/>
                    </a:lnTo>
                    <a:lnTo>
                      <a:pt x="238" y="221"/>
                    </a:lnTo>
                    <a:close/>
                    <a:moveTo>
                      <a:pt x="123" y="198"/>
                    </a:moveTo>
                    <a:lnTo>
                      <a:pt x="123" y="194"/>
                    </a:lnTo>
                    <a:lnTo>
                      <a:pt x="123" y="178"/>
                    </a:lnTo>
                    <a:lnTo>
                      <a:pt x="123" y="166"/>
                    </a:lnTo>
                    <a:lnTo>
                      <a:pt x="123" y="154"/>
                    </a:lnTo>
                    <a:lnTo>
                      <a:pt x="123" y="142"/>
                    </a:lnTo>
                    <a:lnTo>
                      <a:pt x="123" y="132"/>
                    </a:lnTo>
                    <a:lnTo>
                      <a:pt x="123" y="113"/>
                    </a:lnTo>
                    <a:lnTo>
                      <a:pt x="123" y="97"/>
                    </a:lnTo>
                    <a:lnTo>
                      <a:pt x="123" y="84"/>
                    </a:lnTo>
                    <a:lnTo>
                      <a:pt x="123" y="73"/>
                    </a:lnTo>
                    <a:lnTo>
                      <a:pt x="123" y="65"/>
                    </a:lnTo>
                    <a:lnTo>
                      <a:pt x="123" y="58"/>
                    </a:lnTo>
                    <a:lnTo>
                      <a:pt x="123" y="53"/>
                    </a:lnTo>
                    <a:lnTo>
                      <a:pt x="123" y="49"/>
                    </a:lnTo>
                    <a:lnTo>
                      <a:pt x="123" y="48"/>
                    </a:lnTo>
                    <a:lnTo>
                      <a:pt x="119" y="44"/>
                    </a:lnTo>
                    <a:lnTo>
                      <a:pt x="112" y="39"/>
                    </a:lnTo>
                    <a:lnTo>
                      <a:pt x="102" y="33"/>
                    </a:lnTo>
                    <a:lnTo>
                      <a:pt x="90" y="26"/>
                    </a:lnTo>
                    <a:lnTo>
                      <a:pt x="75" y="21"/>
                    </a:lnTo>
                    <a:lnTo>
                      <a:pt x="56" y="17"/>
                    </a:lnTo>
                    <a:lnTo>
                      <a:pt x="37" y="15"/>
                    </a:lnTo>
                    <a:lnTo>
                      <a:pt x="37" y="29"/>
                    </a:lnTo>
                    <a:lnTo>
                      <a:pt x="37" y="42"/>
                    </a:lnTo>
                    <a:lnTo>
                      <a:pt x="37" y="54"/>
                    </a:lnTo>
                    <a:lnTo>
                      <a:pt x="37" y="66"/>
                    </a:lnTo>
                    <a:lnTo>
                      <a:pt x="37" y="86"/>
                    </a:lnTo>
                    <a:lnTo>
                      <a:pt x="37" y="104"/>
                    </a:lnTo>
                    <a:lnTo>
                      <a:pt x="37" y="119"/>
                    </a:lnTo>
                    <a:lnTo>
                      <a:pt x="37" y="132"/>
                    </a:lnTo>
                    <a:lnTo>
                      <a:pt x="37" y="141"/>
                    </a:lnTo>
                    <a:lnTo>
                      <a:pt x="37" y="150"/>
                    </a:lnTo>
                    <a:lnTo>
                      <a:pt x="37" y="156"/>
                    </a:lnTo>
                    <a:lnTo>
                      <a:pt x="37" y="161"/>
                    </a:lnTo>
                    <a:lnTo>
                      <a:pt x="37" y="164"/>
                    </a:lnTo>
                    <a:lnTo>
                      <a:pt x="37" y="168"/>
                    </a:lnTo>
                    <a:lnTo>
                      <a:pt x="37" y="168"/>
                    </a:lnTo>
                    <a:lnTo>
                      <a:pt x="37" y="168"/>
                    </a:lnTo>
                    <a:lnTo>
                      <a:pt x="37" y="169"/>
                    </a:lnTo>
                    <a:lnTo>
                      <a:pt x="60" y="171"/>
                    </a:lnTo>
                    <a:lnTo>
                      <a:pt x="78" y="176"/>
                    </a:lnTo>
                    <a:lnTo>
                      <a:pt x="95" y="182"/>
                    </a:lnTo>
                    <a:lnTo>
                      <a:pt x="109" y="189"/>
                    </a:lnTo>
                    <a:lnTo>
                      <a:pt x="120" y="195"/>
                    </a:lnTo>
                    <a:lnTo>
                      <a:pt x="123" y="198"/>
                    </a:lnTo>
                    <a:close/>
                    <a:moveTo>
                      <a:pt x="137" y="47"/>
                    </a:moveTo>
                    <a:lnTo>
                      <a:pt x="137" y="59"/>
                    </a:lnTo>
                    <a:lnTo>
                      <a:pt x="137" y="73"/>
                    </a:lnTo>
                    <a:lnTo>
                      <a:pt x="137" y="86"/>
                    </a:lnTo>
                    <a:lnTo>
                      <a:pt x="137" y="98"/>
                    </a:lnTo>
                    <a:lnTo>
                      <a:pt x="137" y="110"/>
                    </a:lnTo>
                    <a:lnTo>
                      <a:pt x="137" y="120"/>
                    </a:lnTo>
                    <a:lnTo>
                      <a:pt x="137" y="138"/>
                    </a:lnTo>
                    <a:lnTo>
                      <a:pt x="137" y="155"/>
                    </a:lnTo>
                    <a:lnTo>
                      <a:pt x="137" y="168"/>
                    </a:lnTo>
                    <a:lnTo>
                      <a:pt x="137" y="178"/>
                    </a:lnTo>
                    <a:lnTo>
                      <a:pt x="137" y="188"/>
                    </a:lnTo>
                    <a:lnTo>
                      <a:pt x="137" y="194"/>
                    </a:lnTo>
                    <a:lnTo>
                      <a:pt x="137" y="197"/>
                    </a:lnTo>
                    <a:lnTo>
                      <a:pt x="140" y="195"/>
                    </a:lnTo>
                    <a:lnTo>
                      <a:pt x="150" y="189"/>
                    </a:lnTo>
                    <a:lnTo>
                      <a:pt x="164" y="182"/>
                    </a:lnTo>
                    <a:lnTo>
                      <a:pt x="180" y="176"/>
                    </a:lnTo>
                    <a:lnTo>
                      <a:pt x="200" y="171"/>
                    </a:lnTo>
                    <a:lnTo>
                      <a:pt x="222" y="169"/>
                    </a:lnTo>
                    <a:lnTo>
                      <a:pt x="222" y="155"/>
                    </a:lnTo>
                    <a:lnTo>
                      <a:pt x="222" y="141"/>
                    </a:lnTo>
                    <a:lnTo>
                      <a:pt x="222" y="129"/>
                    </a:lnTo>
                    <a:lnTo>
                      <a:pt x="222" y="118"/>
                    </a:lnTo>
                    <a:lnTo>
                      <a:pt x="222" y="97"/>
                    </a:lnTo>
                    <a:lnTo>
                      <a:pt x="222" y="80"/>
                    </a:lnTo>
                    <a:lnTo>
                      <a:pt x="222" y="65"/>
                    </a:lnTo>
                    <a:lnTo>
                      <a:pt x="222" y="53"/>
                    </a:lnTo>
                    <a:lnTo>
                      <a:pt x="222" y="48"/>
                    </a:lnTo>
                    <a:lnTo>
                      <a:pt x="222" y="46"/>
                    </a:lnTo>
                    <a:lnTo>
                      <a:pt x="222" y="44"/>
                    </a:lnTo>
                    <a:lnTo>
                      <a:pt x="222" y="42"/>
                    </a:lnTo>
                    <a:lnTo>
                      <a:pt x="222" y="35"/>
                    </a:lnTo>
                    <a:lnTo>
                      <a:pt x="222" y="28"/>
                    </a:lnTo>
                    <a:lnTo>
                      <a:pt x="222" y="23"/>
                    </a:lnTo>
                    <a:lnTo>
                      <a:pt x="222" y="20"/>
                    </a:lnTo>
                    <a:lnTo>
                      <a:pt x="222" y="17"/>
                    </a:lnTo>
                    <a:lnTo>
                      <a:pt x="222" y="16"/>
                    </a:lnTo>
                    <a:lnTo>
                      <a:pt x="222" y="15"/>
                    </a:lnTo>
                    <a:lnTo>
                      <a:pt x="222" y="15"/>
                    </a:lnTo>
                    <a:lnTo>
                      <a:pt x="201" y="17"/>
                    </a:lnTo>
                    <a:lnTo>
                      <a:pt x="184" y="21"/>
                    </a:lnTo>
                    <a:lnTo>
                      <a:pt x="169" y="26"/>
                    </a:lnTo>
                    <a:lnTo>
                      <a:pt x="157" y="33"/>
                    </a:lnTo>
                    <a:lnTo>
                      <a:pt x="147" y="39"/>
                    </a:lnTo>
                    <a:lnTo>
                      <a:pt x="140" y="44"/>
                    </a:lnTo>
                    <a:lnTo>
                      <a:pt x="137" y="47"/>
                    </a:lnTo>
                    <a:close/>
                    <a:moveTo>
                      <a:pt x="106" y="161"/>
                    </a:moveTo>
                    <a:lnTo>
                      <a:pt x="105" y="161"/>
                    </a:lnTo>
                    <a:lnTo>
                      <a:pt x="103" y="161"/>
                    </a:lnTo>
                    <a:lnTo>
                      <a:pt x="92" y="155"/>
                    </a:lnTo>
                    <a:lnTo>
                      <a:pt x="80" y="150"/>
                    </a:lnTo>
                    <a:lnTo>
                      <a:pt x="67" y="146"/>
                    </a:lnTo>
                    <a:lnTo>
                      <a:pt x="54" y="143"/>
                    </a:lnTo>
                    <a:lnTo>
                      <a:pt x="51" y="142"/>
                    </a:lnTo>
                    <a:lnTo>
                      <a:pt x="49" y="141"/>
                    </a:lnTo>
                    <a:lnTo>
                      <a:pt x="49" y="138"/>
                    </a:lnTo>
                    <a:lnTo>
                      <a:pt x="49" y="135"/>
                    </a:lnTo>
                    <a:lnTo>
                      <a:pt x="49" y="132"/>
                    </a:lnTo>
                    <a:lnTo>
                      <a:pt x="50" y="131"/>
                    </a:lnTo>
                    <a:lnTo>
                      <a:pt x="54" y="130"/>
                    </a:lnTo>
                    <a:lnTo>
                      <a:pt x="56" y="130"/>
                    </a:lnTo>
                    <a:lnTo>
                      <a:pt x="69" y="132"/>
                    </a:lnTo>
                    <a:lnTo>
                      <a:pt x="84" y="137"/>
                    </a:lnTo>
                    <a:lnTo>
                      <a:pt x="98" y="142"/>
                    </a:lnTo>
                    <a:lnTo>
                      <a:pt x="111" y="150"/>
                    </a:lnTo>
                    <a:lnTo>
                      <a:pt x="113" y="153"/>
                    </a:lnTo>
                    <a:lnTo>
                      <a:pt x="113" y="155"/>
                    </a:lnTo>
                    <a:lnTo>
                      <a:pt x="113" y="158"/>
                    </a:lnTo>
                    <a:lnTo>
                      <a:pt x="111" y="159"/>
                    </a:lnTo>
                    <a:lnTo>
                      <a:pt x="110" y="161"/>
                    </a:lnTo>
                    <a:lnTo>
                      <a:pt x="106" y="161"/>
                    </a:lnTo>
                    <a:close/>
                    <a:moveTo>
                      <a:pt x="106" y="119"/>
                    </a:moveTo>
                    <a:lnTo>
                      <a:pt x="105" y="119"/>
                    </a:lnTo>
                    <a:lnTo>
                      <a:pt x="103" y="119"/>
                    </a:lnTo>
                    <a:lnTo>
                      <a:pt x="92" y="112"/>
                    </a:lnTo>
                    <a:lnTo>
                      <a:pt x="80" y="107"/>
                    </a:lnTo>
                    <a:lnTo>
                      <a:pt x="67" y="103"/>
                    </a:lnTo>
                    <a:lnTo>
                      <a:pt x="54" y="101"/>
                    </a:lnTo>
                    <a:lnTo>
                      <a:pt x="51" y="100"/>
                    </a:lnTo>
                    <a:lnTo>
                      <a:pt x="49" y="98"/>
                    </a:lnTo>
                    <a:lnTo>
                      <a:pt x="49" y="96"/>
                    </a:lnTo>
                    <a:lnTo>
                      <a:pt x="49" y="93"/>
                    </a:lnTo>
                    <a:lnTo>
                      <a:pt x="49" y="90"/>
                    </a:lnTo>
                    <a:lnTo>
                      <a:pt x="50" y="88"/>
                    </a:lnTo>
                    <a:lnTo>
                      <a:pt x="54" y="87"/>
                    </a:lnTo>
                    <a:lnTo>
                      <a:pt x="56" y="87"/>
                    </a:lnTo>
                    <a:lnTo>
                      <a:pt x="69" y="90"/>
                    </a:lnTo>
                    <a:lnTo>
                      <a:pt x="84" y="95"/>
                    </a:lnTo>
                    <a:lnTo>
                      <a:pt x="98" y="100"/>
                    </a:lnTo>
                    <a:lnTo>
                      <a:pt x="111" y="107"/>
                    </a:lnTo>
                    <a:lnTo>
                      <a:pt x="113" y="110"/>
                    </a:lnTo>
                    <a:lnTo>
                      <a:pt x="113" y="113"/>
                    </a:lnTo>
                    <a:lnTo>
                      <a:pt x="113" y="115"/>
                    </a:lnTo>
                    <a:lnTo>
                      <a:pt x="111" y="117"/>
                    </a:lnTo>
                    <a:lnTo>
                      <a:pt x="110" y="118"/>
                    </a:lnTo>
                    <a:lnTo>
                      <a:pt x="106" y="119"/>
                    </a:lnTo>
                    <a:close/>
                    <a:moveTo>
                      <a:pt x="106" y="76"/>
                    </a:moveTo>
                    <a:lnTo>
                      <a:pt x="105" y="76"/>
                    </a:lnTo>
                    <a:lnTo>
                      <a:pt x="103" y="76"/>
                    </a:lnTo>
                    <a:lnTo>
                      <a:pt x="92" y="69"/>
                    </a:lnTo>
                    <a:lnTo>
                      <a:pt x="80" y="65"/>
                    </a:lnTo>
                    <a:lnTo>
                      <a:pt x="67" y="60"/>
                    </a:lnTo>
                    <a:lnTo>
                      <a:pt x="54" y="58"/>
                    </a:lnTo>
                    <a:lnTo>
                      <a:pt x="51" y="57"/>
                    </a:lnTo>
                    <a:lnTo>
                      <a:pt x="49" y="55"/>
                    </a:lnTo>
                    <a:lnTo>
                      <a:pt x="49" y="50"/>
                    </a:lnTo>
                    <a:lnTo>
                      <a:pt x="49" y="48"/>
                    </a:lnTo>
                    <a:lnTo>
                      <a:pt x="50" y="46"/>
                    </a:lnTo>
                    <a:lnTo>
                      <a:pt x="54" y="45"/>
                    </a:lnTo>
                    <a:lnTo>
                      <a:pt x="56" y="45"/>
                    </a:lnTo>
                    <a:lnTo>
                      <a:pt x="69" y="48"/>
                    </a:lnTo>
                    <a:lnTo>
                      <a:pt x="84" y="53"/>
                    </a:lnTo>
                    <a:lnTo>
                      <a:pt x="98" y="57"/>
                    </a:lnTo>
                    <a:lnTo>
                      <a:pt x="111" y="65"/>
                    </a:lnTo>
                    <a:lnTo>
                      <a:pt x="113" y="68"/>
                    </a:lnTo>
                    <a:lnTo>
                      <a:pt x="113" y="70"/>
                    </a:lnTo>
                    <a:lnTo>
                      <a:pt x="113" y="73"/>
                    </a:lnTo>
                    <a:lnTo>
                      <a:pt x="111" y="74"/>
                    </a:lnTo>
                    <a:lnTo>
                      <a:pt x="110" y="75"/>
                    </a:lnTo>
                    <a:lnTo>
                      <a:pt x="106" y="76"/>
                    </a:lnTo>
                    <a:close/>
                    <a:moveTo>
                      <a:pt x="153" y="161"/>
                    </a:moveTo>
                    <a:lnTo>
                      <a:pt x="149" y="161"/>
                    </a:lnTo>
                    <a:lnTo>
                      <a:pt x="147" y="159"/>
                    </a:lnTo>
                    <a:lnTo>
                      <a:pt x="146" y="158"/>
                    </a:lnTo>
                    <a:lnTo>
                      <a:pt x="145" y="155"/>
                    </a:lnTo>
                    <a:lnTo>
                      <a:pt x="146" y="153"/>
                    </a:lnTo>
                    <a:lnTo>
                      <a:pt x="147" y="151"/>
                    </a:lnTo>
                    <a:lnTo>
                      <a:pt x="150" y="150"/>
                    </a:lnTo>
                    <a:lnTo>
                      <a:pt x="162" y="142"/>
                    </a:lnTo>
                    <a:lnTo>
                      <a:pt x="176" y="137"/>
                    </a:lnTo>
                    <a:lnTo>
                      <a:pt x="189" y="132"/>
                    </a:lnTo>
                    <a:lnTo>
                      <a:pt x="204" y="130"/>
                    </a:lnTo>
                    <a:lnTo>
                      <a:pt x="208" y="131"/>
                    </a:lnTo>
                    <a:lnTo>
                      <a:pt x="210" y="132"/>
                    </a:lnTo>
                    <a:lnTo>
                      <a:pt x="210" y="135"/>
                    </a:lnTo>
                    <a:lnTo>
                      <a:pt x="210" y="138"/>
                    </a:lnTo>
                    <a:lnTo>
                      <a:pt x="210" y="141"/>
                    </a:lnTo>
                    <a:lnTo>
                      <a:pt x="208" y="142"/>
                    </a:lnTo>
                    <a:lnTo>
                      <a:pt x="206" y="143"/>
                    </a:lnTo>
                    <a:lnTo>
                      <a:pt x="192" y="146"/>
                    </a:lnTo>
                    <a:lnTo>
                      <a:pt x="180" y="150"/>
                    </a:lnTo>
                    <a:lnTo>
                      <a:pt x="167" y="155"/>
                    </a:lnTo>
                    <a:lnTo>
                      <a:pt x="156" y="161"/>
                    </a:lnTo>
                    <a:lnTo>
                      <a:pt x="153" y="161"/>
                    </a:lnTo>
                    <a:lnTo>
                      <a:pt x="153" y="161"/>
                    </a:lnTo>
                    <a:close/>
                    <a:moveTo>
                      <a:pt x="153" y="119"/>
                    </a:moveTo>
                    <a:lnTo>
                      <a:pt x="149" y="118"/>
                    </a:lnTo>
                    <a:lnTo>
                      <a:pt x="147" y="117"/>
                    </a:lnTo>
                    <a:lnTo>
                      <a:pt x="146" y="115"/>
                    </a:lnTo>
                    <a:lnTo>
                      <a:pt x="145" y="113"/>
                    </a:lnTo>
                    <a:lnTo>
                      <a:pt x="146" y="110"/>
                    </a:lnTo>
                    <a:lnTo>
                      <a:pt x="147" y="109"/>
                    </a:lnTo>
                    <a:lnTo>
                      <a:pt x="150" y="107"/>
                    </a:lnTo>
                    <a:lnTo>
                      <a:pt x="162" y="100"/>
                    </a:lnTo>
                    <a:lnTo>
                      <a:pt x="176" y="95"/>
                    </a:lnTo>
                    <a:lnTo>
                      <a:pt x="189" y="90"/>
                    </a:lnTo>
                    <a:lnTo>
                      <a:pt x="204" y="87"/>
                    </a:lnTo>
                    <a:lnTo>
                      <a:pt x="208" y="88"/>
                    </a:lnTo>
                    <a:lnTo>
                      <a:pt x="210" y="90"/>
                    </a:lnTo>
                    <a:lnTo>
                      <a:pt x="210" y="93"/>
                    </a:lnTo>
                    <a:lnTo>
                      <a:pt x="210" y="96"/>
                    </a:lnTo>
                    <a:lnTo>
                      <a:pt x="210" y="98"/>
                    </a:lnTo>
                    <a:lnTo>
                      <a:pt x="208" y="100"/>
                    </a:lnTo>
                    <a:lnTo>
                      <a:pt x="206" y="101"/>
                    </a:lnTo>
                    <a:lnTo>
                      <a:pt x="192" y="103"/>
                    </a:lnTo>
                    <a:lnTo>
                      <a:pt x="180" y="107"/>
                    </a:lnTo>
                    <a:lnTo>
                      <a:pt x="167" y="112"/>
                    </a:lnTo>
                    <a:lnTo>
                      <a:pt x="156" y="119"/>
                    </a:lnTo>
                    <a:lnTo>
                      <a:pt x="153" y="119"/>
                    </a:lnTo>
                    <a:lnTo>
                      <a:pt x="153" y="119"/>
                    </a:lnTo>
                    <a:close/>
                    <a:moveTo>
                      <a:pt x="153" y="76"/>
                    </a:moveTo>
                    <a:lnTo>
                      <a:pt x="149" y="75"/>
                    </a:lnTo>
                    <a:lnTo>
                      <a:pt x="147" y="74"/>
                    </a:lnTo>
                    <a:lnTo>
                      <a:pt x="146" y="73"/>
                    </a:lnTo>
                    <a:lnTo>
                      <a:pt x="145" y="70"/>
                    </a:lnTo>
                    <a:lnTo>
                      <a:pt x="146" y="68"/>
                    </a:lnTo>
                    <a:lnTo>
                      <a:pt x="147" y="66"/>
                    </a:lnTo>
                    <a:lnTo>
                      <a:pt x="150" y="65"/>
                    </a:lnTo>
                    <a:lnTo>
                      <a:pt x="162" y="57"/>
                    </a:lnTo>
                    <a:lnTo>
                      <a:pt x="176" y="53"/>
                    </a:lnTo>
                    <a:lnTo>
                      <a:pt x="189" y="48"/>
                    </a:lnTo>
                    <a:lnTo>
                      <a:pt x="204" y="45"/>
                    </a:lnTo>
                    <a:lnTo>
                      <a:pt x="208" y="46"/>
                    </a:lnTo>
                    <a:lnTo>
                      <a:pt x="210" y="48"/>
                    </a:lnTo>
                    <a:lnTo>
                      <a:pt x="210" y="50"/>
                    </a:lnTo>
                    <a:lnTo>
                      <a:pt x="210" y="53"/>
                    </a:lnTo>
                    <a:lnTo>
                      <a:pt x="210" y="55"/>
                    </a:lnTo>
                    <a:lnTo>
                      <a:pt x="208" y="57"/>
                    </a:lnTo>
                    <a:lnTo>
                      <a:pt x="206" y="58"/>
                    </a:lnTo>
                    <a:lnTo>
                      <a:pt x="192" y="60"/>
                    </a:lnTo>
                    <a:lnTo>
                      <a:pt x="180" y="65"/>
                    </a:lnTo>
                    <a:lnTo>
                      <a:pt x="167" y="69"/>
                    </a:lnTo>
                    <a:lnTo>
                      <a:pt x="156" y="76"/>
                    </a:lnTo>
                    <a:lnTo>
                      <a:pt x="153" y="76"/>
                    </a:lnTo>
                    <a:lnTo>
                      <a:pt x="153" y="76"/>
                    </a:lnTo>
                    <a:close/>
                    <a:moveTo>
                      <a:pt x="146" y="207"/>
                    </a:moveTo>
                    <a:lnTo>
                      <a:pt x="158" y="207"/>
                    </a:lnTo>
                    <a:lnTo>
                      <a:pt x="167" y="207"/>
                    </a:lnTo>
                    <a:lnTo>
                      <a:pt x="176" y="207"/>
                    </a:lnTo>
                    <a:lnTo>
                      <a:pt x="185" y="207"/>
                    </a:lnTo>
                    <a:lnTo>
                      <a:pt x="199" y="207"/>
                    </a:lnTo>
                    <a:lnTo>
                      <a:pt x="210" y="207"/>
                    </a:lnTo>
                    <a:lnTo>
                      <a:pt x="220" y="207"/>
                    </a:lnTo>
                    <a:lnTo>
                      <a:pt x="227" y="207"/>
                    </a:lnTo>
                    <a:lnTo>
                      <a:pt x="232" y="207"/>
                    </a:lnTo>
                    <a:lnTo>
                      <a:pt x="234" y="207"/>
                    </a:lnTo>
                    <a:lnTo>
                      <a:pt x="237" y="207"/>
                    </a:lnTo>
                    <a:lnTo>
                      <a:pt x="237" y="207"/>
                    </a:lnTo>
                    <a:lnTo>
                      <a:pt x="238" y="207"/>
                    </a:lnTo>
                    <a:lnTo>
                      <a:pt x="242" y="207"/>
                    </a:lnTo>
                    <a:lnTo>
                      <a:pt x="243" y="204"/>
                    </a:lnTo>
                    <a:lnTo>
                      <a:pt x="244" y="202"/>
                    </a:lnTo>
                    <a:lnTo>
                      <a:pt x="245" y="198"/>
                    </a:lnTo>
                    <a:lnTo>
                      <a:pt x="245" y="174"/>
                    </a:lnTo>
                    <a:lnTo>
                      <a:pt x="245" y="153"/>
                    </a:lnTo>
                    <a:lnTo>
                      <a:pt x="245" y="134"/>
                    </a:lnTo>
                    <a:lnTo>
                      <a:pt x="245" y="119"/>
                    </a:lnTo>
                    <a:lnTo>
                      <a:pt x="245" y="105"/>
                    </a:lnTo>
                    <a:lnTo>
                      <a:pt x="245" y="94"/>
                    </a:lnTo>
                    <a:lnTo>
                      <a:pt x="245" y="85"/>
                    </a:lnTo>
                    <a:lnTo>
                      <a:pt x="245" y="78"/>
                    </a:lnTo>
                    <a:lnTo>
                      <a:pt x="245" y="72"/>
                    </a:lnTo>
                    <a:lnTo>
                      <a:pt x="245" y="68"/>
                    </a:lnTo>
                    <a:lnTo>
                      <a:pt x="245" y="65"/>
                    </a:lnTo>
                    <a:lnTo>
                      <a:pt x="245" y="63"/>
                    </a:lnTo>
                    <a:lnTo>
                      <a:pt x="245" y="60"/>
                    </a:lnTo>
                    <a:lnTo>
                      <a:pt x="245" y="60"/>
                    </a:lnTo>
                    <a:lnTo>
                      <a:pt x="244" y="57"/>
                    </a:lnTo>
                    <a:lnTo>
                      <a:pt x="243" y="55"/>
                    </a:lnTo>
                    <a:lnTo>
                      <a:pt x="242" y="53"/>
                    </a:lnTo>
                    <a:lnTo>
                      <a:pt x="238" y="53"/>
                    </a:lnTo>
                    <a:lnTo>
                      <a:pt x="236" y="53"/>
                    </a:lnTo>
                    <a:lnTo>
                      <a:pt x="236" y="62"/>
                    </a:lnTo>
                    <a:lnTo>
                      <a:pt x="236" y="74"/>
                    </a:lnTo>
                    <a:lnTo>
                      <a:pt x="236" y="85"/>
                    </a:lnTo>
                    <a:lnTo>
                      <a:pt x="236" y="104"/>
                    </a:lnTo>
                    <a:lnTo>
                      <a:pt x="236" y="120"/>
                    </a:lnTo>
                    <a:lnTo>
                      <a:pt x="236" y="134"/>
                    </a:lnTo>
                    <a:lnTo>
                      <a:pt x="236" y="146"/>
                    </a:lnTo>
                    <a:lnTo>
                      <a:pt x="236" y="155"/>
                    </a:lnTo>
                    <a:lnTo>
                      <a:pt x="236" y="161"/>
                    </a:lnTo>
                    <a:lnTo>
                      <a:pt x="236" y="168"/>
                    </a:lnTo>
                    <a:lnTo>
                      <a:pt x="236" y="170"/>
                    </a:lnTo>
                    <a:lnTo>
                      <a:pt x="236" y="174"/>
                    </a:lnTo>
                    <a:lnTo>
                      <a:pt x="236" y="174"/>
                    </a:lnTo>
                    <a:lnTo>
                      <a:pt x="236" y="175"/>
                    </a:lnTo>
                    <a:lnTo>
                      <a:pt x="236" y="176"/>
                    </a:lnTo>
                    <a:lnTo>
                      <a:pt x="234" y="178"/>
                    </a:lnTo>
                    <a:lnTo>
                      <a:pt x="234" y="181"/>
                    </a:lnTo>
                    <a:lnTo>
                      <a:pt x="231" y="182"/>
                    </a:lnTo>
                    <a:lnTo>
                      <a:pt x="228" y="182"/>
                    </a:lnTo>
                    <a:lnTo>
                      <a:pt x="207" y="183"/>
                    </a:lnTo>
                    <a:lnTo>
                      <a:pt x="188" y="188"/>
                    </a:lnTo>
                    <a:lnTo>
                      <a:pt x="172" y="194"/>
                    </a:lnTo>
                    <a:lnTo>
                      <a:pt x="158" y="201"/>
                    </a:lnTo>
                    <a:lnTo>
                      <a:pt x="149" y="206"/>
                    </a:lnTo>
                    <a:lnTo>
                      <a:pt x="146" y="207"/>
                    </a:lnTo>
                    <a:close/>
                    <a:moveTo>
                      <a:pt x="24" y="53"/>
                    </a:moveTo>
                    <a:lnTo>
                      <a:pt x="20" y="53"/>
                    </a:lnTo>
                    <a:lnTo>
                      <a:pt x="20" y="53"/>
                    </a:lnTo>
                    <a:lnTo>
                      <a:pt x="20" y="53"/>
                    </a:lnTo>
                    <a:lnTo>
                      <a:pt x="17" y="53"/>
                    </a:lnTo>
                    <a:lnTo>
                      <a:pt x="15" y="55"/>
                    </a:lnTo>
                    <a:lnTo>
                      <a:pt x="14" y="57"/>
                    </a:lnTo>
                    <a:lnTo>
                      <a:pt x="13" y="60"/>
                    </a:lnTo>
                    <a:lnTo>
                      <a:pt x="13" y="85"/>
                    </a:lnTo>
                    <a:lnTo>
                      <a:pt x="13" y="106"/>
                    </a:lnTo>
                    <a:lnTo>
                      <a:pt x="13" y="124"/>
                    </a:lnTo>
                    <a:lnTo>
                      <a:pt x="13" y="140"/>
                    </a:lnTo>
                    <a:lnTo>
                      <a:pt x="13" y="154"/>
                    </a:lnTo>
                    <a:lnTo>
                      <a:pt x="13" y="164"/>
                    </a:lnTo>
                    <a:lnTo>
                      <a:pt x="13" y="174"/>
                    </a:lnTo>
                    <a:lnTo>
                      <a:pt x="13" y="182"/>
                    </a:lnTo>
                    <a:lnTo>
                      <a:pt x="13" y="188"/>
                    </a:lnTo>
                    <a:lnTo>
                      <a:pt x="13" y="191"/>
                    </a:lnTo>
                    <a:lnTo>
                      <a:pt x="13" y="195"/>
                    </a:lnTo>
                    <a:lnTo>
                      <a:pt x="13" y="196"/>
                    </a:lnTo>
                    <a:lnTo>
                      <a:pt x="13" y="198"/>
                    </a:lnTo>
                    <a:lnTo>
                      <a:pt x="13" y="198"/>
                    </a:lnTo>
                    <a:lnTo>
                      <a:pt x="14" y="202"/>
                    </a:lnTo>
                    <a:lnTo>
                      <a:pt x="15" y="204"/>
                    </a:lnTo>
                    <a:lnTo>
                      <a:pt x="17" y="207"/>
                    </a:lnTo>
                    <a:lnTo>
                      <a:pt x="20" y="207"/>
                    </a:lnTo>
                    <a:lnTo>
                      <a:pt x="39" y="207"/>
                    </a:lnTo>
                    <a:lnTo>
                      <a:pt x="58" y="207"/>
                    </a:lnTo>
                    <a:lnTo>
                      <a:pt x="76" y="207"/>
                    </a:lnTo>
                    <a:lnTo>
                      <a:pt x="92" y="207"/>
                    </a:lnTo>
                    <a:lnTo>
                      <a:pt x="107" y="207"/>
                    </a:lnTo>
                    <a:lnTo>
                      <a:pt x="113" y="207"/>
                    </a:lnTo>
                    <a:lnTo>
                      <a:pt x="111" y="206"/>
                    </a:lnTo>
                    <a:lnTo>
                      <a:pt x="101" y="201"/>
                    </a:lnTo>
                    <a:lnTo>
                      <a:pt x="87" y="194"/>
                    </a:lnTo>
                    <a:lnTo>
                      <a:pt x="70" y="188"/>
                    </a:lnTo>
                    <a:lnTo>
                      <a:pt x="52" y="183"/>
                    </a:lnTo>
                    <a:lnTo>
                      <a:pt x="30" y="182"/>
                    </a:lnTo>
                    <a:lnTo>
                      <a:pt x="28" y="182"/>
                    </a:lnTo>
                    <a:lnTo>
                      <a:pt x="25" y="181"/>
                    </a:lnTo>
                    <a:lnTo>
                      <a:pt x="24" y="178"/>
                    </a:lnTo>
                    <a:lnTo>
                      <a:pt x="24" y="176"/>
                    </a:lnTo>
                    <a:lnTo>
                      <a:pt x="24" y="161"/>
                    </a:lnTo>
                    <a:lnTo>
                      <a:pt x="24" y="146"/>
                    </a:lnTo>
                    <a:lnTo>
                      <a:pt x="24" y="132"/>
                    </a:lnTo>
                    <a:lnTo>
                      <a:pt x="24" y="119"/>
                    </a:lnTo>
                    <a:lnTo>
                      <a:pt x="24" y="108"/>
                    </a:lnTo>
                    <a:lnTo>
                      <a:pt x="24" y="97"/>
                    </a:lnTo>
                    <a:lnTo>
                      <a:pt x="24" y="78"/>
                    </a:lnTo>
                    <a:lnTo>
                      <a:pt x="24" y="62"/>
                    </a:lnTo>
                    <a:lnTo>
                      <a:pt x="24" y="53"/>
                    </a:lnTo>
                    <a:close/>
                  </a:path>
                </a:pathLst>
              </a:custGeom>
              <a:solidFill>
                <a:srgbClr val="C00000"/>
              </a:solidFill>
              <a:ln w="12700">
                <a:noFill/>
              </a:ln>
            </p:spPr>
            <p:txBody>
              <a:bodyPr/>
              <a:lstStyle/>
              <a:p>
                <a:endParaRPr lang="zh-CN" altLang="en-US"/>
              </a:p>
            </p:txBody>
          </p:sp>
        </p:grpSp>
        <p:sp>
          <p:nvSpPr>
            <p:cNvPr id="21" name="194938"/>
            <p:cNvSpPr/>
            <p:nvPr>
              <p:custDataLst>
                <p:tags r:id="rId18"/>
              </p:custDataLst>
            </p:nvPr>
          </p:nvSpPr>
          <p:spPr>
            <a:xfrm>
              <a:off x="2649" y="983"/>
              <a:ext cx="4301" cy="788"/>
            </a:xfrm>
            <a:prstGeom prst="rect">
              <a:avLst/>
            </a:prstGeom>
            <a:noFill/>
            <a:ln w="9525">
              <a:noFill/>
            </a:ln>
          </p:spPr>
          <p:txBody>
            <a:bodyPr wrap="square" anchor="t" anchorCtr="0">
              <a:spAutoFit/>
            </a:bodyPr>
            <a:lstStyle/>
            <a:p>
              <a:pPr algn="ctr"/>
              <a:r>
                <a:rPr lang="zh-CN" altLang="en-US" sz="3200" b="1">
                  <a:solidFill>
                    <a:schemeClr val="bg1"/>
                  </a:solidFill>
                  <a:latin typeface="楷体" panose="02010609060101010101" pitchFamily="49" charset="-122"/>
                  <a:ea typeface="楷体" panose="02010609060101010101" pitchFamily="49" charset="-122"/>
                </a:rPr>
                <a:t>拓展延伸</a:t>
              </a:r>
              <a:endParaRPr lang="zh-CN" altLang="en-US" sz="3200" b="1">
                <a:solidFill>
                  <a:schemeClr val="bg1"/>
                </a:solidFill>
                <a:latin typeface="楷体" panose="02010609060101010101" pitchFamily="49" charset="-122"/>
                <a:ea typeface="楷体" panose="02010609060101010101" pitchFamily="49" charset="-122"/>
              </a:endParaRPr>
            </a:p>
          </p:txBody>
        </p:sp>
      </p:grpSp>
      <p:sp>
        <p:nvSpPr>
          <p:cNvPr id="24" name="矩形 133"/>
          <p:cNvSpPr/>
          <p:nvPr>
            <p:custDataLst>
              <p:tags r:id="rId19"/>
            </p:custDataLst>
          </p:nvPr>
        </p:nvSpPr>
        <p:spPr>
          <a:xfrm flipV="1">
            <a:off x="1164964" y="4337368"/>
            <a:ext cx="9950450" cy="90488"/>
          </a:xfrm>
          <a:prstGeom prst="rect">
            <a:avLst/>
          </a:prstGeom>
          <a:solidFill>
            <a:srgbClr val="000000">
              <a:alpha val="39999"/>
            </a:srgbClr>
          </a:solidFill>
          <a:ln w="12700">
            <a:noFill/>
          </a:ln>
        </p:spPr>
        <p:txBody>
          <a:bodyPr anchor="ctr"/>
          <a:lstStyle/>
          <a:p>
            <a:pPr algn="ctr"/>
            <a:endParaRPr lang="zh-CN" altLang="en-US">
              <a:solidFill>
                <a:srgbClr val="FFFFFF"/>
              </a:solidFill>
              <a:latin typeface="等线" panose="02010600030101010101" charset="-122"/>
              <a:ea typeface="等线" panose="02010600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500" fill="hold"/>
                                        <p:tgtEl>
                                          <p:spTgt spid="6"/>
                                        </p:tgtEl>
                                        <p:attrNameLst>
                                          <p:attrName>ppt_x</p:attrName>
                                        </p:attrNameLst>
                                      </p:cBhvr>
                                      <p:tavLst>
                                        <p:tav tm="0">
                                          <p:val>
                                            <p:strVal val="#ppt_x"/>
                                          </p:val>
                                        </p:tav>
                                        <p:tav tm="100000">
                                          <p:val>
                                            <p:strVal val="#ppt_x"/>
                                          </p:val>
                                        </p:tav>
                                      </p:tavLst>
                                    </p:anim>
                                    <p:anim calcmode="lin" valueType="num">
                                      <p:cBhvr additive="base">
                                        <p:cTn id="7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p:bldP spid="10" grpId="0"/>
      <p:bldP spid="11" grpId="0"/>
      <p:bldP spid="12" grpId="0"/>
      <p:bldP spid="13" grpId="0"/>
      <p:bldP spid="14" grpId="0"/>
      <p:bldP spid="15" grpId="0"/>
      <p:bldP spid="16" grpId="0" animBg="1"/>
      <p:bldP spid="17" grpId="0" animBg="1"/>
      <p:bldP spid="18"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形状 49"/>
          <p:cNvSpPr/>
          <p:nvPr/>
        </p:nvSpPr>
        <p:spPr>
          <a:xfrm>
            <a:off x="3213184" y="866550"/>
            <a:ext cx="5308835" cy="715775"/>
          </a:xfrm>
          <a:custGeom>
            <a:avLst/>
            <a:gdLst>
              <a:gd name="rtl" fmla="*/ 837604 w 3326604"/>
              <a:gd name="rtt" fmla="*/ 148460 h 669321"/>
              <a:gd name="rtr" fmla="*/ 3186004 w 3326604"/>
              <a:gd name="rtb" fmla="*/ 520860 h 669321"/>
            </a:gdLst>
            <a:ahLst/>
            <a:cxnLst/>
            <a:rect l="rtl" t="rtt" r="rtr" b="rtb"/>
            <a:pathLst>
              <a:path w="3326604" h="669321" stroke="0">
                <a:moveTo>
                  <a:pt x="0" y="0"/>
                </a:moveTo>
                <a:lnTo>
                  <a:pt x="3326604" y="0"/>
                </a:lnTo>
                <a:lnTo>
                  <a:pt x="3326604" y="669321"/>
                </a:lnTo>
                <a:lnTo>
                  <a:pt x="0" y="669321"/>
                </a:lnTo>
                <a:lnTo>
                  <a:pt x="0" y="0"/>
                </a:lnTo>
                <a:close/>
              </a:path>
              <a:path w="3326604" h="669321" fill="none">
                <a:moveTo>
                  <a:pt x="0" y="0"/>
                </a:moveTo>
                <a:lnTo>
                  <a:pt x="3326604" y="0"/>
                </a:lnTo>
                <a:lnTo>
                  <a:pt x="3326604" y="669321"/>
                </a:lnTo>
                <a:lnTo>
                  <a:pt x="0" y="669321"/>
                </a:lnTo>
                <a:lnTo>
                  <a:pt x="0" y="0"/>
                </a:lnTo>
                <a:close/>
              </a:path>
            </a:pathLst>
          </a:custGeom>
          <a:solidFill>
            <a:srgbClr val="FFFFFF"/>
          </a:solidFill>
          <a:ln w="30400" cap="flat">
            <a:solidFill>
              <a:srgbClr val="42B296"/>
            </a:solidFill>
            <a:miter/>
          </a:ln>
        </p:spPr>
        <p:txBody>
          <a:bodyPr wrap="square" lIns="38100" tIns="38100" rIns="38100" bIns="38100" rtlCol="0" anchor="ctr"/>
          <a:lstStyle/>
          <a:p>
            <a:pPr algn="ctr"/>
            <a:r>
              <a:rPr lang="zh-CN" altLang="en-US" sz="2800" b="1" dirty="0">
                <a:solidFill>
                  <a:srgbClr val="454545"/>
                </a:solidFill>
                <a:latin typeface="禹卫行书字体"/>
                <a:ea typeface="禹卫行书字体"/>
                <a:cs typeface="禹卫行书字体"/>
              </a:rPr>
              <a:t>新民主主义革命的胜利</a:t>
            </a:r>
            <a:endParaRPr lang="zh-CN" altLang="en-US" sz="2800" b="1" dirty="0">
              <a:solidFill>
                <a:srgbClr val="454545"/>
              </a:solidFill>
              <a:latin typeface="禹卫行书字体"/>
              <a:ea typeface="禹卫行书字体"/>
              <a:cs typeface="禹卫行书字体"/>
            </a:endParaRPr>
          </a:p>
        </p:txBody>
      </p:sp>
      <p:grpSp>
        <p:nvGrpSpPr>
          <p:cNvPr id="51" name="中国"/>
          <p:cNvGrpSpPr/>
          <p:nvPr/>
        </p:nvGrpSpPr>
        <p:grpSpPr>
          <a:xfrm>
            <a:off x="3473946" y="974476"/>
            <a:ext cx="716787" cy="453131"/>
            <a:chOff x="3170448" y="-393141"/>
            <a:chExt cx="643804" cy="433721"/>
          </a:xfrm>
        </p:grpSpPr>
        <p:sp>
          <p:nvSpPr>
            <p:cNvPr id="90" name="任意多边形: 形状 89"/>
            <p:cNvSpPr/>
            <p:nvPr/>
          </p:nvSpPr>
          <p:spPr>
            <a:xfrm>
              <a:off x="3170448" y="-393141"/>
              <a:ext cx="643804" cy="433721"/>
            </a:xfrm>
            <a:custGeom>
              <a:avLst/>
              <a:gdLst/>
              <a:ahLst/>
              <a:cxnLst/>
              <a:rect l="l" t="t" r="r" b="b"/>
              <a:pathLst>
                <a:path w="643804" h="433721" stroke="0">
                  <a:moveTo>
                    <a:pt x="0" y="0"/>
                  </a:moveTo>
                  <a:lnTo>
                    <a:pt x="643804" y="0"/>
                  </a:lnTo>
                  <a:lnTo>
                    <a:pt x="643804" y="433721"/>
                  </a:lnTo>
                  <a:lnTo>
                    <a:pt x="0" y="433721"/>
                  </a:lnTo>
                  <a:lnTo>
                    <a:pt x="0" y="0"/>
                  </a:lnTo>
                  <a:close/>
                </a:path>
                <a:path w="643804" h="433721" fill="none">
                  <a:moveTo>
                    <a:pt x="0" y="0"/>
                  </a:moveTo>
                  <a:lnTo>
                    <a:pt x="643804" y="0"/>
                  </a:lnTo>
                  <a:lnTo>
                    <a:pt x="643804" y="433721"/>
                  </a:lnTo>
                  <a:lnTo>
                    <a:pt x="0" y="433721"/>
                  </a:lnTo>
                  <a:lnTo>
                    <a:pt x="0" y="0"/>
                  </a:lnTo>
                  <a:close/>
                </a:path>
              </a:pathLst>
            </a:custGeom>
            <a:solidFill>
              <a:srgbClr val="E00024"/>
            </a:solidFill>
            <a:ln w="7600" cap="flat">
              <a:noFill/>
              <a:miter/>
            </a:ln>
          </p:spPr>
        </p:sp>
        <p:sp>
          <p:nvSpPr>
            <p:cNvPr id="91" name="任意多边形: 形状 90"/>
            <p:cNvSpPr/>
            <p:nvPr/>
          </p:nvSpPr>
          <p:spPr>
            <a:xfrm>
              <a:off x="3216655" y="-349401"/>
              <a:ext cx="121636" cy="116212"/>
            </a:xfrm>
            <a:custGeom>
              <a:avLst/>
              <a:gdLst/>
              <a:ahLst/>
              <a:cxnLst/>
              <a:rect l="l" t="t" r="r" b="b"/>
              <a:pathLst>
                <a:path w="121636" h="116212" stroke="0">
                  <a:moveTo>
                    <a:pt x="60265" y="0"/>
                  </a:moveTo>
                  <a:lnTo>
                    <a:pt x="46180" y="44138"/>
                  </a:lnTo>
                  <a:lnTo>
                    <a:pt x="0" y="44138"/>
                  </a:lnTo>
                  <a:lnTo>
                    <a:pt x="37597" y="71515"/>
                  </a:lnTo>
                  <a:lnTo>
                    <a:pt x="22669" y="116212"/>
                  </a:lnTo>
                  <a:lnTo>
                    <a:pt x="60265" y="88835"/>
                  </a:lnTo>
                  <a:lnTo>
                    <a:pt x="98415" y="116212"/>
                  </a:lnTo>
                  <a:lnTo>
                    <a:pt x="82934" y="71515"/>
                  </a:lnTo>
                  <a:lnTo>
                    <a:pt x="121636" y="44138"/>
                  </a:lnTo>
                  <a:lnTo>
                    <a:pt x="75746" y="44138"/>
                  </a:lnTo>
                  <a:lnTo>
                    <a:pt x="60265" y="0"/>
                  </a:lnTo>
                  <a:close/>
                </a:path>
                <a:path w="121636" h="116212" fill="none">
                  <a:moveTo>
                    <a:pt x="60265" y="0"/>
                  </a:moveTo>
                  <a:lnTo>
                    <a:pt x="46180" y="44138"/>
                  </a:lnTo>
                  <a:lnTo>
                    <a:pt x="0" y="44138"/>
                  </a:lnTo>
                  <a:lnTo>
                    <a:pt x="37597" y="71515"/>
                  </a:lnTo>
                  <a:lnTo>
                    <a:pt x="22669" y="116212"/>
                  </a:lnTo>
                  <a:lnTo>
                    <a:pt x="60265" y="88835"/>
                  </a:lnTo>
                  <a:lnTo>
                    <a:pt x="98415" y="116212"/>
                  </a:lnTo>
                  <a:lnTo>
                    <a:pt x="82934" y="71515"/>
                  </a:lnTo>
                  <a:lnTo>
                    <a:pt x="121636" y="44138"/>
                  </a:lnTo>
                  <a:lnTo>
                    <a:pt x="75746" y="44138"/>
                  </a:lnTo>
                  <a:lnTo>
                    <a:pt x="60265" y="0"/>
                  </a:lnTo>
                  <a:close/>
                </a:path>
              </a:pathLst>
            </a:custGeom>
            <a:solidFill>
              <a:srgbClr val="FFFF00"/>
            </a:solidFill>
            <a:ln w="7600" cap="flat">
              <a:solidFill>
                <a:srgbClr val="FFDE00"/>
              </a:solidFill>
              <a:miter/>
            </a:ln>
          </p:spPr>
        </p:sp>
        <p:sp>
          <p:nvSpPr>
            <p:cNvPr id="92" name="任意多边形: 形状 91"/>
            <p:cNvSpPr/>
            <p:nvPr/>
          </p:nvSpPr>
          <p:spPr>
            <a:xfrm rot="1350000">
              <a:off x="3365361" y="-371775"/>
              <a:ext cx="40672" cy="38739"/>
            </a:xfrm>
            <a:custGeom>
              <a:avLst/>
              <a:gdLst/>
              <a:ahLst/>
              <a:cxnLst/>
              <a:rect l="l" t="t" r="r" b="b"/>
              <a:pathLst>
                <a:path w="40672" h="38739" stroke="0">
                  <a:moveTo>
                    <a:pt x="20151" y="0"/>
                  </a:moveTo>
                  <a:lnTo>
                    <a:pt x="15441" y="14713"/>
                  </a:lnTo>
                  <a:lnTo>
                    <a:pt x="0" y="14713"/>
                  </a:lnTo>
                  <a:lnTo>
                    <a:pt x="12571" y="23839"/>
                  </a:lnTo>
                  <a:lnTo>
                    <a:pt x="7580" y="38739"/>
                  </a:lnTo>
                  <a:lnTo>
                    <a:pt x="20151" y="29613"/>
                  </a:lnTo>
                  <a:lnTo>
                    <a:pt x="32907" y="38739"/>
                  </a:lnTo>
                  <a:lnTo>
                    <a:pt x="27731" y="23839"/>
                  </a:lnTo>
                  <a:lnTo>
                    <a:pt x="40672" y="14713"/>
                  </a:lnTo>
                  <a:lnTo>
                    <a:pt x="25327" y="14713"/>
                  </a:lnTo>
                  <a:lnTo>
                    <a:pt x="20151" y="0"/>
                  </a:lnTo>
                  <a:close/>
                </a:path>
                <a:path w="40672" h="38739" fill="none">
                  <a:moveTo>
                    <a:pt x="20151" y="0"/>
                  </a:moveTo>
                  <a:lnTo>
                    <a:pt x="15441" y="14713"/>
                  </a:lnTo>
                  <a:lnTo>
                    <a:pt x="0" y="14713"/>
                  </a:lnTo>
                  <a:lnTo>
                    <a:pt x="12571" y="23839"/>
                  </a:lnTo>
                  <a:lnTo>
                    <a:pt x="7580" y="38739"/>
                  </a:lnTo>
                  <a:lnTo>
                    <a:pt x="20151" y="29613"/>
                  </a:lnTo>
                  <a:lnTo>
                    <a:pt x="32907" y="38739"/>
                  </a:lnTo>
                  <a:lnTo>
                    <a:pt x="27731" y="23839"/>
                  </a:lnTo>
                  <a:lnTo>
                    <a:pt x="40672" y="14713"/>
                  </a:lnTo>
                  <a:lnTo>
                    <a:pt x="25327" y="14713"/>
                  </a:lnTo>
                  <a:lnTo>
                    <a:pt x="20151" y="0"/>
                  </a:lnTo>
                  <a:close/>
                </a:path>
              </a:pathLst>
            </a:custGeom>
            <a:solidFill>
              <a:srgbClr val="FFFF00"/>
            </a:solidFill>
            <a:ln w="7600" cap="flat">
              <a:solidFill>
                <a:srgbClr val="FFDE00"/>
              </a:solidFill>
              <a:miter/>
            </a:ln>
          </p:spPr>
        </p:sp>
        <p:sp>
          <p:nvSpPr>
            <p:cNvPr id="93" name="任意多边形: 形状 92"/>
            <p:cNvSpPr/>
            <p:nvPr/>
          </p:nvSpPr>
          <p:spPr>
            <a:xfrm rot="-1590000">
              <a:off x="3406732" y="-328185"/>
              <a:ext cx="40694" cy="38718"/>
            </a:xfrm>
            <a:custGeom>
              <a:avLst/>
              <a:gdLst/>
              <a:ahLst/>
              <a:cxnLst/>
              <a:rect l="l" t="t" r="r" b="b"/>
              <a:pathLst>
                <a:path w="40694" h="38718" stroke="0">
                  <a:moveTo>
                    <a:pt x="20162" y="0"/>
                  </a:moveTo>
                  <a:lnTo>
                    <a:pt x="15450" y="14705"/>
                  </a:lnTo>
                  <a:lnTo>
                    <a:pt x="0" y="14705"/>
                  </a:lnTo>
                  <a:lnTo>
                    <a:pt x="12578" y="23826"/>
                  </a:lnTo>
                  <a:lnTo>
                    <a:pt x="7584" y="38718"/>
                  </a:lnTo>
                  <a:lnTo>
                    <a:pt x="20162" y="29597"/>
                  </a:lnTo>
                  <a:lnTo>
                    <a:pt x="32925" y="38718"/>
                  </a:lnTo>
                  <a:lnTo>
                    <a:pt x="27746" y="23826"/>
                  </a:lnTo>
                  <a:lnTo>
                    <a:pt x="40694" y="14705"/>
                  </a:lnTo>
                  <a:lnTo>
                    <a:pt x="25341" y="14705"/>
                  </a:lnTo>
                  <a:lnTo>
                    <a:pt x="20162" y="0"/>
                  </a:lnTo>
                  <a:close/>
                </a:path>
                <a:path w="40694" h="38718" fill="none">
                  <a:moveTo>
                    <a:pt x="20162" y="0"/>
                  </a:moveTo>
                  <a:lnTo>
                    <a:pt x="15450" y="14705"/>
                  </a:lnTo>
                  <a:lnTo>
                    <a:pt x="0" y="14705"/>
                  </a:lnTo>
                  <a:lnTo>
                    <a:pt x="12578" y="23826"/>
                  </a:lnTo>
                  <a:lnTo>
                    <a:pt x="7584" y="38718"/>
                  </a:lnTo>
                  <a:lnTo>
                    <a:pt x="20162" y="29597"/>
                  </a:lnTo>
                  <a:lnTo>
                    <a:pt x="32925" y="38718"/>
                  </a:lnTo>
                  <a:lnTo>
                    <a:pt x="27746" y="23826"/>
                  </a:lnTo>
                  <a:lnTo>
                    <a:pt x="40694" y="14705"/>
                  </a:lnTo>
                  <a:lnTo>
                    <a:pt x="25341" y="14705"/>
                  </a:lnTo>
                  <a:lnTo>
                    <a:pt x="20162" y="0"/>
                  </a:lnTo>
                  <a:close/>
                </a:path>
              </a:pathLst>
            </a:custGeom>
            <a:solidFill>
              <a:srgbClr val="FFFF00"/>
            </a:solidFill>
            <a:ln w="7600" cap="flat">
              <a:solidFill>
                <a:srgbClr val="FFDE00"/>
              </a:solidFill>
              <a:miter/>
            </a:ln>
          </p:spPr>
        </p:sp>
        <p:sp>
          <p:nvSpPr>
            <p:cNvPr id="94" name="任意多边形: 形状 93"/>
            <p:cNvSpPr/>
            <p:nvPr/>
          </p:nvSpPr>
          <p:spPr>
            <a:xfrm>
              <a:off x="3407493" y="-263329"/>
              <a:ext cx="40609" cy="38798"/>
            </a:xfrm>
            <a:custGeom>
              <a:avLst/>
              <a:gdLst/>
              <a:ahLst/>
              <a:cxnLst/>
              <a:rect l="l" t="t" r="r" b="b"/>
              <a:pathLst>
                <a:path w="40609" h="38798" stroke="0">
                  <a:moveTo>
                    <a:pt x="20120" y="0"/>
                  </a:moveTo>
                  <a:lnTo>
                    <a:pt x="15418" y="14736"/>
                  </a:lnTo>
                  <a:lnTo>
                    <a:pt x="0" y="14736"/>
                  </a:lnTo>
                  <a:lnTo>
                    <a:pt x="12552" y="23876"/>
                  </a:lnTo>
                  <a:lnTo>
                    <a:pt x="7568" y="38798"/>
                  </a:lnTo>
                  <a:lnTo>
                    <a:pt x="20120" y="29658"/>
                  </a:lnTo>
                  <a:lnTo>
                    <a:pt x="32856" y="38798"/>
                  </a:lnTo>
                  <a:lnTo>
                    <a:pt x="27688" y="23876"/>
                  </a:lnTo>
                  <a:lnTo>
                    <a:pt x="40609" y="14736"/>
                  </a:lnTo>
                  <a:lnTo>
                    <a:pt x="25288" y="14736"/>
                  </a:lnTo>
                  <a:lnTo>
                    <a:pt x="20120" y="0"/>
                  </a:lnTo>
                  <a:close/>
                </a:path>
                <a:path w="40609" h="38798" fill="none">
                  <a:moveTo>
                    <a:pt x="20120" y="0"/>
                  </a:moveTo>
                  <a:lnTo>
                    <a:pt x="15418" y="14736"/>
                  </a:lnTo>
                  <a:lnTo>
                    <a:pt x="0" y="14736"/>
                  </a:lnTo>
                  <a:lnTo>
                    <a:pt x="12552" y="23876"/>
                  </a:lnTo>
                  <a:lnTo>
                    <a:pt x="7568" y="38798"/>
                  </a:lnTo>
                  <a:lnTo>
                    <a:pt x="20120" y="29658"/>
                  </a:lnTo>
                  <a:lnTo>
                    <a:pt x="32856" y="38798"/>
                  </a:lnTo>
                  <a:lnTo>
                    <a:pt x="27688" y="23876"/>
                  </a:lnTo>
                  <a:lnTo>
                    <a:pt x="40609" y="14736"/>
                  </a:lnTo>
                  <a:lnTo>
                    <a:pt x="25288" y="14736"/>
                  </a:lnTo>
                  <a:lnTo>
                    <a:pt x="20120" y="0"/>
                  </a:lnTo>
                  <a:close/>
                </a:path>
              </a:pathLst>
            </a:custGeom>
            <a:solidFill>
              <a:srgbClr val="FFFF00"/>
            </a:solidFill>
            <a:ln w="7600" cap="flat">
              <a:solidFill>
                <a:srgbClr val="FFDE00"/>
              </a:solidFill>
              <a:miter/>
            </a:ln>
          </p:spPr>
        </p:sp>
        <p:sp>
          <p:nvSpPr>
            <p:cNvPr id="95" name="任意多边形: 形状 94"/>
            <p:cNvSpPr/>
            <p:nvPr/>
          </p:nvSpPr>
          <p:spPr>
            <a:xfrm rot="1218000">
              <a:off x="3365374" y="-219146"/>
              <a:ext cx="40661" cy="38749"/>
            </a:xfrm>
            <a:custGeom>
              <a:avLst/>
              <a:gdLst/>
              <a:ahLst/>
              <a:cxnLst/>
              <a:rect l="l" t="t" r="r" b="b"/>
              <a:pathLst>
                <a:path w="40661" h="38749" stroke="0">
                  <a:moveTo>
                    <a:pt x="20145" y="0"/>
                  </a:moveTo>
                  <a:lnTo>
                    <a:pt x="15437" y="14717"/>
                  </a:lnTo>
                  <a:lnTo>
                    <a:pt x="0" y="14717"/>
                  </a:lnTo>
                  <a:lnTo>
                    <a:pt x="12568" y="23846"/>
                  </a:lnTo>
                  <a:lnTo>
                    <a:pt x="7578" y="38749"/>
                  </a:lnTo>
                  <a:lnTo>
                    <a:pt x="20145" y="29621"/>
                  </a:lnTo>
                  <a:lnTo>
                    <a:pt x="32898" y="38749"/>
                  </a:lnTo>
                  <a:lnTo>
                    <a:pt x="27723" y="23846"/>
                  </a:lnTo>
                  <a:lnTo>
                    <a:pt x="40661" y="14717"/>
                  </a:lnTo>
                  <a:lnTo>
                    <a:pt x="25320" y="14717"/>
                  </a:lnTo>
                  <a:lnTo>
                    <a:pt x="20145" y="0"/>
                  </a:lnTo>
                  <a:close/>
                </a:path>
                <a:path w="40661" h="38749" fill="none">
                  <a:moveTo>
                    <a:pt x="20145" y="0"/>
                  </a:moveTo>
                  <a:lnTo>
                    <a:pt x="15437" y="14717"/>
                  </a:lnTo>
                  <a:lnTo>
                    <a:pt x="0" y="14717"/>
                  </a:lnTo>
                  <a:lnTo>
                    <a:pt x="12568" y="23846"/>
                  </a:lnTo>
                  <a:lnTo>
                    <a:pt x="7578" y="38749"/>
                  </a:lnTo>
                  <a:lnTo>
                    <a:pt x="20145" y="29621"/>
                  </a:lnTo>
                  <a:lnTo>
                    <a:pt x="32898" y="38749"/>
                  </a:lnTo>
                  <a:lnTo>
                    <a:pt x="27723" y="23846"/>
                  </a:lnTo>
                  <a:lnTo>
                    <a:pt x="40661" y="14717"/>
                  </a:lnTo>
                  <a:lnTo>
                    <a:pt x="25320" y="14717"/>
                  </a:lnTo>
                  <a:lnTo>
                    <a:pt x="20145" y="0"/>
                  </a:lnTo>
                  <a:close/>
                </a:path>
              </a:pathLst>
            </a:custGeom>
            <a:solidFill>
              <a:srgbClr val="FFFF00"/>
            </a:solidFill>
            <a:ln w="7600" cap="flat">
              <a:noFill/>
              <a:miter/>
            </a:ln>
          </p:spPr>
        </p:sp>
      </p:grpSp>
      <p:sp>
        <p:nvSpPr>
          <p:cNvPr id="52" name="FlexibleLine"/>
          <p:cNvSpPr/>
          <p:nvPr/>
        </p:nvSpPr>
        <p:spPr>
          <a:xfrm>
            <a:off x="4274091" y="5734124"/>
            <a:ext cx="303216" cy="290218"/>
          </a:xfrm>
          <a:custGeom>
            <a:avLst/>
            <a:gdLst/>
            <a:ahLst/>
            <a:cxnLst/>
            <a:rect l="l" t="t" r="r" b="b"/>
            <a:pathLst>
              <a:path w="190000" h="183920" fill="none">
                <a:moveTo>
                  <a:pt x="0" y="0"/>
                </a:moveTo>
                <a:lnTo>
                  <a:pt x="0" y="83600"/>
                </a:lnTo>
                <a:lnTo>
                  <a:pt x="0" y="115520"/>
                </a:lnTo>
                <a:cubicBezTo>
                  <a:pt x="0" y="128106"/>
                  <a:pt x="-1782" y="146743"/>
                  <a:pt x="5578" y="160181"/>
                </a:cubicBezTo>
                <a:cubicBezTo>
                  <a:pt x="13324" y="174323"/>
                  <a:pt x="28348" y="183920"/>
                  <a:pt x="45600" y="183920"/>
                </a:cubicBezTo>
                <a:lnTo>
                  <a:pt x="190000" y="183920"/>
                </a:lnTo>
              </a:path>
            </a:pathLst>
          </a:custGeom>
          <a:solidFill>
            <a:srgbClr val="5A7EF8"/>
          </a:solidFill>
          <a:ln w="15200" cap="rnd">
            <a:solidFill>
              <a:srgbClr val="5A7EF8"/>
            </a:solidFill>
            <a:round/>
          </a:ln>
        </p:spPr>
      </p:sp>
      <p:sp>
        <p:nvSpPr>
          <p:cNvPr id="54" name="FlexibleLine"/>
          <p:cNvSpPr/>
          <p:nvPr/>
        </p:nvSpPr>
        <p:spPr>
          <a:xfrm>
            <a:off x="6628672" y="2542867"/>
            <a:ext cx="279959" cy="2856465"/>
          </a:xfrm>
          <a:custGeom>
            <a:avLst/>
            <a:gdLst/>
            <a:ahLst/>
            <a:cxnLst/>
            <a:rect l="l" t="t" r="r" b="b"/>
            <a:pathLst>
              <a:path w="190000" h="1692520" fill="none">
                <a:moveTo>
                  <a:pt x="0" y="0"/>
                </a:moveTo>
                <a:lnTo>
                  <a:pt x="0" y="83600"/>
                </a:lnTo>
                <a:lnTo>
                  <a:pt x="0" y="1624120"/>
                </a:lnTo>
                <a:cubicBezTo>
                  <a:pt x="0" y="1636706"/>
                  <a:pt x="-1782" y="1655343"/>
                  <a:pt x="5578" y="1668781"/>
                </a:cubicBezTo>
                <a:cubicBezTo>
                  <a:pt x="13324" y="1682923"/>
                  <a:pt x="28348" y="1692520"/>
                  <a:pt x="45600" y="1692520"/>
                </a:cubicBezTo>
                <a:lnTo>
                  <a:pt x="190000" y="1692520"/>
                </a:lnTo>
              </a:path>
            </a:pathLst>
          </a:custGeom>
          <a:solidFill>
            <a:srgbClr val="42B296"/>
          </a:solidFill>
          <a:ln w="15200" cap="rnd">
            <a:solidFill>
              <a:srgbClr val="42B296"/>
            </a:solidFill>
            <a:round/>
          </a:ln>
        </p:spPr>
      </p:sp>
      <p:sp>
        <p:nvSpPr>
          <p:cNvPr id="56" name="FlexibleLine"/>
          <p:cNvSpPr/>
          <p:nvPr/>
        </p:nvSpPr>
        <p:spPr>
          <a:xfrm>
            <a:off x="6628037" y="2066618"/>
            <a:ext cx="267465" cy="3957724"/>
          </a:xfrm>
          <a:custGeom>
            <a:avLst/>
            <a:gdLst/>
            <a:ahLst/>
            <a:cxnLst/>
            <a:rect l="l" t="t" r="r" b="b"/>
            <a:pathLst>
              <a:path w="190000" h="2295960" fill="none">
                <a:moveTo>
                  <a:pt x="0" y="0"/>
                </a:moveTo>
                <a:lnTo>
                  <a:pt x="0" y="83600"/>
                </a:lnTo>
                <a:lnTo>
                  <a:pt x="0" y="2227560"/>
                </a:lnTo>
                <a:cubicBezTo>
                  <a:pt x="0" y="2240146"/>
                  <a:pt x="-1782" y="2258783"/>
                  <a:pt x="5578" y="2272221"/>
                </a:cubicBezTo>
                <a:cubicBezTo>
                  <a:pt x="13324" y="2286363"/>
                  <a:pt x="28348" y="2295960"/>
                  <a:pt x="45600" y="2295960"/>
                </a:cubicBezTo>
                <a:lnTo>
                  <a:pt x="190000" y="2295960"/>
                </a:lnTo>
              </a:path>
            </a:pathLst>
          </a:custGeom>
          <a:solidFill>
            <a:srgbClr val="42B296"/>
          </a:solidFill>
          <a:ln w="15200" cap="rnd">
            <a:solidFill>
              <a:srgbClr val="42B296"/>
            </a:solidFill>
            <a:round/>
          </a:ln>
        </p:spPr>
      </p:sp>
      <p:sp>
        <p:nvSpPr>
          <p:cNvPr id="57" name="任意多边形: 形状 56"/>
          <p:cNvSpPr/>
          <p:nvPr/>
        </p:nvSpPr>
        <p:spPr>
          <a:xfrm>
            <a:off x="600744" y="2111195"/>
            <a:ext cx="2825970" cy="766319"/>
          </a:xfrm>
          <a:custGeom>
            <a:avLst/>
            <a:gdLst>
              <a:gd name="rtl" fmla="*/ 135280 w 1770800"/>
              <a:gd name="rtt" fmla="*/ 57000 h 364800"/>
              <a:gd name="rtr" fmla="*/ 1647680 w 1770800"/>
              <a:gd name="rtb" fmla="*/ 307800 h 364800"/>
            </a:gdLst>
            <a:ahLst/>
            <a:cxnLst/>
            <a:rect l="rtl" t="rtt" r="rtr" b="rtb"/>
            <a:pathLst>
              <a:path w="1770800" h="364800" stroke="0">
                <a:moveTo>
                  <a:pt x="0" y="0"/>
                </a:moveTo>
                <a:lnTo>
                  <a:pt x="1770800" y="0"/>
                </a:lnTo>
                <a:lnTo>
                  <a:pt x="1770800" y="364800"/>
                </a:lnTo>
                <a:lnTo>
                  <a:pt x="0" y="364800"/>
                </a:lnTo>
                <a:lnTo>
                  <a:pt x="0" y="0"/>
                </a:lnTo>
                <a:close/>
              </a:path>
              <a:path w="1770800" h="364800" fill="none">
                <a:moveTo>
                  <a:pt x="0" y="0"/>
                </a:moveTo>
                <a:lnTo>
                  <a:pt x="1770800" y="0"/>
                </a:lnTo>
                <a:lnTo>
                  <a:pt x="1770800" y="364800"/>
                </a:lnTo>
                <a:lnTo>
                  <a:pt x="0" y="364800"/>
                </a:lnTo>
                <a:lnTo>
                  <a:pt x="0" y="0"/>
                </a:lnTo>
                <a:close/>
              </a:path>
            </a:pathLst>
          </a:custGeom>
          <a:noFill/>
          <a:ln w="15200" cap="flat">
            <a:solidFill>
              <a:srgbClr val="5A7EF8"/>
            </a:solidFill>
            <a:miter/>
          </a:ln>
        </p:spPr>
        <p:txBody>
          <a:bodyPr wrap="square" lIns="38100" tIns="38100" rIns="38100" bIns="38100" rtlCol="0" anchor="ctr"/>
          <a:lstStyle/>
          <a:p>
            <a:pPr algn="ctr"/>
            <a:r>
              <a:rPr lang="zh-CN" altLang="en-US" sz="2400" b="1" dirty="0">
                <a:solidFill>
                  <a:srgbClr val="454545"/>
                </a:solidFill>
                <a:latin typeface="楷体" panose="02010609060101010101" pitchFamily="49" charset="-122"/>
                <a:ea typeface="楷体" panose="02010609060101010101" pitchFamily="49" charset="-122"/>
                <a:cs typeface="楷体" panose="02010609060101010101" pitchFamily="49" charset="-122"/>
              </a:rPr>
              <a:t>近代中国探索复兴之路</a:t>
            </a:r>
            <a:endParaRPr lang="zh-CN" altLang="en-US" sz="2400" b="1"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58" name="任意多边形: 形状 57"/>
          <p:cNvSpPr/>
          <p:nvPr/>
        </p:nvSpPr>
        <p:spPr>
          <a:xfrm>
            <a:off x="5561353" y="2157965"/>
            <a:ext cx="2134639" cy="719550"/>
          </a:xfrm>
          <a:custGeom>
            <a:avLst/>
            <a:gdLst>
              <a:gd name="rtl" fmla="*/ 135280 w 1337600"/>
              <a:gd name="rtt" fmla="*/ 57000 h 364800"/>
              <a:gd name="rtr" fmla="*/ 1214480 w 1337600"/>
              <a:gd name="rtb" fmla="*/ 307800 h 364800"/>
            </a:gdLst>
            <a:ahLst/>
            <a:cxnLst/>
            <a:rect l="rtl" t="rtt" r="rtr" b="rtb"/>
            <a:pathLst>
              <a:path w="1337600" h="364800" stroke="0">
                <a:moveTo>
                  <a:pt x="0" y="0"/>
                </a:moveTo>
                <a:lnTo>
                  <a:pt x="1337600" y="0"/>
                </a:lnTo>
                <a:lnTo>
                  <a:pt x="1337600" y="364800"/>
                </a:lnTo>
                <a:lnTo>
                  <a:pt x="0" y="364800"/>
                </a:lnTo>
                <a:lnTo>
                  <a:pt x="0" y="0"/>
                </a:lnTo>
                <a:close/>
              </a:path>
              <a:path w="1337600" h="364800" fill="none">
                <a:moveTo>
                  <a:pt x="0" y="0"/>
                </a:moveTo>
                <a:lnTo>
                  <a:pt x="1337600" y="0"/>
                </a:lnTo>
                <a:lnTo>
                  <a:pt x="1337600" y="364800"/>
                </a:lnTo>
                <a:lnTo>
                  <a:pt x="0" y="364800"/>
                </a:lnTo>
                <a:lnTo>
                  <a:pt x="0" y="0"/>
                </a:lnTo>
                <a:close/>
              </a:path>
            </a:pathLst>
          </a:custGeom>
          <a:noFill/>
          <a:ln w="15200" cap="flat">
            <a:solidFill>
              <a:srgbClr val="42B296"/>
            </a:solidFill>
            <a:miter/>
          </a:ln>
        </p:spPr>
        <p:txBody>
          <a:bodyPr wrap="square" lIns="38100" tIns="38100" rIns="38100" bIns="38100" rtlCol="0" anchor="ctr"/>
          <a:lstStyle/>
          <a:p>
            <a:pPr algn="ctr"/>
            <a:r>
              <a:rPr lang="zh-CN" altLang="en-US" sz="2400" b="1" dirty="0">
                <a:solidFill>
                  <a:srgbClr val="454545"/>
                </a:solidFill>
                <a:latin typeface="楷体" panose="02010609060101010101" pitchFamily="49" charset="-122"/>
                <a:ea typeface="楷体" panose="02010609060101010101" pitchFamily="49" charset="-122"/>
                <a:cs typeface="楷体" panose="02010609060101010101" pitchFamily="49" charset="-122"/>
              </a:rPr>
              <a:t>新民主主义革命</a:t>
            </a:r>
            <a:endParaRPr lang="zh-CN" altLang="en-US" sz="2400" b="1"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59" name="任意多边形: 形状 58"/>
          <p:cNvSpPr/>
          <p:nvPr/>
        </p:nvSpPr>
        <p:spPr>
          <a:xfrm>
            <a:off x="9018012" y="2134356"/>
            <a:ext cx="1443307" cy="719550"/>
          </a:xfrm>
          <a:custGeom>
            <a:avLst/>
            <a:gdLst>
              <a:gd name="rtl" fmla="*/ 135280 w 904400"/>
              <a:gd name="rtt" fmla="*/ 57000 h 364800"/>
              <a:gd name="rtr" fmla="*/ 781280 w 904400"/>
              <a:gd name="rtb" fmla="*/ 307800 h 364800"/>
            </a:gdLst>
            <a:ahLst/>
            <a:cxnLst/>
            <a:rect l="rtl" t="rtt" r="rtr" b="rtb"/>
            <a:pathLst>
              <a:path w="904400" h="364800" stroke="0">
                <a:moveTo>
                  <a:pt x="0" y="0"/>
                </a:moveTo>
                <a:lnTo>
                  <a:pt x="904400" y="0"/>
                </a:lnTo>
                <a:lnTo>
                  <a:pt x="904400" y="364800"/>
                </a:lnTo>
                <a:lnTo>
                  <a:pt x="0" y="364800"/>
                </a:lnTo>
                <a:lnTo>
                  <a:pt x="0" y="0"/>
                </a:lnTo>
                <a:close/>
              </a:path>
              <a:path w="904400" h="364800" fill="none">
                <a:moveTo>
                  <a:pt x="0" y="0"/>
                </a:moveTo>
                <a:lnTo>
                  <a:pt x="904400" y="0"/>
                </a:lnTo>
                <a:lnTo>
                  <a:pt x="904400" y="364800"/>
                </a:lnTo>
                <a:lnTo>
                  <a:pt x="0" y="364800"/>
                </a:lnTo>
                <a:lnTo>
                  <a:pt x="0" y="0"/>
                </a:lnTo>
                <a:close/>
              </a:path>
            </a:pathLst>
          </a:custGeom>
          <a:noFill/>
          <a:ln w="15200" cap="flat">
            <a:solidFill>
              <a:srgbClr val="3DCFD1"/>
            </a:solidFill>
            <a:miter/>
          </a:ln>
        </p:spPr>
        <p:txBody>
          <a:bodyPr wrap="square" lIns="38100" tIns="38100" rIns="38100" bIns="38100" rtlCol="0" anchor="ctr"/>
          <a:lstStyle/>
          <a:p>
            <a:pPr algn="ctr"/>
            <a:r>
              <a:rPr lang="zh-CN" altLang="en-US" sz="2400" b="1" dirty="0">
                <a:solidFill>
                  <a:srgbClr val="454545"/>
                </a:solidFill>
                <a:latin typeface="楷体" panose="02010609060101010101" pitchFamily="49" charset="-122"/>
                <a:ea typeface="楷体" panose="02010609060101010101" pitchFamily="49" charset="-122"/>
                <a:cs typeface="楷体" panose="02010609060101010101" pitchFamily="49" charset="-122"/>
              </a:rPr>
              <a:t>革命</a:t>
            </a:r>
            <a:endParaRPr lang="en-US" altLang="zh-CN" sz="2400" b="1"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a:p>
            <a:pPr algn="ctr"/>
            <a:r>
              <a:rPr lang="zh-CN" altLang="en-US" sz="2400" b="1" dirty="0">
                <a:solidFill>
                  <a:srgbClr val="454545"/>
                </a:solidFill>
                <a:latin typeface="楷体" panose="02010609060101010101" pitchFamily="49" charset="-122"/>
                <a:ea typeface="楷体" panose="02010609060101010101" pitchFamily="49" charset="-122"/>
                <a:cs typeface="楷体" panose="02010609060101010101" pitchFamily="49" charset="-122"/>
              </a:rPr>
              <a:t>胜利</a:t>
            </a:r>
            <a:endParaRPr lang="zh-CN" altLang="en-US" sz="2400" b="1"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0" name="任意多边形: 形状 59"/>
          <p:cNvSpPr/>
          <p:nvPr/>
        </p:nvSpPr>
        <p:spPr>
          <a:xfrm>
            <a:off x="2260905" y="2963638"/>
            <a:ext cx="2863818" cy="635002"/>
          </a:xfrm>
          <a:custGeom>
            <a:avLst/>
            <a:gdLst>
              <a:gd name="rtl" fmla="*/ 66880 w 1276800"/>
              <a:gd name="rtt" fmla="*/ 19000 h 235600"/>
              <a:gd name="rtr" fmla="*/ 1222080 w 1276800"/>
              <a:gd name="rtb" fmla="*/ 216600 h 235600"/>
            </a:gdLst>
            <a:ahLst/>
            <a:cxnLst/>
            <a:rect l="rtl" t="rtt" r="rtr" b="rtb"/>
            <a:pathLst>
              <a:path w="1276800" h="235600" stroke="0">
                <a:moveTo>
                  <a:pt x="0" y="0"/>
                </a:moveTo>
                <a:lnTo>
                  <a:pt x="1276800" y="0"/>
                </a:lnTo>
                <a:lnTo>
                  <a:pt x="1276800" y="235600"/>
                </a:lnTo>
                <a:lnTo>
                  <a:pt x="0" y="235600"/>
                </a:lnTo>
                <a:lnTo>
                  <a:pt x="0" y="0"/>
                </a:lnTo>
                <a:close/>
              </a:path>
              <a:path w="1276800" h="235600" fill="none">
                <a:moveTo>
                  <a:pt x="0" y="0"/>
                </a:moveTo>
                <a:lnTo>
                  <a:pt x="1276800" y="0"/>
                </a:lnTo>
                <a:lnTo>
                  <a:pt x="1276800" y="235600"/>
                </a:lnTo>
                <a:lnTo>
                  <a:pt x="0" y="235600"/>
                </a:lnTo>
                <a:lnTo>
                  <a:pt x="0" y="0"/>
                </a:lnTo>
                <a:close/>
              </a:path>
            </a:pathLst>
          </a:custGeom>
          <a:noFill/>
          <a:ln w="15200" cap="flat">
            <a:solidFill>
              <a:srgbClr val="5A7EF8"/>
            </a:solidFill>
            <a:miter/>
          </a:ln>
        </p:spPr>
        <p:txBody>
          <a:bodyPr wrap="square" lIns="38100" tIns="38100" rIns="38100" bIns="38100" rtlCol="0" anchor="ctr"/>
          <a:lstStyle/>
          <a:p>
            <a:pPr algn="ctr"/>
            <a:endParaRPr lang="en-US" altLang="zh-CN" sz="2100" dirty="0" smtClean="0">
              <a:solidFill>
                <a:srgbClr val="454545"/>
              </a:solidFill>
              <a:latin typeface="楷体" panose="02010609060101010101" pitchFamily="49" charset="-122"/>
              <a:ea typeface="楷体" panose="02010609060101010101" pitchFamily="49" charset="-122"/>
              <a:cs typeface="楷体" panose="02010609060101010101" pitchFamily="49" charset="-122"/>
            </a:endParaRPr>
          </a:p>
          <a:p>
            <a:pPr algn="ctr"/>
            <a:r>
              <a:rPr lang="zh-CN" altLang="en-US" sz="21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近代中国的社会性质</a:t>
            </a:r>
            <a:br>
              <a:rPr lang="en-US" altLang="zh-CN" sz="2100" dirty="0">
                <a:solidFill>
                  <a:srgbClr val="454545"/>
                </a:solidFill>
                <a:latin typeface="楷体" panose="02010609060101010101" pitchFamily="49" charset="-122"/>
                <a:ea typeface="楷体" panose="02010609060101010101" pitchFamily="49" charset="-122"/>
                <a:cs typeface="楷体" panose="02010609060101010101" pitchFamily="49" charset="-122"/>
              </a:rPr>
            </a:br>
            <a:endPar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1" name="任意多边形: 形状 60"/>
          <p:cNvSpPr/>
          <p:nvPr/>
        </p:nvSpPr>
        <p:spPr>
          <a:xfrm>
            <a:off x="2317223" y="3838234"/>
            <a:ext cx="3244408" cy="371767"/>
          </a:xfrm>
          <a:custGeom>
            <a:avLst/>
            <a:gdLst>
              <a:gd name="rtl" fmla="*/ 66880 w 995600"/>
              <a:gd name="rtt" fmla="*/ 19000 h 235600"/>
              <a:gd name="rtr" fmla="*/ 940880 w 995600"/>
              <a:gd name="rtb" fmla="*/ 216600 h 235600"/>
            </a:gdLst>
            <a:ahLst/>
            <a:cxnLst/>
            <a:rect l="rtl" t="rtt" r="rtr" b="rtb"/>
            <a:pathLst>
              <a:path w="995600" h="235600" stroke="0">
                <a:moveTo>
                  <a:pt x="0" y="0"/>
                </a:moveTo>
                <a:lnTo>
                  <a:pt x="995600" y="0"/>
                </a:lnTo>
                <a:lnTo>
                  <a:pt x="995600" y="235600"/>
                </a:lnTo>
                <a:lnTo>
                  <a:pt x="0" y="235600"/>
                </a:lnTo>
                <a:lnTo>
                  <a:pt x="0" y="0"/>
                </a:lnTo>
                <a:close/>
              </a:path>
              <a:path w="995600" h="235600" fill="none">
                <a:moveTo>
                  <a:pt x="0" y="0"/>
                </a:moveTo>
                <a:lnTo>
                  <a:pt x="995600" y="0"/>
                </a:lnTo>
                <a:lnTo>
                  <a:pt x="995600" y="235600"/>
                </a:lnTo>
                <a:lnTo>
                  <a:pt x="0" y="235600"/>
                </a:lnTo>
                <a:lnTo>
                  <a:pt x="0" y="0"/>
                </a:lnTo>
                <a:close/>
              </a:path>
            </a:pathLst>
          </a:custGeom>
          <a:noFill/>
          <a:ln w="15200" cap="flat">
            <a:solidFill>
              <a:srgbClr val="5A7EF8"/>
            </a:solidFill>
            <a:miter/>
          </a:ln>
        </p:spPr>
        <p:txBody>
          <a:bodyPr wrap="square" lIns="38100" tIns="38100" rIns="38100" bIns="38100" rtlCol="0" anchor="ctr"/>
          <a:lstStyle/>
          <a:p>
            <a:pPr algn="ctr"/>
            <a:r>
              <a:rPr lang="zh-CN" altLang="en-US"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近代中国的历史任务</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2" name="任意多边形: 形状 61"/>
          <p:cNvSpPr/>
          <p:nvPr/>
        </p:nvSpPr>
        <p:spPr>
          <a:xfrm>
            <a:off x="3412959" y="4344180"/>
            <a:ext cx="2274117" cy="599624"/>
          </a:xfrm>
          <a:custGeom>
            <a:avLst/>
            <a:gdLst>
              <a:gd name="rtl" fmla="*/ 66880 w 782800"/>
              <a:gd name="rtt" fmla="*/ 19000 h 380000"/>
              <a:gd name="rtr" fmla="*/ 728080 w 782800"/>
              <a:gd name="rtb" fmla="*/ 361000 h 380000"/>
            </a:gdLst>
            <a:ahLst/>
            <a:cxnLst/>
            <a:rect l="rtl" t="rtt" r="rtr" b="rtb"/>
            <a:pathLst>
              <a:path w="782800" h="380000" stroke="0">
                <a:moveTo>
                  <a:pt x="0" y="0"/>
                </a:moveTo>
                <a:lnTo>
                  <a:pt x="782800" y="0"/>
                </a:lnTo>
                <a:lnTo>
                  <a:pt x="782800" y="380000"/>
                </a:lnTo>
                <a:lnTo>
                  <a:pt x="0" y="380000"/>
                </a:lnTo>
                <a:lnTo>
                  <a:pt x="0" y="0"/>
                </a:lnTo>
                <a:close/>
              </a:path>
              <a:path w="782800" h="380000" fill="none">
                <a:moveTo>
                  <a:pt x="0" y="0"/>
                </a:moveTo>
                <a:lnTo>
                  <a:pt x="782800" y="0"/>
                </a:lnTo>
                <a:lnTo>
                  <a:pt x="782800" y="380000"/>
                </a:lnTo>
                <a:lnTo>
                  <a:pt x="0" y="380000"/>
                </a:lnTo>
                <a:lnTo>
                  <a:pt x="0" y="0"/>
                </a:lnTo>
                <a:close/>
              </a:path>
            </a:pathLst>
          </a:custGeom>
          <a:noFill/>
          <a:ln w="15200" cap="flat">
            <a:solidFill>
              <a:srgbClr val="5A7EF8"/>
            </a:solidFill>
            <a:miter/>
          </a:ln>
        </p:spPr>
        <p:txBody>
          <a:bodyPr wrap="square" lIns="38100" tIns="38100" rIns="38100" bIns="38100" rtlCol="0" anchor="ctr"/>
          <a:lstStyle/>
          <a:p>
            <a:pPr algn="ctr"/>
            <a:r>
              <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rPr>
              <a:t>各阶级对复兴</a:t>
            </a:r>
            <a:endPar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a:p>
            <a:pPr algn="ctr"/>
            <a:r>
              <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rPr>
              <a:t>之路的探索</a:t>
            </a:r>
            <a:endPar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3" name="任意多边形: 形状 62"/>
          <p:cNvSpPr/>
          <p:nvPr/>
        </p:nvSpPr>
        <p:spPr>
          <a:xfrm>
            <a:off x="3412959" y="5134499"/>
            <a:ext cx="2920899" cy="599624"/>
          </a:xfrm>
          <a:custGeom>
            <a:avLst/>
            <a:gdLst>
              <a:gd name="rtl" fmla="*/ 66880 w 1079200"/>
              <a:gd name="rtt" fmla="*/ 19000 h 380000"/>
              <a:gd name="rtr" fmla="*/ 1024480 w 1079200"/>
              <a:gd name="rtb" fmla="*/ 361000 h 380000"/>
            </a:gdLst>
            <a:ahLst/>
            <a:cxnLst/>
            <a:rect l="rtl" t="rtt" r="rtr" b="rtb"/>
            <a:pathLst>
              <a:path w="1079200" h="380000" stroke="0">
                <a:moveTo>
                  <a:pt x="0" y="0"/>
                </a:moveTo>
                <a:lnTo>
                  <a:pt x="1079200" y="0"/>
                </a:lnTo>
                <a:lnTo>
                  <a:pt x="1079200" y="380000"/>
                </a:lnTo>
                <a:lnTo>
                  <a:pt x="0" y="380000"/>
                </a:lnTo>
                <a:lnTo>
                  <a:pt x="0" y="0"/>
                </a:lnTo>
                <a:close/>
              </a:path>
              <a:path w="1079200" h="380000" fill="none">
                <a:moveTo>
                  <a:pt x="0" y="0"/>
                </a:moveTo>
                <a:lnTo>
                  <a:pt x="1079200" y="0"/>
                </a:lnTo>
                <a:lnTo>
                  <a:pt x="1079200" y="380000"/>
                </a:lnTo>
                <a:lnTo>
                  <a:pt x="0" y="380000"/>
                </a:lnTo>
                <a:lnTo>
                  <a:pt x="0" y="0"/>
                </a:lnTo>
                <a:close/>
              </a:path>
            </a:pathLst>
          </a:custGeom>
          <a:noFill/>
          <a:ln w="15200" cap="flat">
            <a:solidFill>
              <a:srgbClr val="5A7EF8"/>
            </a:solidFill>
            <a:miter/>
          </a:ln>
        </p:spPr>
        <p:txBody>
          <a:bodyPr wrap="square" lIns="38100" tIns="38100" rIns="38100" bIns="38100" rtlCol="0" anchor="ctr"/>
          <a:lstStyle/>
          <a:p>
            <a:pPr algn="ctr"/>
            <a:r>
              <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rPr>
              <a:t>结论：资本主义</a:t>
            </a:r>
            <a:br>
              <a:rPr lang="en-US" altLang="zh-CN" sz="2100" dirty="0">
                <a:solidFill>
                  <a:srgbClr val="454545"/>
                </a:solidFill>
                <a:latin typeface="楷体" panose="02010609060101010101" pitchFamily="49" charset="-122"/>
                <a:ea typeface="楷体" panose="02010609060101010101" pitchFamily="49" charset="-122"/>
                <a:cs typeface="楷体" panose="02010609060101010101" pitchFamily="49" charset="-122"/>
              </a:rPr>
            </a:br>
            <a:r>
              <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rPr>
              <a:t>道路在中国走不通</a:t>
            </a:r>
            <a:endParaRPr lang="zh-CN" altLang="en-US" sz="21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4" name="任意多边形: 形状 63"/>
          <p:cNvSpPr/>
          <p:nvPr/>
        </p:nvSpPr>
        <p:spPr>
          <a:xfrm>
            <a:off x="6945532" y="2947059"/>
            <a:ext cx="1716202" cy="371767"/>
          </a:xfrm>
          <a:custGeom>
            <a:avLst/>
            <a:gdLst>
              <a:gd name="rtl" fmla="*/ 66880 w 585200"/>
              <a:gd name="rtt" fmla="*/ 19000 h 235600"/>
              <a:gd name="rtr" fmla="*/ 530480 w 585200"/>
              <a:gd name="rtb" fmla="*/ 216600 h 235600"/>
            </a:gdLst>
            <a:ahLst/>
            <a:cxnLst/>
            <a:rect l="rtl" t="rtt" r="rtr" b="rtb"/>
            <a:pathLst>
              <a:path w="585200" h="235600" stroke="0">
                <a:moveTo>
                  <a:pt x="0" y="0"/>
                </a:moveTo>
                <a:lnTo>
                  <a:pt x="585200" y="0"/>
                </a:lnTo>
                <a:lnTo>
                  <a:pt x="585200" y="235600"/>
                </a:lnTo>
                <a:lnTo>
                  <a:pt x="0" y="235600"/>
                </a:lnTo>
                <a:lnTo>
                  <a:pt x="0" y="0"/>
                </a:lnTo>
                <a:close/>
              </a:path>
              <a:path w="585200" h="235600" fill="none">
                <a:moveTo>
                  <a:pt x="0" y="0"/>
                </a:moveTo>
                <a:lnTo>
                  <a:pt x="585200" y="0"/>
                </a:lnTo>
                <a:lnTo>
                  <a:pt x="585200" y="235600"/>
                </a:lnTo>
                <a:lnTo>
                  <a:pt x="0" y="235600"/>
                </a:lnTo>
                <a:lnTo>
                  <a:pt x="0" y="0"/>
                </a:lnTo>
                <a:close/>
              </a:path>
            </a:pathLst>
          </a:custGeom>
          <a:noFill/>
          <a:ln w="15200" cap="flat">
            <a:solidFill>
              <a:srgbClr val="42B296"/>
            </a:solidFill>
            <a:miter/>
          </a:ln>
        </p:spPr>
        <p:txBody>
          <a:bodyPr wrap="square" lIns="38100" tIns="38100" rIns="38100" bIns="38100" rtlCol="0" anchor="ctr"/>
          <a:lstStyle/>
          <a:p>
            <a:pPr algn="ctr"/>
            <a:endParaRPr lang="en-US" altLang="zh-CN"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5" name="任意多边形: 形状 64"/>
          <p:cNvSpPr/>
          <p:nvPr/>
        </p:nvSpPr>
        <p:spPr>
          <a:xfrm>
            <a:off x="6931888" y="3457950"/>
            <a:ext cx="1716202" cy="371767"/>
          </a:xfrm>
          <a:custGeom>
            <a:avLst/>
            <a:gdLst>
              <a:gd name="rtl" fmla="*/ 66880 w 585200"/>
              <a:gd name="rtt" fmla="*/ 19000 h 235600"/>
              <a:gd name="rtr" fmla="*/ 530480 w 585200"/>
              <a:gd name="rtb" fmla="*/ 216600 h 235600"/>
            </a:gdLst>
            <a:ahLst/>
            <a:cxnLst/>
            <a:rect l="rtl" t="rtt" r="rtr" b="rtb"/>
            <a:pathLst>
              <a:path w="585200" h="235600" stroke="0">
                <a:moveTo>
                  <a:pt x="0" y="0"/>
                </a:moveTo>
                <a:lnTo>
                  <a:pt x="585200" y="0"/>
                </a:lnTo>
                <a:lnTo>
                  <a:pt x="585200" y="235600"/>
                </a:lnTo>
                <a:lnTo>
                  <a:pt x="0" y="235600"/>
                </a:lnTo>
                <a:lnTo>
                  <a:pt x="0" y="0"/>
                </a:lnTo>
                <a:close/>
              </a:path>
              <a:path w="585200" h="235600" fill="none">
                <a:moveTo>
                  <a:pt x="0" y="0"/>
                </a:moveTo>
                <a:lnTo>
                  <a:pt x="585200" y="0"/>
                </a:lnTo>
                <a:lnTo>
                  <a:pt x="585200" y="235600"/>
                </a:lnTo>
                <a:lnTo>
                  <a:pt x="0" y="235600"/>
                </a:lnTo>
                <a:lnTo>
                  <a:pt x="0" y="0"/>
                </a:lnTo>
                <a:close/>
              </a:path>
            </a:pathLst>
          </a:custGeom>
          <a:noFill/>
          <a:ln w="15200" cap="flat">
            <a:solidFill>
              <a:srgbClr val="42B296"/>
            </a:solidFill>
            <a:miter/>
          </a:ln>
        </p:spPr>
        <p:txBody>
          <a:bodyPr wrap="square" lIns="38100" tIns="38100" rIns="38100" bIns="38100" rtlCol="0" anchor="ctr"/>
          <a:lstStyle/>
          <a:p>
            <a:pPr algn="ct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6" name="任意多边形: 形状 65"/>
          <p:cNvSpPr/>
          <p:nvPr/>
        </p:nvSpPr>
        <p:spPr>
          <a:xfrm>
            <a:off x="6931888" y="3934051"/>
            <a:ext cx="1716202" cy="371767"/>
          </a:xfrm>
          <a:custGeom>
            <a:avLst/>
            <a:gdLst>
              <a:gd name="rtl" fmla="*/ 66880 w 585200"/>
              <a:gd name="rtt" fmla="*/ 19000 h 235600"/>
              <a:gd name="rtr" fmla="*/ 530480 w 585200"/>
              <a:gd name="rtb" fmla="*/ 216600 h 235600"/>
            </a:gdLst>
            <a:ahLst/>
            <a:cxnLst/>
            <a:rect l="rtl" t="rtt" r="rtr" b="rtb"/>
            <a:pathLst>
              <a:path w="585200" h="235600" stroke="0">
                <a:moveTo>
                  <a:pt x="0" y="0"/>
                </a:moveTo>
                <a:lnTo>
                  <a:pt x="585200" y="0"/>
                </a:lnTo>
                <a:lnTo>
                  <a:pt x="585200" y="235600"/>
                </a:lnTo>
                <a:lnTo>
                  <a:pt x="0" y="235600"/>
                </a:lnTo>
                <a:lnTo>
                  <a:pt x="0" y="0"/>
                </a:lnTo>
                <a:close/>
              </a:path>
              <a:path w="585200" h="235600" fill="none">
                <a:moveTo>
                  <a:pt x="0" y="0"/>
                </a:moveTo>
                <a:lnTo>
                  <a:pt x="585200" y="0"/>
                </a:lnTo>
                <a:lnTo>
                  <a:pt x="585200" y="235600"/>
                </a:lnTo>
                <a:lnTo>
                  <a:pt x="0" y="235600"/>
                </a:lnTo>
                <a:lnTo>
                  <a:pt x="0" y="0"/>
                </a:lnTo>
                <a:close/>
              </a:path>
            </a:pathLst>
          </a:custGeom>
          <a:noFill/>
          <a:ln w="15200" cap="flat">
            <a:solidFill>
              <a:srgbClr val="42B296"/>
            </a:solidFill>
            <a:miter/>
          </a:ln>
        </p:spPr>
        <p:txBody>
          <a:bodyPr wrap="square" lIns="38100" tIns="38100" rIns="38100" bIns="38100" rtlCol="0" anchor="ctr"/>
          <a:lstStyle/>
          <a:p>
            <a:pPr algn="ctr"/>
            <a:r>
              <a:rPr lang="zh-CN" altLang="en-US"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领导力量</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7" name="任意多边形: 形状 66"/>
          <p:cNvSpPr/>
          <p:nvPr/>
        </p:nvSpPr>
        <p:spPr>
          <a:xfrm>
            <a:off x="7004538" y="5870048"/>
            <a:ext cx="2236693" cy="371767"/>
          </a:xfrm>
          <a:custGeom>
            <a:avLst/>
            <a:gdLst>
              <a:gd name="rtl" fmla="*/ 66880 w 585200"/>
              <a:gd name="rtt" fmla="*/ 19000 h 235600"/>
              <a:gd name="rtr" fmla="*/ 530480 w 585200"/>
              <a:gd name="rtb" fmla="*/ 216600 h 235600"/>
            </a:gdLst>
            <a:ahLst/>
            <a:cxnLst/>
            <a:rect l="rtl" t="rtt" r="rtr" b="rtb"/>
            <a:pathLst>
              <a:path w="585200" h="235600" stroke="0">
                <a:moveTo>
                  <a:pt x="0" y="0"/>
                </a:moveTo>
                <a:lnTo>
                  <a:pt x="585200" y="0"/>
                </a:lnTo>
                <a:lnTo>
                  <a:pt x="585200" y="235600"/>
                </a:lnTo>
                <a:lnTo>
                  <a:pt x="0" y="235600"/>
                </a:lnTo>
                <a:lnTo>
                  <a:pt x="0" y="0"/>
                </a:lnTo>
                <a:close/>
              </a:path>
              <a:path w="585200" h="235600" fill="none">
                <a:moveTo>
                  <a:pt x="0" y="0"/>
                </a:moveTo>
                <a:lnTo>
                  <a:pt x="585200" y="0"/>
                </a:lnTo>
                <a:lnTo>
                  <a:pt x="585200" y="235600"/>
                </a:lnTo>
                <a:lnTo>
                  <a:pt x="0" y="235600"/>
                </a:lnTo>
                <a:lnTo>
                  <a:pt x="0" y="0"/>
                </a:lnTo>
                <a:close/>
              </a:path>
            </a:pathLst>
          </a:custGeom>
          <a:noFill/>
          <a:ln w="15200" cap="flat">
            <a:solidFill>
              <a:srgbClr val="42B296"/>
            </a:solidFill>
            <a:miter/>
          </a:ln>
        </p:spPr>
        <p:txBody>
          <a:bodyPr wrap="square" lIns="38100" tIns="38100" rIns="38100" bIns="38100" rtlCol="0" anchor="ctr"/>
          <a:lstStyle/>
          <a:p>
            <a:pPr algn="ctr"/>
            <a:r>
              <a:rPr lang="zh-CN" altLang="en-US"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中国革命</a:t>
            </a:r>
            <a:r>
              <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rPr>
              <a:t>步骤</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8" name="任意多边形: 形状 67"/>
          <p:cNvSpPr/>
          <p:nvPr/>
        </p:nvSpPr>
        <p:spPr>
          <a:xfrm>
            <a:off x="9616227" y="2970361"/>
            <a:ext cx="2043675" cy="371767"/>
          </a:xfrm>
          <a:custGeom>
            <a:avLst/>
            <a:gdLst>
              <a:gd name="rtl" fmla="*/ 66880 w 684000"/>
              <a:gd name="rtt" fmla="*/ 19000 h 235600"/>
              <a:gd name="rtr" fmla="*/ 629280 w 684000"/>
              <a:gd name="rtb" fmla="*/ 216600 h 235600"/>
            </a:gdLst>
            <a:ahLst/>
            <a:cxnLst/>
            <a:rect l="rtl" t="rtt" r="rtr" b="rtb"/>
            <a:pathLst>
              <a:path w="684000" h="235600" stroke="0">
                <a:moveTo>
                  <a:pt x="0" y="0"/>
                </a:moveTo>
                <a:lnTo>
                  <a:pt x="684000" y="0"/>
                </a:lnTo>
                <a:lnTo>
                  <a:pt x="684000" y="235600"/>
                </a:lnTo>
                <a:lnTo>
                  <a:pt x="0" y="235600"/>
                </a:lnTo>
                <a:lnTo>
                  <a:pt x="0" y="0"/>
                </a:lnTo>
                <a:close/>
              </a:path>
              <a:path w="684000" h="235600" fill="none">
                <a:moveTo>
                  <a:pt x="0" y="0"/>
                </a:moveTo>
                <a:lnTo>
                  <a:pt x="684000" y="0"/>
                </a:lnTo>
                <a:lnTo>
                  <a:pt x="684000" y="235600"/>
                </a:lnTo>
                <a:lnTo>
                  <a:pt x="0" y="235600"/>
                </a:lnTo>
                <a:lnTo>
                  <a:pt x="0" y="0"/>
                </a:lnTo>
                <a:close/>
              </a:path>
            </a:pathLst>
          </a:custGeom>
          <a:noFill/>
          <a:ln w="15200" cap="flat">
            <a:solidFill>
              <a:srgbClr val="3DCFD1"/>
            </a:solidFill>
            <a:miter/>
          </a:ln>
        </p:spPr>
        <p:txBody>
          <a:bodyPr wrap="square" lIns="38100" tIns="38100" rIns="38100" bIns="38100" rtlCol="0" anchor="ctr"/>
          <a:lstStyle/>
          <a:p>
            <a:pPr algn="ctr"/>
            <a:r>
              <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rPr>
              <a:t>胜利的标志</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69" name="任意多边形: 形状 68"/>
          <p:cNvSpPr/>
          <p:nvPr/>
        </p:nvSpPr>
        <p:spPr>
          <a:xfrm>
            <a:off x="9435815" y="3608026"/>
            <a:ext cx="2559788" cy="371767"/>
          </a:xfrm>
          <a:custGeom>
            <a:avLst/>
            <a:gdLst>
              <a:gd name="rtl" fmla="*/ 66880 w 684000"/>
              <a:gd name="rtt" fmla="*/ 19000 h 235600"/>
              <a:gd name="rtr" fmla="*/ 629280 w 684000"/>
              <a:gd name="rtb" fmla="*/ 216600 h 235600"/>
            </a:gdLst>
            <a:ahLst/>
            <a:cxnLst/>
            <a:rect l="rtl" t="rtt" r="rtr" b="rtb"/>
            <a:pathLst>
              <a:path w="684000" h="235600" stroke="0">
                <a:moveTo>
                  <a:pt x="0" y="0"/>
                </a:moveTo>
                <a:lnTo>
                  <a:pt x="684000" y="0"/>
                </a:lnTo>
                <a:lnTo>
                  <a:pt x="684000" y="235600"/>
                </a:lnTo>
                <a:lnTo>
                  <a:pt x="0" y="235600"/>
                </a:lnTo>
                <a:lnTo>
                  <a:pt x="0" y="0"/>
                </a:lnTo>
                <a:close/>
              </a:path>
              <a:path w="684000" h="235600" fill="none">
                <a:moveTo>
                  <a:pt x="0" y="0"/>
                </a:moveTo>
                <a:lnTo>
                  <a:pt x="684000" y="0"/>
                </a:lnTo>
                <a:lnTo>
                  <a:pt x="684000" y="235600"/>
                </a:lnTo>
                <a:lnTo>
                  <a:pt x="0" y="235600"/>
                </a:lnTo>
                <a:lnTo>
                  <a:pt x="0" y="0"/>
                </a:lnTo>
                <a:close/>
              </a:path>
            </a:pathLst>
          </a:custGeom>
          <a:noFill/>
          <a:ln w="15200" cap="flat">
            <a:solidFill>
              <a:srgbClr val="3DCFD1"/>
            </a:solidFill>
            <a:miter/>
          </a:ln>
        </p:spPr>
        <p:txBody>
          <a:bodyPr wrap="square" lIns="38100" tIns="38100" rIns="38100" bIns="38100" rtlCol="0" anchor="ctr"/>
          <a:lstStyle/>
          <a:p>
            <a:pPr algn="ctr"/>
            <a:r>
              <a:rPr lang="zh-CN" altLang="en-US"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毛泽东思想</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70" name="FlexibleLine"/>
          <p:cNvSpPr/>
          <p:nvPr/>
        </p:nvSpPr>
        <p:spPr>
          <a:xfrm>
            <a:off x="2013729" y="1582325"/>
            <a:ext cx="3853872" cy="517462"/>
          </a:xfrm>
          <a:custGeom>
            <a:avLst/>
            <a:gdLst/>
            <a:ahLst/>
            <a:cxnLst/>
            <a:rect l="l" t="t" r="r" b="b"/>
            <a:pathLst>
              <a:path w="2414900" h="456000">
                <a:moveTo>
                  <a:pt x="2433900" y="0"/>
                </a:moveTo>
                <a:cubicBezTo>
                  <a:pt x="2434052" y="-13679"/>
                  <a:pt x="2425350" y="-22800"/>
                  <a:pt x="2414900" y="-22800"/>
                </a:cubicBezTo>
                <a:cubicBezTo>
                  <a:pt x="2404450" y="-22800"/>
                  <a:pt x="2395837" y="-13680"/>
                  <a:pt x="2395900" y="0"/>
                </a:cubicBezTo>
                <a:lnTo>
                  <a:pt x="2396697" y="173623"/>
                </a:lnTo>
                <a:cubicBezTo>
                  <a:pt x="2396468" y="174482"/>
                  <a:pt x="2396239" y="175340"/>
                  <a:pt x="2395377" y="176014"/>
                </a:cubicBezTo>
                <a:cubicBezTo>
                  <a:pt x="2394515" y="176689"/>
                  <a:pt x="2393021" y="177179"/>
                  <a:pt x="2390580" y="177385"/>
                </a:cubicBezTo>
                <a:cubicBezTo>
                  <a:pt x="2388139" y="177591"/>
                  <a:pt x="2384751" y="177513"/>
                  <a:pt x="2381364" y="177434"/>
                </a:cubicBezTo>
                <a:lnTo>
                  <a:pt x="51884" y="189694"/>
                </a:lnTo>
                <a:cubicBezTo>
                  <a:pt x="48101" y="189497"/>
                  <a:pt x="44318" y="189300"/>
                  <a:pt x="37889" y="190825"/>
                </a:cubicBezTo>
                <a:cubicBezTo>
                  <a:pt x="31460" y="192351"/>
                  <a:pt x="22386" y="195598"/>
                  <a:pt x="16415" y="199205"/>
                </a:cubicBezTo>
                <a:cubicBezTo>
                  <a:pt x="10443" y="202813"/>
                  <a:pt x="7573" y="206780"/>
                  <a:pt x="5715" y="209399"/>
                </a:cubicBezTo>
                <a:cubicBezTo>
                  <a:pt x="3856" y="212018"/>
                  <a:pt x="3008" y="213288"/>
                  <a:pt x="2161" y="214558"/>
                </a:cubicBezTo>
                <a:cubicBezTo>
                  <a:pt x="-66" y="218657"/>
                  <a:pt x="-2293" y="222757"/>
                  <a:pt x="-3526" y="228184"/>
                </a:cubicBezTo>
                <a:cubicBezTo>
                  <a:pt x="-4759" y="233610"/>
                  <a:pt x="-4998" y="240364"/>
                  <a:pt x="-5069" y="245882"/>
                </a:cubicBezTo>
                <a:cubicBezTo>
                  <a:pt x="-5141" y="251400"/>
                  <a:pt x="-5046" y="255683"/>
                  <a:pt x="-4998" y="259182"/>
                </a:cubicBezTo>
                <a:cubicBezTo>
                  <a:pt x="-4951" y="262682"/>
                  <a:pt x="-4951" y="265398"/>
                  <a:pt x="-4951" y="268115"/>
                </a:cubicBezTo>
                <a:lnTo>
                  <a:pt x="-3800" y="456000"/>
                </a:lnTo>
                <a:cubicBezTo>
                  <a:pt x="-3783" y="458736"/>
                  <a:pt x="-2090" y="460560"/>
                  <a:pt x="0" y="460560"/>
                </a:cubicBezTo>
                <a:cubicBezTo>
                  <a:pt x="2090" y="460560"/>
                  <a:pt x="3783" y="458736"/>
                  <a:pt x="3800" y="456000"/>
                </a:cubicBezTo>
                <a:lnTo>
                  <a:pt x="4951" y="268115"/>
                </a:lnTo>
                <a:cubicBezTo>
                  <a:pt x="4975" y="265458"/>
                  <a:pt x="5000" y="262801"/>
                  <a:pt x="4998" y="259182"/>
                </a:cubicBezTo>
                <a:cubicBezTo>
                  <a:pt x="4996" y="255563"/>
                  <a:pt x="4967" y="250982"/>
                  <a:pt x="5069" y="245882"/>
                </a:cubicBezTo>
                <a:cubicBezTo>
                  <a:pt x="5172" y="240782"/>
                  <a:pt x="5406" y="235164"/>
                  <a:pt x="6428" y="230760"/>
                </a:cubicBezTo>
                <a:cubicBezTo>
                  <a:pt x="7449" y="226356"/>
                  <a:pt x="9257" y="223165"/>
                  <a:pt x="11066" y="219975"/>
                </a:cubicBezTo>
                <a:cubicBezTo>
                  <a:pt x="11741" y="218973"/>
                  <a:pt x="12415" y="217971"/>
                  <a:pt x="13935" y="215905"/>
                </a:cubicBezTo>
                <a:cubicBezTo>
                  <a:pt x="15456" y="213839"/>
                  <a:pt x="17821" y="210709"/>
                  <a:pt x="22514" y="207906"/>
                </a:cubicBezTo>
                <a:cubicBezTo>
                  <a:pt x="27207" y="205104"/>
                  <a:pt x="34228" y="202629"/>
                  <a:pt x="39538" y="201467"/>
                </a:cubicBezTo>
                <a:cubicBezTo>
                  <a:pt x="44848" y="200304"/>
                  <a:pt x="48447" y="200454"/>
                  <a:pt x="52046" y="200603"/>
                </a:cubicBezTo>
                <a:lnTo>
                  <a:pt x="2381364" y="213206"/>
                </a:lnTo>
                <a:cubicBezTo>
                  <a:pt x="2382245" y="213998"/>
                  <a:pt x="2383126" y="214789"/>
                  <a:pt x="2390580" y="213255"/>
                </a:cubicBezTo>
                <a:cubicBezTo>
                  <a:pt x="2398034" y="211720"/>
                  <a:pt x="2412062" y="207859"/>
                  <a:pt x="2420040" y="202256"/>
                </a:cubicBezTo>
                <a:cubicBezTo>
                  <a:pt x="2428018" y="196652"/>
                  <a:pt x="2429947" y="189307"/>
                  <a:pt x="2431876" y="181962"/>
                </a:cubicBezTo>
                <a:lnTo>
                  <a:pt x="2433900" y="0"/>
                </a:lnTo>
              </a:path>
            </a:pathLst>
          </a:custGeom>
          <a:solidFill>
            <a:srgbClr val="5A7EF8"/>
          </a:solidFill>
          <a:ln w="15200" cap="rnd">
            <a:solidFill>
              <a:srgbClr val="5A7EF8"/>
            </a:solidFill>
            <a:round/>
          </a:ln>
        </p:spPr>
      </p:sp>
      <p:sp>
        <p:nvSpPr>
          <p:cNvPr id="71" name="FlexibleLine"/>
          <p:cNvSpPr/>
          <p:nvPr/>
        </p:nvSpPr>
        <p:spPr>
          <a:xfrm>
            <a:off x="5867601" y="1582325"/>
            <a:ext cx="761071" cy="528871"/>
          </a:xfrm>
          <a:custGeom>
            <a:avLst/>
            <a:gdLst/>
            <a:ahLst/>
            <a:cxnLst/>
            <a:rect l="l" t="t" r="r" b="b"/>
            <a:pathLst>
              <a:path w="476900" h="456000">
                <a:moveTo>
                  <a:pt x="19000" y="0"/>
                </a:moveTo>
                <a:cubicBezTo>
                  <a:pt x="19214" y="-13678"/>
                  <a:pt x="10450" y="-22800"/>
                  <a:pt x="0" y="-22800"/>
                </a:cubicBezTo>
                <a:cubicBezTo>
                  <a:pt x="-10450" y="-22800"/>
                  <a:pt x="-19298" y="-13677"/>
                  <a:pt x="-19000" y="0"/>
                </a:cubicBezTo>
                <a:lnTo>
                  <a:pt x="-15050" y="181505"/>
                </a:lnTo>
                <a:cubicBezTo>
                  <a:pt x="-13156" y="188466"/>
                  <a:pt x="-11261" y="195427"/>
                  <a:pt x="-3680" y="200702"/>
                </a:cubicBezTo>
                <a:cubicBezTo>
                  <a:pt x="3902" y="205977"/>
                  <a:pt x="17170" y="209566"/>
                  <a:pt x="24320" y="210970"/>
                </a:cubicBezTo>
                <a:cubicBezTo>
                  <a:pt x="31470" y="212374"/>
                  <a:pt x="32503" y="211595"/>
                  <a:pt x="33536" y="210815"/>
                </a:cubicBezTo>
                <a:lnTo>
                  <a:pt x="424801" y="204154"/>
                </a:lnTo>
                <a:cubicBezTo>
                  <a:pt x="428339" y="203982"/>
                  <a:pt x="431876" y="203811"/>
                  <a:pt x="436842" y="204825"/>
                </a:cubicBezTo>
                <a:cubicBezTo>
                  <a:pt x="441807" y="205839"/>
                  <a:pt x="448200" y="208039"/>
                  <a:pt x="452523" y="210564"/>
                </a:cubicBezTo>
                <a:cubicBezTo>
                  <a:pt x="456845" y="213089"/>
                  <a:pt x="459097" y="215939"/>
                  <a:pt x="460539" y="217824"/>
                </a:cubicBezTo>
                <a:cubicBezTo>
                  <a:pt x="461982" y="219709"/>
                  <a:pt x="462614" y="220629"/>
                  <a:pt x="463247" y="221549"/>
                </a:cubicBezTo>
                <a:cubicBezTo>
                  <a:pt x="464969" y="224460"/>
                  <a:pt x="466692" y="227372"/>
                  <a:pt x="467689" y="231481"/>
                </a:cubicBezTo>
                <a:cubicBezTo>
                  <a:pt x="468685" y="235590"/>
                  <a:pt x="468957" y="240897"/>
                  <a:pt x="469107" y="245882"/>
                </a:cubicBezTo>
                <a:cubicBezTo>
                  <a:pt x="469258" y="250867"/>
                  <a:pt x="469289" y="255530"/>
                  <a:pt x="469331" y="259182"/>
                </a:cubicBezTo>
                <a:cubicBezTo>
                  <a:pt x="469374" y="262834"/>
                  <a:pt x="469428" y="265474"/>
                  <a:pt x="469482" y="268115"/>
                </a:cubicBezTo>
                <a:lnTo>
                  <a:pt x="473100" y="456000"/>
                </a:lnTo>
                <a:cubicBezTo>
                  <a:pt x="473153" y="458735"/>
                  <a:pt x="474810" y="460560"/>
                  <a:pt x="476900" y="460560"/>
                </a:cubicBezTo>
                <a:cubicBezTo>
                  <a:pt x="478990" y="460560"/>
                  <a:pt x="480647" y="458735"/>
                  <a:pt x="480700" y="456000"/>
                </a:cubicBezTo>
                <a:lnTo>
                  <a:pt x="484318" y="268115"/>
                </a:lnTo>
                <a:cubicBezTo>
                  <a:pt x="484348" y="265382"/>
                  <a:pt x="484377" y="262649"/>
                  <a:pt x="484469" y="259182"/>
                </a:cubicBezTo>
                <a:cubicBezTo>
                  <a:pt x="484561" y="255715"/>
                  <a:pt x="484716" y="251515"/>
                  <a:pt x="484693" y="245882"/>
                </a:cubicBezTo>
                <a:cubicBezTo>
                  <a:pt x="484669" y="240250"/>
                  <a:pt x="484467" y="233185"/>
                  <a:pt x="483210" y="227463"/>
                </a:cubicBezTo>
                <a:cubicBezTo>
                  <a:pt x="481952" y="221741"/>
                  <a:pt x="479639" y="217363"/>
                  <a:pt x="477327" y="212984"/>
                </a:cubicBezTo>
                <a:cubicBezTo>
                  <a:pt x="476437" y="211632"/>
                  <a:pt x="475547" y="210279"/>
                  <a:pt x="473610" y="207479"/>
                </a:cubicBezTo>
                <a:cubicBezTo>
                  <a:pt x="471674" y="204680"/>
                  <a:pt x="468691" y="200433"/>
                  <a:pt x="462348" y="196548"/>
                </a:cubicBezTo>
                <a:cubicBezTo>
                  <a:pt x="456006" y="192663"/>
                  <a:pt x="446304" y="189141"/>
                  <a:pt x="439531" y="187467"/>
                </a:cubicBezTo>
                <a:cubicBezTo>
                  <a:pt x="432758" y="185794"/>
                  <a:pt x="428913" y="185969"/>
                  <a:pt x="425069" y="186144"/>
                </a:cubicBezTo>
                <a:lnTo>
                  <a:pt x="33536" y="179825"/>
                </a:lnTo>
                <a:cubicBezTo>
                  <a:pt x="30301" y="179916"/>
                  <a:pt x="27065" y="180006"/>
                  <a:pt x="24320" y="179670"/>
                </a:cubicBezTo>
                <a:cubicBezTo>
                  <a:pt x="21575" y="179334"/>
                  <a:pt x="19321" y="178571"/>
                  <a:pt x="18063" y="177568"/>
                </a:cubicBezTo>
                <a:cubicBezTo>
                  <a:pt x="16804" y="176565"/>
                  <a:pt x="16541" y="175323"/>
                  <a:pt x="16277" y="174080"/>
                </a:cubicBezTo>
                <a:lnTo>
                  <a:pt x="19000" y="0"/>
                </a:lnTo>
              </a:path>
            </a:pathLst>
          </a:custGeom>
          <a:solidFill>
            <a:srgbClr val="42B296"/>
          </a:solidFill>
          <a:ln w="15200" cap="rnd">
            <a:solidFill>
              <a:srgbClr val="42B296"/>
            </a:solidFill>
            <a:round/>
          </a:ln>
        </p:spPr>
      </p:sp>
      <p:sp>
        <p:nvSpPr>
          <p:cNvPr id="72" name="FlexibleLine"/>
          <p:cNvSpPr/>
          <p:nvPr/>
        </p:nvSpPr>
        <p:spPr>
          <a:xfrm>
            <a:off x="5867601" y="1582325"/>
            <a:ext cx="3872065" cy="517462"/>
          </a:xfrm>
          <a:custGeom>
            <a:avLst/>
            <a:gdLst/>
            <a:ahLst/>
            <a:cxnLst/>
            <a:rect l="l" t="t" r="r" b="b"/>
            <a:pathLst>
              <a:path w="2426300" h="456000">
                <a:moveTo>
                  <a:pt x="19000" y="0"/>
                </a:moveTo>
                <a:cubicBezTo>
                  <a:pt x="19062" y="-13680"/>
                  <a:pt x="10450" y="-22800"/>
                  <a:pt x="0" y="-22800"/>
                </a:cubicBezTo>
                <a:cubicBezTo>
                  <a:pt x="-10450" y="-22800"/>
                  <a:pt x="-19152" y="-13679"/>
                  <a:pt x="-19000" y="0"/>
                </a:cubicBezTo>
                <a:lnTo>
                  <a:pt x="-16980" y="181962"/>
                </a:lnTo>
                <a:cubicBezTo>
                  <a:pt x="-15051" y="189309"/>
                  <a:pt x="-13122" y="196655"/>
                  <a:pt x="-5143" y="202259"/>
                </a:cubicBezTo>
                <a:cubicBezTo>
                  <a:pt x="2836" y="207863"/>
                  <a:pt x="16865" y="211724"/>
                  <a:pt x="24320" y="213259"/>
                </a:cubicBezTo>
                <a:cubicBezTo>
                  <a:pt x="31775" y="214794"/>
                  <a:pt x="32656" y="214002"/>
                  <a:pt x="33536" y="213210"/>
                </a:cubicBezTo>
                <a:lnTo>
                  <a:pt x="2370566" y="200582"/>
                </a:lnTo>
                <a:cubicBezTo>
                  <a:pt x="2374188" y="200384"/>
                  <a:pt x="2377809" y="200185"/>
                  <a:pt x="2383267" y="201013"/>
                </a:cubicBezTo>
                <a:cubicBezTo>
                  <a:pt x="2388725" y="201841"/>
                  <a:pt x="2396019" y="203697"/>
                  <a:pt x="2400962" y="206090"/>
                </a:cubicBezTo>
                <a:cubicBezTo>
                  <a:pt x="2405905" y="208483"/>
                  <a:pt x="2408497" y="211415"/>
                  <a:pt x="2410173" y="213351"/>
                </a:cubicBezTo>
                <a:cubicBezTo>
                  <a:pt x="2411849" y="215288"/>
                  <a:pt x="2412610" y="216230"/>
                  <a:pt x="2413371" y="217171"/>
                </a:cubicBezTo>
                <a:cubicBezTo>
                  <a:pt x="2415444" y="220250"/>
                  <a:pt x="2417517" y="223328"/>
                  <a:pt x="2418898" y="227537"/>
                </a:cubicBezTo>
                <a:cubicBezTo>
                  <a:pt x="2420278" y="231746"/>
                  <a:pt x="2420966" y="237085"/>
                  <a:pt x="2421236" y="242082"/>
                </a:cubicBezTo>
                <a:cubicBezTo>
                  <a:pt x="2421505" y="247079"/>
                  <a:pt x="2421356" y="251734"/>
                  <a:pt x="2421306" y="255382"/>
                </a:cubicBezTo>
                <a:cubicBezTo>
                  <a:pt x="2421256" y="259031"/>
                  <a:pt x="2421305" y="261673"/>
                  <a:pt x="2421354" y="264315"/>
                </a:cubicBezTo>
                <a:lnTo>
                  <a:pt x="2422500" y="456000"/>
                </a:lnTo>
                <a:cubicBezTo>
                  <a:pt x="2422516" y="458736"/>
                  <a:pt x="2424210" y="460560"/>
                  <a:pt x="2426300" y="460560"/>
                </a:cubicBezTo>
                <a:cubicBezTo>
                  <a:pt x="2428390" y="460560"/>
                  <a:pt x="2430084" y="458736"/>
                  <a:pt x="2430100" y="456000"/>
                </a:cubicBezTo>
                <a:lnTo>
                  <a:pt x="2431246" y="264315"/>
                </a:lnTo>
                <a:cubicBezTo>
                  <a:pt x="2431216" y="261588"/>
                  <a:pt x="2431186" y="258861"/>
                  <a:pt x="2431294" y="255382"/>
                </a:cubicBezTo>
                <a:cubicBezTo>
                  <a:pt x="2431401" y="251904"/>
                  <a:pt x="2431646" y="247673"/>
                  <a:pt x="2431364" y="242082"/>
                </a:cubicBezTo>
                <a:cubicBezTo>
                  <a:pt x="2431082" y="236491"/>
                  <a:pt x="2430273" y="229539"/>
                  <a:pt x="2428589" y="224138"/>
                </a:cubicBezTo>
                <a:cubicBezTo>
                  <a:pt x="2426905" y="218737"/>
                  <a:pt x="2424346" y="214889"/>
                  <a:pt x="2421787" y="211040"/>
                </a:cubicBezTo>
                <a:cubicBezTo>
                  <a:pt x="2420841" y="209848"/>
                  <a:pt x="2419895" y="208657"/>
                  <a:pt x="2417819" y="206195"/>
                </a:cubicBezTo>
                <a:cubicBezTo>
                  <a:pt x="2415743" y="203734"/>
                  <a:pt x="2412538" y="200003"/>
                  <a:pt x="2406312" y="196923"/>
                </a:cubicBezTo>
                <a:cubicBezTo>
                  <a:pt x="2400086" y="193842"/>
                  <a:pt x="2390840" y="191412"/>
                  <a:pt x="2384368" y="190314"/>
                </a:cubicBezTo>
                <a:cubicBezTo>
                  <a:pt x="2377897" y="189216"/>
                  <a:pt x="2374200" y="189451"/>
                  <a:pt x="2370503" y="189685"/>
                </a:cubicBezTo>
                <a:lnTo>
                  <a:pt x="33536" y="177430"/>
                </a:lnTo>
                <a:cubicBezTo>
                  <a:pt x="30148" y="177508"/>
                  <a:pt x="26760" y="177587"/>
                  <a:pt x="24320" y="177381"/>
                </a:cubicBezTo>
                <a:cubicBezTo>
                  <a:pt x="21880" y="177175"/>
                  <a:pt x="20387" y="176685"/>
                  <a:pt x="19526" y="176012"/>
                </a:cubicBezTo>
                <a:cubicBezTo>
                  <a:pt x="18665" y="175338"/>
                  <a:pt x="18436" y="174480"/>
                  <a:pt x="18207" y="173622"/>
                </a:cubicBezTo>
                <a:lnTo>
                  <a:pt x="19000" y="0"/>
                </a:lnTo>
              </a:path>
            </a:pathLst>
          </a:custGeom>
          <a:solidFill>
            <a:srgbClr val="3DCFD1"/>
          </a:solidFill>
          <a:ln w="15200" cap="rnd">
            <a:solidFill>
              <a:srgbClr val="3DCFD1"/>
            </a:solidFill>
            <a:round/>
          </a:ln>
        </p:spPr>
      </p:sp>
      <p:sp>
        <p:nvSpPr>
          <p:cNvPr id="73" name="FlexibleLine"/>
          <p:cNvSpPr/>
          <p:nvPr/>
        </p:nvSpPr>
        <p:spPr>
          <a:xfrm>
            <a:off x="2013729" y="2877513"/>
            <a:ext cx="303216" cy="290218"/>
          </a:xfrm>
          <a:custGeom>
            <a:avLst/>
            <a:gdLst/>
            <a:ahLst/>
            <a:cxnLst/>
            <a:rect l="l" t="t" r="r" b="b"/>
            <a:pathLst>
              <a:path w="190000" h="183920" fill="none">
                <a:moveTo>
                  <a:pt x="0" y="0"/>
                </a:moveTo>
                <a:lnTo>
                  <a:pt x="0" y="83600"/>
                </a:lnTo>
                <a:lnTo>
                  <a:pt x="0" y="115520"/>
                </a:lnTo>
                <a:cubicBezTo>
                  <a:pt x="0" y="128106"/>
                  <a:pt x="-1782" y="146743"/>
                  <a:pt x="5578" y="160181"/>
                </a:cubicBezTo>
                <a:cubicBezTo>
                  <a:pt x="13324" y="174323"/>
                  <a:pt x="28348" y="183920"/>
                  <a:pt x="45600" y="183920"/>
                </a:cubicBezTo>
                <a:lnTo>
                  <a:pt x="190000" y="183920"/>
                </a:lnTo>
              </a:path>
            </a:pathLst>
          </a:custGeom>
          <a:solidFill>
            <a:srgbClr val="5A7EF8"/>
          </a:solidFill>
          <a:ln w="15200" cap="rnd">
            <a:solidFill>
              <a:srgbClr val="5A7EF8"/>
            </a:solidFill>
            <a:round/>
          </a:ln>
        </p:spPr>
      </p:sp>
      <p:sp>
        <p:nvSpPr>
          <p:cNvPr id="74" name="FlexibleLine"/>
          <p:cNvSpPr/>
          <p:nvPr/>
        </p:nvSpPr>
        <p:spPr>
          <a:xfrm>
            <a:off x="2012102" y="3066608"/>
            <a:ext cx="235531" cy="1073714"/>
          </a:xfrm>
          <a:custGeom>
            <a:avLst/>
            <a:gdLst/>
            <a:ahLst/>
            <a:cxnLst/>
            <a:rect l="l" t="t" r="r" b="b"/>
            <a:pathLst>
              <a:path w="190000" h="485640" fill="none">
                <a:moveTo>
                  <a:pt x="0" y="0"/>
                </a:moveTo>
                <a:lnTo>
                  <a:pt x="0" y="83600"/>
                </a:lnTo>
                <a:lnTo>
                  <a:pt x="0" y="417240"/>
                </a:lnTo>
                <a:cubicBezTo>
                  <a:pt x="0" y="429826"/>
                  <a:pt x="-1782" y="448463"/>
                  <a:pt x="5578" y="461901"/>
                </a:cubicBezTo>
                <a:cubicBezTo>
                  <a:pt x="13324" y="476043"/>
                  <a:pt x="28348" y="485640"/>
                  <a:pt x="45600" y="485640"/>
                </a:cubicBezTo>
                <a:lnTo>
                  <a:pt x="190000" y="485640"/>
                </a:lnTo>
              </a:path>
            </a:pathLst>
          </a:custGeom>
          <a:solidFill>
            <a:srgbClr val="5A7EF8"/>
          </a:solidFill>
          <a:ln w="15200" cap="rnd">
            <a:solidFill>
              <a:srgbClr val="5A7EF8"/>
            </a:solidFill>
            <a:round/>
          </a:ln>
        </p:spPr>
      </p:sp>
      <p:sp>
        <p:nvSpPr>
          <p:cNvPr id="75" name="FlexibleLine"/>
          <p:cNvSpPr/>
          <p:nvPr/>
        </p:nvSpPr>
        <p:spPr>
          <a:xfrm>
            <a:off x="3109743" y="4326206"/>
            <a:ext cx="303216" cy="404146"/>
          </a:xfrm>
          <a:custGeom>
            <a:avLst/>
            <a:gdLst/>
            <a:ahLst/>
            <a:cxnLst/>
            <a:rect l="l" t="t" r="r" b="b"/>
            <a:pathLst>
              <a:path w="190000" h="256120" fill="none">
                <a:moveTo>
                  <a:pt x="0" y="0"/>
                </a:moveTo>
                <a:lnTo>
                  <a:pt x="0" y="83600"/>
                </a:lnTo>
                <a:lnTo>
                  <a:pt x="0" y="187720"/>
                </a:lnTo>
                <a:cubicBezTo>
                  <a:pt x="0" y="200306"/>
                  <a:pt x="-1782" y="218943"/>
                  <a:pt x="5578" y="232381"/>
                </a:cubicBezTo>
                <a:cubicBezTo>
                  <a:pt x="13324" y="246523"/>
                  <a:pt x="28348" y="256120"/>
                  <a:pt x="45600" y="256120"/>
                </a:cubicBezTo>
                <a:lnTo>
                  <a:pt x="190000" y="256120"/>
                </a:lnTo>
              </a:path>
            </a:pathLst>
          </a:custGeom>
          <a:solidFill>
            <a:srgbClr val="5A7EF8"/>
          </a:solidFill>
          <a:ln w="15200" cap="rnd">
            <a:solidFill>
              <a:srgbClr val="5A7EF8"/>
            </a:solidFill>
            <a:round/>
          </a:ln>
        </p:spPr>
      </p:sp>
      <p:sp>
        <p:nvSpPr>
          <p:cNvPr id="76" name="FlexibleLine"/>
          <p:cNvSpPr/>
          <p:nvPr/>
        </p:nvSpPr>
        <p:spPr>
          <a:xfrm>
            <a:off x="3109595" y="4210685"/>
            <a:ext cx="303530" cy="1223645"/>
          </a:xfrm>
          <a:custGeom>
            <a:avLst/>
            <a:gdLst/>
            <a:ahLst/>
            <a:cxnLst/>
            <a:rect l="l" t="t" r="r" b="b"/>
            <a:pathLst>
              <a:path w="190000" h="702240" fill="none">
                <a:moveTo>
                  <a:pt x="0" y="0"/>
                </a:moveTo>
                <a:lnTo>
                  <a:pt x="0" y="83600"/>
                </a:lnTo>
                <a:lnTo>
                  <a:pt x="0" y="633840"/>
                </a:lnTo>
                <a:cubicBezTo>
                  <a:pt x="0" y="646426"/>
                  <a:pt x="-1782" y="665063"/>
                  <a:pt x="5578" y="678501"/>
                </a:cubicBezTo>
                <a:cubicBezTo>
                  <a:pt x="13324" y="692643"/>
                  <a:pt x="28348" y="702240"/>
                  <a:pt x="45600" y="702240"/>
                </a:cubicBezTo>
                <a:lnTo>
                  <a:pt x="190000" y="702240"/>
                </a:lnTo>
              </a:path>
            </a:pathLst>
          </a:custGeom>
          <a:solidFill>
            <a:srgbClr val="5A7EF8"/>
          </a:solidFill>
          <a:ln w="15200" cap="rnd">
            <a:solidFill>
              <a:srgbClr val="5A7EF8"/>
            </a:solidFill>
            <a:round/>
          </a:ln>
        </p:spPr>
      </p:sp>
      <p:sp>
        <p:nvSpPr>
          <p:cNvPr id="77" name="FlexibleLine"/>
          <p:cNvSpPr/>
          <p:nvPr/>
        </p:nvSpPr>
        <p:spPr>
          <a:xfrm>
            <a:off x="6628672" y="2877513"/>
            <a:ext cx="303216" cy="290218"/>
          </a:xfrm>
          <a:custGeom>
            <a:avLst/>
            <a:gdLst/>
            <a:ahLst/>
            <a:cxnLst/>
            <a:rect l="l" t="t" r="r" b="b"/>
            <a:pathLst>
              <a:path w="190000" h="183920" fill="none">
                <a:moveTo>
                  <a:pt x="0" y="0"/>
                </a:moveTo>
                <a:lnTo>
                  <a:pt x="0" y="83600"/>
                </a:lnTo>
                <a:lnTo>
                  <a:pt x="0" y="115520"/>
                </a:lnTo>
                <a:cubicBezTo>
                  <a:pt x="0" y="128106"/>
                  <a:pt x="-1782" y="146743"/>
                  <a:pt x="5578" y="160181"/>
                </a:cubicBezTo>
                <a:cubicBezTo>
                  <a:pt x="13324" y="174323"/>
                  <a:pt x="28348" y="183920"/>
                  <a:pt x="45600" y="183920"/>
                </a:cubicBezTo>
                <a:lnTo>
                  <a:pt x="190000" y="183920"/>
                </a:lnTo>
              </a:path>
            </a:pathLst>
          </a:custGeom>
          <a:solidFill>
            <a:srgbClr val="42B296"/>
          </a:solidFill>
          <a:ln w="15200" cap="rnd">
            <a:solidFill>
              <a:srgbClr val="42B296"/>
            </a:solidFill>
            <a:round/>
          </a:ln>
        </p:spPr>
      </p:sp>
      <p:sp>
        <p:nvSpPr>
          <p:cNvPr id="78" name="FlexibleLine"/>
          <p:cNvSpPr/>
          <p:nvPr/>
        </p:nvSpPr>
        <p:spPr>
          <a:xfrm>
            <a:off x="6628672" y="2877513"/>
            <a:ext cx="303216" cy="766320"/>
          </a:xfrm>
          <a:custGeom>
            <a:avLst/>
            <a:gdLst/>
            <a:ahLst/>
            <a:cxnLst/>
            <a:rect l="l" t="t" r="r" b="b"/>
            <a:pathLst>
              <a:path w="190000" h="485640" fill="none">
                <a:moveTo>
                  <a:pt x="0" y="0"/>
                </a:moveTo>
                <a:lnTo>
                  <a:pt x="0" y="83600"/>
                </a:lnTo>
                <a:lnTo>
                  <a:pt x="0" y="417240"/>
                </a:lnTo>
                <a:cubicBezTo>
                  <a:pt x="0" y="429826"/>
                  <a:pt x="-1782" y="448463"/>
                  <a:pt x="5578" y="461901"/>
                </a:cubicBezTo>
                <a:cubicBezTo>
                  <a:pt x="13324" y="476043"/>
                  <a:pt x="28348" y="485640"/>
                  <a:pt x="45600" y="485640"/>
                </a:cubicBezTo>
                <a:lnTo>
                  <a:pt x="190000" y="485640"/>
                </a:lnTo>
              </a:path>
            </a:pathLst>
          </a:custGeom>
          <a:solidFill>
            <a:srgbClr val="42B296"/>
          </a:solidFill>
          <a:ln w="15200" cap="rnd">
            <a:solidFill>
              <a:srgbClr val="42B296"/>
            </a:solidFill>
            <a:round/>
          </a:ln>
        </p:spPr>
      </p:sp>
      <p:sp>
        <p:nvSpPr>
          <p:cNvPr id="79" name="FlexibleLine"/>
          <p:cNvSpPr/>
          <p:nvPr/>
        </p:nvSpPr>
        <p:spPr>
          <a:xfrm>
            <a:off x="6628672" y="2877513"/>
            <a:ext cx="303216" cy="1242421"/>
          </a:xfrm>
          <a:custGeom>
            <a:avLst/>
            <a:gdLst/>
            <a:ahLst/>
            <a:cxnLst/>
            <a:rect l="l" t="t" r="r" b="b"/>
            <a:pathLst>
              <a:path w="190000" h="787360" fill="none">
                <a:moveTo>
                  <a:pt x="0" y="0"/>
                </a:moveTo>
                <a:lnTo>
                  <a:pt x="0" y="83600"/>
                </a:lnTo>
                <a:lnTo>
                  <a:pt x="0" y="718960"/>
                </a:lnTo>
                <a:cubicBezTo>
                  <a:pt x="0" y="731546"/>
                  <a:pt x="-1782" y="750183"/>
                  <a:pt x="5578" y="763621"/>
                </a:cubicBezTo>
                <a:cubicBezTo>
                  <a:pt x="13324" y="777763"/>
                  <a:pt x="28348" y="787360"/>
                  <a:pt x="45600" y="787360"/>
                </a:cubicBezTo>
                <a:lnTo>
                  <a:pt x="190000" y="787360"/>
                </a:lnTo>
              </a:path>
            </a:pathLst>
          </a:custGeom>
          <a:solidFill>
            <a:srgbClr val="42B296"/>
          </a:solidFill>
          <a:ln w="15200" cap="rnd">
            <a:solidFill>
              <a:srgbClr val="42B296"/>
            </a:solidFill>
            <a:round/>
          </a:ln>
        </p:spPr>
      </p:sp>
      <p:sp>
        <p:nvSpPr>
          <p:cNvPr id="80" name="FlexibleLine"/>
          <p:cNvSpPr/>
          <p:nvPr/>
        </p:nvSpPr>
        <p:spPr>
          <a:xfrm>
            <a:off x="6628672" y="2877513"/>
            <a:ext cx="303216" cy="1718523"/>
          </a:xfrm>
          <a:custGeom>
            <a:avLst/>
            <a:gdLst/>
            <a:ahLst/>
            <a:cxnLst/>
            <a:rect l="l" t="t" r="r" b="b"/>
            <a:pathLst>
              <a:path w="190000" h="1089080" fill="none">
                <a:moveTo>
                  <a:pt x="0" y="0"/>
                </a:moveTo>
                <a:lnTo>
                  <a:pt x="0" y="83600"/>
                </a:lnTo>
                <a:lnTo>
                  <a:pt x="0" y="1020680"/>
                </a:lnTo>
                <a:cubicBezTo>
                  <a:pt x="0" y="1033266"/>
                  <a:pt x="-1782" y="1051903"/>
                  <a:pt x="5578" y="1065341"/>
                </a:cubicBezTo>
                <a:cubicBezTo>
                  <a:pt x="13324" y="1079483"/>
                  <a:pt x="28348" y="1089080"/>
                  <a:pt x="45600" y="1089080"/>
                </a:cubicBezTo>
                <a:lnTo>
                  <a:pt x="190000" y="1089080"/>
                </a:lnTo>
              </a:path>
            </a:pathLst>
          </a:custGeom>
          <a:solidFill>
            <a:srgbClr val="42B296"/>
          </a:solidFill>
          <a:ln w="15200" cap="rnd">
            <a:solidFill>
              <a:srgbClr val="42B296"/>
            </a:solidFill>
            <a:round/>
          </a:ln>
        </p:spPr>
      </p:sp>
      <p:sp>
        <p:nvSpPr>
          <p:cNvPr id="81" name="FlexibleLine"/>
          <p:cNvSpPr/>
          <p:nvPr/>
        </p:nvSpPr>
        <p:spPr>
          <a:xfrm>
            <a:off x="9472838" y="2877513"/>
            <a:ext cx="303216" cy="290218"/>
          </a:xfrm>
          <a:custGeom>
            <a:avLst/>
            <a:gdLst/>
            <a:ahLst/>
            <a:cxnLst/>
            <a:rect l="l" t="t" r="r" b="b"/>
            <a:pathLst>
              <a:path w="190000" h="183920" fill="none">
                <a:moveTo>
                  <a:pt x="0" y="0"/>
                </a:moveTo>
                <a:lnTo>
                  <a:pt x="0" y="83600"/>
                </a:lnTo>
                <a:lnTo>
                  <a:pt x="0" y="115520"/>
                </a:lnTo>
                <a:cubicBezTo>
                  <a:pt x="0" y="128106"/>
                  <a:pt x="-1782" y="146743"/>
                  <a:pt x="5578" y="160181"/>
                </a:cubicBezTo>
                <a:cubicBezTo>
                  <a:pt x="13324" y="174323"/>
                  <a:pt x="28348" y="183920"/>
                  <a:pt x="45600" y="183920"/>
                </a:cubicBezTo>
                <a:lnTo>
                  <a:pt x="190000" y="183920"/>
                </a:lnTo>
              </a:path>
            </a:pathLst>
          </a:custGeom>
          <a:solidFill>
            <a:srgbClr val="3DCFD1"/>
          </a:solidFill>
          <a:ln w="15200" cap="rnd">
            <a:solidFill>
              <a:srgbClr val="3DCFD1"/>
            </a:solidFill>
            <a:round/>
          </a:ln>
        </p:spPr>
      </p:sp>
      <p:sp>
        <p:nvSpPr>
          <p:cNvPr id="82" name="FlexibleLine"/>
          <p:cNvSpPr/>
          <p:nvPr/>
        </p:nvSpPr>
        <p:spPr>
          <a:xfrm>
            <a:off x="9169621" y="2861495"/>
            <a:ext cx="266194" cy="968222"/>
          </a:xfrm>
          <a:custGeom>
            <a:avLst/>
            <a:gdLst/>
            <a:ahLst/>
            <a:cxnLst/>
            <a:rect l="l" t="t" r="r" b="b"/>
            <a:pathLst>
              <a:path w="190000" h="485640" fill="none">
                <a:moveTo>
                  <a:pt x="0" y="0"/>
                </a:moveTo>
                <a:lnTo>
                  <a:pt x="0" y="83600"/>
                </a:lnTo>
                <a:lnTo>
                  <a:pt x="0" y="417240"/>
                </a:lnTo>
                <a:cubicBezTo>
                  <a:pt x="0" y="429826"/>
                  <a:pt x="-1782" y="448463"/>
                  <a:pt x="5578" y="461901"/>
                </a:cubicBezTo>
                <a:cubicBezTo>
                  <a:pt x="13324" y="476043"/>
                  <a:pt x="28348" y="485640"/>
                  <a:pt x="45600" y="485640"/>
                </a:cubicBezTo>
                <a:lnTo>
                  <a:pt x="190000" y="485640"/>
                </a:lnTo>
              </a:path>
            </a:pathLst>
          </a:custGeom>
          <a:solidFill>
            <a:srgbClr val="3DCFD1"/>
          </a:solidFill>
          <a:ln w="15200" cap="rnd">
            <a:solidFill>
              <a:srgbClr val="3DCFD1"/>
            </a:solidFill>
            <a:round/>
          </a:ln>
        </p:spPr>
      </p:sp>
      <p:sp>
        <p:nvSpPr>
          <p:cNvPr id="83" name="任意多边形: 形状 82"/>
          <p:cNvSpPr/>
          <p:nvPr/>
        </p:nvSpPr>
        <p:spPr>
          <a:xfrm>
            <a:off x="4577306" y="5838458"/>
            <a:ext cx="1109769" cy="371767"/>
          </a:xfrm>
          <a:custGeom>
            <a:avLst/>
            <a:gdLst>
              <a:gd name="rtl" fmla="*/ 66880 w 387600"/>
              <a:gd name="rtt" fmla="*/ 19000 h 235600"/>
              <a:gd name="rtr" fmla="*/ 332880 w 387600"/>
              <a:gd name="rtb" fmla="*/ 216600 h 235600"/>
            </a:gdLst>
            <a:ahLst/>
            <a:cxnLst/>
            <a:rect l="rtl" t="rtt" r="rtr" b="rtb"/>
            <a:pathLst>
              <a:path w="387600" h="235600" stroke="0">
                <a:moveTo>
                  <a:pt x="0" y="0"/>
                </a:moveTo>
                <a:lnTo>
                  <a:pt x="387600" y="0"/>
                </a:lnTo>
                <a:lnTo>
                  <a:pt x="387600" y="235600"/>
                </a:lnTo>
                <a:lnTo>
                  <a:pt x="0" y="235600"/>
                </a:lnTo>
                <a:lnTo>
                  <a:pt x="0" y="0"/>
                </a:lnTo>
                <a:close/>
              </a:path>
              <a:path w="387600" h="235600" fill="none">
                <a:moveTo>
                  <a:pt x="0" y="0"/>
                </a:moveTo>
                <a:lnTo>
                  <a:pt x="387600" y="0"/>
                </a:lnTo>
                <a:lnTo>
                  <a:pt x="387600" y="235600"/>
                </a:lnTo>
                <a:lnTo>
                  <a:pt x="0" y="235600"/>
                </a:lnTo>
                <a:lnTo>
                  <a:pt x="0" y="0"/>
                </a:lnTo>
                <a:close/>
              </a:path>
            </a:pathLst>
          </a:custGeom>
          <a:noFill/>
          <a:ln w="15200" cap="flat">
            <a:solidFill>
              <a:srgbClr val="5A7EF8"/>
            </a:solidFill>
            <a:miter/>
          </a:ln>
        </p:spPr>
        <p:txBody>
          <a:bodyPr wrap="square" lIns="38100" tIns="38100" rIns="38100" bIns="38100" rtlCol="0" anchor="ctr"/>
          <a:lstStyle/>
          <a:p>
            <a:pPr algn="ctr"/>
            <a:r>
              <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rPr>
              <a:t>原因</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85" name="任意多边形: 形状 84"/>
          <p:cNvSpPr/>
          <p:nvPr/>
        </p:nvSpPr>
        <p:spPr>
          <a:xfrm>
            <a:off x="6978157" y="4766315"/>
            <a:ext cx="1722151" cy="476103"/>
          </a:xfrm>
          <a:custGeom>
            <a:avLst/>
            <a:gdLst>
              <a:gd name="rtl" fmla="*/ 66880 w 1079200"/>
              <a:gd name="rtt" fmla="*/ 19000 h 235600"/>
              <a:gd name="rtr" fmla="*/ 1024480 w 1079200"/>
              <a:gd name="rtb" fmla="*/ 216600 h 235600"/>
            </a:gdLst>
            <a:ahLst/>
            <a:cxnLst/>
            <a:rect l="rtl" t="rtt" r="rtr" b="rtb"/>
            <a:pathLst>
              <a:path w="1079200" h="235600" stroke="0">
                <a:moveTo>
                  <a:pt x="0" y="0"/>
                </a:moveTo>
                <a:lnTo>
                  <a:pt x="1079200" y="0"/>
                </a:lnTo>
                <a:lnTo>
                  <a:pt x="1079200" y="235600"/>
                </a:lnTo>
                <a:lnTo>
                  <a:pt x="0" y="235600"/>
                </a:lnTo>
                <a:lnTo>
                  <a:pt x="0" y="0"/>
                </a:lnTo>
                <a:close/>
              </a:path>
              <a:path w="1079200" h="235600" fill="none">
                <a:moveTo>
                  <a:pt x="0" y="0"/>
                </a:moveTo>
                <a:lnTo>
                  <a:pt x="1079200" y="0"/>
                </a:lnTo>
                <a:lnTo>
                  <a:pt x="1079200" y="235600"/>
                </a:lnTo>
                <a:lnTo>
                  <a:pt x="0" y="235600"/>
                </a:lnTo>
                <a:lnTo>
                  <a:pt x="0" y="0"/>
                </a:lnTo>
                <a:close/>
              </a:path>
            </a:pathLst>
          </a:custGeom>
          <a:noFill/>
          <a:ln w="15200" cap="flat">
            <a:solidFill>
              <a:srgbClr val="42B296"/>
            </a:solidFill>
            <a:miter/>
          </a:ln>
        </p:spPr>
        <p:txBody>
          <a:bodyPr wrap="square" lIns="38100" tIns="38100" rIns="38100" bIns="38100" rtlCol="0" anchor="ctr"/>
          <a:lstStyle/>
          <a:p>
            <a:pPr algn="l"/>
            <a:r>
              <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rPr>
              <a:t>革命</a:t>
            </a:r>
            <a:r>
              <a:rPr lang="zh-CN" altLang="en-US"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性质</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86" name="任意多边形: 形状 85"/>
          <p:cNvSpPr/>
          <p:nvPr/>
        </p:nvSpPr>
        <p:spPr>
          <a:xfrm>
            <a:off x="6971147" y="5337974"/>
            <a:ext cx="2295700" cy="371767"/>
          </a:xfrm>
          <a:custGeom>
            <a:avLst/>
            <a:gdLst>
              <a:gd name="rtl" fmla="*/ 66880 w 782800"/>
              <a:gd name="rtt" fmla="*/ 19000 h 235600"/>
              <a:gd name="rtr" fmla="*/ 728080 w 782800"/>
              <a:gd name="rtb" fmla="*/ 216600 h 235600"/>
            </a:gdLst>
            <a:ahLst/>
            <a:cxnLst/>
            <a:rect l="rtl" t="rtt" r="rtr" b="rtb"/>
            <a:pathLst>
              <a:path w="782800" h="235600" stroke="0">
                <a:moveTo>
                  <a:pt x="0" y="0"/>
                </a:moveTo>
                <a:lnTo>
                  <a:pt x="782800" y="0"/>
                </a:lnTo>
                <a:lnTo>
                  <a:pt x="782800" y="235600"/>
                </a:lnTo>
                <a:lnTo>
                  <a:pt x="0" y="235600"/>
                </a:lnTo>
                <a:lnTo>
                  <a:pt x="0" y="0"/>
                </a:lnTo>
                <a:close/>
              </a:path>
              <a:path w="782800" h="235600" fill="none">
                <a:moveTo>
                  <a:pt x="0" y="0"/>
                </a:moveTo>
                <a:lnTo>
                  <a:pt x="782800" y="0"/>
                </a:lnTo>
                <a:lnTo>
                  <a:pt x="782800" y="235600"/>
                </a:lnTo>
                <a:lnTo>
                  <a:pt x="0" y="235600"/>
                </a:lnTo>
                <a:lnTo>
                  <a:pt x="0" y="0"/>
                </a:lnTo>
                <a:close/>
              </a:path>
            </a:pathLst>
          </a:custGeom>
          <a:noFill/>
          <a:ln w="15200" cap="flat">
            <a:solidFill>
              <a:srgbClr val="42B296"/>
            </a:solidFill>
            <a:miter/>
          </a:ln>
        </p:spPr>
        <p:txBody>
          <a:bodyPr wrap="square" lIns="38100" tIns="38100" rIns="38100" bIns="38100" rtlCol="0" anchor="ctr"/>
          <a:lstStyle/>
          <a:p>
            <a:endParaRPr lang="en-US" altLang="zh-CN"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endParaRPr>
          </a:p>
          <a:p>
            <a:r>
              <a:rPr lang="zh-CN" altLang="en-US"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革命特点</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a:p>
            <a:pPr algn="l"/>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88" name="箭头符号"/>
          <p:cNvSpPr/>
          <p:nvPr/>
        </p:nvSpPr>
        <p:spPr>
          <a:xfrm>
            <a:off x="7841535" y="2229919"/>
            <a:ext cx="909647" cy="575640"/>
          </a:xfrm>
          <a:custGeom>
            <a:avLst/>
            <a:gdLst/>
            <a:ahLst/>
            <a:cxnLst/>
            <a:rect l="l" t="t" r="r" b="b"/>
            <a:pathLst>
              <a:path w="570000" h="364800" stroke="0">
                <a:moveTo>
                  <a:pt x="182400" y="109440"/>
                </a:moveTo>
                <a:lnTo>
                  <a:pt x="405840" y="109440"/>
                </a:lnTo>
                <a:lnTo>
                  <a:pt x="405840" y="0"/>
                </a:lnTo>
                <a:lnTo>
                  <a:pt x="570000" y="182400"/>
                </a:lnTo>
                <a:lnTo>
                  <a:pt x="405840" y="364800"/>
                </a:lnTo>
                <a:lnTo>
                  <a:pt x="405840" y="255360"/>
                </a:lnTo>
                <a:lnTo>
                  <a:pt x="182400" y="255360"/>
                </a:lnTo>
                <a:lnTo>
                  <a:pt x="182400" y="109440"/>
                </a:lnTo>
                <a:close/>
              </a:path>
              <a:path w="570000" h="364800" stroke="0">
                <a:moveTo>
                  <a:pt x="76000" y="109440"/>
                </a:moveTo>
                <a:lnTo>
                  <a:pt x="136800" y="109440"/>
                </a:lnTo>
                <a:lnTo>
                  <a:pt x="136800" y="255360"/>
                </a:lnTo>
                <a:lnTo>
                  <a:pt x="76000" y="255360"/>
                </a:lnTo>
                <a:lnTo>
                  <a:pt x="76000" y="109440"/>
                </a:lnTo>
                <a:close/>
              </a:path>
              <a:path w="570000" h="364800" stroke="0">
                <a:moveTo>
                  <a:pt x="0" y="109440"/>
                </a:moveTo>
                <a:lnTo>
                  <a:pt x="38000" y="109440"/>
                </a:lnTo>
                <a:lnTo>
                  <a:pt x="38000" y="255360"/>
                </a:lnTo>
                <a:lnTo>
                  <a:pt x="0" y="255360"/>
                </a:lnTo>
                <a:lnTo>
                  <a:pt x="0" y="109440"/>
                </a:lnTo>
                <a:close/>
              </a:path>
              <a:path w="570000" h="364800" fill="none">
                <a:moveTo>
                  <a:pt x="182400" y="109440"/>
                </a:moveTo>
                <a:lnTo>
                  <a:pt x="405840" y="109440"/>
                </a:lnTo>
                <a:lnTo>
                  <a:pt x="405840" y="0"/>
                </a:lnTo>
                <a:lnTo>
                  <a:pt x="570000" y="182400"/>
                </a:lnTo>
                <a:lnTo>
                  <a:pt x="405840" y="364800"/>
                </a:lnTo>
                <a:lnTo>
                  <a:pt x="405840" y="255360"/>
                </a:lnTo>
                <a:lnTo>
                  <a:pt x="182400" y="255360"/>
                </a:lnTo>
                <a:lnTo>
                  <a:pt x="182400" y="109440"/>
                </a:lnTo>
                <a:close/>
              </a:path>
              <a:path w="570000" h="364800" fill="none">
                <a:moveTo>
                  <a:pt x="76000" y="109440"/>
                </a:moveTo>
                <a:lnTo>
                  <a:pt x="136800" y="109440"/>
                </a:lnTo>
                <a:lnTo>
                  <a:pt x="136800" y="255360"/>
                </a:lnTo>
                <a:lnTo>
                  <a:pt x="76000" y="255360"/>
                </a:lnTo>
                <a:lnTo>
                  <a:pt x="76000" y="109440"/>
                </a:lnTo>
                <a:close/>
              </a:path>
              <a:path w="5700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323232"/>
            </a:solidFill>
            <a:miter/>
          </a:ln>
        </p:spPr>
      </p:sp>
      <p:sp>
        <p:nvSpPr>
          <p:cNvPr id="89" name="箭头符号"/>
          <p:cNvSpPr/>
          <p:nvPr/>
        </p:nvSpPr>
        <p:spPr>
          <a:xfrm>
            <a:off x="3905795" y="2254503"/>
            <a:ext cx="1091577" cy="575640"/>
          </a:xfrm>
          <a:custGeom>
            <a:avLst/>
            <a:gdLst/>
            <a:ahLst/>
            <a:cxnLst/>
            <a:rect l="l" t="t" r="r" b="b"/>
            <a:pathLst>
              <a:path w="684000" h="364800" stroke="0">
                <a:moveTo>
                  <a:pt x="182400" y="109440"/>
                </a:moveTo>
                <a:lnTo>
                  <a:pt x="519840" y="109440"/>
                </a:lnTo>
                <a:lnTo>
                  <a:pt x="519840" y="0"/>
                </a:lnTo>
                <a:lnTo>
                  <a:pt x="684000" y="182400"/>
                </a:lnTo>
                <a:lnTo>
                  <a:pt x="519840" y="364800"/>
                </a:lnTo>
                <a:lnTo>
                  <a:pt x="519840" y="255360"/>
                </a:lnTo>
                <a:lnTo>
                  <a:pt x="182400" y="255360"/>
                </a:lnTo>
                <a:lnTo>
                  <a:pt x="182400" y="109440"/>
                </a:lnTo>
                <a:close/>
              </a:path>
              <a:path w="684000" h="364800" stroke="0">
                <a:moveTo>
                  <a:pt x="76000" y="109440"/>
                </a:moveTo>
                <a:lnTo>
                  <a:pt x="136800" y="109440"/>
                </a:lnTo>
                <a:lnTo>
                  <a:pt x="136800" y="255360"/>
                </a:lnTo>
                <a:lnTo>
                  <a:pt x="76000" y="255360"/>
                </a:lnTo>
                <a:lnTo>
                  <a:pt x="76000" y="109440"/>
                </a:lnTo>
                <a:close/>
              </a:path>
              <a:path w="684000" h="364800" stroke="0">
                <a:moveTo>
                  <a:pt x="0" y="109440"/>
                </a:moveTo>
                <a:lnTo>
                  <a:pt x="38000" y="109440"/>
                </a:lnTo>
                <a:lnTo>
                  <a:pt x="38000" y="255360"/>
                </a:lnTo>
                <a:lnTo>
                  <a:pt x="0" y="255360"/>
                </a:lnTo>
                <a:lnTo>
                  <a:pt x="0" y="109440"/>
                </a:lnTo>
                <a:close/>
              </a:path>
              <a:path w="684000" h="364800" fill="none">
                <a:moveTo>
                  <a:pt x="182400" y="109440"/>
                </a:moveTo>
                <a:lnTo>
                  <a:pt x="519840" y="109440"/>
                </a:lnTo>
                <a:lnTo>
                  <a:pt x="519840" y="0"/>
                </a:lnTo>
                <a:lnTo>
                  <a:pt x="684000" y="182400"/>
                </a:lnTo>
                <a:lnTo>
                  <a:pt x="519840" y="364800"/>
                </a:lnTo>
                <a:lnTo>
                  <a:pt x="519840" y="255360"/>
                </a:lnTo>
                <a:lnTo>
                  <a:pt x="182400" y="255360"/>
                </a:lnTo>
                <a:lnTo>
                  <a:pt x="182400" y="109440"/>
                </a:lnTo>
                <a:close/>
              </a:path>
              <a:path w="684000" h="364800" fill="none">
                <a:moveTo>
                  <a:pt x="76000" y="109440"/>
                </a:moveTo>
                <a:lnTo>
                  <a:pt x="136800" y="109440"/>
                </a:lnTo>
                <a:lnTo>
                  <a:pt x="136800" y="255360"/>
                </a:lnTo>
                <a:lnTo>
                  <a:pt x="76000" y="255360"/>
                </a:lnTo>
                <a:lnTo>
                  <a:pt x="76000" y="109440"/>
                </a:lnTo>
                <a:close/>
              </a:path>
              <a:path w="6840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323232"/>
            </a:solidFill>
            <a:miter/>
          </a:ln>
        </p:spPr>
      </p:sp>
      <p:sp>
        <p:nvSpPr>
          <p:cNvPr id="40962" name="AutoShape 15"/>
          <p:cNvSpPr/>
          <p:nvPr>
            <p:custDataLst>
              <p:tags r:id="rId1"/>
            </p:custDataLst>
          </p:nvPr>
        </p:nvSpPr>
        <p:spPr>
          <a:xfrm>
            <a:off x="179388" y="195263"/>
            <a:ext cx="2406650" cy="608012"/>
          </a:xfrm>
          <a:prstGeom prst="roundRect">
            <a:avLst>
              <a:gd name="adj" fmla="val 16667"/>
            </a:avLst>
          </a:prstGeom>
          <a:solidFill>
            <a:srgbClr val="FFCC99"/>
          </a:solidFill>
          <a:ln w="9525" cap="flat" cmpd="sng">
            <a:solidFill>
              <a:srgbClr val="FFCC99"/>
            </a:solidFill>
            <a:prstDash val="solid"/>
            <a:headEnd type="none" w="med" len="med"/>
            <a:tailEnd type="none" w="med" len="med"/>
          </a:ln>
        </p:spPr>
        <p:txBody>
          <a:bodyPr wrap="none" anchor="ctr" anchorCtr="0"/>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algn="ctr" eaLnBrk="1" hangingPunct="1">
              <a:lnSpc>
                <a:spcPct val="100000"/>
              </a:lnSpc>
              <a:spcAft>
                <a:spcPct val="0"/>
              </a:spcAft>
              <a:buFontTx/>
              <a:buNone/>
            </a:pPr>
            <a:r>
              <a:rPr lang="zh-CN" altLang="en-US" sz="3200" b="1" dirty="0">
                <a:solidFill>
                  <a:schemeClr val="tx1"/>
                </a:solidFill>
                <a:ea typeface="隶书" panose="02010509060101010101" charset="-122"/>
              </a:rPr>
              <a:t>体系构建</a:t>
            </a:r>
            <a:endParaRPr lang="zh-CN" altLang="en-US" sz="3200" b="1" dirty="0">
              <a:solidFill>
                <a:schemeClr val="tx1"/>
              </a:solidFill>
              <a:ea typeface="隶书" panose="02010509060101010101" charset="-122"/>
            </a:endParaRPr>
          </a:p>
        </p:txBody>
      </p:sp>
      <p:sp>
        <p:nvSpPr>
          <p:cNvPr id="2" name="矩形 1"/>
          <p:cNvSpPr/>
          <p:nvPr/>
        </p:nvSpPr>
        <p:spPr>
          <a:xfrm>
            <a:off x="9356528" y="319338"/>
            <a:ext cx="2639075" cy="646331"/>
          </a:xfrm>
          <a:prstGeom prst="rect">
            <a:avLst/>
          </a:prstGeom>
        </p:spPr>
        <p:txBody>
          <a:bodyPr wrap="square">
            <a:spAutoFit/>
          </a:bodyPr>
          <a:lstStyle/>
          <a:p>
            <a:pPr algn="ctr"/>
            <a:endParaRPr lang="en-US" altLang="zh-CN"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a:p>
            <a:pPr algn="ctr"/>
            <a:endParaRPr lang="en-US" altLang="zh-CN"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3" name="矩形 2"/>
          <p:cNvSpPr/>
          <p:nvPr/>
        </p:nvSpPr>
        <p:spPr>
          <a:xfrm>
            <a:off x="7064407" y="3460467"/>
            <a:ext cx="1210589" cy="400110"/>
          </a:xfrm>
          <a:prstGeom prst="rect">
            <a:avLst/>
          </a:prstGeom>
        </p:spPr>
        <p:txBody>
          <a:bodyPr wrap="none">
            <a:spAutoFit/>
          </a:bodyPr>
          <a:lstStyle/>
          <a:p>
            <a:pPr algn="ctr"/>
            <a:r>
              <a:rPr lang="zh-CN" altLang="en-US" sz="2000" dirty="0">
                <a:solidFill>
                  <a:srgbClr val="454545"/>
                </a:solidFill>
                <a:latin typeface="楷体" panose="02010609060101010101" pitchFamily="49" charset="-122"/>
                <a:ea typeface="楷体" panose="02010609060101010101" pitchFamily="49" charset="-122"/>
                <a:cs typeface="楷体" panose="02010609060101010101" pitchFamily="49" charset="-122"/>
              </a:rPr>
              <a:t>开端标志</a:t>
            </a:r>
            <a:endParaRPr lang="en-US" altLang="zh-CN" sz="20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4" name="矩形 3"/>
          <p:cNvSpPr/>
          <p:nvPr/>
        </p:nvSpPr>
        <p:spPr>
          <a:xfrm>
            <a:off x="7050643" y="2959979"/>
            <a:ext cx="1210589" cy="400110"/>
          </a:xfrm>
          <a:prstGeom prst="rect">
            <a:avLst/>
          </a:prstGeom>
        </p:spPr>
        <p:txBody>
          <a:bodyPr wrap="none">
            <a:spAutoFit/>
          </a:bodyPr>
          <a:lstStyle/>
          <a:p>
            <a:pPr algn="ctr"/>
            <a:r>
              <a:rPr lang="zh-CN" altLang="en-US" sz="2000" dirty="0">
                <a:solidFill>
                  <a:srgbClr val="454545"/>
                </a:solidFill>
                <a:latin typeface="楷体" panose="02010609060101010101" pitchFamily="49" charset="-122"/>
                <a:ea typeface="楷体" panose="02010609060101010101" pitchFamily="49" charset="-122"/>
                <a:cs typeface="楷体" panose="02010609060101010101" pitchFamily="49" charset="-122"/>
              </a:rPr>
              <a:t>指导思想</a:t>
            </a:r>
            <a:endParaRPr lang="zh-CN" altLang="en-US" sz="20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
        <p:nvSpPr>
          <p:cNvPr id="48" name="FlexibleLine"/>
          <p:cNvSpPr/>
          <p:nvPr/>
        </p:nvSpPr>
        <p:spPr>
          <a:xfrm>
            <a:off x="6641801" y="1321477"/>
            <a:ext cx="303216" cy="3622929"/>
          </a:xfrm>
          <a:custGeom>
            <a:avLst/>
            <a:gdLst/>
            <a:ahLst/>
            <a:cxnLst/>
            <a:rect l="l" t="t" r="r" b="b"/>
            <a:pathLst>
              <a:path w="190000" h="2295960" fill="none">
                <a:moveTo>
                  <a:pt x="0" y="0"/>
                </a:moveTo>
                <a:lnTo>
                  <a:pt x="0" y="83600"/>
                </a:lnTo>
                <a:lnTo>
                  <a:pt x="0" y="2227560"/>
                </a:lnTo>
                <a:cubicBezTo>
                  <a:pt x="0" y="2240146"/>
                  <a:pt x="-1782" y="2258783"/>
                  <a:pt x="5578" y="2272221"/>
                </a:cubicBezTo>
                <a:cubicBezTo>
                  <a:pt x="13324" y="2286363"/>
                  <a:pt x="28348" y="2295960"/>
                  <a:pt x="45600" y="2295960"/>
                </a:cubicBezTo>
                <a:lnTo>
                  <a:pt x="190000" y="2295960"/>
                </a:lnTo>
              </a:path>
            </a:pathLst>
          </a:custGeom>
          <a:solidFill>
            <a:srgbClr val="42B296"/>
          </a:solidFill>
          <a:ln w="15200" cap="rnd">
            <a:solidFill>
              <a:srgbClr val="42B296"/>
            </a:solidFill>
            <a:round/>
          </a:ln>
        </p:spPr>
      </p:sp>
      <p:sp>
        <p:nvSpPr>
          <p:cNvPr id="53" name="任意多边形: 形状 66"/>
          <p:cNvSpPr/>
          <p:nvPr/>
        </p:nvSpPr>
        <p:spPr>
          <a:xfrm>
            <a:off x="6978157" y="4354491"/>
            <a:ext cx="1716202" cy="371767"/>
          </a:xfrm>
          <a:custGeom>
            <a:avLst/>
            <a:gdLst>
              <a:gd name="rtl" fmla="*/ 66880 w 585200"/>
              <a:gd name="rtt" fmla="*/ 19000 h 235600"/>
              <a:gd name="rtr" fmla="*/ 530480 w 585200"/>
              <a:gd name="rtb" fmla="*/ 216600 h 235600"/>
            </a:gdLst>
            <a:ahLst/>
            <a:cxnLst/>
            <a:rect l="rtl" t="rtt" r="rtr" b="rtb"/>
            <a:pathLst>
              <a:path w="585200" h="235600" stroke="0">
                <a:moveTo>
                  <a:pt x="0" y="0"/>
                </a:moveTo>
                <a:lnTo>
                  <a:pt x="585200" y="0"/>
                </a:lnTo>
                <a:lnTo>
                  <a:pt x="585200" y="235600"/>
                </a:lnTo>
                <a:lnTo>
                  <a:pt x="0" y="235600"/>
                </a:lnTo>
                <a:lnTo>
                  <a:pt x="0" y="0"/>
                </a:lnTo>
                <a:close/>
              </a:path>
              <a:path w="585200" h="235600" fill="none">
                <a:moveTo>
                  <a:pt x="0" y="0"/>
                </a:moveTo>
                <a:lnTo>
                  <a:pt x="585200" y="0"/>
                </a:lnTo>
                <a:lnTo>
                  <a:pt x="585200" y="235600"/>
                </a:lnTo>
                <a:lnTo>
                  <a:pt x="0" y="235600"/>
                </a:lnTo>
                <a:lnTo>
                  <a:pt x="0" y="0"/>
                </a:lnTo>
                <a:close/>
              </a:path>
            </a:pathLst>
          </a:custGeom>
          <a:noFill/>
          <a:ln w="15200" cap="flat">
            <a:solidFill>
              <a:srgbClr val="42B296"/>
            </a:solidFill>
            <a:miter/>
          </a:ln>
        </p:spPr>
        <p:txBody>
          <a:bodyPr wrap="square" lIns="38100" tIns="38100" rIns="38100" bIns="38100" rtlCol="0" anchor="ctr"/>
          <a:lstStyle/>
          <a:p>
            <a:pPr algn="ctr"/>
            <a:r>
              <a:rPr lang="zh-CN" altLang="en-US" sz="2200" dirty="0" smtClean="0">
                <a:solidFill>
                  <a:srgbClr val="454545"/>
                </a:solidFill>
                <a:latin typeface="楷体" panose="02010609060101010101" pitchFamily="49" charset="-122"/>
                <a:ea typeface="楷体" panose="02010609060101010101" pitchFamily="49" charset="-122"/>
                <a:cs typeface="楷体" panose="02010609060101010101" pitchFamily="49" charset="-122"/>
              </a:rPr>
              <a:t>四个阶段</a:t>
            </a:r>
            <a:endParaRPr lang="zh-CN" altLang="en-US" sz="2200" dirty="0">
              <a:solidFill>
                <a:srgbClr val="454545"/>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ppt_x"/>
                                          </p:val>
                                        </p:tav>
                                        <p:tav tm="100000">
                                          <p:val>
                                            <p:strVal val="#ppt_x"/>
                                          </p:val>
                                        </p:tav>
                                      </p:tavLst>
                                    </p:anim>
                                    <p:anim calcmode="lin" valueType="num">
                                      <p:cBhvr additive="base">
                                        <p:cTn id="12" dur="500" fill="hold"/>
                                        <p:tgtEl>
                                          <p:spTgt spid="8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ppt_x"/>
                                          </p:val>
                                        </p:tav>
                                        <p:tav tm="100000">
                                          <p:val>
                                            <p:strVal val="#ppt_x"/>
                                          </p:val>
                                        </p:tav>
                                      </p:tavLst>
                                    </p:anim>
                                    <p:anim calcmode="lin" valueType="num">
                                      <p:cBhvr additive="base">
                                        <p:cTn id="20" dur="500" fill="hold"/>
                                        <p:tgtEl>
                                          <p:spTgt spid="8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ppt_x"/>
                                          </p:val>
                                        </p:tav>
                                        <p:tav tm="100000">
                                          <p:val>
                                            <p:strVal val="#ppt_x"/>
                                          </p:val>
                                        </p:tav>
                                      </p:tavLst>
                                    </p:anim>
                                    <p:anim calcmode="lin" valueType="num">
                                      <p:cBhvr additive="base">
                                        <p:cTn id="30" dur="500" fill="hold"/>
                                        <p:tgtEl>
                                          <p:spTgt spid="6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additive="base">
                                        <p:cTn id="33" dur="500" fill="hold"/>
                                        <p:tgtEl>
                                          <p:spTgt spid="74"/>
                                        </p:tgtEl>
                                        <p:attrNameLst>
                                          <p:attrName>ppt_x</p:attrName>
                                        </p:attrNameLst>
                                      </p:cBhvr>
                                      <p:tavLst>
                                        <p:tav tm="0">
                                          <p:val>
                                            <p:strVal val="#ppt_x"/>
                                          </p:val>
                                        </p:tav>
                                        <p:tav tm="100000">
                                          <p:val>
                                            <p:strVal val="#ppt_x"/>
                                          </p:val>
                                        </p:tav>
                                      </p:tavLst>
                                    </p:anim>
                                    <p:anim calcmode="lin" valueType="num">
                                      <p:cBhvr additive="base">
                                        <p:cTn id="34" dur="500" fill="hold"/>
                                        <p:tgtEl>
                                          <p:spTgt spid="7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500" fill="hold"/>
                                        <p:tgtEl>
                                          <p:spTgt spid="73"/>
                                        </p:tgtEl>
                                        <p:attrNameLst>
                                          <p:attrName>ppt_x</p:attrName>
                                        </p:attrNameLst>
                                      </p:cBhvr>
                                      <p:tavLst>
                                        <p:tav tm="0">
                                          <p:val>
                                            <p:strVal val="#ppt_x"/>
                                          </p:val>
                                        </p:tav>
                                        <p:tav tm="100000">
                                          <p:val>
                                            <p:strVal val="#ppt_x"/>
                                          </p:val>
                                        </p:tav>
                                      </p:tavLst>
                                    </p:anim>
                                    <p:anim calcmode="lin" valueType="num">
                                      <p:cBhvr additive="base">
                                        <p:cTn id="38" dur="500" fill="hold"/>
                                        <p:tgtEl>
                                          <p:spTgt spid="7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500" fill="hold"/>
                                        <p:tgtEl>
                                          <p:spTgt spid="61"/>
                                        </p:tgtEl>
                                        <p:attrNameLst>
                                          <p:attrName>ppt_x</p:attrName>
                                        </p:attrNameLst>
                                      </p:cBhvr>
                                      <p:tavLst>
                                        <p:tav tm="0">
                                          <p:val>
                                            <p:strVal val="#ppt_x"/>
                                          </p:val>
                                        </p:tav>
                                        <p:tav tm="100000">
                                          <p:val>
                                            <p:strVal val="#ppt_x"/>
                                          </p:val>
                                        </p:tav>
                                      </p:tavLst>
                                    </p:anim>
                                    <p:anim calcmode="lin" valueType="num">
                                      <p:cBhvr additive="base">
                                        <p:cTn id="42" dur="500" fill="hold"/>
                                        <p:tgtEl>
                                          <p:spTgt spid="6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ppt_x"/>
                                          </p:val>
                                        </p:tav>
                                        <p:tav tm="100000">
                                          <p:val>
                                            <p:strVal val="#ppt_x"/>
                                          </p:val>
                                        </p:tav>
                                      </p:tavLst>
                                    </p:anim>
                                    <p:anim calcmode="lin" valueType="num">
                                      <p:cBhvr additive="base">
                                        <p:cTn id="46" dur="500" fill="hold"/>
                                        <p:tgtEl>
                                          <p:spTgt spid="7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6"/>
                                        </p:tgtEl>
                                        <p:attrNameLst>
                                          <p:attrName>style.visibility</p:attrName>
                                        </p:attrNameLst>
                                      </p:cBhvr>
                                      <p:to>
                                        <p:strVal val="visible"/>
                                      </p:to>
                                    </p:set>
                                    <p:anim calcmode="lin" valueType="num">
                                      <p:cBhvr additive="base">
                                        <p:cTn id="49" dur="500" fill="hold"/>
                                        <p:tgtEl>
                                          <p:spTgt spid="76"/>
                                        </p:tgtEl>
                                        <p:attrNameLst>
                                          <p:attrName>ppt_x</p:attrName>
                                        </p:attrNameLst>
                                      </p:cBhvr>
                                      <p:tavLst>
                                        <p:tav tm="0">
                                          <p:val>
                                            <p:strVal val="#ppt_x"/>
                                          </p:val>
                                        </p:tav>
                                        <p:tav tm="100000">
                                          <p:val>
                                            <p:strVal val="#ppt_x"/>
                                          </p:val>
                                        </p:tav>
                                      </p:tavLst>
                                    </p:anim>
                                    <p:anim calcmode="lin" valueType="num">
                                      <p:cBhvr additive="base">
                                        <p:cTn id="50" dur="500" fill="hold"/>
                                        <p:tgtEl>
                                          <p:spTgt spid="7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 calcmode="lin" valueType="num">
                                      <p:cBhvr additive="base">
                                        <p:cTn id="53" dur="500" fill="hold"/>
                                        <p:tgtEl>
                                          <p:spTgt spid="62"/>
                                        </p:tgtEl>
                                        <p:attrNameLst>
                                          <p:attrName>ppt_x</p:attrName>
                                        </p:attrNameLst>
                                      </p:cBhvr>
                                      <p:tavLst>
                                        <p:tav tm="0">
                                          <p:val>
                                            <p:strVal val="#ppt_x"/>
                                          </p:val>
                                        </p:tav>
                                        <p:tav tm="100000">
                                          <p:val>
                                            <p:strVal val="#ppt_x"/>
                                          </p:val>
                                        </p:tav>
                                      </p:tavLst>
                                    </p:anim>
                                    <p:anim calcmode="lin" valueType="num">
                                      <p:cBhvr additive="base">
                                        <p:cTn id="54" dur="500" fill="hold"/>
                                        <p:tgtEl>
                                          <p:spTgt spid="6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additive="base">
                                        <p:cTn id="65" dur="500" fill="hold"/>
                                        <p:tgtEl>
                                          <p:spTgt spid="83"/>
                                        </p:tgtEl>
                                        <p:attrNameLst>
                                          <p:attrName>ppt_x</p:attrName>
                                        </p:attrNameLst>
                                      </p:cBhvr>
                                      <p:tavLst>
                                        <p:tav tm="0">
                                          <p:val>
                                            <p:strVal val="#ppt_x"/>
                                          </p:val>
                                        </p:tav>
                                        <p:tav tm="100000">
                                          <p:val>
                                            <p:strVal val="#ppt_x"/>
                                          </p:val>
                                        </p:tav>
                                      </p:tavLst>
                                    </p:anim>
                                    <p:anim calcmode="lin" valueType="num">
                                      <p:cBhvr additive="base">
                                        <p:cTn id="66"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ppt_x"/>
                                          </p:val>
                                        </p:tav>
                                        <p:tav tm="100000">
                                          <p:val>
                                            <p:strVal val="#ppt_x"/>
                                          </p:val>
                                        </p:tav>
                                      </p:tavLst>
                                    </p:anim>
                                    <p:anim calcmode="lin" valueType="num">
                                      <p:cBhvr additive="base">
                                        <p:cTn id="72" dur="500" fill="hold"/>
                                        <p:tgtEl>
                                          <p:spTgt spid="4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additive="base">
                                        <p:cTn id="75" dur="500" fill="hold"/>
                                        <p:tgtEl>
                                          <p:spTgt spid="77"/>
                                        </p:tgtEl>
                                        <p:attrNameLst>
                                          <p:attrName>ppt_x</p:attrName>
                                        </p:attrNameLst>
                                      </p:cBhvr>
                                      <p:tavLst>
                                        <p:tav tm="0">
                                          <p:val>
                                            <p:strVal val="#ppt_x"/>
                                          </p:val>
                                        </p:tav>
                                        <p:tav tm="100000">
                                          <p:val>
                                            <p:strVal val="#ppt_x"/>
                                          </p:val>
                                        </p:tav>
                                      </p:tavLst>
                                    </p:anim>
                                    <p:anim calcmode="lin" valueType="num">
                                      <p:cBhvr additive="base">
                                        <p:cTn id="76" dur="500" fill="hold"/>
                                        <p:tgtEl>
                                          <p:spTgt spid="7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additive="base">
                                        <p:cTn id="79" dur="500" fill="hold"/>
                                        <p:tgtEl>
                                          <p:spTgt spid="78"/>
                                        </p:tgtEl>
                                        <p:attrNameLst>
                                          <p:attrName>ppt_x</p:attrName>
                                        </p:attrNameLst>
                                      </p:cBhvr>
                                      <p:tavLst>
                                        <p:tav tm="0">
                                          <p:val>
                                            <p:strVal val="#ppt_x"/>
                                          </p:val>
                                        </p:tav>
                                        <p:tav tm="100000">
                                          <p:val>
                                            <p:strVal val="#ppt_x"/>
                                          </p:val>
                                        </p:tav>
                                      </p:tavLst>
                                    </p:anim>
                                    <p:anim calcmode="lin" valueType="num">
                                      <p:cBhvr additive="base">
                                        <p:cTn id="80" dur="500" fill="hold"/>
                                        <p:tgtEl>
                                          <p:spTgt spid="7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 calcmode="lin" valueType="num">
                                      <p:cBhvr additive="base">
                                        <p:cTn id="83" dur="500" fill="hold"/>
                                        <p:tgtEl>
                                          <p:spTgt spid="66"/>
                                        </p:tgtEl>
                                        <p:attrNameLst>
                                          <p:attrName>ppt_x</p:attrName>
                                        </p:attrNameLst>
                                      </p:cBhvr>
                                      <p:tavLst>
                                        <p:tav tm="0">
                                          <p:val>
                                            <p:strVal val="#ppt_x"/>
                                          </p:val>
                                        </p:tav>
                                        <p:tav tm="100000">
                                          <p:val>
                                            <p:strVal val="#ppt_x"/>
                                          </p:val>
                                        </p:tav>
                                      </p:tavLst>
                                    </p:anim>
                                    <p:anim calcmode="lin" valueType="num">
                                      <p:cBhvr additive="base">
                                        <p:cTn id="84" dur="500" fill="hold"/>
                                        <p:tgtEl>
                                          <p:spTgt spid="6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80"/>
                                        </p:tgtEl>
                                        <p:attrNameLst>
                                          <p:attrName>style.visibility</p:attrName>
                                        </p:attrNameLst>
                                      </p:cBhvr>
                                      <p:to>
                                        <p:strVal val="visible"/>
                                      </p:to>
                                    </p:set>
                                    <p:anim calcmode="lin" valueType="num">
                                      <p:cBhvr additive="base">
                                        <p:cTn id="87" dur="500" fill="hold"/>
                                        <p:tgtEl>
                                          <p:spTgt spid="80"/>
                                        </p:tgtEl>
                                        <p:attrNameLst>
                                          <p:attrName>ppt_x</p:attrName>
                                        </p:attrNameLst>
                                      </p:cBhvr>
                                      <p:tavLst>
                                        <p:tav tm="0">
                                          <p:val>
                                            <p:strVal val="#ppt_x"/>
                                          </p:val>
                                        </p:tav>
                                        <p:tav tm="100000">
                                          <p:val>
                                            <p:strVal val="#ppt_x"/>
                                          </p:val>
                                        </p:tav>
                                      </p:tavLst>
                                    </p:anim>
                                    <p:anim calcmode="lin" valueType="num">
                                      <p:cBhvr additive="base">
                                        <p:cTn id="88" dur="500" fill="hold"/>
                                        <p:tgtEl>
                                          <p:spTgt spid="80"/>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79"/>
                                        </p:tgtEl>
                                        <p:attrNameLst>
                                          <p:attrName>style.visibility</p:attrName>
                                        </p:attrNameLst>
                                      </p:cBhvr>
                                      <p:to>
                                        <p:strVal val="visible"/>
                                      </p:to>
                                    </p:set>
                                    <p:anim calcmode="lin" valueType="num">
                                      <p:cBhvr additive="base">
                                        <p:cTn id="91" dur="500" fill="hold"/>
                                        <p:tgtEl>
                                          <p:spTgt spid="79"/>
                                        </p:tgtEl>
                                        <p:attrNameLst>
                                          <p:attrName>ppt_x</p:attrName>
                                        </p:attrNameLst>
                                      </p:cBhvr>
                                      <p:tavLst>
                                        <p:tav tm="0">
                                          <p:val>
                                            <p:strVal val="#ppt_x"/>
                                          </p:val>
                                        </p:tav>
                                        <p:tav tm="100000">
                                          <p:val>
                                            <p:strVal val="#ppt_x"/>
                                          </p:val>
                                        </p:tav>
                                      </p:tavLst>
                                    </p:anim>
                                    <p:anim calcmode="lin" valueType="num">
                                      <p:cBhvr additive="base">
                                        <p:cTn id="92" dur="500" fill="hold"/>
                                        <p:tgtEl>
                                          <p:spTgt spid="79"/>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additive="base">
                                        <p:cTn id="95" dur="500" fill="hold"/>
                                        <p:tgtEl>
                                          <p:spTgt spid="54"/>
                                        </p:tgtEl>
                                        <p:attrNameLst>
                                          <p:attrName>ppt_x</p:attrName>
                                        </p:attrNameLst>
                                      </p:cBhvr>
                                      <p:tavLst>
                                        <p:tav tm="0">
                                          <p:val>
                                            <p:strVal val="#ppt_x"/>
                                          </p:val>
                                        </p:tav>
                                        <p:tav tm="100000">
                                          <p:val>
                                            <p:strVal val="#ppt_x"/>
                                          </p:val>
                                        </p:tav>
                                      </p:tavLst>
                                    </p:anim>
                                    <p:anim calcmode="lin" valueType="num">
                                      <p:cBhvr additive="base">
                                        <p:cTn id="96" dur="500" fill="hold"/>
                                        <p:tgtEl>
                                          <p:spTgt spid="54"/>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ppt_x"/>
                                          </p:val>
                                        </p:tav>
                                        <p:tav tm="100000">
                                          <p:val>
                                            <p:strVal val="#ppt_x"/>
                                          </p:val>
                                        </p:tav>
                                      </p:tavLst>
                                    </p:anim>
                                    <p:anim calcmode="lin" valueType="num">
                                      <p:cBhvr additive="base">
                                        <p:cTn id="100" dur="500" fill="hold"/>
                                        <p:tgtEl>
                                          <p:spTgt spid="5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additive="base">
                                        <p:cTn id="103" dur="500" fill="hold"/>
                                        <p:tgtEl>
                                          <p:spTgt spid="67"/>
                                        </p:tgtEl>
                                        <p:attrNameLst>
                                          <p:attrName>ppt_x</p:attrName>
                                        </p:attrNameLst>
                                      </p:cBhvr>
                                      <p:tavLst>
                                        <p:tav tm="0">
                                          <p:val>
                                            <p:strVal val="#ppt_x"/>
                                          </p:val>
                                        </p:tav>
                                        <p:tav tm="100000">
                                          <p:val>
                                            <p:strVal val="#ppt_x"/>
                                          </p:val>
                                        </p:tav>
                                      </p:tavLst>
                                    </p:anim>
                                    <p:anim calcmode="lin" valueType="num">
                                      <p:cBhvr additive="base">
                                        <p:cTn id="104" dur="500" fill="hold"/>
                                        <p:tgtEl>
                                          <p:spTgt spid="6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85"/>
                                        </p:tgtEl>
                                        <p:attrNameLst>
                                          <p:attrName>style.visibility</p:attrName>
                                        </p:attrNameLst>
                                      </p:cBhvr>
                                      <p:to>
                                        <p:strVal val="visible"/>
                                      </p:to>
                                    </p:set>
                                    <p:anim calcmode="lin" valueType="num">
                                      <p:cBhvr additive="base">
                                        <p:cTn id="107" dur="500" fill="hold"/>
                                        <p:tgtEl>
                                          <p:spTgt spid="85"/>
                                        </p:tgtEl>
                                        <p:attrNameLst>
                                          <p:attrName>ppt_x</p:attrName>
                                        </p:attrNameLst>
                                      </p:cBhvr>
                                      <p:tavLst>
                                        <p:tav tm="0">
                                          <p:val>
                                            <p:strVal val="#ppt_x"/>
                                          </p:val>
                                        </p:tav>
                                        <p:tav tm="100000">
                                          <p:val>
                                            <p:strVal val="#ppt_x"/>
                                          </p:val>
                                        </p:tav>
                                      </p:tavLst>
                                    </p:anim>
                                    <p:anim calcmode="lin" valueType="num">
                                      <p:cBhvr additive="base">
                                        <p:cTn id="108" dur="500" fill="hold"/>
                                        <p:tgtEl>
                                          <p:spTgt spid="8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anim calcmode="lin" valueType="num">
                                      <p:cBhvr additive="base">
                                        <p:cTn id="111" dur="500" fill="hold"/>
                                        <p:tgtEl>
                                          <p:spTgt spid="53"/>
                                        </p:tgtEl>
                                        <p:attrNameLst>
                                          <p:attrName>ppt_x</p:attrName>
                                        </p:attrNameLst>
                                      </p:cBhvr>
                                      <p:tavLst>
                                        <p:tav tm="0">
                                          <p:val>
                                            <p:strVal val="#ppt_x"/>
                                          </p:val>
                                        </p:tav>
                                        <p:tav tm="100000">
                                          <p:val>
                                            <p:strVal val="#ppt_x"/>
                                          </p:val>
                                        </p:tav>
                                      </p:tavLst>
                                    </p:anim>
                                    <p:anim calcmode="lin" valueType="num">
                                      <p:cBhvr additive="base">
                                        <p:cTn id="112" dur="500" fill="hold"/>
                                        <p:tgtEl>
                                          <p:spTgt spid="5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86"/>
                                        </p:tgtEl>
                                        <p:attrNameLst>
                                          <p:attrName>style.visibility</p:attrName>
                                        </p:attrNameLst>
                                      </p:cBhvr>
                                      <p:to>
                                        <p:strVal val="visible"/>
                                      </p:to>
                                    </p:set>
                                    <p:anim calcmode="lin" valueType="num">
                                      <p:cBhvr additive="base">
                                        <p:cTn id="115" dur="500" fill="hold"/>
                                        <p:tgtEl>
                                          <p:spTgt spid="86"/>
                                        </p:tgtEl>
                                        <p:attrNameLst>
                                          <p:attrName>ppt_x</p:attrName>
                                        </p:attrNameLst>
                                      </p:cBhvr>
                                      <p:tavLst>
                                        <p:tav tm="0">
                                          <p:val>
                                            <p:strVal val="#ppt_x"/>
                                          </p:val>
                                        </p:tav>
                                        <p:tav tm="100000">
                                          <p:val>
                                            <p:strVal val="#ppt_x"/>
                                          </p:val>
                                        </p:tav>
                                      </p:tavLst>
                                    </p:anim>
                                    <p:anim calcmode="lin" valueType="num">
                                      <p:cBhvr additive="base">
                                        <p:cTn id="116" dur="500" fill="hold"/>
                                        <p:tgtEl>
                                          <p:spTgt spid="86"/>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
                                        </p:tgtEl>
                                        <p:attrNameLst>
                                          <p:attrName>style.visibility</p:attrName>
                                        </p:attrNameLst>
                                      </p:cBhvr>
                                      <p:to>
                                        <p:strVal val="visible"/>
                                      </p:to>
                                    </p:set>
                                    <p:anim calcmode="lin" valueType="num">
                                      <p:cBhvr additive="base">
                                        <p:cTn id="119" dur="500" fill="hold"/>
                                        <p:tgtEl>
                                          <p:spTgt spid="4"/>
                                        </p:tgtEl>
                                        <p:attrNameLst>
                                          <p:attrName>ppt_x</p:attrName>
                                        </p:attrNameLst>
                                      </p:cBhvr>
                                      <p:tavLst>
                                        <p:tav tm="0">
                                          <p:val>
                                            <p:strVal val="#ppt_x"/>
                                          </p:val>
                                        </p:tav>
                                        <p:tav tm="100000">
                                          <p:val>
                                            <p:strVal val="#ppt_x"/>
                                          </p:val>
                                        </p:tav>
                                      </p:tavLst>
                                    </p:anim>
                                    <p:anim calcmode="lin" valueType="num">
                                      <p:cBhvr additive="base">
                                        <p:cTn id="120" dur="500" fill="hold"/>
                                        <p:tgtEl>
                                          <p:spTgt spid="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5"/>
                                        </p:tgtEl>
                                        <p:attrNameLst>
                                          <p:attrName>style.visibility</p:attrName>
                                        </p:attrNameLst>
                                      </p:cBhvr>
                                      <p:to>
                                        <p:strVal val="visible"/>
                                      </p:to>
                                    </p:set>
                                    <p:anim calcmode="lin" valueType="num">
                                      <p:cBhvr additive="base">
                                        <p:cTn id="123" dur="500" fill="hold"/>
                                        <p:tgtEl>
                                          <p:spTgt spid="65"/>
                                        </p:tgtEl>
                                        <p:attrNameLst>
                                          <p:attrName>ppt_x</p:attrName>
                                        </p:attrNameLst>
                                      </p:cBhvr>
                                      <p:tavLst>
                                        <p:tav tm="0">
                                          <p:val>
                                            <p:strVal val="#ppt_x"/>
                                          </p:val>
                                        </p:tav>
                                        <p:tav tm="100000">
                                          <p:val>
                                            <p:strVal val="#ppt_x"/>
                                          </p:val>
                                        </p:tav>
                                      </p:tavLst>
                                    </p:anim>
                                    <p:anim calcmode="lin" valueType="num">
                                      <p:cBhvr additive="base">
                                        <p:cTn id="124" dur="500" fill="hold"/>
                                        <p:tgtEl>
                                          <p:spTgt spid="65"/>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
                                        </p:tgtEl>
                                        <p:attrNameLst>
                                          <p:attrName>style.visibility</p:attrName>
                                        </p:attrNameLst>
                                      </p:cBhvr>
                                      <p:to>
                                        <p:strVal val="visible"/>
                                      </p:to>
                                    </p:set>
                                    <p:anim calcmode="lin" valueType="num">
                                      <p:cBhvr additive="base">
                                        <p:cTn id="127" dur="500" fill="hold"/>
                                        <p:tgtEl>
                                          <p:spTgt spid="3"/>
                                        </p:tgtEl>
                                        <p:attrNameLst>
                                          <p:attrName>ppt_x</p:attrName>
                                        </p:attrNameLst>
                                      </p:cBhvr>
                                      <p:tavLst>
                                        <p:tav tm="0">
                                          <p:val>
                                            <p:strVal val="#ppt_x"/>
                                          </p:val>
                                        </p:tav>
                                        <p:tav tm="100000">
                                          <p:val>
                                            <p:strVal val="#ppt_x"/>
                                          </p:val>
                                        </p:tav>
                                      </p:tavLst>
                                    </p:anim>
                                    <p:anim calcmode="lin" valueType="num">
                                      <p:cBhvr additive="base">
                                        <p:cTn id="128" dur="500" fill="hold"/>
                                        <p:tgtEl>
                                          <p:spTgt spid="3"/>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64"/>
                                        </p:tgtEl>
                                        <p:attrNameLst>
                                          <p:attrName>style.visibility</p:attrName>
                                        </p:attrNameLst>
                                      </p:cBhvr>
                                      <p:to>
                                        <p:strVal val="visible"/>
                                      </p:to>
                                    </p:set>
                                    <p:anim calcmode="lin" valueType="num">
                                      <p:cBhvr additive="base">
                                        <p:cTn id="131" dur="500" fill="hold"/>
                                        <p:tgtEl>
                                          <p:spTgt spid="64"/>
                                        </p:tgtEl>
                                        <p:attrNameLst>
                                          <p:attrName>ppt_x</p:attrName>
                                        </p:attrNameLst>
                                      </p:cBhvr>
                                      <p:tavLst>
                                        <p:tav tm="0">
                                          <p:val>
                                            <p:strVal val="#ppt_x"/>
                                          </p:val>
                                        </p:tav>
                                        <p:tav tm="100000">
                                          <p:val>
                                            <p:strVal val="#ppt_x"/>
                                          </p:val>
                                        </p:tav>
                                      </p:tavLst>
                                    </p:anim>
                                    <p:anim calcmode="lin" valueType="num">
                                      <p:cBhvr additive="base">
                                        <p:cTn id="13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82"/>
                                        </p:tgtEl>
                                        <p:attrNameLst>
                                          <p:attrName>style.visibility</p:attrName>
                                        </p:attrNameLst>
                                      </p:cBhvr>
                                      <p:to>
                                        <p:strVal val="visible"/>
                                      </p:to>
                                    </p:set>
                                    <p:anim calcmode="lin" valueType="num">
                                      <p:cBhvr additive="base">
                                        <p:cTn id="137" dur="500" fill="hold"/>
                                        <p:tgtEl>
                                          <p:spTgt spid="82"/>
                                        </p:tgtEl>
                                        <p:attrNameLst>
                                          <p:attrName>ppt_x</p:attrName>
                                        </p:attrNameLst>
                                      </p:cBhvr>
                                      <p:tavLst>
                                        <p:tav tm="0">
                                          <p:val>
                                            <p:strVal val="#ppt_x"/>
                                          </p:val>
                                        </p:tav>
                                        <p:tav tm="100000">
                                          <p:val>
                                            <p:strVal val="#ppt_x"/>
                                          </p:val>
                                        </p:tav>
                                      </p:tavLst>
                                    </p:anim>
                                    <p:anim calcmode="lin" valueType="num">
                                      <p:cBhvr additive="base">
                                        <p:cTn id="138" dur="500" fill="hold"/>
                                        <p:tgtEl>
                                          <p:spTgt spid="8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68"/>
                                        </p:tgtEl>
                                        <p:attrNameLst>
                                          <p:attrName>style.visibility</p:attrName>
                                        </p:attrNameLst>
                                      </p:cBhvr>
                                      <p:to>
                                        <p:strVal val="visible"/>
                                      </p:to>
                                    </p:set>
                                    <p:anim calcmode="lin" valueType="num">
                                      <p:cBhvr additive="base">
                                        <p:cTn id="141" dur="500" fill="hold"/>
                                        <p:tgtEl>
                                          <p:spTgt spid="68"/>
                                        </p:tgtEl>
                                        <p:attrNameLst>
                                          <p:attrName>ppt_x</p:attrName>
                                        </p:attrNameLst>
                                      </p:cBhvr>
                                      <p:tavLst>
                                        <p:tav tm="0">
                                          <p:val>
                                            <p:strVal val="#ppt_x"/>
                                          </p:val>
                                        </p:tav>
                                        <p:tav tm="100000">
                                          <p:val>
                                            <p:strVal val="#ppt_x"/>
                                          </p:val>
                                        </p:tav>
                                      </p:tavLst>
                                    </p:anim>
                                    <p:anim calcmode="lin" valueType="num">
                                      <p:cBhvr additive="base">
                                        <p:cTn id="142" dur="500" fill="hold"/>
                                        <p:tgtEl>
                                          <p:spTgt spid="68"/>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81"/>
                                        </p:tgtEl>
                                        <p:attrNameLst>
                                          <p:attrName>style.visibility</p:attrName>
                                        </p:attrNameLst>
                                      </p:cBhvr>
                                      <p:to>
                                        <p:strVal val="visible"/>
                                      </p:to>
                                    </p:set>
                                    <p:anim calcmode="lin" valueType="num">
                                      <p:cBhvr additive="base">
                                        <p:cTn id="145" dur="500" fill="hold"/>
                                        <p:tgtEl>
                                          <p:spTgt spid="81"/>
                                        </p:tgtEl>
                                        <p:attrNameLst>
                                          <p:attrName>ppt_x</p:attrName>
                                        </p:attrNameLst>
                                      </p:cBhvr>
                                      <p:tavLst>
                                        <p:tav tm="0">
                                          <p:val>
                                            <p:strVal val="#ppt_x"/>
                                          </p:val>
                                        </p:tav>
                                        <p:tav tm="100000">
                                          <p:val>
                                            <p:strVal val="#ppt_x"/>
                                          </p:val>
                                        </p:tav>
                                      </p:tavLst>
                                    </p:anim>
                                    <p:anim calcmode="lin" valueType="num">
                                      <p:cBhvr additive="base">
                                        <p:cTn id="146" dur="500" fill="hold"/>
                                        <p:tgtEl>
                                          <p:spTgt spid="81"/>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69"/>
                                        </p:tgtEl>
                                        <p:attrNameLst>
                                          <p:attrName>style.visibility</p:attrName>
                                        </p:attrNameLst>
                                      </p:cBhvr>
                                      <p:to>
                                        <p:strVal val="visible"/>
                                      </p:to>
                                    </p:set>
                                    <p:anim calcmode="lin" valueType="num">
                                      <p:cBhvr additive="base">
                                        <p:cTn id="149" dur="500" fill="hold"/>
                                        <p:tgtEl>
                                          <p:spTgt spid="69"/>
                                        </p:tgtEl>
                                        <p:attrNameLst>
                                          <p:attrName>ppt_x</p:attrName>
                                        </p:attrNameLst>
                                      </p:cBhvr>
                                      <p:tavLst>
                                        <p:tav tm="0">
                                          <p:val>
                                            <p:strVal val="#ppt_x"/>
                                          </p:val>
                                        </p:tav>
                                        <p:tav tm="100000">
                                          <p:val>
                                            <p:strVal val="#ppt_x"/>
                                          </p:val>
                                        </p:tav>
                                      </p:tavLst>
                                    </p:anim>
                                    <p:anim calcmode="lin" valueType="num">
                                      <p:cBhvr additive="base">
                                        <p:cTn id="15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83" grpId="0" animBg="1"/>
      <p:bldP spid="85" grpId="0" animBg="1"/>
      <p:bldP spid="86" grpId="0" animBg="1"/>
      <p:bldP spid="3" grpId="0"/>
      <p:bldP spid="4" grpId="0"/>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670311" y="4880661"/>
            <a:ext cx="695325" cy="1569660"/>
          </a:xfrm>
          <a:prstGeom prst="rect">
            <a:avLst/>
          </a:prstGeom>
          <a:noFill/>
          <a:ln w="9525">
            <a:noFill/>
          </a:ln>
        </p:spPr>
        <p:txBody>
          <a:bodyPr wrap="square" anchor="t">
            <a:spAutoFit/>
          </a:bodyPr>
          <a:lstStyle/>
          <a:p>
            <a:pPr>
              <a:buClrTx/>
              <a:buSzTx/>
              <a:buFontTx/>
            </a:pPr>
            <a:r>
              <a:rPr lang="en-US" altLang="zh-CN" sz="9600" b="1" dirty="0" smtClean="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rPr>
              <a:t>A</a:t>
            </a:r>
            <a:endParaRPr lang="en-US" altLang="zh-CN" sz="9600" b="1" dirty="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endParaRPr>
          </a:p>
        </p:txBody>
      </p:sp>
      <p:sp>
        <p:nvSpPr>
          <p:cNvPr id="61447" name="TextBox 9"/>
          <p:cNvSpPr/>
          <p:nvPr>
            <p:custDataLst>
              <p:tags r:id="rId1"/>
            </p:custDataLst>
          </p:nvPr>
        </p:nvSpPr>
        <p:spPr>
          <a:xfrm>
            <a:off x="590550" y="262890"/>
            <a:ext cx="4944745" cy="687070"/>
          </a:xfrm>
          <a:prstGeom prst="rect">
            <a:avLst/>
          </a:prstGeom>
          <a:noFill/>
          <a:ln w="9525">
            <a:noFill/>
          </a:ln>
        </p:spPr>
        <p:txBody>
          <a:bodyPr lIns="72000" tIns="240000" rIns="72000" bIns="240000" anchor="t" anchorCtr="0"/>
          <a:lstStyle/>
          <a:p>
            <a:pPr>
              <a:lnSpc>
                <a:spcPct val="80000"/>
              </a:lnSpc>
            </a:pPr>
            <a:r>
              <a:rPr lang="zh-CN" altLang="en-US" sz="3200" b="1">
                <a:solidFill>
                  <a:srgbClr val="C00000"/>
                </a:solidFill>
                <a:latin typeface="楷体" panose="02010609060101010101" pitchFamily="49" charset="-122"/>
                <a:ea typeface="楷体" panose="02010609060101010101" pitchFamily="49" charset="-122"/>
              </a:rPr>
              <a:t>学以致用</a:t>
            </a:r>
            <a:endParaRPr lang="zh-CN" altLang="en-US" sz="3200" b="1">
              <a:solidFill>
                <a:srgbClr val="C00000"/>
              </a:solidFill>
              <a:latin typeface="楷体" panose="02010609060101010101" pitchFamily="49" charset="-122"/>
              <a:ea typeface="楷体" panose="02010609060101010101" pitchFamily="49" charset="-122"/>
            </a:endParaRPr>
          </a:p>
        </p:txBody>
      </p:sp>
      <p:sp>
        <p:nvSpPr>
          <p:cNvPr id="3" name="矩形 2"/>
          <p:cNvSpPr/>
          <p:nvPr/>
        </p:nvSpPr>
        <p:spPr>
          <a:xfrm>
            <a:off x="590550" y="949960"/>
            <a:ext cx="11470512" cy="5078313"/>
          </a:xfrm>
          <a:prstGeom prst="rect">
            <a:avLst/>
          </a:prstGeom>
        </p:spPr>
        <p:txBody>
          <a:bodyPr wrap="square">
            <a:spAutoFit/>
          </a:bodyPr>
          <a:lstStyle/>
          <a:p>
            <a:pPr fontAlgn="ctr">
              <a:lnSpc>
                <a:spcPct val="150000"/>
              </a:lnSpc>
            </a:pPr>
            <a:r>
              <a:rPr lang="en-US" altLang="zh-CN" sz="2400" kern="100" dirty="0" smtClean="0">
                <a:latin typeface="Times New Roman" panose="02020603050405020304" pitchFamily="18" charset="0"/>
                <a:ea typeface="宋体" panose="02010600030101010101" pitchFamily="2" charset="-122"/>
              </a:rPr>
              <a:t>1</a:t>
            </a:r>
            <a:r>
              <a:rPr lang="zh-CN" altLang="zh-CN" sz="2400" kern="100" dirty="0" smtClean="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20</a:t>
            </a:r>
            <a:r>
              <a:rPr lang="zh-CN" altLang="zh-CN" sz="2400" kern="100" dirty="0">
                <a:latin typeface="Times New Roman" panose="02020603050405020304" pitchFamily="18" charset="0"/>
                <a:ea typeface="宋体" panose="02010600030101010101" pitchFamily="2" charset="-122"/>
              </a:rPr>
              <a:t>世纪初，中国人民寻求救国救民真理的道路屡遭挫折。</a:t>
            </a:r>
            <a:r>
              <a:rPr lang="en-US" altLang="zh-CN" sz="2400" kern="100" dirty="0">
                <a:latin typeface="Times New Roman" panose="02020603050405020304" pitchFamily="18" charset="0"/>
                <a:ea typeface="宋体" panose="02010600030101010101" pitchFamily="2" charset="-122"/>
              </a:rPr>
              <a:t>1917</a:t>
            </a:r>
            <a:r>
              <a:rPr lang="zh-CN" altLang="zh-CN" sz="2400" kern="100" dirty="0">
                <a:latin typeface="Times New Roman" panose="02020603050405020304" pitchFamily="18" charset="0"/>
                <a:ea typeface="宋体" panose="02010600030101010101" pitchFamily="2" charset="-122"/>
              </a:rPr>
              <a:t>年，十月革命一声炮响，给中国送来了马克思列宁主义。下列关于马克思列宁主义传入中国的过程及其影响，按时间先后排序正确的</a:t>
            </a:r>
            <a:r>
              <a:rPr lang="zh-CN" altLang="zh-CN" sz="2400" kern="100" dirty="0" smtClean="0">
                <a:latin typeface="Times New Roman" panose="02020603050405020304" pitchFamily="18" charset="0"/>
                <a:ea typeface="宋体" panose="02010600030101010101" pitchFamily="2" charset="-122"/>
              </a:rPr>
              <a:t>是</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①</a:t>
            </a:r>
            <a:r>
              <a:rPr lang="zh-CN" altLang="zh-CN" sz="2400" kern="100" dirty="0">
                <a:latin typeface="Times New Roman" panose="02020603050405020304" pitchFamily="18" charset="0"/>
                <a:ea typeface="宋体" panose="02010600030101010101" pitchFamily="2" charset="-122"/>
              </a:rPr>
              <a:t>五四运动促进了马克思列宁主义在中国的传播及与中国工人运动的结合</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②</a:t>
            </a:r>
            <a:r>
              <a:rPr lang="zh-CN" altLang="zh-CN" sz="2400" kern="100" dirty="0">
                <a:latin typeface="Times New Roman" panose="02020603050405020304" pitchFamily="18" charset="0"/>
                <a:ea typeface="宋体" panose="02010600030101010101" pitchFamily="2" charset="-122"/>
              </a:rPr>
              <a:t>在马克思列宁主义指导下，新民主主义革命胜利完成，中华人民共和国成立</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③</a:t>
            </a:r>
            <a:r>
              <a:rPr lang="zh-CN" altLang="zh-CN" sz="2400" kern="100" dirty="0">
                <a:latin typeface="Times New Roman" panose="02020603050405020304" pitchFamily="18" charset="0"/>
                <a:ea typeface="宋体" panose="02010600030101010101" pitchFamily="2" charset="-122"/>
              </a:rPr>
              <a:t>在俄国十月革命的影响下，中国先进知识分子开始接受和传播马克思列宁主义</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④</a:t>
            </a:r>
            <a:r>
              <a:rPr lang="zh-CN" altLang="zh-CN" sz="2400" kern="100" dirty="0">
                <a:latin typeface="Times New Roman" panose="02020603050405020304" pitchFamily="18" charset="0"/>
                <a:ea typeface="宋体" panose="02010600030101010101" pitchFamily="2" charset="-122"/>
              </a:rPr>
              <a:t>在马克思列宁主义同中国工人运动结合的过程中，中国共产党成立</a:t>
            </a:r>
            <a:endParaRPr lang="zh-CN" altLang="zh-CN" sz="2400" kern="100" dirty="0">
              <a:latin typeface="Times New Roman" panose="02020603050405020304" pitchFamily="18" charset="0"/>
              <a:ea typeface="宋体" panose="02010600030101010101" pitchFamily="2" charset="-122"/>
            </a:endParaRPr>
          </a:p>
          <a:p>
            <a:pPr marL="190500" fontAlgn="ctr">
              <a:lnSpc>
                <a:spcPct val="150000"/>
              </a:lnSpc>
            </a:pPr>
            <a:r>
              <a:rPr lang="en-US" altLang="zh-CN" sz="2400" kern="1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rPr>
              <a:t>．</a:t>
            </a:r>
            <a:r>
              <a:rPr lang="en-US" altLang="zh-CN" sz="2400" kern="100" dirty="0" smtClean="0">
                <a:latin typeface="Times New Roman" panose="02020603050405020304" pitchFamily="18" charset="0"/>
                <a:ea typeface="宋体" panose="02010600030101010101" pitchFamily="2" charset="-122"/>
              </a:rPr>
              <a:t>③→①→④→②                       B</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③→④→①→②</a:t>
            </a:r>
            <a:endParaRPr lang="zh-CN" altLang="zh-CN" sz="2400" kern="100" dirty="0">
              <a:latin typeface="Times New Roman" panose="02020603050405020304" pitchFamily="18" charset="0"/>
              <a:ea typeface="宋体" panose="02010600030101010101" pitchFamily="2" charset="-122"/>
            </a:endParaRPr>
          </a:p>
          <a:p>
            <a:pPr marL="190500" fontAlgn="ctr">
              <a:lnSpc>
                <a:spcPct val="150000"/>
              </a:lnSpc>
            </a:pPr>
            <a:r>
              <a:rPr lang="en-US" altLang="zh-CN" sz="2400" kern="100" dirty="0">
                <a:latin typeface="Times New Roman" panose="02020603050405020304" pitchFamily="18" charset="0"/>
                <a:ea typeface="宋体" panose="02010600030101010101" pitchFamily="2" charset="-122"/>
              </a:rPr>
              <a:t>C</a:t>
            </a:r>
            <a:r>
              <a:rPr lang="zh-CN" altLang="zh-CN" sz="2400" kern="100" dirty="0">
                <a:latin typeface="Times New Roman" panose="02020603050405020304" pitchFamily="18" charset="0"/>
                <a:ea typeface="宋体" panose="02010600030101010101" pitchFamily="2" charset="-122"/>
              </a:rPr>
              <a:t>．</a:t>
            </a:r>
            <a:r>
              <a:rPr lang="en-US" altLang="zh-CN" sz="2400" kern="100" dirty="0" smtClean="0">
                <a:latin typeface="Times New Roman" panose="02020603050405020304" pitchFamily="18" charset="0"/>
                <a:ea typeface="宋体" panose="02010600030101010101" pitchFamily="2" charset="-122"/>
              </a:rPr>
              <a:t>④→③→②→①                       D</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①→④→②→③</a:t>
            </a:r>
            <a:endParaRPr lang="zh-CN" altLang="zh-CN" sz="2400" kern="100" dirty="0">
              <a:effectLst/>
              <a:latin typeface="Times New Roman" panose="02020603050405020304" pitchFamily="18" charset="0"/>
              <a:ea typeface="宋体" panose="02010600030101010101" pitchFamily="2" charset="-122"/>
            </a:endParaRPr>
          </a:p>
        </p:txBody>
      </p:sp>
      <p:sp>
        <p:nvSpPr>
          <p:cNvPr id="8" name="文本框 7"/>
          <p:cNvSpPr txBox="1"/>
          <p:nvPr/>
        </p:nvSpPr>
        <p:spPr>
          <a:xfrm>
            <a:off x="4393869" y="3969063"/>
            <a:ext cx="7307385" cy="400110"/>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十月革命一声炮响，给中国送来了</a:t>
            </a:r>
            <a:r>
              <a:rPr lang="zh-CN" altLang="zh-CN" sz="2000" dirty="0" smtClean="0">
                <a:solidFill>
                  <a:srgbClr val="FF0000"/>
                </a:solidFill>
              </a:rPr>
              <a:t>马克思列宁主义</a:t>
            </a:r>
            <a:r>
              <a:rPr lang="en-US" altLang="zh-CN" sz="2000" dirty="0" smtClean="0">
                <a:solidFill>
                  <a:srgbClr val="FF0000"/>
                </a:solidFill>
              </a:rPr>
              <a:t>,③</a:t>
            </a:r>
            <a:r>
              <a:rPr lang="zh-CN" altLang="zh-CN" sz="2000" dirty="0">
                <a:solidFill>
                  <a:srgbClr val="FF0000"/>
                </a:solidFill>
              </a:rPr>
              <a:t>排第一位。</a:t>
            </a:r>
            <a:endParaRPr lang="zh-CN" altLang="zh-CN" sz="2000" dirty="0">
              <a:solidFill>
                <a:srgbClr val="FF0000"/>
              </a:solidFill>
            </a:endParaRPr>
          </a:p>
        </p:txBody>
      </p:sp>
      <p:sp>
        <p:nvSpPr>
          <p:cNvPr id="9" name="文本框 8"/>
          <p:cNvSpPr txBox="1"/>
          <p:nvPr/>
        </p:nvSpPr>
        <p:spPr>
          <a:xfrm>
            <a:off x="2141516" y="2888951"/>
            <a:ext cx="9753701" cy="400110"/>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中国先进知识分子接受和传播</a:t>
            </a:r>
            <a:r>
              <a:rPr lang="zh-CN" altLang="zh-CN" sz="2000" dirty="0" smtClean="0">
                <a:solidFill>
                  <a:srgbClr val="FF0000"/>
                </a:solidFill>
              </a:rPr>
              <a:t>马克思列宁主义</a:t>
            </a:r>
            <a:r>
              <a:rPr lang="en-US" altLang="zh-CN" sz="2000" dirty="0" smtClean="0">
                <a:solidFill>
                  <a:srgbClr val="FF0000"/>
                </a:solidFill>
              </a:rPr>
              <a:t>,</a:t>
            </a:r>
            <a:r>
              <a:rPr lang="zh-CN" altLang="zh-CN" sz="2000" dirty="0" smtClean="0">
                <a:solidFill>
                  <a:srgbClr val="FF0000"/>
                </a:solidFill>
              </a:rPr>
              <a:t>与</a:t>
            </a:r>
            <a:r>
              <a:rPr lang="zh-CN" altLang="zh-CN" sz="2000" dirty="0">
                <a:solidFill>
                  <a:srgbClr val="FF0000"/>
                </a:solidFill>
              </a:rPr>
              <a:t>中国工人运动的结合，</a:t>
            </a:r>
            <a:r>
              <a:rPr lang="en-US" altLang="zh-CN" sz="2000" dirty="0">
                <a:solidFill>
                  <a:srgbClr val="FF0000"/>
                </a:solidFill>
              </a:rPr>
              <a:t>①</a:t>
            </a:r>
            <a:r>
              <a:rPr lang="zh-CN" altLang="zh-CN" sz="2000" dirty="0">
                <a:solidFill>
                  <a:srgbClr val="FF0000"/>
                </a:solidFill>
              </a:rPr>
              <a:t>排第二位。</a:t>
            </a:r>
            <a:endParaRPr lang="zh-CN" altLang="zh-CN" sz="2000" dirty="0">
              <a:solidFill>
                <a:srgbClr val="FF0000"/>
              </a:solidFill>
            </a:endParaRPr>
          </a:p>
        </p:txBody>
      </p:sp>
      <p:sp>
        <p:nvSpPr>
          <p:cNvPr id="10" name="文本框 9"/>
          <p:cNvSpPr txBox="1"/>
          <p:nvPr/>
        </p:nvSpPr>
        <p:spPr>
          <a:xfrm>
            <a:off x="2224645" y="4523938"/>
            <a:ext cx="8118764" cy="400110"/>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smtClean="0">
                <a:solidFill>
                  <a:srgbClr val="FF0000"/>
                </a:solidFill>
              </a:rPr>
              <a:t>同</a:t>
            </a:r>
            <a:r>
              <a:rPr lang="zh-CN" altLang="zh-CN" sz="2000" dirty="0">
                <a:solidFill>
                  <a:srgbClr val="FF0000"/>
                </a:solidFill>
              </a:rPr>
              <a:t>中国工人运动结合的过程中，中国共产党应运而生，</a:t>
            </a:r>
            <a:r>
              <a:rPr lang="en-US" altLang="zh-CN" sz="2000" dirty="0">
                <a:solidFill>
                  <a:srgbClr val="FF0000"/>
                </a:solidFill>
              </a:rPr>
              <a:t>④</a:t>
            </a:r>
            <a:r>
              <a:rPr lang="zh-CN" altLang="zh-CN" sz="2000" dirty="0">
                <a:solidFill>
                  <a:srgbClr val="FF0000"/>
                </a:solidFill>
              </a:rPr>
              <a:t>排第三位。</a:t>
            </a:r>
            <a:endParaRPr lang="zh-CN" altLang="zh-CN" sz="2000" dirty="0">
              <a:solidFill>
                <a:srgbClr val="FF0000"/>
              </a:solidFill>
            </a:endParaRPr>
          </a:p>
        </p:txBody>
      </p:sp>
      <p:sp>
        <p:nvSpPr>
          <p:cNvPr id="11" name="文本框 10"/>
          <p:cNvSpPr txBox="1"/>
          <p:nvPr/>
        </p:nvSpPr>
        <p:spPr>
          <a:xfrm>
            <a:off x="3584388" y="3360600"/>
            <a:ext cx="7307385" cy="400110"/>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smtClean="0">
                <a:solidFill>
                  <a:srgbClr val="FF0000"/>
                </a:solidFill>
              </a:rPr>
              <a:t>新民主主义革命</a:t>
            </a:r>
            <a:r>
              <a:rPr lang="zh-CN" altLang="zh-CN" sz="2000" dirty="0">
                <a:solidFill>
                  <a:srgbClr val="FF0000"/>
                </a:solidFill>
              </a:rPr>
              <a:t>胜利完成，中华人民共和国成立，</a:t>
            </a:r>
            <a:r>
              <a:rPr lang="en-US" altLang="zh-CN" sz="2000" dirty="0">
                <a:solidFill>
                  <a:srgbClr val="FF0000"/>
                </a:solidFill>
              </a:rPr>
              <a:t>②</a:t>
            </a:r>
            <a:r>
              <a:rPr lang="zh-CN" altLang="zh-CN" sz="2000" dirty="0">
                <a:solidFill>
                  <a:srgbClr val="FF0000"/>
                </a:solidFill>
              </a:rPr>
              <a:t>排第四位。</a:t>
            </a:r>
            <a:endParaRPr lang="zh-CN" altLang="zh-CN" sz="20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ldLvl="0" animBg="1"/>
      <p:bldP spid="9" grpId="0" bldLvl="0" animBg="1"/>
      <p:bldP spid="10" grpId="0" bldLvl="0" animBg="1"/>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5008" y="1070098"/>
            <a:ext cx="11610209" cy="5078313"/>
          </a:xfrm>
          <a:prstGeom prst="rect">
            <a:avLst/>
          </a:prstGeom>
        </p:spPr>
        <p:txBody>
          <a:bodyPr wrap="square">
            <a:spAutoFit/>
          </a:bodyPr>
          <a:lstStyle/>
          <a:p>
            <a:pPr fontAlgn="ctr">
              <a:lnSpc>
                <a:spcPct val="150000"/>
              </a:lnSpc>
            </a:pPr>
            <a:r>
              <a:rPr lang="en-US" altLang="zh-CN" sz="2400" kern="100" dirty="0" smtClean="0">
                <a:latin typeface="Times New Roman" panose="02020603050405020304" pitchFamily="18" charset="0"/>
                <a:ea typeface="宋体" panose="02010600030101010101" pitchFamily="2" charset="-122"/>
              </a:rPr>
              <a:t>2</a:t>
            </a:r>
            <a:r>
              <a:rPr lang="zh-CN" altLang="zh-CN" sz="2400" kern="100" dirty="0" smtClean="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在四围白色政权的包围中间，产生一小块或若干小块的红色政权区域，在目前的世界上只有中国有这种事</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，井冈山的星星之火给中国革命带来崭新的希望。工农武装割据、农村包围城市，</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山沟沟里的马克思主义</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解决了在一个农民人口占绝大多数的半殖民地半封建国家中，如何进行革命的一系列问题。</a:t>
            </a:r>
            <a:r>
              <a:rPr lang="zh-CN" altLang="zh-CN" sz="2400" kern="100" dirty="0" smtClean="0">
                <a:latin typeface="Times New Roman" panose="02020603050405020304" pitchFamily="18" charset="0"/>
                <a:ea typeface="宋体" panose="02010600030101010101" pitchFamily="2" charset="-122"/>
              </a:rPr>
              <a:t>由此可知</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①</a:t>
            </a:r>
            <a:r>
              <a:rPr lang="zh-CN" altLang="zh-CN" sz="2400" kern="100" dirty="0">
                <a:latin typeface="Times New Roman" panose="02020603050405020304" pitchFamily="18" charset="0"/>
                <a:ea typeface="宋体" panose="02010600030101010101" pitchFamily="2" charset="-122"/>
              </a:rPr>
              <a:t>中国共产党开创了一条中国特色新民主主义革命道路</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②</a:t>
            </a:r>
            <a:r>
              <a:rPr lang="zh-CN" altLang="zh-CN" sz="2400" kern="100" dirty="0">
                <a:latin typeface="Times New Roman" panose="02020603050405020304" pitchFamily="18" charset="0"/>
                <a:ea typeface="宋体" panose="02010600030101010101" pitchFamily="2" charset="-122"/>
              </a:rPr>
              <a:t>中国共产党坚持把马克思列宁主义基本原理同中国具体实际相结合</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③</a:t>
            </a:r>
            <a:r>
              <a:rPr lang="zh-CN" altLang="zh-CN" sz="2400" kern="100" dirty="0">
                <a:latin typeface="Times New Roman" panose="02020603050405020304" pitchFamily="18" charset="0"/>
                <a:ea typeface="宋体" panose="02010600030101010101" pitchFamily="2" charset="-122"/>
              </a:rPr>
              <a:t>中国共产党创造性地开辟了一条适合中国特点的社会主义改造道路</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④</a:t>
            </a:r>
            <a:r>
              <a:rPr lang="zh-CN" altLang="zh-CN" sz="2400" kern="100" dirty="0">
                <a:latin typeface="Times New Roman" panose="02020603050405020304" pitchFamily="18" charset="0"/>
                <a:ea typeface="宋体" panose="02010600030101010101" pitchFamily="2" charset="-122"/>
              </a:rPr>
              <a:t>统一战线、武装斗争、党的建设是党在中国革命中战胜敌人的三个法宝</a:t>
            </a:r>
            <a:endParaRPr lang="zh-CN" altLang="zh-CN" sz="2400" kern="100" dirty="0">
              <a:latin typeface="Times New Roman" panose="02020603050405020304" pitchFamily="18" charset="0"/>
              <a:ea typeface="宋体" panose="02010600030101010101" pitchFamily="2" charset="-122"/>
            </a:endParaRPr>
          </a:p>
          <a:p>
            <a:pPr marL="190500" fontAlgn="ctr">
              <a:lnSpc>
                <a:spcPct val="150000"/>
              </a:lnSpc>
              <a:tabLst>
                <a:tab pos="1319530" algn="l"/>
                <a:tab pos="2639060" algn="l"/>
                <a:tab pos="3958590" algn="l"/>
              </a:tabLst>
            </a:pPr>
            <a:r>
              <a:rPr lang="en-US" altLang="zh-CN" sz="2400" kern="1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①②	B</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①④	</a:t>
            </a:r>
            <a:r>
              <a:rPr lang="en-US" altLang="zh-CN" sz="2400" kern="100" dirty="0" smtClean="0">
                <a:latin typeface="Times New Roman" panose="02020603050405020304" pitchFamily="18" charset="0"/>
                <a:ea typeface="宋体" panose="02010600030101010101" pitchFamily="2" charset="-122"/>
              </a:rPr>
              <a:t>           C</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②③	</a:t>
            </a:r>
            <a:r>
              <a:rPr lang="en-US" altLang="zh-CN" sz="2400" kern="100" dirty="0" smtClean="0">
                <a:latin typeface="Times New Roman" panose="02020603050405020304" pitchFamily="18" charset="0"/>
                <a:ea typeface="宋体" panose="02010600030101010101" pitchFamily="2" charset="-122"/>
              </a:rPr>
              <a:t>         D</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③④</a:t>
            </a:r>
            <a:endParaRPr lang="zh-CN" altLang="zh-CN" sz="2400" kern="100" dirty="0">
              <a:effectLst/>
              <a:latin typeface="Times New Roman" panose="02020603050405020304" pitchFamily="18" charset="0"/>
              <a:ea typeface="宋体" panose="02010600030101010101" pitchFamily="2" charset="-122"/>
            </a:endParaRPr>
          </a:p>
        </p:txBody>
      </p:sp>
      <p:sp>
        <p:nvSpPr>
          <p:cNvPr id="5" name="文本框 4"/>
          <p:cNvSpPr txBox="1"/>
          <p:nvPr/>
        </p:nvSpPr>
        <p:spPr>
          <a:xfrm>
            <a:off x="10670311" y="4880661"/>
            <a:ext cx="695325" cy="1569660"/>
          </a:xfrm>
          <a:prstGeom prst="rect">
            <a:avLst/>
          </a:prstGeom>
          <a:noFill/>
          <a:ln w="9525">
            <a:noFill/>
          </a:ln>
        </p:spPr>
        <p:txBody>
          <a:bodyPr wrap="square" anchor="t">
            <a:spAutoFit/>
          </a:bodyPr>
          <a:lstStyle/>
          <a:p>
            <a:pPr>
              <a:buClrTx/>
              <a:buSzTx/>
              <a:buFontTx/>
            </a:pPr>
            <a:r>
              <a:rPr lang="en-US" altLang="zh-CN" sz="9600" b="1" dirty="0" smtClean="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rPr>
              <a:t>A</a:t>
            </a:r>
            <a:endParaRPr lang="en-US" altLang="zh-CN" sz="9600" b="1" dirty="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endParaRPr>
          </a:p>
        </p:txBody>
      </p:sp>
      <p:sp>
        <p:nvSpPr>
          <p:cNvPr id="9" name="文本框 8"/>
          <p:cNvSpPr txBox="1"/>
          <p:nvPr/>
        </p:nvSpPr>
        <p:spPr>
          <a:xfrm>
            <a:off x="3638657" y="4514665"/>
            <a:ext cx="7726979" cy="400110"/>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材料谈论的是新民主主义革命，没有涉及社会主义改造，</a:t>
            </a:r>
            <a:r>
              <a:rPr lang="en-US" altLang="zh-CN" sz="2000" dirty="0">
                <a:solidFill>
                  <a:srgbClr val="FF0000"/>
                </a:solidFill>
              </a:rPr>
              <a:t>③</a:t>
            </a:r>
            <a:r>
              <a:rPr lang="zh-CN" altLang="zh-CN" sz="2000" dirty="0">
                <a:solidFill>
                  <a:srgbClr val="FF0000"/>
                </a:solidFill>
              </a:rPr>
              <a:t>不选。</a:t>
            </a:r>
            <a:endParaRPr lang="zh-CN" altLang="zh-CN" sz="2000" dirty="0">
              <a:solidFill>
                <a:srgbClr val="FF0000"/>
              </a:solidFill>
            </a:endParaRPr>
          </a:p>
        </p:txBody>
      </p:sp>
      <p:sp>
        <p:nvSpPr>
          <p:cNvPr id="11" name="文本框 10"/>
          <p:cNvSpPr txBox="1"/>
          <p:nvPr/>
        </p:nvSpPr>
        <p:spPr>
          <a:xfrm>
            <a:off x="6565094" y="5131483"/>
            <a:ext cx="3968319" cy="400110"/>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材料没有体现三个法宝，</a:t>
            </a:r>
            <a:r>
              <a:rPr lang="en-US" altLang="zh-CN" sz="2000" dirty="0">
                <a:solidFill>
                  <a:srgbClr val="FF0000"/>
                </a:solidFill>
              </a:rPr>
              <a:t>④</a:t>
            </a:r>
            <a:r>
              <a:rPr lang="zh-CN" altLang="zh-CN" sz="2000" dirty="0" smtClean="0">
                <a:solidFill>
                  <a:srgbClr val="FF0000"/>
                </a:solidFill>
              </a:rPr>
              <a:t>不</a:t>
            </a:r>
            <a:r>
              <a:rPr lang="zh-CN" altLang="en-US" sz="2000" dirty="0">
                <a:solidFill>
                  <a:srgbClr val="FF0000"/>
                </a:solidFill>
              </a:rPr>
              <a:t>选</a:t>
            </a:r>
            <a:r>
              <a:rPr lang="zh-CN" altLang="zh-CN" sz="2000" dirty="0" smtClean="0">
                <a:solidFill>
                  <a:srgbClr val="FF0000"/>
                </a:solidFill>
              </a:rPr>
              <a:t>。</a:t>
            </a:r>
            <a:endParaRPr lang="zh-CN" altLang="zh-CN" sz="20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5460" y="818010"/>
            <a:ext cx="11447362" cy="5632311"/>
          </a:xfrm>
          <a:prstGeom prst="rect">
            <a:avLst/>
          </a:prstGeom>
        </p:spPr>
        <p:txBody>
          <a:bodyPr wrap="square">
            <a:spAutoFit/>
          </a:bodyPr>
          <a:lstStyle/>
          <a:p>
            <a:pPr fontAlgn="ctr">
              <a:lnSpc>
                <a:spcPct val="150000"/>
              </a:lnSpc>
            </a:pPr>
            <a:r>
              <a:rPr lang="en-US" altLang="zh-CN" sz="2400" kern="100" dirty="0" smtClean="0">
                <a:latin typeface="Times New Roman" panose="02020603050405020304" pitchFamily="18" charset="0"/>
                <a:ea typeface="宋体" panose="02010600030101010101" pitchFamily="2" charset="-122"/>
              </a:rPr>
              <a:t>3</a:t>
            </a:r>
            <a:r>
              <a:rPr lang="zh-CN" altLang="zh-CN" sz="2400" kern="100" dirty="0" smtClean="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在新民主主义革命和社会主义革命的关系问题上，中国共产党内存在</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右</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和</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左</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的两种错误倾向，即陈独秀的</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两次革命论</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和王明的</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一次革命论</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他们不是割裂两者的联系，就是混淆两者的区别。毛泽东同志就是在批判这两种错误倾向的过程中正确地阐述了新民主主义革命和社会主义革命的辩证统一关系。关于新民主主义革命和社会主义革命的关系表述正确的</a:t>
            </a:r>
            <a:r>
              <a:rPr lang="zh-CN" altLang="zh-CN" sz="2400" kern="100" dirty="0" smtClean="0">
                <a:latin typeface="Times New Roman" panose="02020603050405020304" pitchFamily="18" charset="0"/>
                <a:ea typeface="宋体" panose="02010600030101010101" pitchFamily="2" charset="-122"/>
              </a:rPr>
              <a:t>是</a:t>
            </a:r>
            <a:endParaRPr lang="en-US" altLang="zh-CN" sz="2400" kern="100" dirty="0" smtClean="0">
              <a:latin typeface="Times New Roman" panose="02020603050405020304" pitchFamily="18" charset="0"/>
              <a:ea typeface="宋体" panose="02010600030101010101" pitchFamily="2" charset="-122"/>
            </a:endParaRPr>
          </a:p>
          <a:p>
            <a:pPr fontAlgn="ctr">
              <a:lnSpc>
                <a:spcPct val="150000"/>
              </a:lnSpc>
            </a:pPr>
            <a:r>
              <a:rPr lang="en-US" altLang="zh-CN" sz="2400" kern="100" dirty="0" smtClean="0">
                <a:latin typeface="Times New Roman" panose="02020603050405020304" pitchFamily="18" charset="0"/>
                <a:ea typeface="宋体" panose="02010600030101010101" pitchFamily="2" charset="-122"/>
              </a:rPr>
              <a:t>①</a:t>
            </a:r>
            <a:r>
              <a:rPr lang="zh-CN" altLang="zh-CN" sz="2400" kern="100" dirty="0">
                <a:latin typeface="Times New Roman" panose="02020603050405020304" pitchFamily="18" charset="0"/>
                <a:ea typeface="宋体" panose="02010600030101010101" pitchFamily="2" charset="-122"/>
              </a:rPr>
              <a:t>新民主主义革命和社会主义革命的任务相同</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②</a:t>
            </a:r>
            <a:r>
              <a:rPr lang="zh-CN" altLang="zh-CN" sz="2400" kern="100" dirty="0">
                <a:latin typeface="Times New Roman" panose="02020603050405020304" pitchFamily="18" charset="0"/>
                <a:ea typeface="宋体" panose="02010600030101010101" pitchFamily="2" charset="-122"/>
              </a:rPr>
              <a:t>社会主义革命是新民主主义革命的必然趋势</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③</a:t>
            </a:r>
            <a:r>
              <a:rPr lang="zh-CN" altLang="zh-CN" sz="2400" kern="100" dirty="0">
                <a:latin typeface="Times New Roman" panose="02020603050405020304" pitchFamily="18" charset="0"/>
                <a:ea typeface="宋体" panose="02010600030101010101" pitchFamily="2" charset="-122"/>
              </a:rPr>
              <a:t>新民主主义革命与社会主义革命可以</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毕其功于一役</a:t>
            </a:r>
            <a:r>
              <a:rPr lang="en-US" altLang="zh-CN" sz="2400" kern="100" dirty="0">
                <a:latin typeface="Times New Roman" panose="02020603050405020304" pitchFamily="18" charset="0"/>
                <a:ea typeface="宋体" panose="02010600030101010101" pitchFamily="2" charset="-122"/>
              </a:rPr>
              <a:t>”</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④</a:t>
            </a:r>
            <a:r>
              <a:rPr lang="zh-CN" altLang="zh-CN" sz="2400" kern="100" dirty="0">
                <a:latin typeface="Times New Roman" panose="02020603050405020304" pitchFamily="18" charset="0"/>
                <a:ea typeface="宋体" panose="02010600030101010101" pitchFamily="2" charset="-122"/>
              </a:rPr>
              <a:t>新民主主义命是社会主义革命的必要准备</a:t>
            </a:r>
            <a:endParaRPr lang="zh-CN" altLang="zh-CN" sz="2400" kern="100" dirty="0">
              <a:latin typeface="Times New Roman" panose="02020603050405020304" pitchFamily="18" charset="0"/>
              <a:ea typeface="宋体" panose="02010600030101010101" pitchFamily="2" charset="-122"/>
            </a:endParaRPr>
          </a:p>
          <a:p>
            <a:pPr marL="190500" fontAlgn="ctr">
              <a:lnSpc>
                <a:spcPct val="150000"/>
              </a:lnSpc>
              <a:tabLst>
                <a:tab pos="1319530" algn="l"/>
                <a:tab pos="2639060" algn="l"/>
                <a:tab pos="3958590" algn="l"/>
              </a:tabLst>
            </a:pPr>
            <a:r>
              <a:rPr lang="en-US" altLang="zh-CN" sz="2400" kern="1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①②	B</a:t>
            </a:r>
            <a:r>
              <a:rPr lang="zh-CN" altLang="zh-CN" sz="2400" kern="100" dirty="0" smtClean="0">
                <a:latin typeface="Times New Roman" panose="02020603050405020304" pitchFamily="18" charset="0"/>
                <a:ea typeface="宋体" panose="02010600030101010101" pitchFamily="2" charset="-122"/>
              </a:rPr>
              <a:t>．</a:t>
            </a:r>
            <a:r>
              <a:rPr lang="en-US" altLang="zh-CN" sz="2400" kern="100" dirty="0" smtClean="0">
                <a:latin typeface="Times New Roman" panose="02020603050405020304" pitchFamily="18" charset="0"/>
                <a:ea typeface="宋体" panose="02010600030101010101" pitchFamily="2" charset="-122"/>
              </a:rPr>
              <a:t>①③</a:t>
            </a:r>
            <a:r>
              <a:rPr lang="en-US" altLang="zh-CN" sz="2400" kern="100" dirty="0">
                <a:latin typeface="Times New Roman" panose="02020603050405020304" pitchFamily="18" charset="0"/>
                <a:ea typeface="宋体" panose="02010600030101010101" pitchFamily="2" charset="-122"/>
              </a:rPr>
              <a:t>	</a:t>
            </a:r>
            <a:r>
              <a:rPr lang="en-US" altLang="zh-CN" sz="2400" kern="100" dirty="0" smtClean="0">
                <a:latin typeface="Times New Roman" panose="02020603050405020304" pitchFamily="18" charset="0"/>
                <a:ea typeface="宋体" panose="02010600030101010101" pitchFamily="2" charset="-122"/>
              </a:rPr>
              <a:t>                C</a:t>
            </a:r>
            <a:r>
              <a:rPr lang="zh-CN" altLang="zh-CN" sz="2400" kern="100" dirty="0" smtClean="0">
                <a:latin typeface="Times New Roman" panose="02020603050405020304" pitchFamily="18" charset="0"/>
                <a:ea typeface="宋体" panose="02010600030101010101" pitchFamily="2" charset="-122"/>
              </a:rPr>
              <a:t>．</a:t>
            </a:r>
            <a:r>
              <a:rPr lang="en-US" altLang="zh-CN" sz="2400" kern="100" dirty="0" smtClean="0">
                <a:latin typeface="Times New Roman" panose="02020603050405020304" pitchFamily="18" charset="0"/>
                <a:ea typeface="宋体" panose="02010600030101010101" pitchFamily="2" charset="-122"/>
              </a:rPr>
              <a:t>②④</a:t>
            </a:r>
            <a:r>
              <a:rPr lang="en-US" altLang="zh-CN" sz="2400" kern="100" dirty="0">
                <a:latin typeface="Times New Roman" panose="02020603050405020304" pitchFamily="18" charset="0"/>
                <a:ea typeface="宋体" panose="02010600030101010101" pitchFamily="2" charset="-122"/>
              </a:rPr>
              <a:t> </a:t>
            </a:r>
            <a:r>
              <a:rPr lang="en-US" altLang="zh-CN" sz="2400" kern="100" dirty="0" smtClean="0">
                <a:latin typeface="Times New Roman" panose="02020603050405020304" pitchFamily="18" charset="0"/>
                <a:ea typeface="宋体" panose="02010600030101010101" pitchFamily="2" charset="-122"/>
              </a:rPr>
              <a:t>               D</a:t>
            </a:r>
            <a:r>
              <a:rPr lang="zh-CN" altLang="zh-CN" sz="2400" kern="100" dirty="0" smtClean="0">
                <a:latin typeface="Times New Roman" panose="02020603050405020304" pitchFamily="18" charset="0"/>
                <a:ea typeface="宋体" panose="02010600030101010101" pitchFamily="2" charset="-122"/>
              </a:rPr>
              <a:t>．</a:t>
            </a:r>
            <a:r>
              <a:rPr lang="en-US" altLang="zh-CN" sz="2400" kern="100" dirty="0" smtClean="0">
                <a:latin typeface="Times New Roman" panose="02020603050405020304" pitchFamily="18" charset="0"/>
                <a:ea typeface="宋体" panose="02010600030101010101" pitchFamily="2" charset="-122"/>
              </a:rPr>
              <a:t>③④</a:t>
            </a:r>
            <a:endParaRPr lang="zh-CN" altLang="zh-CN" sz="2400" kern="100" dirty="0">
              <a:effectLst/>
              <a:latin typeface="Times New Roman" panose="02020603050405020304" pitchFamily="18" charset="0"/>
              <a:ea typeface="宋体" panose="02010600030101010101" pitchFamily="2" charset="-122"/>
            </a:endParaRPr>
          </a:p>
        </p:txBody>
      </p:sp>
      <p:sp>
        <p:nvSpPr>
          <p:cNvPr id="5" name="文本框 4"/>
          <p:cNvSpPr txBox="1"/>
          <p:nvPr/>
        </p:nvSpPr>
        <p:spPr>
          <a:xfrm>
            <a:off x="6927621" y="5288331"/>
            <a:ext cx="695325" cy="1569660"/>
          </a:xfrm>
          <a:prstGeom prst="rect">
            <a:avLst/>
          </a:prstGeom>
          <a:noFill/>
          <a:ln w="9525">
            <a:noFill/>
          </a:ln>
        </p:spPr>
        <p:txBody>
          <a:bodyPr wrap="square" anchor="t">
            <a:spAutoFit/>
          </a:bodyPr>
          <a:lstStyle/>
          <a:p>
            <a:pPr>
              <a:buClrTx/>
              <a:buSzTx/>
              <a:buFontTx/>
            </a:pPr>
            <a:r>
              <a:rPr lang="en-US" altLang="zh-CN" sz="9600" b="1" dirty="0" smtClean="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rPr>
              <a:t>C</a:t>
            </a:r>
            <a:endParaRPr lang="en-US" altLang="zh-CN" sz="9600" b="1" dirty="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endParaRPr>
          </a:p>
        </p:txBody>
      </p:sp>
      <p:sp>
        <p:nvSpPr>
          <p:cNvPr id="9" name="文本框 8"/>
          <p:cNvSpPr txBox="1"/>
          <p:nvPr/>
        </p:nvSpPr>
        <p:spPr>
          <a:xfrm>
            <a:off x="6559268" y="3187890"/>
            <a:ext cx="5632732" cy="1323439"/>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新民主主义革命的任务是反对帝国主义、封建主义和官僚资本主义，使中国社会变成一个独立的民主主义的社会；社会主义革命的任务是在中国建立社会主义的社会，</a:t>
            </a:r>
            <a:r>
              <a:rPr lang="en-US" altLang="zh-CN" sz="2000" dirty="0">
                <a:solidFill>
                  <a:srgbClr val="FF0000"/>
                </a:solidFill>
              </a:rPr>
              <a:t>①</a:t>
            </a:r>
            <a:r>
              <a:rPr lang="zh-CN" altLang="zh-CN" sz="2000" dirty="0">
                <a:solidFill>
                  <a:srgbClr val="FF0000"/>
                </a:solidFill>
              </a:rPr>
              <a:t>错误。</a:t>
            </a:r>
            <a:endParaRPr lang="zh-CN" altLang="zh-CN" sz="2000" dirty="0">
              <a:solidFill>
                <a:srgbClr val="FF0000"/>
              </a:solidFill>
            </a:endParaRPr>
          </a:p>
        </p:txBody>
      </p:sp>
      <p:sp>
        <p:nvSpPr>
          <p:cNvPr id="11" name="文本框 10"/>
          <p:cNvSpPr txBox="1"/>
          <p:nvPr/>
        </p:nvSpPr>
        <p:spPr>
          <a:xfrm>
            <a:off x="9262745" y="4584065"/>
            <a:ext cx="2883535" cy="1938020"/>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新民主主义革命与社会主义革命是近代中国革命的两个步骤，只有完成前一个革命才能完成后一个革命，不能</a:t>
            </a:r>
            <a:r>
              <a:rPr lang="en-US" altLang="zh-CN" sz="2000" dirty="0">
                <a:solidFill>
                  <a:srgbClr val="FF0000"/>
                </a:solidFill>
              </a:rPr>
              <a:t>“</a:t>
            </a:r>
            <a:r>
              <a:rPr lang="zh-CN" altLang="zh-CN" sz="2000" dirty="0">
                <a:solidFill>
                  <a:srgbClr val="FF0000"/>
                </a:solidFill>
              </a:rPr>
              <a:t>毕其功于一役</a:t>
            </a:r>
            <a:r>
              <a:rPr lang="en-US" altLang="zh-CN" sz="2000" dirty="0">
                <a:solidFill>
                  <a:srgbClr val="FF0000"/>
                </a:solidFill>
              </a:rPr>
              <a:t>”</a:t>
            </a:r>
            <a:r>
              <a:rPr lang="zh-CN" altLang="zh-CN" sz="2000" dirty="0">
                <a:solidFill>
                  <a:srgbClr val="FF0000"/>
                </a:solidFill>
              </a:rPr>
              <a:t>，</a:t>
            </a:r>
            <a:r>
              <a:rPr lang="en-US" altLang="zh-CN" sz="2000" dirty="0">
                <a:solidFill>
                  <a:srgbClr val="FF0000"/>
                </a:solidFill>
              </a:rPr>
              <a:t>③</a:t>
            </a:r>
            <a:r>
              <a:rPr lang="zh-CN" altLang="zh-CN" sz="2000" dirty="0">
                <a:solidFill>
                  <a:srgbClr val="FF0000"/>
                </a:solidFill>
              </a:rPr>
              <a:t>错误。</a:t>
            </a:r>
            <a:endParaRPr lang="zh-CN" altLang="zh-CN" sz="20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670311" y="4880661"/>
            <a:ext cx="695325" cy="1569660"/>
          </a:xfrm>
          <a:prstGeom prst="rect">
            <a:avLst/>
          </a:prstGeom>
          <a:noFill/>
          <a:ln w="9525">
            <a:noFill/>
          </a:ln>
        </p:spPr>
        <p:txBody>
          <a:bodyPr wrap="square" anchor="t">
            <a:spAutoFit/>
          </a:bodyPr>
          <a:lstStyle/>
          <a:p>
            <a:pPr>
              <a:buClrTx/>
              <a:buSzTx/>
              <a:buFontTx/>
            </a:pPr>
            <a:r>
              <a:rPr lang="en-US" altLang="zh-CN" sz="9600" b="1" dirty="0" smtClean="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rPr>
              <a:t>C</a:t>
            </a:r>
            <a:endParaRPr lang="en-US" altLang="zh-CN" sz="9600" b="1" dirty="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endParaRPr>
          </a:p>
        </p:txBody>
      </p:sp>
      <p:sp>
        <p:nvSpPr>
          <p:cNvPr id="9" name="文本框 8"/>
          <p:cNvSpPr txBox="1"/>
          <p:nvPr/>
        </p:nvSpPr>
        <p:spPr>
          <a:xfrm>
            <a:off x="5385241" y="2508226"/>
            <a:ext cx="5632732" cy="707886"/>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新中国的成立标志着新民主主义革命的胜利，而不是社会主义革命取得了胜利，</a:t>
            </a:r>
            <a:r>
              <a:rPr lang="en-US" altLang="zh-CN" sz="2000" dirty="0">
                <a:solidFill>
                  <a:srgbClr val="FF0000"/>
                </a:solidFill>
              </a:rPr>
              <a:t>①</a:t>
            </a:r>
            <a:r>
              <a:rPr lang="zh-CN" altLang="zh-CN" sz="2000" dirty="0">
                <a:solidFill>
                  <a:srgbClr val="FF0000"/>
                </a:solidFill>
              </a:rPr>
              <a:t>排除。</a:t>
            </a:r>
            <a:endParaRPr lang="zh-CN" altLang="zh-CN" sz="2000" dirty="0">
              <a:solidFill>
                <a:srgbClr val="FF0000"/>
              </a:solidFill>
            </a:endParaRPr>
          </a:p>
        </p:txBody>
      </p:sp>
      <p:sp>
        <p:nvSpPr>
          <p:cNvPr id="11" name="文本框 10"/>
          <p:cNvSpPr txBox="1"/>
          <p:nvPr/>
        </p:nvSpPr>
        <p:spPr>
          <a:xfrm>
            <a:off x="7765522" y="5182841"/>
            <a:ext cx="2904954" cy="1323439"/>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中国共产党的成立意味着中国人民实现国家富强、民族振兴、人民幸福有了主心骨，</a:t>
            </a:r>
            <a:r>
              <a:rPr lang="en-US" altLang="zh-CN" sz="2000" dirty="0">
                <a:solidFill>
                  <a:srgbClr val="FF0000"/>
                </a:solidFill>
              </a:rPr>
              <a:t>④</a:t>
            </a:r>
            <a:r>
              <a:rPr lang="zh-CN" altLang="zh-CN" sz="2000" dirty="0">
                <a:solidFill>
                  <a:srgbClr val="FF0000"/>
                </a:solidFill>
              </a:rPr>
              <a:t>排除。</a:t>
            </a:r>
            <a:endParaRPr lang="zh-CN" altLang="zh-CN" sz="2000" dirty="0">
              <a:solidFill>
                <a:srgbClr val="FF0000"/>
              </a:solidFill>
            </a:endParaRPr>
          </a:p>
        </p:txBody>
      </p:sp>
      <p:sp>
        <p:nvSpPr>
          <p:cNvPr id="2" name="矩形 1"/>
          <p:cNvSpPr/>
          <p:nvPr/>
        </p:nvSpPr>
        <p:spPr>
          <a:xfrm>
            <a:off x="419702" y="1095653"/>
            <a:ext cx="11352810" cy="4523105"/>
          </a:xfrm>
          <a:prstGeom prst="rect">
            <a:avLst/>
          </a:prstGeom>
        </p:spPr>
        <p:txBody>
          <a:bodyPr wrap="square">
            <a:spAutoFit/>
          </a:bodyPr>
          <a:lstStyle/>
          <a:p>
            <a:pPr fontAlgn="ctr">
              <a:lnSpc>
                <a:spcPct val="150000"/>
              </a:lnSpc>
            </a:pPr>
            <a:r>
              <a:rPr lang="en-US" altLang="zh-CN" sz="2400" kern="100" dirty="0" smtClean="0">
                <a:latin typeface="Times New Roman" panose="02020603050405020304" pitchFamily="18" charset="0"/>
                <a:ea typeface="宋体" panose="02010600030101010101" pitchFamily="2" charset="-122"/>
              </a:rPr>
              <a:t>4</a:t>
            </a:r>
            <a:r>
              <a:rPr lang="zh-CN" altLang="zh-CN" sz="2400" kern="100" dirty="0" smtClean="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习总书记在讲话中指出：</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回首往事，我们更加清晰地感到，中华人民共和国的成立，不仅是中华民族发展史上的一个伟大事件，也是人类发展史上的一个伟大事件。</a:t>
            </a:r>
            <a:r>
              <a:rPr lang="en-US" altLang="zh-CN" sz="2400" kern="100" dirty="0">
                <a:latin typeface="Times New Roman" panose="02020603050405020304" pitchFamily="18" charset="0"/>
                <a:ea typeface="宋体" panose="02010600030101010101" pitchFamily="2" charset="-122"/>
              </a:rPr>
              <a:t>”</a:t>
            </a:r>
            <a:r>
              <a:rPr lang="zh-CN" altLang="zh-CN" sz="2400" kern="100" dirty="0">
                <a:latin typeface="Times New Roman" panose="02020603050405020304" pitchFamily="18" charset="0"/>
                <a:ea typeface="宋体" panose="02010600030101010101" pitchFamily="2" charset="-122"/>
              </a:rPr>
              <a:t>由此可见，新中国的</a:t>
            </a:r>
            <a:r>
              <a:rPr lang="zh-CN" altLang="zh-CN" sz="2400" kern="100" dirty="0" smtClean="0">
                <a:latin typeface="Times New Roman" panose="02020603050405020304" pitchFamily="18" charset="0"/>
                <a:ea typeface="宋体" panose="02010600030101010101" pitchFamily="2" charset="-122"/>
              </a:rPr>
              <a:t>成</a:t>
            </a:r>
            <a:r>
              <a:rPr lang="zh-CN" altLang="en-US" sz="2400" kern="100" dirty="0" smtClean="0">
                <a:latin typeface="Times New Roman" panose="02020603050405020304" pitchFamily="18" charset="0"/>
                <a:ea typeface="宋体" panose="02010600030101010101" pitchFamily="2" charset="-122"/>
              </a:rPr>
              <a:t>立</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①</a:t>
            </a:r>
            <a:r>
              <a:rPr lang="zh-CN" altLang="zh-CN" sz="2400" kern="100" dirty="0">
                <a:latin typeface="Times New Roman" panose="02020603050405020304" pitchFamily="18" charset="0"/>
                <a:ea typeface="宋体" panose="02010600030101010101" pitchFamily="2" charset="-122"/>
              </a:rPr>
              <a:t>标志着社会主义革命取得了胜利</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②</a:t>
            </a:r>
            <a:r>
              <a:rPr lang="zh-CN" altLang="zh-CN" sz="2400" kern="100" dirty="0">
                <a:latin typeface="Times New Roman" panose="02020603050405020304" pitchFamily="18" charset="0"/>
                <a:ea typeface="宋体" panose="02010600030101010101" pitchFamily="2" charset="-122"/>
              </a:rPr>
              <a:t>根本上改变了中国社会发展方向</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③</a:t>
            </a:r>
            <a:r>
              <a:rPr lang="zh-CN" altLang="zh-CN" sz="2400" kern="100" dirty="0">
                <a:latin typeface="Times New Roman" panose="02020603050405020304" pitchFamily="18" charset="0"/>
                <a:ea typeface="宋体" panose="02010600030101010101" pitchFamily="2" charset="-122"/>
              </a:rPr>
              <a:t>冲破了帝国主义的东方战线，极大地改变了世界政治力量的对比</a:t>
            </a:r>
            <a:endParaRPr lang="zh-CN" altLang="zh-CN" sz="2400" kern="100" dirty="0">
              <a:latin typeface="Times New Roman" panose="02020603050405020304" pitchFamily="18" charset="0"/>
              <a:ea typeface="宋体" panose="02010600030101010101" pitchFamily="2" charset="-122"/>
            </a:endParaRPr>
          </a:p>
          <a:p>
            <a:pPr fontAlgn="ctr">
              <a:lnSpc>
                <a:spcPct val="150000"/>
              </a:lnSpc>
            </a:pPr>
            <a:r>
              <a:rPr lang="en-US" altLang="zh-CN" sz="2400" kern="100" dirty="0">
                <a:latin typeface="Times New Roman" panose="02020603050405020304" pitchFamily="18" charset="0"/>
                <a:ea typeface="宋体" panose="02010600030101010101" pitchFamily="2" charset="-122"/>
              </a:rPr>
              <a:t>④</a:t>
            </a:r>
            <a:r>
              <a:rPr lang="zh-CN" altLang="zh-CN" sz="2400" kern="100" dirty="0">
                <a:latin typeface="Times New Roman" panose="02020603050405020304" pitchFamily="18" charset="0"/>
                <a:ea typeface="宋体" panose="02010600030101010101" pitchFamily="2" charset="-122"/>
              </a:rPr>
              <a:t>意味着中国人民实现国家富强、民族振兴、人民幸福有了主心骨</a:t>
            </a:r>
            <a:endParaRPr lang="zh-CN" altLang="zh-CN" sz="2400" kern="100" dirty="0">
              <a:latin typeface="Times New Roman" panose="02020603050405020304" pitchFamily="18" charset="0"/>
              <a:ea typeface="宋体" panose="02010600030101010101" pitchFamily="2" charset="-122"/>
            </a:endParaRPr>
          </a:p>
          <a:p>
            <a:pPr marL="190500" fontAlgn="ctr">
              <a:lnSpc>
                <a:spcPct val="150000"/>
              </a:lnSpc>
              <a:tabLst>
                <a:tab pos="1319530" algn="l"/>
                <a:tab pos="2639060" algn="l"/>
                <a:tab pos="3958590" algn="l"/>
              </a:tabLst>
            </a:pPr>
            <a:r>
              <a:rPr lang="en-US" altLang="zh-CN" sz="2400" kern="100" dirty="0">
                <a:latin typeface="Times New Roman" panose="02020603050405020304" pitchFamily="18" charset="0"/>
                <a:ea typeface="宋体" panose="02010600030101010101" pitchFamily="2" charset="-122"/>
              </a:rPr>
              <a:t>A</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①③       B</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①④	C</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②③	     D</a:t>
            </a: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②④</a:t>
            </a:r>
            <a:endParaRPr lang="zh-CN" altLang="zh-CN" sz="2400" kern="100" dirty="0">
              <a:effectLst/>
              <a:latin typeface="Times New Roman" panose="02020603050405020304" pitchFamily="18"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1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54635" y="978535"/>
            <a:ext cx="11465560" cy="3636010"/>
          </a:xfrm>
          <a:prstGeom prst="rect">
            <a:avLst/>
          </a:prstGeom>
          <a:noFill/>
          <a:ln w="9525">
            <a:noFill/>
          </a:ln>
        </p:spPr>
        <p:txBody>
          <a:bodyPr wrap="square">
            <a:spAutoFit/>
          </a:bodyPr>
          <a:p>
            <a:pPr indent="0" algn="l" fontAlgn="ctr">
              <a:lnSpc>
                <a:spcPct val="120000"/>
              </a:lnSpc>
              <a:buClrTx/>
              <a:buSzTx/>
              <a:buNone/>
            </a:pPr>
            <a:r>
              <a:rPr lang="en-US" altLang="zh-CN" sz="2400" kern="100" dirty="0">
                <a:solidFill>
                  <a:srgbClr val="FF0000"/>
                </a:solidFill>
                <a:latin typeface="Times New Roman" panose="02020603050405020304" pitchFamily="18" charset="0"/>
                <a:ea typeface="宋体" panose="02010600030101010101" pitchFamily="2" charset="-122"/>
                <a:sym typeface="+mn-ea"/>
              </a:rPr>
              <a:t>5.</a:t>
            </a:r>
            <a:r>
              <a:rPr lang="zh-CN" altLang="zh-CN" sz="2400" kern="100" dirty="0">
                <a:solidFill>
                  <a:srgbClr val="FF0000"/>
                </a:solidFill>
                <a:latin typeface="Times New Roman" panose="02020603050405020304" pitchFamily="18" charset="0"/>
                <a:ea typeface="宋体" panose="02010600030101010101" pitchFamily="2" charset="-122"/>
              </a:rPr>
              <a:t>【2023年1月新高考浙江卷】</a:t>
            </a:r>
            <a:r>
              <a:rPr lang="zh-CN" altLang="zh-CN" sz="2400" b="0" kern="100" dirty="0">
                <a:latin typeface="Times New Roman" panose="02020603050405020304" pitchFamily="18" charset="0"/>
                <a:ea typeface="宋体" panose="02010600030101010101" pitchFamily="2" charset="-122"/>
              </a:rPr>
              <a:t>新民主主义革命胜利以后，党领导人民“没收官僚资本建立国营经济”“进行土地改革废除封建土地制度”“对农业、手工业和资本主义工商业进行改造”，走上了社会主义道路。这意味着我国</a:t>
            </a:r>
            <a:endParaRPr lang="zh-CN" altLang="zh-CN" sz="2400" b="0" kern="100" dirty="0">
              <a:latin typeface="Times New Roman" panose="02020603050405020304" pitchFamily="18" charset="0"/>
              <a:ea typeface="宋体" panose="02010600030101010101" pitchFamily="2" charset="-122"/>
            </a:endParaRPr>
          </a:p>
          <a:p>
            <a:pPr indent="0" algn="l" fontAlgn="ctr">
              <a:lnSpc>
                <a:spcPct val="120000"/>
              </a:lnSpc>
              <a:buClrTx/>
              <a:buSzTx/>
              <a:buNone/>
            </a:pPr>
            <a:r>
              <a:rPr lang="en-US" altLang="zh-CN" sz="2400" b="0" kern="100" dirty="0">
                <a:latin typeface="Times New Roman" panose="02020603050405020304" pitchFamily="18" charset="0"/>
                <a:ea typeface="宋体" panose="02010600030101010101" pitchFamily="2" charset="-122"/>
              </a:rPr>
              <a:t>   </a:t>
            </a:r>
            <a:r>
              <a:rPr lang="zh-CN" altLang="zh-CN" sz="2400" b="0" kern="100" dirty="0">
                <a:latin typeface="Times New Roman" panose="02020603050405020304" pitchFamily="18" charset="0"/>
                <a:ea typeface="宋体" panose="02010600030101010101" pitchFamily="2" charset="-122"/>
              </a:rPr>
              <a:t>①建立了人民民主专政的国家政权    </a:t>
            </a:r>
            <a:endParaRPr lang="zh-CN" altLang="zh-CN" sz="2400" b="0" kern="100" dirty="0">
              <a:latin typeface="Times New Roman" panose="02020603050405020304" pitchFamily="18" charset="0"/>
              <a:ea typeface="宋体" panose="02010600030101010101" pitchFamily="2" charset="-122"/>
            </a:endParaRPr>
          </a:p>
          <a:p>
            <a:pPr indent="0" algn="l" fontAlgn="ctr">
              <a:lnSpc>
                <a:spcPct val="120000"/>
              </a:lnSpc>
              <a:buClrTx/>
              <a:buSzTx/>
              <a:buNone/>
            </a:pPr>
            <a:r>
              <a:rPr lang="zh-CN" altLang="zh-CN" sz="2400" b="0" kern="100" dirty="0">
                <a:latin typeface="Times New Roman" panose="02020603050405020304" pitchFamily="18" charset="0"/>
                <a:ea typeface="宋体" panose="02010600030101010101" pitchFamily="2" charset="-122"/>
              </a:rPr>
              <a:t>   ②实现了马克思主义中国化的第一次飞跃</a:t>
            </a:r>
            <a:endParaRPr lang="zh-CN" altLang="zh-CN" sz="2400" b="0" kern="100" dirty="0">
              <a:latin typeface="Times New Roman" panose="02020603050405020304" pitchFamily="18" charset="0"/>
              <a:ea typeface="宋体" panose="02010600030101010101" pitchFamily="2" charset="-122"/>
            </a:endParaRPr>
          </a:p>
          <a:p>
            <a:pPr indent="0" algn="l" fontAlgn="ctr">
              <a:lnSpc>
                <a:spcPct val="120000"/>
              </a:lnSpc>
              <a:buClrTx/>
              <a:buSzTx/>
              <a:buNone/>
            </a:pPr>
            <a:r>
              <a:rPr lang="zh-CN" altLang="zh-CN" sz="2400" b="0" kern="100" dirty="0">
                <a:latin typeface="Times New Roman" panose="02020603050405020304" pitchFamily="18" charset="0"/>
                <a:ea typeface="宋体" panose="02010600030101010101" pitchFamily="2" charset="-122"/>
              </a:rPr>
              <a:t>   ③对生产资料私有制的社会主义改造取得决定性胜利     </a:t>
            </a:r>
            <a:endParaRPr lang="zh-CN" altLang="zh-CN" sz="2400" b="0" kern="100" dirty="0">
              <a:latin typeface="Times New Roman" panose="02020603050405020304" pitchFamily="18" charset="0"/>
              <a:ea typeface="宋体" panose="02010600030101010101" pitchFamily="2" charset="-122"/>
            </a:endParaRPr>
          </a:p>
          <a:p>
            <a:pPr indent="0" algn="l" fontAlgn="ctr">
              <a:lnSpc>
                <a:spcPct val="120000"/>
              </a:lnSpc>
              <a:buClrTx/>
              <a:buSzTx/>
              <a:buNone/>
            </a:pPr>
            <a:r>
              <a:rPr lang="zh-CN" altLang="zh-CN" sz="2400" b="0" kern="100" dirty="0">
                <a:latin typeface="Times New Roman" panose="02020603050405020304" pitchFamily="18" charset="0"/>
                <a:ea typeface="宋体" panose="02010600030101010101" pitchFamily="2" charset="-122"/>
              </a:rPr>
              <a:t>   ④社会主要矛盾发生了变化</a:t>
            </a:r>
            <a:endParaRPr lang="zh-CN" altLang="zh-CN" sz="2400" b="0" kern="100" dirty="0">
              <a:latin typeface="Times New Roman" panose="02020603050405020304" pitchFamily="18" charset="0"/>
              <a:ea typeface="宋体" panose="02010600030101010101" pitchFamily="2" charset="-122"/>
            </a:endParaRPr>
          </a:p>
          <a:p>
            <a:pPr indent="0" algn="l" fontAlgn="ctr">
              <a:lnSpc>
                <a:spcPct val="120000"/>
              </a:lnSpc>
              <a:buClrTx/>
              <a:buSzTx/>
              <a:buNone/>
            </a:pPr>
            <a:r>
              <a:rPr lang="en-US" altLang="zh-CN" sz="2400" b="0" kern="100" dirty="0">
                <a:latin typeface="Times New Roman" panose="02020603050405020304" pitchFamily="18" charset="0"/>
                <a:ea typeface="宋体" panose="02010600030101010101" pitchFamily="2" charset="-122"/>
              </a:rPr>
              <a:t>  </a:t>
            </a:r>
            <a:r>
              <a:rPr lang="zh-CN" altLang="zh-CN" sz="2400" b="0" kern="100" dirty="0">
                <a:latin typeface="Times New Roman" panose="02020603050405020304" pitchFamily="18" charset="0"/>
                <a:ea typeface="宋体" panose="02010600030101010101" pitchFamily="2" charset="-122"/>
              </a:rPr>
              <a:t>A.①②         </a:t>
            </a:r>
            <a:r>
              <a:rPr lang="en-US" altLang="zh-CN" sz="2400" b="0" kern="100" dirty="0">
                <a:latin typeface="Times New Roman" panose="02020603050405020304" pitchFamily="18" charset="0"/>
                <a:ea typeface="宋体" panose="02010600030101010101" pitchFamily="2" charset="-122"/>
              </a:rPr>
              <a:t>   </a:t>
            </a:r>
            <a:r>
              <a:rPr lang="zh-CN" altLang="zh-CN" sz="2400" b="0" kern="100" dirty="0">
                <a:latin typeface="Times New Roman" panose="02020603050405020304" pitchFamily="18" charset="0"/>
                <a:ea typeface="宋体" panose="02010600030101010101" pitchFamily="2" charset="-122"/>
              </a:rPr>
              <a:t>    B.①④       </a:t>
            </a:r>
            <a:r>
              <a:rPr lang="en-US" altLang="zh-CN" sz="2400" b="0" kern="100" dirty="0">
                <a:latin typeface="Times New Roman" panose="02020603050405020304" pitchFamily="18" charset="0"/>
                <a:ea typeface="宋体" panose="02010600030101010101" pitchFamily="2" charset="-122"/>
              </a:rPr>
              <a:t>   </a:t>
            </a:r>
            <a:r>
              <a:rPr lang="zh-CN" altLang="zh-CN" sz="2400" b="0" kern="100" dirty="0">
                <a:latin typeface="Times New Roman" panose="02020603050405020304" pitchFamily="18" charset="0"/>
                <a:ea typeface="宋体" panose="02010600030101010101" pitchFamily="2" charset="-122"/>
              </a:rPr>
              <a:t>    C.②③       </a:t>
            </a:r>
            <a:r>
              <a:rPr lang="en-US" altLang="zh-CN" sz="2400" b="0" kern="100" dirty="0">
                <a:latin typeface="Times New Roman" panose="02020603050405020304" pitchFamily="18" charset="0"/>
                <a:ea typeface="宋体" panose="02010600030101010101" pitchFamily="2" charset="-122"/>
              </a:rPr>
              <a:t>     </a:t>
            </a:r>
            <a:r>
              <a:rPr lang="zh-CN" altLang="zh-CN" sz="2400" b="0" kern="100" dirty="0">
                <a:latin typeface="Times New Roman" panose="02020603050405020304" pitchFamily="18" charset="0"/>
                <a:ea typeface="宋体" panose="02010600030101010101" pitchFamily="2" charset="-122"/>
              </a:rPr>
              <a:t>   D.③④</a:t>
            </a:r>
            <a:endParaRPr lang="zh-CN" altLang="zh-CN" sz="2400" b="0" kern="100" dirty="0">
              <a:latin typeface="Times New Roman" panose="02020603050405020304" pitchFamily="18" charset="0"/>
              <a:ea typeface="宋体" panose="02010600030101010101" pitchFamily="2" charset="-122"/>
            </a:endParaRPr>
          </a:p>
        </p:txBody>
      </p:sp>
      <p:sp>
        <p:nvSpPr>
          <p:cNvPr id="5" name="文本框 4"/>
          <p:cNvSpPr txBox="1"/>
          <p:nvPr/>
        </p:nvSpPr>
        <p:spPr>
          <a:xfrm>
            <a:off x="8192135" y="2535555"/>
            <a:ext cx="3768725" cy="1198880"/>
          </a:xfrm>
          <a:prstGeom prst="rect">
            <a:avLst/>
          </a:prstGeom>
          <a:solidFill>
            <a:schemeClr val="bg2"/>
          </a:solidFill>
          <a:ln w="28575" cmpd="sng">
            <a:solidFill>
              <a:schemeClr val="accent1">
                <a:shade val="50000"/>
              </a:schemeClr>
            </a:solidFill>
            <a:prstDash val="solid"/>
          </a:ln>
        </p:spPr>
        <p:txBody>
          <a:bodyPr wrap="square" rtlCol="0">
            <a:spAutoFit/>
          </a:bodyPr>
          <a:p>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新中国成立</a:t>
            </a:r>
            <a:r>
              <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我国建立了人民民主专政的国家政权，</a:t>
            </a:r>
            <a:r>
              <a:rPr lang="en-US" altLang="zh-CN" sz="2400" b="1" dirty="0">
                <a:solidFill>
                  <a:srgbClr val="FF0000"/>
                </a:solidFill>
                <a:latin typeface="Calibri" panose="020F05020202040A0204" charset="0"/>
                <a:ea typeface="宋体" panose="02010600030101010101" pitchFamily="2" charset="-122"/>
                <a:cs typeface="宋体" panose="02010600030101010101" pitchFamily="2" charset="-122"/>
                <a:sym typeface="+mn-ea"/>
              </a:rPr>
              <a:t>①</a:t>
            </a:r>
            <a:r>
              <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错误。</a:t>
            </a:r>
            <a:endPar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7886700" y="4273550"/>
            <a:ext cx="3768725" cy="1198880"/>
          </a:xfrm>
          <a:prstGeom prst="rect">
            <a:avLst/>
          </a:prstGeom>
          <a:solidFill>
            <a:schemeClr val="bg2"/>
          </a:solidFill>
          <a:ln w="28575" cmpd="sng">
            <a:solidFill>
              <a:schemeClr val="accent1">
                <a:shade val="50000"/>
              </a:schemeClr>
            </a:solidFill>
            <a:prstDash val="solid"/>
          </a:ln>
        </p:spPr>
        <p:txBody>
          <a:bodyPr wrap="square" rtlCol="0">
            <a:spAutoFit/>
          </a:bodyPr>
          <a:p>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毛泽东思想的创立就标志着实现了马克思主义中国化的第一次飞跃，</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②</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错误</a:t>
            </a:r>
            <a:r>
              <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85140" y="4743450"/>
            <a:ext cx="6431280" cy="1953895"/>
          </a:xfrm>
          <a:prstGeom prst="rect">
            <a:avLst/>
          </a:prstGeom>
          <a:solidFill>
            <a:schemeClr val="bg2"/>
          </a:solidFill>
          <a:ln w="28575" cmpd="sng">
            <a:solidFill>
              <a:schemeClr val="accent1">
                <a:shade val="50000"/>
              </a:schemeClr>
            </a:solidFill>
            <a:prstDash val="solid"/>
          </a:ln>
        </p:spPr>
        <p:txBody>
          <a:bodyPr wrap="square" rtlCol="0">
            <a:noAutofit/>
          </a:bodyPr>
          <a:p>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rPr>
              <a:t>新民主主义革命胜利后，党领导人民进行生产资料的社会主义改造，建立了社会主义制度，走上了社会主义道路，就意味着我国对生产资料私有制的社会主义改造取得了决定性的胜利，社会的主要矛盾也发生了变化，</a:t>
            </a:r>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③④正确。</a:t>
            </a:r>
            <a:endPar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endParaRPr lang="zh-CN" altLang="en-US"/>
          </a:p>
        </p:txBody>
      </p:sp>
      <p:sp>
        <p:nvSpPr>
          <p:cNvPr id="7" name="矩形 6"/>
          <p:cNvSpPr/>
          <p:nvPr/>
        </p:nvSpPr>
        <p:spPr>
          <a:xfrm>
            <a:off x="7368223" y="5636895"/>
            <a:ext cx="916305" cy="1322070"/>
          </a:xfrm>
          <a:prstGeom prst="rect">
            <a:avLst/>
          </a:prstGeom>
          <a:noFill/>
          <a:ln>
            <a:noFill/>
          </a:ln>
        </p:spPr>
        <p:txBody>
          <a:bodyPr wrap="none" rtlCol="0" anchor="t">
            <a:spAutoFit/>
          </a:bodyPr>
          <a:p>
            <a:pPr algn="ctr"/>
            <a:r>
              <a:rPr lang="en-US" altLang="zh-CN" sz="8000" b="1">
                <a:ln w="22225">
                  <a:solidFill>
                    <a:schemeClr val="accent2"/>
                  </a:solidFill>
                  <a:prstDash val="solid"/>
                </a:ln>
                <a:solidFill>
                  <a:srgbClr val="FF0000"/>
                </a:solidFill>
                <a:effectLst/>
              </a:rPr>
              <a:t>D</a:t>
            </a:r>
            <a:endParaRPr lang="en-US" altLang="zh-CN" sz="8000" b="1">
              <a:ln w="22225">
                <a:solidFill>
                  <a:schemeClr val="accent2"/>
                </a:solidFill>
                <a:prstDash val="solid"/>
              </a:ln>
              <a:solidFill>
                <a:srgbClr val="FF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4" grpId="0" bldLvl="0" animBg="1"/>
      <p:bldP spid="4" grpId="1" animBg="1"/>
      <p:bldP spid="6" grpId="0" bldLvl="0" animBg="1"/>
      <p:bldP spid="6" grpId="1" animBg="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61925" y="955675"/>
            <a:ext cx="11235055" cy="3636010"/>
          </a:xfrm>
          <a:prstGeom prst="rect">
            <a:avLst/>
          </a:prstGeom>
          <a:noFill/>
          <a:ln w="9525">
            <a:noFill/>
          </a:ln>
        </p:spPr>
        <p:txBody>
          <a:bodyPr wrap="square">
            <a:spAutoFit/>
          </a:bodyPr>
          <a:p>
            <a:pPr algn="l" fontAlgn="ctr">
              <a:lnSpc>
                <a:spcPct val="120000"/>
              </a:lnSpc>
              <a:buClrTx/>
              <a:buSzTx/>
              <a:buNone/>
            </a:pPr>
            <a:r>
              <a:rPr lang="zh-CN" altLang="zh-CN" sz="2400" b="0" kern="100" dirty="0">
                <a:latin typeface="Times New Roman" panose="02020603050405020304" pitchFamily="18" charset="0"/>
                <a:ea typeface="宋体" panose="02010600030101010101" pitchFamily="2" charset="-122"/>
              </a:rPr>
              <a:t>6</a:t>
            </a:r>
            <a:r>
              <a:rPr lang="en-US" altLang="zh-CN" sz="2400" b="0" kern="100" dirty="0">
                <a:latin typeface="Times New Roman" panose="02020603050405020304" pitchFamily="18" charset="0"/>
                <a:ea typeface="宋体" panose="02010600030101010101" pitchFamily="2" charset="-122"/>
              </a:rPr>
              <a:t>.</a:t>
            </a:r>
            <a:r>
              <a:rPr lang="zh-CN" altLang="zh-CN" sz="2400" b="0" kern="100" dirty="0">
                <a:latin typeface="Times New Roman" panose="02020603050405020304" pitchFamily="18" charset="0"/>
                <a:ea typeface="宋体" panose="02010600030101010101" pitchFamily="2" charset="-122"/>
              </a:rPr>
              <a:t>（2022·全国·高三专题练习）1956年社会主义改造完成后，我国确立了社会主义制度，进入了社会主义社会。如何建设社会主义和发展社会主义，则是我们所面临的新问题。解决这些问题，要求中国共产党①立足国情和社会主要矛盾的变化来探索社会主义建设道路②借鉴苏联经验教训，回避社会主义建设中遇到的各种困难③坚持把马克思列宁主义基本原理与中国的具体实际相结合④充分利用发达国家的过往经验来指导中国的社会主义建设A．①②	B．③④	C．①③	D．②④</a:t>
            </a:r>
            <a:endParaRPr lang="zh-CN" altLang="zh-CN" sz="2400" b="0" kern="100" dirty="0">
              <a:latin typeface="Times New Roman" panose="02020603050405020304" pitchFamily="18" charset="0"/>
              <a:ea typeface="宋体" panose="02010600030101010101" pitchFamily="2" charset="-122"/>
            </a:endParaRPr>
          </a:p>
        </p:txBody>
      </p:sp>
      <p:sp>
        <p:nvSpPr>
          <p:cNvPr id="4" name="文本框 3"/>
          <p:cNvSpPr txBox="1"/>
          <p:nvPr/>
        </p:nvSpPr>
        <p:spPr>
          <a:xfrm>
            <a:off x="47625" y="4704080"/>
            <a:ext cx="7284720" cy="1938020"/>
          </a:xfrm>
          <a:prstGeom prst="rect">
            <a:avLst/>
          </a:prstGeom>
          <a:solidFill>
            <a:schemeClr val="bg2"/>
          </a:solidFill>
          <a:ln w="28575" cmpd="sng">
            <a:solidFill>
              <a:schemeClr val="accent1">
                <a:shade val="50000"/>
              </a:schemeClr>
            </a:solidFill>
            <a:prstDash val="solid"/>
          </a:ln>
        </p:spPr>
        <p:txBody>
          <a:bodyPr wrap="square" rtlCol="0">
            <a:spAutoFit/>
          </a:bodyPr>
          <a:p>
            <a:r>
              <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rPr>
              <a:t>1956年社会主义改造完成后，如何建设社会主义和发展社会主义，则是我们所面临的新问题。解决这些问题，要求中国共产党坚持把马克思列宁主义基本原理与中国的具体实际相结合，立足国情和社会主要矛盾的变化来探索社会主义建设道路，①③符合题意。</a:t>
            </a:r>
            <a:endPar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8724265" y="2459990"/>
            <a:ext cx="3267075" cy="1198880"/>
          </a:xfrm>
          <a:prstGeom prst="rect">
            <a:avLst/>
          </a:prstGeom>
          <a:solidFill>
            <a:schemeClr val="bg2"/>
          </a:solidFill>
          <a:ln w="28575" cmpd="sng">
            <a:solidFill>
              <a:schemeClr val="accent1">
                <a:shade val="50000"/>
              </a:schemeClr>
            </a:solidFill>
            <a:prstDash val="solid"/>
          </a:ln>
        </p:spPr>
        <p:txBody>
          <a:bodyPr wrap="square" rtlCol="0">
            <a:spAutoFit/>
          </a:bodyPr>
          <a:p>
            <a:r>
              <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社会主义建设中遇到的各种困难是客观存在的，不能回避，②错误。</a:t>
            </a:r>
            <a:endPar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8128635" y="4112895"/>
            <a:ext cx="4063365" cy="2676525"/>
          </a:xfrm>
          <a:prstGeom prst="rect">
            <a:avLst/>
          </a:prstGeom>
          <a:solidFill>
            <a:schemeClr val="bg2"/>
          </a:solidFill>
          <a:ln w="28575" cmpd="sng">
            <a:solidFill>
              <a:schemeClr val="accent1">
                <a:shade val="50000"/>
              </a:schemeClr>
            </a:solidFill>
            <a:prstDash val="solid"/>
          </a:ln>
        </p:spPr>
        <p:txBody>
          <a:bodyPr wrap="square" rtlCol="0">
            <a:spAutoFit/>
          </a:bodyPr>
          <a:p>
            <a:r>
              <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中国的社会主义建设没有两万的经验，要求中国共产党立足国情和社会主要矛盾的变化去探索，用马克思列宁主义基本原理来指导，而不是充分利用发达国家的过往经验来指导，④错误。</a:t>
            </a:r>
            <a:endParaRPr lang="en-US" altLang="zh-CN" sz="24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nvSpPr>
        <p:spPr>
          <a:xfrm>
            <a:off x="7227253" y="4273550"/>
            <a:ext cx="916305" cy="1322070"/>
          </a:xfrm>
          <a:prstGeom prst="rect">
            <a:avLst/>
          </a:prstGeom>
          <a:noFill/>
          <a:ln>
            <a:noFill/>
          </a:ln>
        </p:spPr>
        <p:txBody>
          <a:bodyPr wrap="none" rtlCol="0" anchor="t">
            <a:spAutoFit/>
          </a:bodyPr>
          <a:p>
            <a:pPr algn="ctr"/>
            <a:r>
              <a:rPr lang="en-US" altLang="zh-CN" sz="8000" b="1">
                <a:ln w="22225">
                  <a:solidFill>
                    <a:schemeClr val="accent2"/>
                  </a:solidFill>
                  <a:prstDash val="solid"/>
                </a:ln>
                <a:solidFill>
                  <a:srgbClr val="FF0000"/>
                </a:solidFill>
                <a:effectLst/>
              </a:rPr>
              <a:t>C</a:t>
            </a:r>
            <a:endParaRPr lang="en-US" altLang="zh-CN" sz="8000" b="1">
              <a:ln w="22225">
                <a:solidFill>
                  <a:schemeClr val="accent2"/>
                </a:solidFill>
                <a:prstDash val="solid"/>
              </a:ln>
              <a:solidFill>
                <a:srgbClr val="FF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a:spLocks noGrp="1"/>
          </p:cNvSpPr>
          <p:nvPr/>
        </p:nvSpPr>
        <p:spPr>
          <a:xfrm>
            <a:off x="1815465" y="97155"/>
            <a:ext cx="7515225" cy="658495"/>
          </a:xfrm>
          <a:prstGeom prst="rect">
            <a:avLst/>
          </a:prstGeom>
        </p:spPr>
        <p:style>
          <a:lnRef idx="2">
            <a:schemeClr val="accent1"/>
          </a:lnRef>
          <a:fillRef idx="0">
            <a:srgbClr val="FFFFFF"/>
          </a:fillRef>
          <a:effectRef idx="0">
            <a:srgbClr val="FFFFFF"/>
          </a:effectRef>
          <a:fontRef idx="minor">
            <a:schemeClr val="tx1"/>
          </a:fontRef>
        </p:style>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algn="l">
              <a:lnSpc>
                <a:spcPct val="100000"/>
              </a:lnSpc>
              <a:buClrTx/>
              <a:buSzTx/>
              <a:buFontTx/>
            </a:pPr>
            <a:r>
              <a:rPr sz="3200" spc="200">
                <a:ln w="3175">
                  <a:noFill/>
                  <a:prstDash val="dash"/>
                </a:ln>
                <a:solidFill>
                  <a:srgbClr val="C00000"/>
                </a:solidFill>
                <a:latin typeface="+mn-ea"/>
                <a:ea typeface="楷体" panose="02010609060101010101" pitchFamily="49" charset="-122"/>
                <a:cs typeface="楷体" panose="02010609060101010101" pitchFamily="49" charset="-122"/>
                <a:sym typeface="+mn-ea"/>
              </a:rPr>
              <a:t>环节一：</a:t>
            </a:r>
            <a:r>
              <a:rPr lang="zh-CN" altLang="en-US" sz="3200" b="1" spc="200">
                <a:ln w="3175">
                  <a:noFill/>
                  <a:prstDash val="dash"/>
                </a:ln>
                <a:solidFill>
                  <a:srgbClr val="C00000"/>
                </a:solidFill>
                <a:latin typeface="+mn-ea"/>
                <a:ea typeface="楷体" panose="02010609060101010101" pitchFamily="49" charset="-122"/>
                <a:cs typeface="楷体" panose="02010609060101010101" pitchFamily="49" charset="-122"/>
              </a:rPr>
              <a:t>旧民主主义革命时期的屈辱</a:t>
            </a:r>
            <a:endParaRPr lang="zh-CN" altLang="en-US" sz="3200" b="1" spc="200">
              <a:ln w="3175">
                <a:noFill/>
                <a:prstDash val="dash"/>
              </a:ln>
              <a:solidFill>
                <a:srgbClr val="C00000"/>
              </a:solidFill>
              <a:latin typeface="+mn-ea"/>
              <a:ea typeface="楷体" panose="02010609060101010101" pitchFamily="49" charset="-122"/>
              <a:cs typeface="楷体" panose="02010609060101010101" pitchFamily="49" charset="-122"/>
            </a:endParaRPr>
          </a:p>
        </p:txBody>
      </p:sp>
      <p:pic>
        <p:nvPicPr>
          <p:cNvPr id="4" name="旧民主主义革命">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25310" y="1303197"/>
            <a:ext cx="6717176" cy="4875132"/>
          </a:xfrm>
          <a:prstGeom prst="rect">
            <a:avLst/>
          </a:prstGeom>
        </p:spPr>
      </p:pic>
      <p:sp>
        <p:nvSpPr>
          <p:cNvPr id="7" name="文本框 6"/>
          <p:cNvSpPr txBox="1"/>
          <p:nvPr>
            <p:custDataLst>
              <p:tags r:id="rId4"/>
            </p:custDataLst>
          </p:nvPr>
        </p:nvSpPr>
        <p:spPr>
          <a:xfrm>
            <a:off x="7111365" y="1206500"/>
            <a:ext cx="4681855" cy="5068570"/>
          </a:xfrm>
          <a:prstGeom prst="rect">
            <a:avLst/>
          </a:prstGeom>
          <a:solidFill>
            <a:schemeClr val="bg1"/>
          </a:solidFill>
          <a:ln w="28575" cmpd="sng">
            <a:solidFill>
              <a:schemeClr val="accent1">
                <a:shade val="50000"/>
              </a:schemeClr>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indent="0" algn="just" fontAlgn="base">
              <a:lnSpc>
                <a:spcPct val="115000"/>
              </a:lnSpc>
              <a:spcBef>
                <a:spcPts val="50"/>
              </a:spcBef>
              <a:spcAft>
                <a:spcPct val="0"/>
              </a:spcAft>
            </a:pP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探究与分享一：结合材料和教材（</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p20-p22</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）思考。</a:t>
            </a:r>
            <a:endParaRPr lang="zh-CN" altLang="en-US" sz="2800" b="1">
              <a:solidFill>
                <a:schemeClr val="accent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Open Sans Light" panose="020B0306030504020204" pitchFamily="34" charset="0"/>
              <a:sym typeface="+mn-ea"/>
            </a:endParaRPr>
          </a:p>
          <a:p>
            <a:pPr indent="0" algn="l">
              <a:lnSpc>
                <a:spcPct val="115000"/>
              </a:lnSpc>
              <a:spcBef>
                <a:spcPts val="50"/>
              </a:spcBef>
              <a:spcAft>
                <a:spcPts val="600"/>
              </a:spcAft>
              <a:buClr>
                <a:schemeClr val="accent1">
                  <a:lumMod val="75000"/>
                </a:schemeClr>
              </a:buClr>
              <a:buSzPct val="145000"/>
              <a:buNone/>
            </a:pPr>
            <a:r>
              <a:rPr lang="en-US" altLang="zh-CN" sz="2400" b="1">
                <a:solidFill>
                  <a:schemeClr val="tx1"/>
                </a:solidFill>
                <a:latin typeface="Arial" panose="020B0604020202020204" pitchFamily="34" charset="0"/>
                <a:ea typeface="楷体" panose="02010609060101010101" pitchFamily="49" charset="-122"/>
                <a:sym typeface="+mn-ea"/>
              </a:rPr>
              <a:t>1.</a:t>
            </a:r>
            <a:r>
              <a:rPr lang="zh-CN" altLang="en-US" sz="2400" b="1">
                <a:solidFill>
                  <a:schemeClr val="tx1"/>
                </a:solidFill>
                <a:latin typeface="Arial" panose="020B0604020202020204" pitchFamily="34" charset="0"/>
                <a:ea typeface="楷体" panose="02010609060101010101" pitchFamily="49" charset="-122"/>
                <a:sym typeface="+mn-ea"/>
              </a:rPr>
              <a:t>鸦片战争后，中国的社会性质（基本国情）发生了什么变化？</a:t>
            </a:r>
            <a:endParaRPr lang="zh-CN" altLang="en-US" sz="2400" b="1">
              <a:solidFill>
                <a:schemeClr val="tx1"/>
              </a:solidFill>
              <a:latin typeface="Arial" panose="020B0604020202020204" pitchFamily="34" charset="0"/>
              <a:ea typeface="楷体" panose="02010609060101010101" pitchFamily="49" charset="-122"/>
              <a:sym typeface="+mn-ea"/>
            </a:endParaRPr>
          </a:p>
          <a:p>
            <a:pPr indent="0" algn="l">
              <a:lnSpc>
                <a:spcPct val="115000"/>
              </a:lnSpc>
              <a:spcBef>
                <a:spcPts val="50"/>
              </a:spcBef>
              <a:spcAft>
                <a:spcPts val="600"/>
              </a:spcAft>
              <a:buClr>
                <a:schemeClr val="accent1">
                  <a:lumMod val="75000"/>
                </a:schemeClr>
              </a:buClr>
              <a:buSzPct val="145000"/>
              <a:buNone/>
            </a:pPr>
            <a:r>
              <a:rPr lang="zh-CN" altLang="en-US" sz="2400" b="1">
                <a:solidFill>
                  <a:schemeClr val="tx1"/>
                </a:solidFill>
                <a:latin typeface="Arial" panose="020B0604020202020204" pitchFamily="34" charset="0"/>
                <a:ea typeface="楷体" panose="02010609060101010101" pitchFamily="49" charset="-122"/>
                <a:sym typeface="+mn-ea"/>
              </a:rPr>
              <a:t>2.这段历史时期，中国的内忧、外患分别是什么？这赋予了中国人民什么样的历史任务？</a:t>
            </a:r>
            <a:endParaRPr lang="zh-CN" altLang="en-US" sz="2400" b="1">
              <a:solidFill>
                <a:schemeClr val="tx1"/>
              </a:solidFill>
              <a:latin typeface="Arial" panose="020B0604020202020204" pitchFamily="34" charset="0"/>
              <a:ea typeface="楷体" panose="02010609060101010101" pitchFamily="49" charset="-122"/>
              <a:sym typeface="+mn-ea"/>
            </a:endParaRPr>
          </a:p>
          <a:p>
            <a:pPr indent="0" algn="l" defTabSz="914400">
              <a:lnSpc>
                <a:spcPct val="115000"/>
              </a:lnSpc>
              <a:spcAft>
                <a:spcPts val="600"/>
              </a:spcAft>
              <a:buClr>
                <a:schemeClr val="accent1">
                  <a:lumMod val="75000"/>
                </a:schemeClr>
              </a:buClr>
              <a:buSzPct val="145000"/>
              <a:buNone/>
            </a:pPr>
            <a:r>
              <a:rPr lang="zh-CN" altLang="en-US" sz="2400" b="1">
                <a:solidFill>
                  <a:schemeClr val="tx1"/>
                </a:solidFill>
                <a:latin typeface="Arial" panose="020B0604020202020204" pitchFamily="34" charset="0"/>
                <a:ea typeface="楷体" panose="02010609060101010101" pitchFamily="49" charset="-122"/>
                <a:sym typeface="+mn-ea"/>
              </a:rPr>
              <a:t>3.这段</a:t>
            </a:r>
            <a:r>
              <a:rPr lang="zh-CN" altLang="en-US" sz="2400" b="1">
                <a:solidFill>
                  <a:schemeClr val="tx1"/>
                </a:solidFill>
                <a:latin typeface="Arial" panose="020B0604020202020204" pitchFamily="34" charset="0"/>
                <a:ea typeface="楷体" panose="02010609060101010101" pitchFamily="49" charset="-122"/>
              </a:rPr>
              <a:t>救亡图存的历程中，</a:t>
            </a:r>
            <a:r>
              <a:rPr lang="zh-CN" altLang="en-US" sz="2400" b="1">
                <a:solidFill>
                  <a:schemeClr val="tx1"/>
                </a:solidFill>
                <a:latin typeface="Arial" panose="020B0604020202020204" pitchFamily="34" charset="0"/>
                <a:ea typeface="楷体" panose="02010609060101010101" pitchFamily="49" charset="-122"/>
                <a:sym typeface="+mn-ea"/>
              </a:rPr>
              <a:t>中国哪些阶层做了哪些尝试？</a:t>
            </a:r>
            <a:r>
              <a:rPr lang="zh-CN" altLang="en-US" sz="2400" b="1">
                <a:solidFill>
                  <a:schemeClr val="tx1"/>
                </a:solidFill>
                <a:latin typeface="Arial" panose="020B0604020202020204" pitchFamily="34" charset="0"/>
                <a:ea typeface="楷体" panose="02010609060101010101" pitchFamily="49" charset="-122"/>
              </a:rPr>
              <a:t>为什么没能改变自己悲惨的命运？这给我们什么启示？</a:t>
            </a:r>
            <a:endParaRPr lang="zh-CN" altLang="en-US" sz="2400" b="1">
              <a:solidFill>
                <a:schemeClr val="tx1"/>
              </a:solidFill>
              <a:latin typeface="Arial" panose="020B0604020202020204" pitchFamily="34" charset="0"/>
              <a:ea typeface="楷体" panose="02010609060101010101" pitchFamily="49"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p:nvPr>
            <p:custDataLst>
              <p:tags r:id="rId1"/>
            </p:custDataLst>
          </p:nvPr>
        </p:nvSpPr>
        <p:spPr>
          <a:xfrm>
            <a:off x="310727" y="258522"/>
            <a:ext cx="50596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一、近代中国探索复兴之路</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14" name="矩形 4"/>
          <p:cNvSpPr/>
          <p:nvPr>
            <p:custDataLst>
              <p:tags r:id="rId2"/>
            </p:custDataLst>
          </p:nvPr>
        </p:nvSpPr>
        <p:spPr>
          <a:xfrm>
            <a:off x="711200" y="1087755"/>
            <a:ext cx="4658360" cy="583565"/>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en-US" altLang="en-US" sz="3200" b="1" dirty="0">
                <a:solidFill>
                  <a:schemeClr val="tx1"/>
                </a:solidFill>
                <a:latin typeface="楷体" panose="02010609060101010101" pitchFamily="49" charset="-122"/>
                <a:ea typeface="楷体" panose="02010609060101010101" pitchFamily="49" charset="-122"/>
              </a:rPr>
              <a:t>1.近代中国社会的性质</a:t>
            </a:r>
            <a:endParaRPr lang="en-US" altLang="en-US" sz="3200" b="1" dirty="0">
              <a:solidFill>
                <a:schemeClr val="tx1"/>
              </a:solidFill>
              <a:latin typeface="楷体" panose="02010609060101010101" pitchFamily="49" charset="-122"/>
              <a:ea typeface="楷体" panose="02010609060101010101" pitchFamily="49" charset="-122"/>
            </a:endParaRPr>
          </a:p>
        </p:txBody>
      </p:sp>
      <p:sp>
        <p:nvSpPr>
          <p:cNvPr id="16" name="矩形 7"/>
          <p:cNvSpPr/>
          <p:nvPr>
            <p:custDataLst>
              <p:tags r:id="rId3"/>
            </p:custDataLst>
          </p:nvPr>
        </p:nvSpPr>
        <p:spPr>
          <a:xfrm>
            <a:off x="1747043" y="1873581"/>
            <a:ext cx="7124065" cy="583565"/>
          </a:xfrm>
          <a:prstGeom prst="rect">
            <a:avLst/>
          </a:prstGeom>
        </p:spPr>
        <p:style>
          <a:lnRef idx="2">
            <a:schemeClr val="accent1"/>
          </a:lnRef>
          <a:fillRef idx="0">
            <a:srgbClr val="FFFFFF"/>
          </a:fillRef>
          <a:effectRef idx="0">
            <a:srgbClr val="FFFFFF"/>
          </a:effectRef>
          <a:fontRef idx="minor">
            <a:schemeClr val="tx1"/>
          </a:fontRef>
        </p:style>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zh-CN" sz="3200" b="1" dirty="0">
                <a:solidFill>
                  <a:srgbClr val="000000"/>
                </a:solidFill>
                <a:latin typeface="楷体" panose="02010609060101010101" pitchFamily="49" charset="-122"/>
                <a:ea typeface="楷体" panose="02010609060101010101" pitchFamily="49" charset="-122"/>
              </a:rPr>
              <a:t>近代中国逐步沦为半殖民地半封建社会</a:t>
            </a:r>
            <a:endParaRPr lang="zh-CN" altLang="zh-CN" sz="3200" b="1" dirty="0">
              <a:solidFill>
                <a:srgbClr val="000000"/>
              </a:solidFill>
              <a:latin typeface="楷体" panose="02010609060101010101" pitchFamily="49" charset="-122"/>
              <a:ea typeface="楷体" panose="02010609060101010101" pitchFamily="49" charset="-122"/>
            </a:endParaRPr>
          </a:p>
        </p:txBody>
      </p:sp>
      <p:sp>
        <p:nvSpPr>
          <p:cNvPr id="23" name="任意多边形: 形状 60"/>
          <p:cNvSpPr/>
          <p:nvPr/>
        </p:nvSpPr>
        <p:spPr>
          <a:xfrm>
            <a:off x="544830" y="2851150"/>
            <a:ext cx="5280025" cy="3627120"/>
          </a:xfrm>
          <a:custGeom>
            <a:avLst/>
            <a:gdLst>
              <a:gd name="connsiteX0" fmla="*/ 0 w 2605259"/>
              <a:gd name="connsiteY0" fmla="*/ 0 h 2480391"/>
              <a:gd name="connsiteX1" fmla="*/ 2605259 w 2605259"/>
              <a:gd name="connsiteY1" fmla="*/ 0 h 2480391"/>
              <a:gd name="connsiteX2" fmla="*/ 2605259 w 2605259"/>
              <a:gd name="connsiteY2" fmla="*/ 2480391 h 2480391"/>
              <a:gd name="connsiteX3" fmla="*/ 0 w 2605259"/>
              <a:gd name="connsiteY3" fmla="*/ 2480391 h 2480391"/>
              <a:gd name="connsiteX4" fmla="*/ 0 w 2605259"/>
              <a:gd name="connsiteY4" fmla="*/ 0 h 248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259" h="2480391">
                <a:moveTo>
                  <a:pt x="0" y="0"/>
                </a:moveTo>
                <a:lnTo>
                  <a:pt x="2605259" y="0"/>
                </a:lnTo>
                <a:lnTo>
                  <a:pt x="2605259" y="2480391"/>
                </a:lnTo>
                <a:lnTo>
                  <a:pt x="0" y="2480391"/>
                </a:lnTo>
                <a:lnTo>
                  <a:pt x="0" y="0"/>
                </a:lnTo>
                <a:close/>
              </a:path>
            </a:pathLst>
          </a:custGeom>
          <a:solidFill>
            <a:schemeClr val="accent3">
              <a:lumMod val="20000"/>
              <a:lumOff val="80000"/>
            </a:schemeClr>
          </a:solidFill>
          <a:ln w="12700" cmpd="sng">
            <a:solidFill>
              <a:schemeClr val="accent1">
                <a:shade val="50000"/>
              </a:schemeClr>
            </a:solidFill>
            <a:prstDash val="sysDot"/>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indent="0" algn="ctr" fontAlgn="auto">
              <a:lnSpc>
                <a:spcPct val="115000"/>
              </a:lnSpc>
            </a:pPr>
            <a:r>
              <a:rPr lang="zh-CN" altLang="en-US" sz="2800" dirty="0">
                <a:solidFill>
                  <a:srgbClr val="C00000"/>
                </a:solidFill>
                <a:latin typeface="华文彩云" panose="02010800040101010101" pitchFamily="2" charset="-122"/>
                <a:ea typeface="华文彩云" panose="02010800040101010101" pitchFamily="2" charset="-122"/>
              </a:rPr>
              <a:t>半殖民地</a:t>
            </a:r>
            <a:endParaRPr lang="zh-CN" altLang="en-US" sz="2800" dirty="0">
              <a:solidFill>
                <a:srgbClr val="C00000"/>
              </a:solidFill>
              <a:latin typeface="华文彩云" panose="02010800040101010101" pitchFamily="2" charset="-122"/>
              <a:ea typeface="华文彩云" panose="02010800040101010101" pitchFamily="2" charset="-122"/>
            </a:endParaRPr>
          </a:p>
          <a:p>
            <a:pPr indent="0" defTabSz="1066800" fontAlgn="auto">
              <a:lnSpc>
                <a:spcPct val="115000"/>
              </a:lnSpc>
              <a:spcBef>
                <a:spcPct val="0"/>
              </a:spcBef>
              <a:spcAft>
                <a:spcPct val="35000"/>
              </a:spcAft>
            </a:pPr>
            <a:r>
              <a:rPr kumimoji="0" lang="zh-CN" altLang="en-US" sz="2800" b="1" i="0" u="none" strike="noStrike" kern="1200" cap="none" spc="0" normalizeH="0" baseline="0" noProof="0" dirty="0">
                <a:ln>
                  <a:noFill/>
                </a:ln>
                <a:solidFill>
                  <a:prstClr val="black"/>
                </a:solidFill>
                <a:uLnTx/>
                <a:uFillTx/>
                <a:latin typeface="楷体" panose="02010609060101010101" pitchFamily="49" charset="-122"/>
                <a:ea typeface="楷体" panose="02010609060101010101" pitchFamily="49" charset="-122"/>
                <a:cs typeface="Arial" panose="020B0604020202020204"/>
              </a:rPr>
              <a:t>是相对于完全殖民地而言的。指形式上是有自己政府的独立国家，实际上政治、经济等社会各方面都受到外国殖民主义的控制和奴役，在社会发展形态上是历史的沉沦</a:t>
            </a:r>
            <a:r>
              <a:rPr kumimoji="0" lang="zh-CN" altLang="en-US" sz="2800" b="1" i="0" u="none" strike="noStrike" kern="1200" cap="none" spc="0" normalizeH="0" baseline="0" noProof="0" dirty="0">
                <a:ln>
                  <a:noFill/>
                </a:ln>
                <a:solidFill>
                  <a:srgbClr val="FF0000"/>
                </a:solidFill>
                <a:uLnTx/>
                <a:uFillTx/>
                <a:latin typeface="楷体" panose="02010609060101010101" pitchFamily="49" charset="-122"/>
                <a:ea typeface="楷体" panose="02010609060101010101" pitchFamily="49" charset="-122"/>
                <a:cs typeface="Arial" panose="020B0604020202020204"/>
              </a:rPr>
              <a:t>（</a:t>
            </a:r>
            <a:r>
              <a:rPr kumimoji="0" lang="zh-CN" altLang="en-US" sz="2800" b="1" i="0" u="none" strike="noStrike" kern="1200" cap="none" spc="0" normalizeH="0" baseline="0" noProof="0" dirty="0">
                <a:ln>
                  <a:noFill/>
                </a:ln>
                <a:solidFill>
                  <a:srgbClr val="FF0000"/>
                </a:solidFill>
                <a:uLnTx/>
                <a:uFillTx/>
                <a:latin typeface="楷体" panose="02010609060101010101" pitchFamily="49" charset="-122"/>
                <a:ea typeface="楷体" panose="02010609060101010101" pitchFamily="49" charset="-122"/>
                <a:cs typeface="Arial" panose="020B0604020202020204"/>
                <a:sym typeface="+mn-ea"/>
              </a:rPr>
              <a:t>政治地位</a:t>
            </a:r>
            <a:r>
              <a:rPr kumimoji="0" lang="zh-CN"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Arial" panose="020B0604020202020204"/>
                <a:sym typeface="+mn-ea"/>
              </a:rPr>
              <a:t>上看）</a:t>
            </a:r>
            <a:endParaRPr lang="zh-CN" altLang="en-US" sz="2800" kern="1200" dirty="0"/>
          </a:p>
          <a:p>
            <a:pPr marL="0" lvl="0" indent="0" algn="l" defTabSz="1066800">
              <a:lnSpc>
                <a:spcPct val="90000"/>
              </a:lnSpc>
              <a:spcBef>
                <a:spcPct val="0"/>
              </a:spcBef>
              <a:spcAft>
                <a:spcPct val="35000"/>
              </a:spcAft>
              <a:buNone/>
            </a:pPr>
            <a:endParaRPr lang="zh-CN" altLang="en-US" sz="2800" kern="1200" dirty="0">
              <a:solidFill>
                <a:schemeClr val="tx1"/>
              </a:solidFill>
            </a:endParaRPr>
          </a:p>
        </p:txBody>
      </p:sp>
      <p:sp>
        <p:nvSpPr>
          <p:cNvPr id="27" name="任意多边形: 形状 63"/>
          <p:cNvSpPr/>
          <p:nvPr/>
        </p:nvSpPr>
        <p:spPr>
          <a:xfrm>
            <a:off x="6307455" y="2613025"/>
            <a:ext cx="5163820" cy="4029075"/>
          </a:xfrm>
          <a:custGeom>
            <a:avLst/>
            <a:gdLst>
              <a:gd name="connsiteX0" fmla="*/ 0 w 2605259"/>
              <a:gd name="connsiteY0" fmla="*/ 0 h 2480391"/>
              <a:gd name="connsiteX1" fmla="*/ 2605259 w 2605259"/>
              <a:gd name="connsiteY1" fmla="*/ 0 h 2480391"/>
              <a:gd name="connsiteX2" fmla="*/ 2605259 w 2605259"/>
              <a:gd name="connsiteY2" fmla="*/ 2480391 h 2480391"/>
              <a:gd name="connsiteX3" fmla="*/ 0 w 2605259"/>
              <a:gd name="connsiteY3" fmla="*/ 2480391 h 2480391"/>
              <a:gd name="connsiteX4" fmla="*/ 0 w 2605259"/>
              <a:gd name="connsiteY4" fmla="*/ 0 h 248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259" h="2480391">
                <a:moveTo>
                  <a:pt x="0" y="0"/>
                </a:moveTo>
                <a:lnTo>
                  <a:pt x="2605259" y="0"/>
                </a:lnTo>
                <a:lnTo>
                  <a:pt x="2605259" y="2480391"/>
                </a:lnTo>
                <a:lnTo>
                  <a:pt x="0" y="2480391"/>
                </a:lnTo>
                <a:lnTo>
                  <a:pt x="0" y="0"/>
                </a:lnTo>
                <a:close/>
              </a:path>
            </a:pathLst>
          </a:custGeom>
          <a:solidFill>
            <a:schemeClr val="accent4">
              <a:lumMod val="20000"/>
              <a:lumOff val="80000"/>
            </a:schemeClr>
          </a:solidFill>
          <a:ln w="12700" cmpd="sng">
            <a:solidFill>
              <a:schemeClr val="accent1">
                <a:shade val="50000"/>
              </a:schemeClr>
            </a:solidFill>
            <a:prstDash val="sysDot"/>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indent="0" algn="ctr" defTabSz="1066800" fontAlgn="auto">
              <a:lnSpc>
                <a:spcPct val="115000"/>
              </a:lnSpc>
              <a:spcBef>
                <a:spcPct val="0"/>
              </a:spcBef>
            </a:pPr>
            <a:r>
              <a:rPr lang="zh-CN" altLang="en-US" sz="2800" dirty="0">
                <a:solidFill>
                  <a:schemeClr val="accent1"/>
                </a:solidFill>
                <a:latin typeface="华文彩云" panose="02010800040101010101" pitchFamily="2" charset="-122"/>
                <a:ea typeface="华文彩云" panose="02010800040101010101" pitchFamily="2" charset="-122"/>
              </a:rPr>
              <a:t>半封建</a:t>
            </a:r>
            <a:endParaRPr lang="zh-CN" altLang="en-US" sz="2400" dirty="0">
              <a:solidFill>
                <a:schemeClr val="accent1"/>
              </a:solidFill>
              <a:latin typeface="华文彩云" panose="02010800040101010101" pitchFamily="2" charset="-122"/>
              <a:ea typeface="华文彩云" panose="02010800040101010101" pitchFamily="2" charset="-122"/>
            </a:endParaRPr>
          </a:p>
          <a:p>
            <a:pPr lvl="0" indent="0" defTabSz="2400300" fontAlgn="auto">
              <a:lnSpc>
                <a:spcPct val="115000"/>
              </a:lnSpc>
              <a:spcBef>
                <a:spcPct val="0"/>
              </a:spcBef>
              <a:buNone/>
            </a:pPr>
            <a:r>
              <a:rPr lang="zh-CN" altLang="en-US" sz="2800" b="1" noProof="0" dirty="0">
                <a:ln>
                  <a:noFill/>
                </a:ln>
                <a:solidFill>
                  <a:prstClr val="black"/>
                </a:solidFill>
                <a:uLnTx/>
                <a:uFillTx/>
                <a:latin typeface="楷体" panose="02010609060101010101" pitchFamily="49" charset="-122"/>
                <a:ea typeface="楷体" panose="02010609060101010101" pitchFamily="49" charset="-122"/>
                <a:cs typeface="Arial" panose="020B0604020202020204"/>
                <a:sym typeface="+mn-ea"/>
              </a:rPr>
              <a:t>是相对于完全的封建社会而言的。指形式上仍是封建统治和自然经济占主导，实际上社会已逐渐近代化，资本主义经济、政治、思想文化等因素在不断发展壮大，在社会发展形态上是历史的</a:t>
            </a:r>
            <a:r>
              <a:rPr lang="zh-CN" altLang="en-US" sz="2800" b="1" noProof="0" dirty="0" smtClean="0">
                <a:ln>
                  <a:noFill/>
                </a:ln>
                <a:solidFill>
                  <a:prstClr val="black"/>
                </a:solidFill>
                <a:uLnTx/>
                <a:uFillTx/>
                <a:latin typeface="楷体" panose="02010609060101010101" pitchFamily="49" charset="-122"/>
                <a:ea typeface="楷体" panose="02010609060101010101" pitchFamily="49" charset="-122"/>
                <a:cs typeface="Arial" panose="020B0604020202020204"/>
                <a:sym typeface="+mn-ea"/>
              </a:rPr>
              <a:t>进步</a:t>
            </a:r>
            <a:endParaRPr lang="en-US" altLang="zh-CN" sz="2800" b="1" dirty="0">
              <a:solidFill>
                <a:prstClr val="black"/>
              </a:solidFill>
              <a:latin typeface="楷体" panose="02010609060101010101" pitchFamily="49" charset="-122"/>
              <a:ea typeface="楷体" panose="02010609060101010101" pitchFamily="49" charset="-122"/>
              <a:cs typeface="Arial" panose="020B0604020202020204"/>
              <a:sym typeface="+mn-ea"/>
            </a:endParaRPr>
          </a:p>
          <a:p>
            <a:pPr lvl="0" indent="0" defTabSz="2400300" fontAlgn="auto">
              <a:lnSpc>
                <a:spcPct val="115000"/>
              </a:lnSpc>
              <a:spcBef>
                <a:spcPct val="0"/>
              </a:spcBef>
              <a:buNone/>
            </a:pPr>
            <a:r>
              <a:rPr lang="zh-CN" altLang="en-US" sz="2800" b="1" noProof="0" dirty="0" smtClean="0">
                <a:ln>
                  <a:noFill/>
                </a:ln>
                <a:solidFill>
                  <a:srgbClr val="FF0000"/>
                </a:solidFill>
                <a:uLnTx/>
                <a:uFillTx/>
                <a:latin typeface="楷体" panose="02010609060101010101" pitchFamily="49" charset="-122"/>
                <a:ea typeface="楷体" panose="02010609060101010101" pitchFamily="49" charset="-122"/>
                <a:cs typeface="Arial" panose="020B0604020202020204"/>
                <a:sym typeface="+mn-ea"/>
              </a:rPr>
              <a:t>（</a:t>
            </a:r>
            <a:r>
              <a:rPr lang="zh-CN" altLang="en-US" sz="2800" b="1" noProof="0" dirty="0">
                <a:ln>
                  <a:noFill/>
                </a:ln>
                <a:solidFill>
                  <a:srgbClr val="FF0000"/>
                </a:solidFill>
                <a:uLnTx/>
                <a:uFillTx/>
                <a:latin typeface="楷体" panose="02010609060101010101" pitchFamily="49" charset="-122"/>
                <a:ea typeface="楷体" panose="02010609060101010101" pitchFamily="49" charset="-122"/>
                <a:cs typeface="Arial" panose="020B0604020202020204"/>
                <a:sym typeface="+mn-ea"/>
              </a:rPr>
              <a:t>经济结构上看）</a:t>
            </a:r>
            <a:endParaRPr lang="zh-CN" altLang="en-US" sz="2800" b="1" kern="1200" noProof="0" dirty="0">
              <a:ln>
                <a:noFill/>
              </a:ln>
              <a:solidFill>
                <a:srgbClr val="FF0000"/>
              </a:solidFill>
              <a:uLnTx/>
              <a:uFillTx/>
              <a:latin typeface="楷体" panose="02010609060101010101" pitchFamily="49" charset="-122"/>
              <a:ea typeface="楷体" panose="02010609060101010101" pitchFamily="49" charset="-122"/>
              <a:cs typeface="Arial" panose="020B0604020202020204"/>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bldLvl="0" animBg="1"/>
      <p:bldP spid="14" grpId="1"/>
      <p:bldP spid="16" grpId="0" bldLvl="0" animBg="1"/>
      <p:bldP spid="16" grpId="1"/>
      <p:bldP spid="23"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p:nvPr>
            <p:custDataLst>
              <p:tags r:id="rId1"/>
            </p:custDataLst>
          </p:nvPr>
        </p:nvSpPr>
        <p:spPr>
          <a:xfrm>
            <a:off x="194694" y="269876"/>
            <a:ext cx="50596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一、近代中国探索复兴之路</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8" name="矩形 4"/>
          <p:cNvSpPr/>
          <p:nvPr>
            <p:custDataLst>
              <p:tags r:id="rId2"/>
            </p:custDataLst>
          </p:nvPr>
        </p:nvSpPr>
        <p:spPr>
          <a:xfrm>
            <a:off x="508000" y="1052830"/>
            <a:ext cx="5109845" cy="583565"/>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en-US" altLang="en-US" sz="3200" b="1" dirty="0" smtClean="0">
                <a:solidFill>
                  <a:schemeClr val="tx1"/>
                </a:solidFill>
                <a:latin typeface="楷体" panose="02010609060101010101" pitchFamily="49" charset="-122"/>
                <a:ea typeface="楷体" panose="02010609060101010101" pitchFamily="49" charset="-122"/>
              </a:rPr>
              <a:t>2</a:t>
            </a:r>
            <a:r>
              <a:rPr lang="en-US" altLang="en-US" sz="3200" b="1" dirty="0">
                <a:solidFill>
                  <a:schemeClr val="tx1"/>
                </a:solidFill>
                <a:latin typeface="楷体" panose="02010609060101010101" pitchFamily="49" charset="-122"/>
                <a:ea typeface="楷体" panose="02010609060101010101" pitchFamily="49" charset="-122"/>
              </a:rPr>
              <a:t>.近代中国人民的历史任务</a:t>
            </a:r>
            <a:endParaRPr lang="zh-CN" altLang="en-US" sz="3200" b="1" dirty="0">
              <a:solidFill>
                <a:schemeClr val="tx1"/>
              </a:solidFill>
              <a:latin typeface="楷体" panose="02010609060101010101" pitchFamily="49" charset="-122"/>
              <a:ea typeface="楷体" panose="02010609060101010101" pitchFamily="49" charset="-122"/>
            </a:endParaRPr>
          </a:p>
        </p:txBody>
      </p:sp>
      <p:sp>
        <p:nvSpPr>
          <p:cNvPr id="29" name="矩形 8"/>
          <p:cNvSpPr/>
          <p:nvPr>
            <p:custDataLst>
              <p:tags r:id="rId3"/>
            </p:custDataLst>
          </p:nvPr>
        </p:nvSpPr>
        <p:spPr>
          <a:xfrm>
            <a:off x="794603" y="1707149"/>
            <a:ext cx="9982200" cy="583565"/>
          </a:xfrm>
          <a:prstGeom prst="rect">
            <a:avLst/>
          </a:prstGeom>
        </p:spPr>
        <p:style>
          <a:lnRef idx="2">
            <a:schemeClr val="accent1"/>
          </a:lnRef>
          <a:fillRef idx="0">
            <a:srgbClr val="FFFFFF"/>
          </a:fillRef>
          <a:effectRef idx="0">
            <a:srgbClr val="FFFFFF"/>
          </a:effectRef>
          <a:fontRef idx="minor">
            <a:schemeClr val="tx1"/>
          </a:fontRef>
        </p:style>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zh-CN" sz="3200" b="1" dirty="0">
                <a:solidFill>
                  <a:srgbClr val="FF0000"/>
                </a:solidFill>
                <a:latin typeface="楷体" panose="02010609060101010101" pitchFamily="49" charset="-122"/>
                <a:ea typeface="楷体" panose="02010609060101010101" pitchFamily="49" charset="-122"/>
              </a:rPr>
              <a:t>争取民族独立、人民解放和实现国家富强、人民幸福。</a:t>
            </a:r>
            <a:endParaRPr lang="zh-CN" altLang="zh-CN" sz="3200" b="1" dirty="0">
              <a:solidFill>
                <a:srgbClr val="FF0000"/>
              </a:solidFill>
              <a:latin typeface="楷体" panose="02010609060101010101" pitchFamily="49" charset="-122"/>
              <a:ea typeface="楷体" panose="02010609060101010101" pitchFamily="49" charset="-122"/>
            </a:endParaRPr>
          </a:p>
        </p:txBody>
      </p:sp>
      <p:sp>
        <p:nvSpPr>
          <p:cNvPr id="30" name="Rectangle"/>
          <p:cNvSpPr/>
          <p:nvPr/>
        </p:nvSpPr>
        <p:spPr>
          <a:xfrm>
            <a:off x="2731806" y="5246004"/>
            <a:ext cx="1750641" cy="1060834"/>
          </a:xfrm>
          <a:custGeom>
            <a:avLst/>
            <a:gdLst/>
            <a:ahLst/>
            <a:cxnLst/>
            <a:rect l="l" t="t" r="r" b="b"/>
            <a:pathLst>
              <a:path w="1825661" h="858800" stroke="0">
                <a:moveTo>
                  <a:pt x="0" y="0"/>
                </a:moveTo>
                <a:lnTo>
                  <a:pt x="1825661" y="0"/>
                </a:lnTo>
                <a:lnTo>
                  <a:pt x="1825661" y="858800"/>
                </a:lnTo>
                <a:lnTo>
                  <a:pt x="0" y="858800"/>
                </a:lnTo>
                <a:lnTo>
                  <a:pt x="0" y="0"/>
                </a:lnTo>
                <a:close/>
              </a:path>
              <a:path w="1825661" h="858800" fill="none">
                <a:moveTo>
                  <a:pt x="0" y="0"/>
                </a:moveTo>
                <a:lnTo>
                  <a:pt x="1825661" y="0"/>
                </a:lnTo>
                <a:lnTo>
                  <a:pt x="1825661" y="858800"/>
                </a:lnTo>
                <a:lnTo>
                  <a:pt x="0" y="858800"/>
                </a:lnTo>
                <a:lnTo>
                  <a:pt x="0" y="0"/>
                </a:lnTo>
                <a:close/>
              </a:path>
            </a:pathLst>
          </a:custGeom>
          <a:solidFill>
            <a:srgbClr val="0070C0"/>
          </a:solidFill>
          <a:ln w="7600" cap="flat">
            <a:solidFill>
              <a:srgbClr val="00B0F0"/>
            </a:solidFill>
            <a:miter/>
          </a:ln>
        </p:spPr>
        <p:txBody>
          <a:bodyPr wrap="square" lIns="38100" tIns="38100" rIns="38100" bIns="38100" rtlCol="0" anchor="ctr"/>
          <a:lstStyle/>
          <a:p>
            <a:pPr algn="ctr"/>
            <a:r>
              <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rPr>
              <a:t>民族独立</a:t>
            </a:r>
            <a:endPar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endParaRPr>
          </a:p>
          <a:p>
            <a:pPr algn="ctr"/>
            <a:r>
              <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rPr>
              <a:t>人民解放</a:t>
            </a:r>
            <a:endPar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endParaRPr>
          </a:p>
        </p:txBody>
      </p:sp>
      <p:sp>
        <p:nvSpPr>
          <p:cNvPr id="31" name="Rectangle"/>
          <p:cNvSpPr/>
          <p:nvPr/>
        </p:nvSpPr>
        <p:spPr>
          <a:xfrm>
            <a:off x="7859099" y="5175555"/>
            <a:ext cx="1750644" cy="1060834"/>
          </a:xfrm>
          <a:custGeom>
            <a:avLst/>
            <a:gdLst/>
            <a:ahLst/>
            <a:cxnLst/>
            <a:rect l="l" t="t" r="r" b="b"/>
            <a:pathLst>
              <a:path w="1825664" h="858800" stroke="0">
                <a:moveTo>
                  <a:pt x="0" y="0"/>
                </a:moveTo>
                <a:lnTo>
                  <a:pt x="1825664" y="0"/>
                </a:lnTo>
                <a:lnTo>
                  <a:pt x="1825664" y="858800"/>
                </a:lnTo>
                <a:lnTo>
                  <a:pt x="0" y="858800"/>
                </a:lnTo>
                <a:lnTo>
                  <a:pt x="0" y="0"/>
                </a:lnTo>
                <a:close/>
              </a:path>
              <a:path w="1825664" h="858800" fill="none">
                <a:moveTo>
                  <a:pt x="0" y="0"/>
                </a:moveTo>
                <a:lnTo>
                  <a:pt x="1825664" y="0"/>
                </a:lnTo>
                <a:lnTo>
                  <a:pt x="1825664" y="858800"/>
                </a:lnTo>
                <a:lnTo>
                  <a:pt x="0" y="858800"/>
                </a:lnTo>
                <a:lnTo>
                  <a:pt x="0" y="0"/>
                </a:lnTo>
                <a:close/>
              </a:path>
            </a:pathLst>
          </a:custGeom>
          <a:solidFill>
            <a:srgbClr val="0070C0"/>
          </a:solidFill>
          <a:ln w="7600" cap="flat">
            <a:noFill/>
            <a:miter/>
          </a:ln>
        </p:spPr>
        <p:txBody>
          <a:bodyPr wrap="square" lIns="38100" tIns="38100" rIns="38100" bIns="38100" rtlCol="0" anchor="ctr"/>
          <a:lstStyle/>
          <a:p>
            <a:pPr algn="ctr"/>
            <a:r>
              <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rPr>
              <a:t>国家富强</a:t>
            </a:r>
            <a:endPar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endParaRPr>
          </a:p>
          <a:p>
            <a:pPr algn="ctr"/>
            <a:r>
              <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rPr>
              <a:t>人民幸福</a:t>
            </a:r>
            <a:endParaRPr lang="zh-CN" altLang="en-US" sz="2400" dirty="0">
              <a:solidFill>
                <a:srgbClr val="FFFFFF"/>
              </a:solidFill>
              <a:latin typeface="华文琥珀" panose="02010800040101010101" pitchFamily="2" charset="-122"/>
              <a:ea typeface="华文琥珀" panose="02010800040101010101" pitchFamily="2" charset="-122"/>
              <a:cs typeface="华文琥珀" panose="02010800040101010101" pitchFamily="2" charset="-122"/>
            </a:endParaRPr>
          </a:p>
        </p:txBody>
      </p:sp>
      <p:sp>
        <p:nvSpPr>
          <p:cNvPr id="32" name="箭头符号"/>
          <p:cNvSpPr/>
          <p:nvPr/>
        </p:nvSpPr>
        <p:spPr>
          <a:xfrm>
            <a:off x="4707568" y="5267379"/>
            <a:ext cx="3031684" cy="450620"/>
          </a:xfrm>
          <a:custGeom>
            <a:avLst/>
            <a:gdLst/>
            <a:ahLst/>
            <a:cxnLst/>
            <a:rect l="l" t="t" r="r" b="b"/>
            <a:pathLst>
              <a:path w="3161600" h="364800" stroke="0">
                <a:moveTo>
                  <a:pt x="182400" y="109440"/>
                </a:moveTo>
                <a:lnTo>
                  <a:pt x="2997440" y="109440"/>
                </a:lnTo>
                <a:lnTo>
                  <a:pt x="2997440" y="0"/>
                </a:lnTo>
                <a:lnTo>
                  <a:pt x="3161600" y="182400"/>
                </a:lnTo>
                <a:lnTo>
                  <a:pt x="2997440" y="364800"/>
                </a:lnTo>
                <a:lnTo>
                  <a:pt x="2997440" y="255360"/>
                </a:lnTo>
                <a:lnTo>
                  <a:pt x="182400" y="255360"/>
                </a:lnTo>
                <a:lnTo>
                  <a:pt x="182400" y="109440"/>
                </a:lnTo>
                <a:close/>
              </a:path>
              <a:path w="3161600" h="364800" stroke="0">
                <a:moveTo>
                  <a:pt x="76000" y="109440"/>
                </a:moveTo>
                <a:lnTo>
                  <a:pt x="136800" y="109440"/>
                </a:lnTo>
                <a:lnTo>
                  <a:pt x="136800" y="255360"/>
                </a:lnTo>
                <a:lnTo>
                  <a:pt x="76000" y="255360"/>
                </a:lnTo>
                <a:lnTo>
                  <a:pt x="76000" y="109440"/>
                </a:lnTo>
                <a:close/>
              </a:path>
              <a:path w="3161600" h="364800" stroke="0">
                <a:moveTo>
                  <a:pt x="0" y="109440"/>
                </a:moveTo>
                <a:lnTo>
                  <a:pt x="38000" y="109440"/>
                </a:lnTo>
                <a:lnTo>
                  <a:pt x="38000" y="255360"/>
                </a:lnTo>
                <a:lnTo>
                  <a:pt x="0" y="255360"/>
                </a:lnTo>
                <a:lnTo>
                  <a:pt x="0" y="109440"/>
                </a:lnTo>
                <a:close/>
              </a:path>
              <a:path w="3161600" h="364800" fill="none">
                <a:moveTo>
                  <a:pt x="182400" y="109440"/>
                </a:moveTo>
                <a:lnTo>
                  <a:pt x="2997440" y="109440"/>
                </a:lnTo>
                <a:lnTo>
                  <a:pt x="2997440" y="0"/>
                </a:lnTo>
                <a:lnTo>
                  <a:pt x="3161600" y="182400"/>
                </a:lnTo>
                <a:lnTo>
                  <a:pt x="2997440" y="364800"/>
                </a:lnTo>
                <a:lnTo>
                  <a:pt x="2997440" y="255360"/>
                </a:lnTo>
                <a:lnTo>
                  <a:pt x="182400" y="255360"/>
                </a:lnTo>
                <a:lnTo>
                  <a:pt x="182400" y="109440"/>
                </a:lnTo>
                <a:close/>
              </a:path>
              <a:path w="3161600" h="364800" fill="none">
                <a:moveTo>
                  <a:pt x="76000" y="109440"/>
                </a:moveTo>
                <a:lnTo>
                  <a:pt x="136800" y="109440"/>
                </a:lnTo>
                <a:lnTo>
                  <a:pt x="136800" y="255360"/>
                </a:lnTo>
                <a:lnTo>
                  <a:pt x="76000" y="255360"/>
                </a:lnTo>
                <a:lnTo>
                  <a:pt x="76000" y="109440"/>
                </a:lnTo>
                <a:close/>
              </a:path>
              <a:path w="31616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33" name="箭头符号"/>
          <p:cNvSpPr/>
          <p:nvPr/>
        </p:nvSpPr>
        <p:spPr>
          <a:xfrm rot="10800000">
            <a:off x="4686503" y="5822850"/>
            <a:ext cx="2893218" cy="450620"/>
          </a:xfrm>
          <a:custGeom>
            <a:avLst/>
            <a:gdLst/>
            <a:ahLst/>
            <a:cxnLst/>
            <a:rect l="l" t="t" r="r" b="b"/>
            <a:pathLst>
              <a:path w="3017200" h="364800" stroke="0">
                <a:moveTo>
                  <a:pt x="182400" y="109440"/>
                </a:moveTo>
                <a:lnTo>
                  <a:pt x="2853040" y="109440"/>
                </a:lnTo>
                <a:lnTo>
                  <a:pt x="2853040" y="0"/>
                </a:lnTo>
                <a:lnTo>
                  <a:pt x="3017200" y="182400"/>
                </a:lnTo>
                <a:lnTo>
                  <a:pt x="2853040" y="364800"/>
                </a:lnTo>
                <a:lnTo>
                  <a:pt x="2853040" y="255360"/>
                </a:lnTo>
                <a:lnTo>
                  <a:pt x="182400" y="255360"/>
                </a:lnTo>
                <a:lnTo>
                  <a:pt x="182400" y="109440"/>
                </a:lnTo>
                <a:close/>
              </a:path>
              <a:path w="3017200" h="364800" stroke="0">
                <a:moveTo>
                  <a:pt x="76000" y="109440"/>
                </a:moveTo>
                <a:lnTo>
                  <a:pt x="136800" y="109440"/>
                </a:lnTo>
                <a:lnTo>
                  <a:pt x="136800" y="255360"/>
                </a:lnTo>
                <a:lnTo>
                  <a:pt x="76000" y="255360"/>
                </a:lnTo>
                <a:lnTo>
                  <a:pt x="76000" y="109440"/>
                </a:lnTo>
                <a:close/>
              </a:path>
              <a:path w="3017200" h="364800" stroke="0">
                <a:moveTo>
                  <a:pt x="0" y="109440"/>
                </a:moveTo>
                <a:lnTo>
                  <a:pt x="38000" y="109440"/>
                </a:lnTo>
                <a:lnTo>
                  <a:pt x="38000" y="255360"/>
                </a:lnTo>
                <a:lnTo>
                  <a:pt x="0" y="255360"/>
                </a:lnTo>
                <a:lnTo>
                  <a:pt x="0" y="109440"/>
                </a:lnTo>
                <a:close/>
              </a:path>
              <a:path w="3017200" h="364800" fill="none">
                <a:moveTo>
                  <a:pt x="182400" y="109440"/>
                </a:moveTo>
                <a:lnTo>
                  <a:pt x="2853040" y="109440"/>
                </a:lnTo>
                <a:lnTo>
                  <a:pt x="2853040" y="0"/>
                </a:lnTo>
                <a:lnTo>
                  <a:pt x="3017200" y="182400"/>
                </a:lnTo>
                <a:lnTo>
                  <a:pt x="2853040" y="364800"/>
                </a:lnTo>
                <a:lnTo>
                  <a:pt x="2853040" y="255360"/>
                </a:lnTo>
                <a:lnTo>
                  <a:pt x="182400" y="255360"/>
                </a:lnTo>
                <a:lnTo>
                  <a:pt x="182400" y="109440"/>
                </a:lnTo>
                <a:close/>
              </a:path>
              <a:path w="3017200" h="364800" fill="none">
                <a:moveTo>
                  <a:pt x="76000" y="109440"/>
                </a:moveTo>
                <a:lnTo>
                  <a:pt x="136800" y="109440"/>
                </a:lnTo>
                <a:lnTo>
                  <a:pt x="136800" y="255360"/>
                </a:lnTo>
                <a:lnTo>
                  <a:pt x="76000" y="255360"/>
                </a:lnTo>
                <a:lnTo>
                  <a:pt x="76000" y="109440"/>
                </a:lnTo>
                <a:close/>
              </a:path>
              <a:path w="30172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34" name="Rectangle"/>
          <p:cNvSpPr/>
          <p:nvPr/>
        </p:nvSpPr>
        <p:spPr>
          <a:xfrm>
            <a:off x="5228276" y="4954939"/>
            <a:ext cx="1785487" cy="441232"/>
          </a:xfrm>
          <a:custGeom>
            <a:avLst/>
            <a:gdLst/>
            <a:ahLst/>
            <a:cxnLst/>
            <a:rect l="l" t="t" r="r" b="b"/>
            <a:pathLst>
              <a:path w="1862000" h="357200" stroke="0">
                <a:moveTo>
                  <a:pt x="0" y="0"/>
                </a:moveTo>
                <a:lnTo>
                  <a:pt x="1862000" y="0"/>
                </a:lnTo>
                <a:lnTo>
                  <a:pt x="1862000" y="357200"/>
                </a:lnTo>
                <a:lnTo>
                  <a:pt x="0" y="357200"/>
                </a:lnTo>
                <a:lnTo>
                  <a:pt x="0" y="0"/>
                </a:lnTo>
                <a:close/>
              </a:path>
              <a:path w="1862000" h="357200" fill="none">
                <a:moveTo>
                  <a:pt x="0" y="0"/>
                </a:moveTo>
                <a:lnTo>
                  <a:pt x="1862000" y="0"/>
                </a:lnTo>
                <a:lnTo>
                  <a:pt x="1862000" y="357200"/>
                </a:lnTo>
                <a:lnTo>
                  <a:pt x="0" y="3572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前提和基础</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35" name="Rectangle"/>
          <p:cNvSpPr/>
          <p:nvPr/>
        </p:nvSpPr>
        <p:spPr>
          <a:xfrm>
            <a:off x="5198113" y="6091623"/>
            <a:ext cx="1785487" cy="441232"/>
          </a:xfrm>
          <a:custGeom>
            <a:avLst/>
            <a:gdLst/>
            <a:ahLst/>
            <a:cxnLst/>
            <a:rect l="l" t="t" r="r" b="b"/>
            <a:pathLst>
              <a:path w="1862000" h="357200" stroke="0">
                <a:moveTo>
                  <a:pt x="0" y="0"/>
                </a:moveTo>
                <a:lnTo>
                  <a:pt x="1862000" y="0"/>
                </a:lnTo>
                <a:lnTo>
                  <a:pt x="1862000" y="357200"/>
                </a:lnTo>
                <a:lnTo>
                  <a:pt x="0" y="357200"/>
                </a:lnTo>
                <a:lnTo>
                  <a:pt x="0" y="0"/>
                </a:lnTo>
                <a:close/>
              </a:path>
              <a:path w="1862000" h="357200" fill="none">
                <a:moveTo>
                  <a:pt x="0" y="0"/>
                </a:moveTo>
                <a:lnTo>
                  <a:pt x="1862000" y="0"/>
                </a:lnTo>
                <a:lnTo>
                  <a:pt x="1862000" y="357200"/>
                </a:lnTo>
                <a:lnTo>
                  <a:pt x="0" y="3572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目的和动力</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36" name="左箭头"/>
          <p:cNvSpPr/>
          <p:nvPr/>
        </p:nvSpPr>
        <p:spPr>
          <a:xfrm>
            <a:off x="2247210" y="5528348"/>
            <a:ext cx="437262" cy="563275"/>
          </a:xfrm>
          <a:custGeom>
            <a:avLst/>
            <a:gdLst/>
            <a:ahLst/>
            <a:cxnLst/>
            <a:rect l="l" t="t" r="r" b="b"/>
            <a:pathLst>
              <a:path w="456000" h="456000" stroke="0">
                <a:moveTo>
                  <a:pt x="456000" y="342000"/>
                </a:moveTo>
                <a:lnTo>
                  <a:pt x="273600" y="342000"/>
                </a:lnTo>
                <a:lnTo>
                  <a:pt x="273600" y="456000"/>
                </a:lnTo>
                <a:lnTo>
                  <a:pt x="0" y="228000"/>
                </a:lnTo>
                <a:lnTo>
                  <a:pt x="273600" y="0"/>
                </a:lnTo>
                <a:lnTo>
                  <a:pt x="273600" y="114000"/>
                </a:lnTo>
                <a:lnTo>
                  <a:pt x="456000" y="114000"/>
                </a:lnTo>
                <a:lnTo>
                  <a:pt x="456000" y="342000"/>
                </a:lnTo>
                <a:close/>
              </a:path>
              <a:path w="456000" h="456000" fill="none">
                <a:moveTo>
                  <a:pt x="456000" y="342000"/>
                </a:moveTo>
                <a:lnTo>
                  <a:pt x="273600" y="342000"/>
                </a:lnTo>
                <a:lnTo>
                  <a:pt x="273600" y="456000"/>
                </a:lnTo>
                <a:lnTo>
                  <a:pt x="0" y="228000"/>
                </a:lnTo>
                <a:lnTo>
                  <a:pt x="273600" y="0"/>
                </a:lnTo>
                <a:lnTo>
                  <a:pt x="273600" y="114000"/>
                </a:lnTo>
                <a:lnTo>
                  <a:pt x="456000" y="114000"/>
                </a:lnTo>
                <a:lnTo>
                  <a:pt x="456000" y="342000"/>
                </a:lnTo>
                <a:close/>
              </a:path>
            </a:pathLst>
          </a:custGeom>
          <a:solidFill>
            <a:srgbClr val="FFFFFF"/>
          </a:solidFill>
          <a:ln w="7600" cap="flat">
            <a:solidFill>
              <a:srgbClr val="101843"/>
            </a:solidFill>
            <a:miter/>
          </a:ln>
        </p:spPr>
      </p:sp>
      <p:sp>
        <p:nvSpPr>
          <p:cNvPr id="37" name="左箭头"/>
          <p:cNvSpPr/>
          <p:nvPr/>
        </p:nvSpPr>
        <p:spPr>
          <a:xfrm rot="10800000">
            <a:off x="9720260" y="5383843"/>
            <a:ext cx="437262" cy="563275"/>
          </a:xfrm>
          <a:custGeom>
            <a:avLst/>
            <a:gdLst/>
            <a:ahLst/>
            <a:cxnLst/>
            <a:rect l="l" t="t" r="r" b="b"/>
            <a:pathLst>
              <a:path w="456000" h="456000" stroke="0">
                <a:moveTo>
                  <a:pt x="456000" y="342000"/>
                </a:moveTo>
                <a:lnTo>
                  <a:pt x="273600" y="342000"/>
                </a:lnTo>
                <a:lnTo>
                  <a:pt x="273600" y="456000"/>
                </a:lnTo>
                <a:lnTo>
                  <a:pt x="0" y="228000"/>
                </a:lnTo>
                <a:lnTo>
                  <a:pt x="273600" y="0"/>
                </a:lnTo>
                <a:lnTo>
                  <a:pt x="273600" y="114000"/>
                </a:lnTo>
                <a:lnTo>
                  <a:pt x="456000" y="114000"/>
                </a:lnTo>
                <a:lnTo>
                  <a:pt x="456000" y="342000"/>
                </a:lnTo>
                <a:close/>
              </a:path>
              <a:path w="456000" h="456000" fill="none">
                <a:moveTo>
                  <a:pt x="456000" y="342000"/>
                </a:moveTo>
                <a:lnTo>
                  <a:pt x="273600" y="342000"/>
                </a:lnTo>
                <a:lnTo>
                  <a:pt x="273600" y="456000"/>
                </a:lnTo>
                <a:lnTo>
                  <a:pt x="0" y="228000"/>
                </a:lnTo>
                <a:lnTo>
                  <a:pt x="273600" y="0"/>
                </a:lnTo>
                <a:lnTo>
                  <a:pt x="273600" y="114000"/>
                </a:lnTo>
                <a:lnTo>
                  <a:pt x="456000" y="114000"/>
                </a:lnTo>
                <a:lnTo>
                  <a:pt x="456000" y="342000"/>
                </a:lnTo>
                <a:close/>
              </a:path>
            </a:pathLst>
          </a:custGeom>
          <a:solidFill>
            <a:srgbClr val="FFFFFF"/>
          </a:solidFill>
          <a:ln w="7600" cap="flat">
            <a:solidFill>
              <a:srgbClr val="101843"/>
            </a:solidFill>
            <a:miter/>
          </a:ln>
        </p:spPr>
      </p:sp>
      <p:sp>
        <p:nvSpPr>
          <p:cNvPr id="38" name="Rectangle"/>
          <p:cNvSpPr/>
          <p:nvPr/>
        </p:nvSpPr>
        <p:spPr>
          <a:xfrm>
            <a:off x="76200" y="5175250"/>
            <a:ext cx="2150110" cy="1156335"/>
          </a:xfrm>
          <a:custGeom>
            <a:avLst/>
            <a:gdLst/>
            <a:ahLst/>
            <a:cxnLst/>
            <a:rect l="l" t="t" r="r" b="b"/>
            <a:pathLst>
              <a:path w="1725200" h="756200" stroke="0">
                <a:moveTo>
                  <a:pt x="0" y="0"/>
                </a:moveTo>
                <a:lnTo>
                  <a:pt x="1725200" y="0"/>
                </a:lnTo>
                <a:lnTo>
                  <a:pt x="1725200" y="756200"/>
                </a:lnTo>
                <a:lnTo>
                  <a:pt x="0" y="756200"/>
                </a:lnTo>
                <a:lnTo>
                  <a:pt x="0" y="0"/>
                </a:lnTo>
                <a:close/>
              </a:path>
              <a:path w="1725200" h="756200" fill="none">
                <a:moveTo>
                  <a:pt x="0" y="0"/>
                </a:moveTo>
                <a:lnTo>
                  <a:pt x="1725200" y="0"/>
                </a:lnTo>
                <a:lnTo>
                  <a:pt x="1725200" y="756200"/>
                </a:lnTo>
                <a:lnTo>
                  <a:pt x="0" y="756200"/>
                </a:lnTo>
                <a:lnTo>
                  <a:pt x="0" y="0"/>
                </a:lnTo>
                <a:close/>
              </a:path>
            </a:pathLst>
          </a:custGeom>
          <a:solidFill>
            <a:schemeClr val="accent5">
              <a:lumMod val="40000"/>
              <a:lumOff val="60000"/>
            </a:schemeClr>
          </a:solidFill>
          <a:ln w="7600" cap="flat">
            <a:solidFill>
              <a:srgbClr val="0070C0"/>
            </a:solid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推翻帝国主义、封建主义</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39" name="Rectangle"/>
          <p:cNvSpPr/>
          <p:nvPr/>
        </p:nvSpPr>
        <p:spPr>
          <a:xfrm>
            <a:off x="10220020" y="5217123"/>
            <a:ext cx="1750644" cy="934097"/>
          </a:xfrm>
          <a:custGeom>
            <a:avLst/>
            <a:gdLst/>
            <a:ahLst/>
            <a:cxnLst/>
            <a:rect l="l" t="t" r="r" b="b"/>
            <a:pathLst>
              <a:path w="1292000" h="756200" stroke="0">
                <a:moveTo>
                  <a:pt x="0" y="0"/>
                </a:moveTo>
                <a:lnTo>
                  <a:pt x="1292000" y="0"/>
                </a:lnTo>
                <a:lnTo>
                  <a:pt x="1292000" y="756200"/>
                </a:lnTo>
                <a:lnTo>
                  <a:pt x="0" y="756200"/>
                </a:lnTo>
                <a:lnTo>
                  <a:pt x="0" y="0"/>
                </a:lnTo>
                <a:close/>
              </a:path>
              <a:path w="1292000" h="756200" fill="none">
                <a:moveTo>
                  <a:pt x="0" y="0"/>
                </a:moveTo>
                <a:lnTo>
                  <a:pt x="1292000" y="0"/>
                </a:lnTo>
                <a:lnTo>
                  <a:pt x="1292000" y="756200"/>
                </a:lnTo>
                <a:lnTo>
                  <a:pt x="0" y="756200"/>
                </a:lnTo>
                <a:lnTo>
                  <a:pt x="0" y="0"/>
                </a:lnTo>
                <a:close/>
              </a:path>
            </a:pathLst>
          </a:custGeom>
          <a:solidFill>
            <a:schemeClr val="accent5">
              <a:lumMod val="40000"/>
              <a:lumOff val="60000"/>
            </a:schemeClr>
          </a:solid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改变贫穷落后的面貌</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40" name="左中括号"/>
          <p:cNvSpPr/>
          <p:nvPr/>
        </p:nvSpPr>
        <p:spPr>
          <a:xfrm rot="5400000" flipH="1">
            <a:off x="5796937" y="2809957"/>
            <a:ext cx="664073" cy="4250770"/>
          </a:xfrm>
          <a:custGeom>
            <a:avLst/>
            <a:gdLst/>
            <a:ahLst/>
            <a:cxnLst/>
            <a:rect l="l" t="t" r="r" b="b"/>
            <a:pathLst>
              <a:path w="483671" h="4449519" fill="none">
                <a:moveTo>
                  <a:pt x="0" y="0"/>
                </a:moveTo>
                <a:lnTo>
                  <a:pt x="483671" y="0"/>
                </a:lnTo>
                <a:lnTo>
                  <a:pt x="483671" y="4449519"/>
                </a:lnTo>
                <a:lnTo>
                  <a:pt x="0" y="4449519"/>
                </a:lnTo>
              </a:path>
            </a:pathLst>
          </a:custGeom>
          <a:solidFill>
            <a:srgbClr val="E8E9F5"/>
          </a:solidFill>
          <a:ln w="7600" cap="flat">
            <a:solidFill>
              <a:srgbClr val="4155C6"/>
            </a:solidFill>
            <a:miter/>
          </a:ln>
        </p:spPr>
      </p:sp>
      <p:sp>
        <p:nvSpPr>
          <p:cNvPr id="41" name="Rectangle"/>
          <p:cNvSpPr/>
          <p:nvPr/>
        </p:nvSpPr>
        <p:spPr>
          <a:xfrm>
            <a:off x="5327022" y="4099631"/>
            <a:ext cx="1792775" cy="619602"/>
          </a:xfrm>
          <a:custGeom>
            <a:avLst/>
            <a:gdLst/>
            <a:ahLst/>
            <a:cxnLst/>
            <a:rect l="l" t="t" r="r" b="b"/>
            <a:pathLst>
              <a:path w="1869600" h="501600" stroke="0">
                <a:moveTo>
                  <a:pt x="0" y="0"/>
                </a:moveTo>
                <a:lnTo>
                  <a:pt x="1869600" y="0"/>
                </a:lnTo>
                <a:lnTo>
                  <a:pt x="1869600" y="501600"/>
                </a:lnTo>
                <a:lnTo>
                  <a:pt x="0" y="501600"/>
                </a:lnTo>
                <a:lnTo>
                  <a:pt x="0" y="0"/>
                </a:lnTo>
                <a:close/>
              </a:path>
              <a:path w="1869600" h="501600" fill="none">
                <a:moveTo>
                  <a:pt x="0" y="0"/>
                </a:moveTo>
                <a:lnTo>
                  <a:pt x="1869600" y="0"/>
                </a:lnTo>
                <a:lnTo>
                  <a:pt x="1869600" y="501600"/>
                </a:lnTo>
                <a:lnTo>
                  <a:pt x="0" y="5016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历史任务</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42" name="箭头符号"/>
          <p:cNvSpPr/>
          <p:nvPr/>
        </p:nvSpPr>
        <p:spPr>
          <a:xfrm rot="5400000">
            <a:off x="5922205" y="3790340"/>
            <a:ext cx="535111" cy="349810"/>
          </a:xfrm>
          <a:custGeom>
            <a:avLst/>
            <a:gdLst/>
            <a:ahLst/>
            <a:cxnLst/>
            <a:rect l="l" t="t" r="r" b="b"/>
            <a:pathLst>
              <a:path w="433200" h="364800" stroke="0">
                <a:moveTo>
                  <a:pt x="182400" y="109440"/>
                </a:moveTo>
                <a:lnTo>
                  <a:pt x="269040" y="109440"/>
                </a:lnTo>
                <a:lnTo>
                  <a:pt x="269040" y="0"/>
                </a:lnTo>
                <a:lnTo>
                  <a:pt x="433200" y="182400"/>
                </a:lnTo>
                <a:lnTo>
                  <a:pt x="269040" y="364800"/>
                </a:lnTo>
                <a:lnTo>
                  <a:pt x="269040" y="255360"/>
                </a:lnTo>
                <a:lnTo>
                  <a:pt x="182400" y="255360"/>
                </a:lnTo>
                <a:lnTo>
                  <a:pt x="182400" y="109440"/>
                </a:lnTo>
                <a:close/>
              </a:path>
              <a:path w="433200" h="364800" stroke="0">
                <a:moveTo>
                  <a:pt x="76000" y="109440"/>
                </a:moveTo>
                <a:lnTo>
                  <a:pt x="136800" y="109440"/>
                </a:lnTo>
                <a:lnTo>
                  <a:pt x="136800" y="255360"/>
                </a:lnTo>
                <a:lnTo>
                  <a:pt x="76000" y="255360"/>
                </a:lnTo>
                <a:lnTo>
                  <a:pt x="76000" y="109440"/>
                </a:lnTo>
                <a:close/>
              </a:path>
              <a:path w="433200" h="364800" stroke="0">
                <a:moveTo>
                  <a:pt x="0" y="109440"/>
                </a:moveTo>
                <a:lnTo>
                  <a:pt x="38000" y="109440"/>
                </a:lnTo>
                <a:lnTo>
                  <a:pt x="38000" y="255360"/>
                </a:lnTo>
                <a:lnTo>
                  <a:pt x="0" y="255360"/>
                </a:lnTo>
                <a:lnTo>
                  <a:pt x="0" y="109440"/>
                </a:lnTo>
                <a:close/>
              </a:path>
              <a:path w="433200" h="364800" fill="none">
                <a:moveTo>
                  <a:pt x="182400" y="109440"/>
                </a:moveTo>
                <a:lnTo>
                  <a:pt x="269040" y="109440"/>
                </a:lnTo>
                <a:lnTo>
                  <a:pt x="269040" y="0"/>
                </a:lnTo>
                <a:lnTo>
                  <a:pt x="433200" y="182400"/>
                </a:lnTo>
                <a:lnTo>
                  <a:pt x="269040" y="364800"/>
                </a:lnTo>
                <a:lnTo>
                  <a:pt x="269040" y="255360"/>
                </a:lnTo>
                <a:lnTo>
                  <a:pt x="182400" y="255360"/>
                </a:lnTo>
                <a:lnTo>
                  <a:pt x="182400" y="109440"/>
                </a:lnTo>
                <a:close/>
              </a:path>
              <a:path w="433200" h="364800" fill="none">
                <a:moveTo>
                  <a:pt x="76000" y="109440"/>
                </a:moveTo>
                <a:lnTo>
                  <a:pt x="136800" y="109440"/>
                </a:lnTo>
                <a:lnTo>
                  <a:pt x="136800" y="255360"/>
                </a:lnTo>
                <a:lnTo>
                  <a:pt x="76000" y="255360"/>
                </a:lnTo>
                <a:lnTo>
                  <a:pt x="76000" y="109440"/>
                </a:lnTo>
                <a:close/>
              </a:path>
              <a:path w="4332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43" name="Rectangle"/>
          <p:cNvSpPr/>
          <p:nvPr/>
        </p:nvSpPr>
        <p:spPr>
          <a:xfrm>
            <a:off x="5618581" y="3732066"/>
            <a:ext cx="1133239" cy="340512"/>
          </a:xfrm>
          <a:custGeom>
            <a:avLst/>
            <a:gdLst/>
            <a:ahLst/>
            <a:cxnLst/>
            <a:rect l="l" t="t" r="r" b="b"/>
            <a:pathLst>
              <a:path w="433200" h="288800" stroke="0">
                <a:moveTo>
                  <a:pt x="0" y="0"/>
                </a:moveTo>
                <a:lnTo>
                  <a:pt x="433200" y="0"/>
                </a:lnTo>
                <a:lnTo>
                  <a:pt x="433200" y="288800"/>
                </a:lnTo>
                <a:lnTo>
                  <a:pt x="0" y="288800"/>
                </a:lnTo>
                <a:lnTo>
                  <a:pt x="0" y="0"/>
                </a:lnTo>
                <a:close/>
              </a:path>
              <a:path w="433200" h="288800" fill="none">
                <a:moveTo>
                  <a:pt x="0" y="0"/>
                </a:moveTo>
                <a:lnTo>
                  <a:pt x="433200" y="0"/>
                </a:lnTo>
                <a:lnTo>
                  <a:pt x="433200" y="288800"/>
                </a:lnTo>
                <a:lnTo>
                  <a:pt x="0" y="288800"/>
                </a:lnTo>
                <a:lnTo>
                  <a:pt x="0" y="0"/>
                </a:lnTo>
                <a:close/>
              </a:path>
            </a:pathLst>
          </a:custGeom>
          <a:noFill/>
          <a:ln w="7600" cap="flat">
            <a:noFill/>
            <a:miter/>
          </a:ln>
        </p:spPr>
        <p:txBody>
          <a:bodyPr wrap="square" lIns="38100" tIns="38100" rIns="38100" bIns="38100" rtlCol="0" anchor="ctr"/>
          <a:lstStyle/>
          <a:p>
            <a:pPr algn="ctr"/>
            <a:r>
              <a:rPr lang="zh-CN" altLang="en-US" sz="2400" b="1" dirty="0" smtClean="0">
                <a:solidFill>
                  <a:srgbClr val="191919"/>
                </a:solidFill>
                <a:latin typeface="楷体" panose="02010609060101010101" pitchFamily="49" charset="-122"/>
                <a:ea typeface="楷体" panose="02010609060101010101" pitchFamily="49" charset="-122"/>
                <a:cs typeface="楷体" panose="02010609060101010101" pitchFamily="49" charset="-122"/>
              </a:rPr>
              <a:t>决  定</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44" name="Rectangle"/>
          <p:cNvSpPr/>
          <p:nvPr/>
        </p:nvSpPr>
        <p:spPr>
          <a:xfrm>
            <a:off x="5254820" y="3200172"/>
            <a:ext cx="1792775" cy="619602"/>
          </a:xfrm>
          <a:custGeom>
            <a:avLst/>
            <a:gdLst/>
            <a:ahLst/>
            <a:cxnLst/>
            <a:rect l="l" t="t" r="r" b="b"/>
            <a:pathLst>
              <a:path w="1869600" h="501600" stroke="0">
                <a:moveTo>
                  <a:pt x="0" y="0"/>
                </a:moveTo>
                <a:lnTo>
                  <a:pt x="1869600" y="0"/>
                </a:lnTo>
                <a:lnTo>
                  <a:pt x="1869600" y="501600"/>
                </a:lnTo>
                <a:lnTo>
                  <a:pt x="0" y="501600"/>
                </a:lnTo>
                <a:lnTo>
                  <a:pt x="0" y="0"/>
                </a:lnTo>
                <a:close/>
              </a:path>
              <a:path w="1869600" h="501600" fill="none">
                <a:moveTo>
                  <a:pt x="0" y="0"/>
                </a:moveTo>
                <a:lnTo>
                  <a:pt x="1869600" y="0"/>
                </a:lnTo>
                <a:lnTo>
                  <a:pt x="1869600" y="501600"/>
                </a:lnTo>
                <a:lnTo>
                  <a:pt x="0" y="5016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主要矛盾</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45" name="箭头符号"/>
          <p:cNvSpPr/>
          <p:nvPr/>
        </p:nvSpPr>
        <p:spPr>
          <a:xfrm rot="5400000">
            <a:off x="5883650" y="2861219"/>
            <a:ext cx="535111" cy="349810"/>
          </a:xfrm>
          <a:custGeom>
            <a:avLst/>
            <a:gdLst/>
            <a:ahLst/>
            <a:cxnLst/>
            <a:rect l="l" t="t" r="r" b="b"/>
            <a:pathLst>
              <a:path w="433200" h="364800" stroke="0">
                <a:moveTo>
                  <a:pt x="182400" y="109440"/>
                </a:moveTo>
                <a:lnTo>
                  <a:pt x="269040" y="109440"/>
                </a:lnTo>
                <a:lnTo>
                  <a:pt x="269040" y="0"/>
                </a:lnTo>
                <a:lnTo>
                  <a:pt x="433200" y="182400"/>
                </a:lnTo>
                <a:lnTo>
                  <a:pt x="269040" y="364800"/>
                </a:lnTo>
                <a:lnTo>
                  <a:pt x="269040" y="255360"/>
                </a:lnTo>
                <a:lnTo>
                  <a:pt x="182400" y="255360"/>
                </a:lnTo>
                <a:lnTo>
                  <a:pt x="182400" y="109440"/>
                </a:lnTo>
                <a:close/>
              </a:path>
              <a:path w="433200" h="364800" stroke="0">
                <a:moveTo>
                  <a:pt x="76000" y="109440"/>
                </a:moveTo>
                <a:lnTo>
                  <a:pt x="136800" y="109440"/>
                </a:lnTo>
                <a:lnTo>
                  <a:pt x="136800" y="255360"/>
                </a:lnTo>
                <a:lnTo>
                  <a:pt x="76000" y="255360"/>
                </a:lnTo>
                <a:lnTo>
                  <a:pt x="76000" y="109440"/>
                </a:lnTo>
                <a:close/>
              </a:path>
              <a:path w="433200" h="364800" stroke="0">
                <a:moveTo>
                  <a:pt x="0" y="109440"/>
                </a:moveTo>
                <a:lnTo>
                  <a:pt x="38000" y="109440"/>
                </a:lnTo>
                <a:lnTo>
                  <a:pt x="38000" y="255360"/>
                </a:lnTo>
                <a:lnTo>
                  <a:pt x="0" y="255360"/>
                </a:lnTo>
                <a:lnTo>
                  <a:pt x="0" y="109440"/>
                </a:lnTo>
                <a:close/>
              </a:path>
              <a:path w="433200" h="364800" fill="none">
                <a:moveTo>
                  <a:pt x="182400" y="109440"/>
                </a:moveTo>
                <a:lnTo>
                  <a:pt x="269040" y="109440"/>
                </a:lnTo>
                <a:lnTo>
                  <a:pt x="269040" y="0"/>
                </a:lnTo>
                <a:lnTo>
                  <a:pt x="433200" y="182400"/>
                </a:lnTo>
                <a:lnTo>
                  <a:pt x="269040" y="364800"/>
                </a:lnTo>
                <a:lnTo>
                  <a:pt x="269040" y="255360"/>
                </a:lnTo>
                <a:lnTo>
                  <a:pt x="182400" y="255360"/>
                </a:lnTo>
                <a:lnTo>
                  <a:pt x="182400" y="109440"/>
                </a:lnTo>
                <a:close/>
              </a:path>
              <a:path w="433200" h="364800" fill="none">
                <a:moveTo>
                  <a:pt x="76000" y="109440"/>
                </a:moveTo>
                <a:lnTo>
                  <a:pt x="136800" y="109440"/>
                </a:lnTo>
                <a:lnTo>
                  <a:pt x="136800" y="255360"/>
                </a:lnTo>
                <a:lnTo>
                  <a:pt x="76000" y="255360"/>
                </a:lnTo>
                <a:lnTo>
                  <a:pt x="76000" y="109440"/>
                </a:lnTo>
                <a:close/>
              </a:path>
              <a:path w="433200" h="364800" fill="none">
                <a:moveTo>
                  <a:pt x="0" y="109440"/>
                </a:moveTo>
                <a:lnTo>
                  <a:pt x="38000" y="109440"/>
                </a:lnTo>
                <a:lnTo>
                  <a:pt x="38000" y="255360"/>
                </a:lnTo>
                <a:lnTo>
                  <a:pt x="0" y="255360"/>
                </a:lnTo>
                <a:lnTo>
                  <a:pt x="0" y="109440"/>
                </a:lnTo>
                <a:close/>
              </a:path>
            </a:pathLst>
          </a:custGeom>
          <a:solidFill>
            <a:srgbClr val="FFFFFF"/>
          </a:solidFill>
          <a:ln w="7600" cap="flat">
            <a:solidFill>
              <a:srgbClr val="101843"/>
            </a:solidFill>
            <a:miter/>
          </a:ln>
        </p:spPr>
      </p:sp>
      <p:sp>
        <p:nvSpPr>
          <p:cNvPr id="46" name="Rectangle"/>
          <p:cNvSpPr/>
          <p:nvPr/>
        </p:nvSpPr>
        <p:spPr>
          <a:xfrm>
            <a:off x="5507331" y="2884993"/>
            <a:ext cx="1287751" cy="325075"/>
          </a:xfrm>
          <a:custGeom>
            <a:avLst/>
            <a:gdLst/>
            <a:ahLst/>
            <a:cxnLst/>
            <a:rect l="l" t="t" r="r" b="b"/>
            <a:pathLst>
              <a:path w="433200" h="288800" stroke="0">
                <a:moveTo>
                  <a:pt x="0" y="0"/>
                </a:moveTo>
                <a:lnTo>
                  <a:pt x="433200" y="0"/>
                </a:lnTo>
                <a:lnTo>
                  <a:pt x="433200" y="288800"/>
                </a:lnTo>
                <a:lnTo>
                  <a:pt x="0" y="288800"/>
                </a:lnTo>
                <a:lnTo>
                  <a:pt x="0" y="0"/>
                </a:lnTo>
                <a:close/>
              </a:path>
              <a:path w="433200" h="288800" fill="none">
                <a:moveTo>
                  <a:pt x="0" y="0"/>
                </a:moveTo>
                <a:lnTo>
                  <a:pt x="433200" y="0"/>
                </a:lnTo>
                <a:lnTo>
                  <a:pt x="433200" y="288800"/>
                </a:lnTo>
                <a:lnTo>
                  <a:pt x="0" y="288800"/>
                </a:lnTo>
                <a:lnTo>
                  <a:pt x="0" y="0"/>
                </a:lnTo>
                <a:close/>
              </a:path>
            </a:pathLst>
          </a:custGeom>
          <a:noFill/>
          <a:ln w="7600" cap="flat">
            <a:noFill/>
            <a:miter/>
          </a:ln>
        </p:spPr>
        <p:txBody>
          <a:bodyPr wrap="square" lIns="38100" tIns="38100" rIns="38100" bIns="38100" rtlCol="0" anchor="ctr"/>
          <a:lstStyle/>
          <a:p>
            <a:pPr algn="ctr"/>
            <a:r>
              <a:rPr lang="zh-CN" altLang="en-US" sz="2400" b="1" dirty="0" smtClean="0">
                <a:solidFill>
                  <a:srgbClr val="191919"/>
                </a:solidFill>
                <a:latin typeface="楷体" panose="02010609060101010101" pitchFamily="49" charset="-122"/>
                <a:ea typeface="楷体" panose="02010609060101010101" pitchFamily="49" charset="-122"/>
                <a:cs typeface="楷体" panose="02010609060101010101" pitchFamily="49" charset="-122"/>
              </a:rPr>
              <a:t>决  定</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47" name="Rectangle"/>
          <p:cNvSpPr/>
          <p:nvPr/>
        </p:nvSpPr>
        <p:spPr>
          <a:xfrm>
            <a:off x="5190825" y="2250534"/>
            <a:ext cx="1792775" cy="619602"/>
          </a:xfrm>
          <a:custGeom>
            <a:avLst/>
            <a:gdLst/>
            <a:ahLst/>
            <a:cxnLst/>
            <a:rect l="l" t="t" r="r" b="b"/>
            <a:pathLst>
              <a:path w="1869600" h="501600" stroke="0">
                <a:moveTo>
                  <a:pt x="0" y="0"/>
                </a:moveTo>
                <a:lnTo>
                  <a:pt x="1869600" y="0"/>
                </a:lnTo>
                <a:lnTo>
                  <a:pt x="1869600" y="501600"/>
                </a:lnTo>
                <a:lnTo>
                  <a:pt x="0" y="501600"/>
                </a:lnTo>
                <a:lnTo>
                  <a:pt x="0" y="0"/>
                </a:lnTo>
                <a:close/>
              </a:path>
              <a:path w="1869600" h="501600" fill="none">
                <a:moveTo>
                  <a:pt x="0" y="0"/>
                </a:moveTo>
                <a:lnTo>
                  <a:pt x="1869600" y="0"/>
                </a:lnTo>
                <a:lnTo>
                  <a:pt x="1869600" y="501600"/>
                </a:lnTo>
                <a:lnTo>
                  <a:pt x="0" y="501600"/>
                </a:lnTo>
                <a:lnTo>
                  <a:pt x="0" y="0"/>
                </a:lnTo>
                <a:close/>
              </a:path>
            </a:pathLst>
          </a:custGeom>
          <a:noFill/>
          <a:ln w="7600" cap="flat">
            <a:noFill/>
            <a:miter/>
          </a:ln>
        </p:spPr>
        <p:txBody>
          <a:bodyPr wrap="square" lIns="38100" tIns="38100" rIns="38100" bIns="38100" rtlCol="0" anchor="ctr"/>
          <a:lstStyle/>
          <a:p>
            <a:pPr algn="ctr"/>
            <a:r>
              <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rPr>
              <a:t>社会性质</a:t>
            </a:r>
            <a:endParaRPr lang="zh-CN" altLang="en-US" sz="2400" b="1"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48" name="单端开口箭头符号"/>
          <p:cNvSpPr/>
          <p:nvPr/>
        </p:nvSpPr>
        <p:spPr>
          <a:xfrm>
            <a:off x="6857855" y="3280654"/>
            <a:ext cx="507461" cy="443523"/>
          </a:xfrm>
          <a:custGeom>
            <a:avLst/>
            <a:gdLst/>
            <a:ahLst/>
            <a:cxnLst/>
            <a:rect l="l" t="t" r="r" b="b"/>
            <a:pathLst>
              <a:path w="752400" h="359055" stroke="0">
                <a:moveTo>
                  <a:pt x="0" y="107717"/>
                </a:moveTo>
                <a:lnTo>
                  <a:pt x="590825" y="107717"/>
                </a:lnTo>
                <a:lnTo>
                  <a:pt x="590825" y="0"/>
                </a:lnTo>
                <a:lnTo>
                  <a:pt x="752400" y="179528"/>
                </a:lnTo>
                <a:lnTo>
                  <a:pt x="590825" y="359055"/>
                </a:lnTo>
                <a:lnTo>
                  <a:pt x="590825" y="251339"/>
                </a:lnTo>
                <a:lnTo>
                  <a:pt x="0" y="251339"/>
                </a:lnTo>
              </a:path>
              <a:path w="752400" h="359055" fill="none">
                <a:moveTo>
                  <a:pt x="0" y="107717"/>
                </a:moveTo>
                <a:lnTo>
                  <a:pt x="590825" y="107717"/>
                </a:lnTo>
                <a:lnTo>
                  <a:pt x="590825" y="0"/>
                </a:lnTo>
                <a:lnTo>
                  <a:pt x="752400" y="179528"/>
                </a:lnTo>
                <a:lnTo>
                  <a:pt x="590825" y="359055"/>
                </a:lnTo>
                <a:lnTo>
                  <a:pt x="590825" y="251339"/>
                </a:lnTo>
                <a:lnTo>
                  <a:pt x="0" y="251339"/>
                </a:lnTo>
              </a:path>
            </a:pathLst>
          </a:custGeom>
          <a:solidFill>
            <a:srgbClr val="FFFFFF"/>
          </a:solidFill>
          <a:ln w="7600" cap="flat">
            <a:solidFill>
              <a:srgbClr val="101843"/>
            </a:solidFill>
            <a:miter/>
          </a:ln>
        </p:spPr>
      </p:sp>
      <p:sp>
        <p:nvSpPr>
          <p:cNvPr id="49" name="Rectangle"/>
          <p:cNvSpPr/>
          <p:nvPr/>
        </p:nvSpPr>
        <p:spPr>
          <a:xfrm>
            <a:off x="7443745" y="3236055"/>
            <a:ext cx="2984585" cy="891851"/>
          </a:xfrm>
          <a:custGeom>
            <a:avLst/>
            <a:gdLst/>
            <a:ahLst/>
            <a:cxnLst/>
            <a:rect l="l" t="t" r="r" b="b"/>
            <a:pathLst>
              <a:path w="2150800" h="722000" stroke="0">
                <a:moveTo>
                  <a:pt x="0" y="0"/>
                </a:moveTo>
                <a:lnTo>
                  <a:pt x="2150800" y="0"/>
                </a:lnTo>
                <a:lnTo>
                  <a:pt x="2150800" y="722000"/>
                </a:lnTo>
                <a:lnTo>
                  <a:pt x="0" y="722000"/>
                </a:lnTo>
                <a:lnTo>
                  <a:pt x="0" y="0"/>
                </a:lnTo>
                <a:close/>
              </a:path>
              <a:path w="2150800" h="722000" fill="none">
                <a:moveTo>
                  <a:pt x="0" y="0"/>
                </a:moveTo>
                <a:lnTo>
                  <a:pt x="2150800" y="0"/>
                </a:lnTo>
                <a:lnTo>
                  <a:pt x="2150800" y="722000"/>
                </a:lnTo>
                <a:lnTo>
                  <a:pt x="0" y="722000"/>
                </a:lnTo>
                <a:lnTo>
                  <a:pt x="0" y="0"/>
                </a:lnTo>
                <a:close/>
              </a:path>
            </a:pathLst>
          </a:custGeom>
          <a:noFill/>
          <a:ln w="7600" cap="flat">
            <a:noFill/>
            <a:miter/>
          </a:ln>
        </p:spPr>
        <p:txBody>
          <a:bodyPr wrap="square" lIns="38100" tIns="38100" rIns="38100" bIns="38100" rtlCol="0" anchor="t"/>
          <a:lstStyle/>
          <a:p>
            <a:pPr algn="l"/>
            <a:r>
              <a:rPr lang="zh-CN" altLang="en-US" sz="2400" dirty="0">
                <a:solidFill>
                  <a:srgbClr val="191919"/>
                </a:solidFill>
                <a:latin typeface="楷体" panose="02010609060101010101" pitchFamily="49" charset="-122"/>
                <a:ea typeface="楷体" panose="02010609060101010101" pitchFamily="49" charset="-122"/>
                <a:cs typeface="楷体" panose="02010609060101010101" pitchFamily="49" charset="-122"/>
              </a:rPr>
              <a:t>帝国主义和中华民族、</a:t>
            </a:r>
            <a:endParaRPr lang="zh-CN" altLang="en-US" sz="2400"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a:p>
            <a:pPr algn="l"/>
            <a:r>
              <a:rPr lang="zh-CN" altLang="en-US" sz="2400" dirty="0">
                <a:solidFill>
                  <a:srgbClr val="191919"/>
                </a:solidFill>
                <a:latin typeface="楷体" panose="02010609060101010101" pitchFamily="49" charset="-122"/>
                <a:ea typeface="楷体" panose="02010609060101010101" pitchFamily="49" charset="-122"/>
                <a:cs typeface="楷体" panose="02010609060101010101" pitchFamily="49" charset="-122"/>
              </a:rPr>
              <a:t>封建主义和人民大众</a:t>
            </a:r>
            <a:endParaRPr lang="zh-CN" altLang="en-US" sz="2400"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
        <p:nvSpPr>
          <p:cNvPr id="50" name="单端开口箭头符号"/>
          <p:cNvSpPr/>
          <p:nvPr/>
        </p:nvSpPr>
        <p:spPr>
          <a:xfrm>
            <a:off x="6751820" y="2346427"/>
            <a:ext cx="507461" cy="443523"/>
          </a:xfrm>
          <a:custGeom>
            <a:avLst/>
            <a:gdLst/>
            <a:ahLst/>
            <a:cxnLst/>
            <a:rect l="l" t="t" r="r" b="b"/>
            <a:pathLst>
              <a:path w="752400" h="359055" stroke="0">
                <a:moveTo>
                  <a:pt x="0" y="107716"/>
                </a:moveTo>
                <a:lnTo>
                  <a:pt x="590825" y="107716"/>
                </a:lnTo>
                <a:lnTo>
                  <a:pt x="590825" y="0"/>
                </a:lnTo>
                <a:lnTo>
                  <a:pt x="752400" y="179528"/>
                </a:lnTo>
                <a:lnTo>
                  <a:pt x="590825" y="359055"/>
                </a:lnTo>
                <a:lnTo>
                  <a:pt x="590825" y="251339"/>
                </a:lnTo>
                <a:lnTo>
                  <a:pt x="0" y="251339"/>
                </a:lnTo>
              </a:path>
              <a:path w="752400" h="359055" fill="none">
                <a:moveTo>
                  <a:pt x="0" y="107716"/>
                </a:moveTo>
                <a:lnTo>
                  <a:pt x="590825" y="107716"/>
                </a:lnTo>
                <a:lnTo>
                  <a:pt x="590825" y="0"/>
                </a:lnTo>
                <a:lnTo>
                  <a:pt x="752400" y="179528"/>
                </a:lnTo>
                <a:lnTo>
                  <a:pt x="590825" y="359055"/>
                </a:lnTo>
                <a:lnTo>
                  <a:pt x="590825" y="251339"/>
                </a:lnTo>
                <a:lnTo>
                  <a:pt x="0" y="251339"/>
                </a:lnTo>
              </a:path>
            </a:pathLst>
          </a:custGeom>
          <a:solidFill>
            <a:srgbClr val="FFFFFF"/>
          </a:solidFill>
          <a:ln w="7600" cap="flat">
            <a:solidFill>
              <a:srgbClr val="101843"/>
            </a:solidFill>
            <a:miter/>
          </a:ln>
        </p:spPr>
      </p:sp>
      <p:sp>
        <p:nvSpPr>
          <p:cNvPr id="51" name="Rectangle"/>
          <p:cNvSpPr/>
          <p:nvPr/>
        </p:nvSpPr>
        <p:spPr>
          <a:xfrm>
            <a:off x="7327984" y="2361066"/>
            <a:ext cx="2984584" cy="527097"/>
          </a:xfrm>
          <a:custGeom>
            <a:avLst/>
            <a:gdLst/>
            <a:ahLst/>
            <a:cxnLst/>
            <a:rect l="l" t="t" r="r" b="b"/>
            <a:pathLst>
              <a:path w="2150800" h="722000" stroke="0">
                <a:moveTo>
                  <a:pt x="0" y="0"/>
                </a:moveTo>
                <a:lnTo>
                  <a:pt x="2150800" y="0"/>
                </a:lnTo>
                <a:lnTo>
                  <a:pt x="2150800" y="722000"/>
                </a:lnTo>
                <a:lnTo>
                  <a:pt x="0" y="722000"/>
                </a:lnTo>
                <a:lnTo>
                  <a:pt x="0" y="0"/>
                </a:lnTo>
                <a:close/>
              </a:path>
              <a:path w="2150800" h="722000" fill="none">
                <a:moveTo>
                  <a:pt x="0" y="0"/>
                </a:moveTo>
                <a:lnTo>
                  <a:pt x="2150800" y="0"/>
                </a:lnTo>
                <a:lnTo>
                  <a:pt x="2150800" y="722000"/>
                </a:lnTo>
                <a:lnTo>
                  <a:pt x="0" y="722000"/>
                </a:lnTo>
                <a:lnTo>
                  <a:pt x="0" y="0"/>
                </a:lnTo>
                <a:close/>
              </a:path>
            </a:pathLst>
          </a:custGeom>
          <a:noFill/>
          <a:ln w="7600" cap="flat">
            <a:noFill/>
            <a:miter/>
          </a:ln>
        </p:spPr>
        <p:txBody>
          <a:bodyPr wrap="square" lIns="38100" tIns="38100" rIns="38100" bIns="38100" rtlCol="0" anchor="t"/>
          <a:lstStyle/>
          <a:p>
            <a:pPr algn="l"/>
            <a:r>
              <a:rPr lang="zh-CN" altLang="en-US" sz="2400" dirty="0" smtClean="0">
                <a:solidFill>
                  <a:srgbClr val="191919"/>
                </a:solidFill>
                <a:latin typeface="楷体" panose="02010609060101010101" pitchFamily="49" charset="-122"/>
                <a:ea typeface="楷体" panose="02010609060101010101" pitchFamily="49" charset="-122"/>
                <a:cs typeface="楷体" panose="02010609060101010101" pitchFamily="49" charset="-122"/>
              </a:rPr>
              <a:t>半殖民地</a:t>
            </a:r>
            <a:r>
              <a:rPr lang="zh-CN" altLang="en-US" sz="2400" dirty="0">
                <a:solidFill>
                  <a:srgbClr val="191919"/>
                </a:solidFill>
                <a:latin typeface="楷体" panose="02010609060101010101" pitchFamily="49" charset="-122"/>
                <a:ea typeface="楷体" panose="02010609060101010101" pitchFamily="49" charset="-122"/>
                <a:cs typeface="楷体" panose="02010609060101010101" pitchFamily="49" charset="-122"/>
              </a:rPr>
              <a:t>半</a:t>
            </a:r>
            <a:r>
              <a:rPr lang="zh-CN" altLang="en-US" sz="2400" dirty="0" smtClean="0">
                <a:solidFill>
                  <a:srgbClr val="191919"/>
                </a:solidFill>
                <a:latin typeface="楷体" panose="02010609060101010101" pitchFamily="49" charset="-122"/>
                <a:ea typeface="楷体" panose="02010609060101010101" pitchFamily="49" charset="-122"/>
                <a:cs typeface="楷体" panose="02010609060101010101" pitchFamily="49" charset="-122"/>
              </a:rPr>
              <a:t>封建社会</a:t>
            </a:r>
            <a:endParaRPr lang="zh-CN" altLang="en-US" sz="2400" dirty="0">
              <a:solidFill>
                <a:srgbClr val="191919"/>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 calcmode="lin" valueType="num">
                                      <p:cBhvr additive="base">
                                        <p:cTn id="36" dur="500" fill="hold"/>
                                        <p:tgtEl>
                                          <p:spTgt spid="51"/>
                                        </p:tgtEl>
                                        <p:attrNameLst>
                                          <p:attrName>ppt_x</p:attrName>
                                        </p:attrNameLst>
                                      </p:cBhvr>
                                      <p:tavLst>
                                        <p:tav tm="0">
                                          <p:val>
                                            <p:strVal val="#ppt_x"/>
                                          </p:val>
                                        </p:tav>
                                        <p:tav tm="100000">
                                          <p:val>
                                            <p:strVal val="#ppt_x"/>
                                          </p:val>
                                        </p:tav>
                                      </p:tavLst>
                                    </p:anim>
                                    <p:anim calcmode="lin" valueType="num">
                                      <p:cBhvr additive="base">
                                        <p:cTn id="3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down)">
                                      <p:cBhvr>
                                        <p:cTn id="55" dur="500"/>
                                        <p:tgtEl>
                                          <p:spTgt spid="4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down)">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1000"/>
                                        <p:tgtEl>
                                          <p:spTgt spid="43"/>
                                        </p:tgtEl>
                                      </p:cBhvr>
                                    </p:animEffect>
                                    <p:anim calcmode="lin" valueType="num">
                                      <p:cBhvr>
                                        <p:cTn id="69" dur="1000" fill="hold"/>
                                        <p:tgtEl>
                                          <p:spTgt spid="43"/>
                                        </p:tgtEl>
                                        <p:attrNameLst>
                                          <p:attrName>ppt_x</p:attrName>
                                        </p:attrNameLst>
                                      </p:cBhvr>
                                      <p:tavLst>
                                        <p:tav tm="0">
                                          <p:val>
                                            <p:strVal val="#ppt_x"/>
                                          </p:val>
                                        </p:tav>
                                        <p:tav tm="100000">
                                          <p:val>
                                            <p:strVal val="#ppt_x"/>
                                          </p:val>
                                        </p:tav>
                                      </p:tavLst>
                                    </p:anim>
                                    <p:anim calcmode="lin" valueType="num">
                                      <p:cBhvr>
                                        <p:cTn id="7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wipe(down)">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1000"/>
                                        <p:tgtEl>
                                          <p:spTgt spid="31"/>
                                        </p:tgtEl>
                                      </p:cBhvr>
                                    </p:animEffect>
                                    <p:anim calcmode="lin" valueType="num">
                                      <p:cBhvr>
                                        <p:cTn id="94" dur="1000" fill="hold"/>
                                        <p:tgtEl>
                                          <p:spTgt spid="31"/>
                                        </p:tgtEl>
                                        <p:attrNameLst>
                                          <p:attrName>ppt_x</p:attrName>
                                        </p:attrNameLst>
                                      </p:cBhvr>
                                      <p:tavLst>
                                        <p:tav tm="0">
                                          <p:val>
                                            <p:strVal val="#ppt_x"/>
                                          </p:val>
                                        </p:tav>
                                        <p:tav tm="100000">
                                          <p:val>
                                            <p:strVal val="#ppt_x"/>
                                          </p:val>
                                        </p:tav>
                                      </p:tavLst>
                                    </p:anim>
                                    <p:anim calcmode="lin" valueType="num">
                                      <p:cBhvr>
                                        <p:cTn id="9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1000"/>
                                        <p:tgtEl>
                                          <p:spTgt spid="36"/>
                                        </p:tgtEl>
                                      </p:cBhvr>
                                    </p:animEffect>
                                    <p:anim calcmode="lin" valueType="num">
                                      <p:cBhvr>
                                        <p:cTn id="101" dur="1000" fill="hold"/>
                                        <p:tgtEl>
                                          <p:spTgt spid="36"/>
                                        </p:tgtEl>
                                        <p:attrNameLst>
                                          <p:attrName>ppt_x</p:attrName>
                                        </p:attrNameLst>
                                      </p:cBhvr>
                                      <p:tavLst>
                                        <p:tav tm="0">
                                          <p:val>
                                            <p:strVal val="#ppt_x"/>
                                          </p:val>
                                        </p:tav>
                                        <p:tav tm="100000">
                                          <p:val>
                                            <p:strVal val="#ppt_x"/>
                                          </p:val>
                                        </p:tav>
                                      </p:tavLst>
                                    </p:anim>
                                    <p:anim calcmode="lin" valueType="num">
                                      <p:cBhvr>
                                        <p:cTn id="10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6" presetClass="entr" presetSubtype="16" fill="hold" nodeType="click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circle(in)">
                                      <p:cBhvr>
                                        <p:cTn id="114" dur="2000"/>
                                        <p:tgtEl>
                                          <p:spTgt spid="3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wipe(down)">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nodeType="click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barn(inVertical)">
                                      <p:cBhvr>
                                        <p:cTn id="124" dur="500"/>
                                        <p:tgtEl>
                                          <p:spTgt spid="32"/>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barn(inVertical)">
                                      <p:cBhvr>
                                        <p:cTn id="129" dur="500"/>
                                        <p:tgtEl>
                                          <p:spTgt spid="34"/>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nodeType="click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barn(inVertical)">
                                      <p:cBhvr>
                                        <p:cTn id="134" dur="500"/>
                                        <p:tgtEl>
                                          <p:spTgt spid="33"/>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barn(inVertical)">
                                      <p:cBhvr>
                                        <p:cTn id="1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8" grpId="0" bldLvl="0" animBg="1"/>
      <p:bldP spid="28" grpId="1"/>
      <p:bldP spid="29" grpId="0" bldLvl="0" animBg="1"/>
      <p:bldP spid="29" grpId="1"/>
      <p:bldP spid="30" grpId="0" bldLvl="0" animBg="1"/>
      <p:bldP spid="31" grpId="0" bldLvl="0" animBg="1"/>
      <p:bldP spid="34" grpId="0"/>
      <p:bldP spid="35" grpId="0"/>
      <p:bldP spid="38" grpId="0" bldLvl="0" animBg="1"/>
      <p:bldP spid="39" grpId="0" bldLvl="0" animBg="1"/>
      <p:bldP spid="41" grpId="0"/>
      <p:bldP spid="43" grpId="0"/>
      <p:bldP spid="44" grpId="0"/>
      <p:bldP spid="46" grpId="0"/>
      <p:bldP spid="47" grpId="0"/>
      <p:bldP spid="49"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p:nvPr>
            <p:custDataLst>
              <p:tags r:id="rId1"/>
            </p:custDataLst>
          </p:nvPr>
        </p:nvSpPr>
        <p:spPr>
          <a:xfrm>
            <a:off x="362797" y="302972"/>
            <a:ext cx="50596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一、近代中国探索复兴之路</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7" name="矩形 4"/>
          <p:cNvSpPr/>
          <p:nvPr>
            <p:custDataLst>
              <p:tags r:id="rId2"/>
            </p:custDataLst>
          </p:nvPr>
        </p:nvSpPr>
        <p:spPr>
          <a:xfrm>
            <a:off x="713740" y="1197610"/>
            <a:ext cx="7130415" cy="583565"/>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en-US" altLang="en-US" sz="3200" b="1" dirty="0">
                <a:solidFill>
                  <a:schemeClr val="tx1"/>
                </a:solidFill>
                <a:latin typeface="楷体" panose="02010609060101010101" pitchFamily="49" charset="-122"/>
                <a:ea typeface="楷体" panose="02010609060101010101" pitchFamily="49" charset="-122"/>
              </a:rPr>
              <a:t>3.探索复兴之路</a:t>
            </a:r>
            <a:r>
              <a:rPr lang="zh-CN" altLang="en-US" sz="3200" b="1" dirty="0">
                <a:solidFill>
                  <a:schemeClr val="tx1"/>
                </a:solidFill>
                <a:latin typeface="楷体" panose="02010609060101010101" pitchFamily="49" charset="-122"/>
                <a:ea typeface="楷体" panose="02010609060101010101" pitchFamily="49" charset="-122"/>
              </a:rPr>
              <a:t>的过程及得出的</a:t>
            </a:r>
            <a:r>
              <a:rPr lang="en-US" altLang="en-US" sz="3200" b="1" dirty="0" err="1" smtClean="0">
                <a:solidFill>
                  <a:schemeClr val="tx1"/>
                </a:solidFill>
                <a:latin typeface="楷体" panose="02010609060101010101" pitchFamily="49" charset="-122"/>
                <a:ea typeface="楷体" panose="02010609060101010101" pitchFamily="49" charset="-122"/>
              </a:rPr>
              <a:t>结论</a:t>
            </a:r>
            <a:endParaRPr lang="en-US" altLang="en-US" sz="3200" b="1" dirty="0" err="1" smtClean="0">
              <a:solidFill>
                <a:schemeClr val="tx1"/>
              </a:solidFill>
              <a:latin typeface="楷体" panose="02010609060101010101" pitchFamily="49" charset="-122"/>
              <a:ea typeface="楷体" panose="02010609060101010101" pitchFamily="49" charset="-122"/>
            </a:endParaRPr>
          </a:p>
        </p:txBody>
      </p:sp>
      <p:sp>
        <p:nvSpPr>
          <p:cNvPr id="8" name="矩形 6"/>
          <p:cNvSpPr/>
          <p:nvPr>
            <p:custDataLst>
              <p:tags r:id="rId3"/>
            </p:custDataLst>
          </p:nvPr>
        </p:nvSpPr>
        <p:spPr>
          <a:xfrm>
            <a:off x="641985" y="1929765"/>
            <a:ext cx="11118850" cy="3930650"/>
          </a:xfrm>
          <a:prstGeom prst="rect">
            <a:avLst/>
          </a:prstGeom>
          <a:noFill/>
          <a:ln w="9525">
            <a:noFill/>
          </a:ln>
        </p:spPr>
        <p:txBody>
          <a:bodyPr wrap="squar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457200" eaLnBrk="1" hangingPunct="1">
              <a:lnSpc>
                <a:spcPct val="130000"/>
              </a:lnSpc>
              <a:spcAft>
                <a:spcPct val="0"/>
              </a:spcAft>
              <a:buFontTx/>
              <a:buNone/>
            </a:pP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1</a:t>
            </a:r>
            <a:r>
              <a:rPr lang="zh-CN" altLang="en-US" sz="32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过程：</a:t>
            </a:r>
            <a:r>
              <a:rPr lang="zh-CN" altLang="zh-CN" sz="3200" b="1" dirty="0">
                <a:solidFill>
                  <a:srgbClr val="000000"/>
                </a:solidFill>
                <a:latin typeface="楷体" panose="02010609060101010101" pitchFamily="49" charset="-122"/>
                <a:ea typeface="楷体" panose="02010609060101010101" pitchFamily="49" charset="-122"/>
                <a:cs typeface="宋体" panose="02010600030101010101" pitchFamily="2" charset="-122"/>
              </a:rPr>
              <a:t>为了探索复兴之路，无数仁人志士不屈不挠、前仆后继，进行了可歌可泣的斗争，进行了各式各样的尝试，但终究未能改变旧中国的社会性质和中国人民的悲惨命运。</a:t>
            </a:r>
            <a:endParaRPr lang="en-US" altLang="zh-CN" sz="3200" b="1" dirty="0" smtClean="0">
              <a:solidFill>
                <a:srgbClr val="000000"/>
              </a:solidFill>
              <a:latin typeface="宋体" panose="02010600030101010101" pitchFamily="2" charset="-122"/>
              <a:ea typeface="宋体" panose="02010600030101010101" pitchFamily="2" charset="-122"/>
              <a:cs typeface="宋体" panose="02010600030101010101" pitchFamily="2" charset="-122"/>
            </a:endParaRPr>
          </a:p>
          <a:p>
            <a:pPr marL="0" lvl="0" indent="457200" eaLnBrk="1" hangingPunct="1">
              <a:lnSpc>
                <a:spcPct val="130000"/>
              </a:lnSpc>
              <a:spcAft>
                <a:spcPct val="0"/>
              </a:spcAft>
              <a:buFontTx/>
              <a:buNone/>
            </a:pPr>
            <a:endPar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lvl="0" indent="457200" eaLnBrk="1" hangingPunct="1">
              <a:lnSpc>
                <a:spcPct val="130000"/>
              </a:lnSpc>
              <a:spcAft>
                <a:spcPct val="0"/>
              </a:spcAft>
              <a:buFontTx/>
              <a:buNone/>
            </a:pPr>
            <a:r>
              <a:rPr lang="zh-CN" altLang="zh-CN" sz="3200" b="1" dirty="0">
                <a:solidFill>
                  <a:srgbClr val="FF0000"/>
                </a:solidFill>
                <a:latin typeface="宋体" panose="02010600030101010101" pitchFamily="2" charset="-122"/>
                <a:ea typeface="宋体" panose="02010600030101010101" pitchFamily="2" charset="-122"/>
                <a:cs typeface="宋体" panose="02010600030101010101" pitchFamily="2" charset="-122"/>
              </a:rPr>
              <a:t>（2）结论：</a:t>
            </a:r>
            <a:r>
              <a:rPr lang="zh-CN" altLang="zh-CN" sz="3200" b="1" dirty="0">
                <a:solidFill>
                  <a:srgbClr val="000000"/>
                </a:solidFill>
                <a:latin typeface="楷体" panose="02010609060101010101" pitchFamily="49" charset="-122"/>
                <a:ea typeface="楷体" panose="02010609060101010101" pitchFamily="49" charset="-122"/>
                <a:cs typeface="宋体" panose="02010600030101010101" pitchFamily="2" charset="-122"/>
                <a:sym typeface="+mn-ea"/>
              </a:rPr>
              <a:t>在半殖民地半封建的近代中国，</a:t>
            </a:r>
            <a:r>
              <a:rPr lang="zh-CN" altLang="zh-CN" sz="3200" b="1" dirty="0">
                <a:solidFill>
                  <a:srgbClr val="000000"/>
                </a:solidFill>
                <a:latin typeface="楷体" panose="02010609060101010101" pitchFamily="49" charset="-122"/>
                <a:ea typeface="楷体" panose="02010609060101010101" pitchFamily="49" charset="-122"/>
                <a:cs typeface="宋体" panose="02010600030101010101" pitchFamily="2" charset="-122"/>
              </a:rPr>
              <a:t>资本主义道路在中国走不通。</a:t>
            </a:r>
            <a:r>
              <a:rPr lang="zh-CN" altLang="zh-CN" sz="3200" dirty="0">
                <a:solidFill>
                  <a:srgbClr val="000000"/>
                </a:solidFill>
                <a:latin typeface="楷体" panose="02010609060101010101" pitchFamily="49" charset="-122"/>
                <a:ea typeface="楷体" panose="02010609060101010101" pitchFamily="49" charset="-122"/>
                <a:cs typeface="宋体" panose="02010600030101010101" pitchFamily="2" charset="-122"/>
              </a:rPr>
              <a:t> </a:t>
            </a:r>
            <a:endParaRPr lang="zh-CN" altLang="zh-CN" sz="3200" dirty="0">
              <a:solidFill>
                <a:srgbClr val="000000"/>
              </a:solidFill>
              <a:latin typeface="楷体" panose="02010609060101010101" pitchFamily="49" charset="-122"/>
              <a:ea typeface="楷体" panose="02010609060101010101" pitchFamily="49"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
          <p:cNvSpPr/>
          <p:nvPr>
            <p:custDataLst>
              <p:tags r:id="rId1"/>
            </p:custDataLst>
          </p:nvPr>
        </p:nvSpPr>
        <p:spPr>
          <a:xfrm>
            <a:off x="243417" y="243282"/>
            <a:ext cx="50596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一、近代中国探索复兴之路</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custDataLst>
              <p:tags r:id="rId2"/>
            </p:custDataLst>
          </p:nvPr>
        </p:nvSpPr>
        <p:spPr>
          <a:xfrm>
            <a:off x="381635" y="1022985"/>
            <a:ext cx="9683750" cy="583565"/>
          </a:xfrm>
          <a:prstGeom prst="rect">
            <a:avLst/>
          </a:prstGeom>
        </p:spPr>
        <p:style>
          <a:lnRef idx="2">
            <a:schemeClr val="accent1"/>
          </a:lnRef>
          <a:fillRef idx="0">
            <a:srgbClr val="FFFFFF"/>
          </a:fillRef>
          <a:effectRef idx="0">
            <a:srgbClr val="FFFFFF"/>
          </a:effectRef>
          <a:fontRef idx="minor">
            <a:schemeClr val="tx1"/>
          </a:fontRef>
        </p:style>
        <p:txBody>
          <a:bodyPr wrap="square" rtlCol="0">
            <a:spAutoFit/>
          </a:bodyPr>
          <a:lstStyle/>
          <a:p>
            <a:pPr algn="just" fontAlgn="auto">
              <a:lnSpc>
                <a:spcPct val="100000"/>
              </a:lnSpc>
              <a:spcAft>
                <a:spcPts val="2000"/>
              </a:spcAft>
            </a:pPr>
            <a:r>
              <a:rPr lang="en-US" altLang="en-US" sz="3200" b="1" dirty="0" smtClean="0">
                <a:solidFill>
                  <a:srgbClr val="FF0000"/>
                </a:solidFill>
                <a:effectLst/>
                <a:latin typeface="楷体" panose="02010609060101010101" pitchFamily="49" charset="-122"/>
                <a:ea typeface="楷体" panose="02010609060101010101" pitchFamily="49" charset="-122"/>
                <a:sym typeface="+mn-ea"/>
              </a:rPr>
              <a:t>资本主义道路在中国走不通</a:t>
            </a:r>
            <a:r>
              <a:rPr lang="zh-CN" altLang="en-US" sz="3200" b="1" dirty="0" smtClean="0">
                <a:solidFill>
                  <a:srgbClr val="FF0000"/>
                </a:solidFill>
                <a:effectLst/>
                <a:latin typeface="楷体" panose="02010609060101010101" pitchFamily="49" charset="-122"/>
                <a:ea typeface="楷体" panose="02010609060101010101" pitchFamily="49" charset="-122"/>
                <a:sym typeface="+mn-ea"/>
              </a:rPr>
              <a:t>的原因（专家点评）</a:t>
            </a:r>
            <a:endParaRPr lang="en-US" altLang="en-US" sz="3200" b="1" dirty="0">
              <a:solidFill>
                <a:srgbClr val="FF0000"/>
              </a:solidFill>
              <a:effectLst/>
              <a:latin typeface="楷体" panose="02010609060101010101" pitchFamily="49" charset="-122"/>
              <a:ea typeface="楷体" panose="02010609060101010101" pitchFamily="49" charset="-122"/>
              <a:sym typeface="+mn-ea"/>
            </a:endParaRPr>
          </a:p>
        </p:txBody>
      </p:sp>
      <p:graphicFrame>
        <p:nvGraphicFramePr>
          <p:cNvPr id="6" name="表格 5"/>
          <p:cNvGraphicFramePr>
            <a:graphicFrameLocks noGrp="1"/>
          </p:cNvGraphicFramePr>
          <p:nvPr>
            <p:custDataLst>
              <p:tags r:id="rId3"/>
            </p:custDataLst>
          </p:nvPr>
        </p:nvGraphicFramePr>
        <p:xfrm>
          <a:off x="478304" y="1598947"/>
          <a:ext cx="11272972" cy="5075838"/>
        </p:xfrm>
        <a:graphic>
          <a:graphicData uri="http://schemas.openxmlformats.org/drawingml/2006/table">
            <a:tbl>
              <a:tblPr firstRow="1" bandRow="1">
                <a:tableStyleId>{5C22544A-7EE6-4342-B048-85BDC9FD1C3A}</a:tableStyleId>
              </a:tblPr>
              <a:tblGrid>
                <a:gridCol w="705377"/>
                <a:gridCol w="2210144"/>
                <a:gridCol w="8357451"/>
              </a:tblGrid>
              <a:tr h="676275">
                <a:tc gridSpan="2">
                  <a:txBody>
                    <a:bodyPr/>
                    <a:lstStyle/>
                    <a:p>
                      <a:pPr algn="l">
                        <a:lnSpc>
                          <a:spcPct val="125000"/>
                        </a:lnSpc>
                      </a:pPr>
                      <a:endParaRPr lang="zh-CN" altLang="en-US" sz="2400" b="1" kern="1200" dirty="0">
                        <a:solidFill>
                          <a:srgbClr val="7030A0"/>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chemeClr val="bg1"/>
                    </a:solidFill>
                  </a:tcPr>
                </a:tc>
                <a:tc hMerge="1">
                  <a:tcPr/>
                </a:tc>
                <a:tc>
                  <a:txBody>
                    <a:bodyPr/>
                    <a:lstStyle/>
                    <a:p>
                      <a:pPr algn="l">
                        <a:lnSpc>
                          <a:spcPct val="125000"/>
                        </a:lnSpc>
                      </a:pPr>
                      <a:endParaRPr lang="zh-CN" altLang="en-US" sz="2400" b="1" kern="1200" dirty="0">
                        <a:solidFill>
                          <a:schemeClr val="tx1"/>
                        </a:solidFill>
                        <a:latin typeface="楷体" panose="02010609060101010101" pitchFamily="49" charset="-122"/>
                        <a:ea typeface="楷体" panose="02010609060101010101" pitchFamily="49" charset="-122"/>
                        <a:cs typeface="+mn-cs"/>
                      </a:endParaRPr>
                    </a:p>
                  </a:txBody>
                  <a:tcPr marL="91423" marR="91423" marT="45711" marB="45711" anchor="ct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342673">
                <a:tc gridSpan="2">
                  <a:txBody>
                    <a:bodyPr/>
                    <a:lstStyle/>
                    <a:p>
                      <a:pPr algn="l">
                        <a:lnSpc>
                          <a:spcPct val="125000"/>
                        </a:lnSpc>
                      </a:pPr>
                      <a:endParaRPr lang="zh-CN" altLang="en-US" sz="2400" b="1" kern="1200" dirty="0">
                        <a:solidFill>
                          <a:srgbClr val="7030A0"/>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solidFill>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lnSpc>
                          <a:spcPct val="125000"/>
                        </a:lnSpc>
                      </a:pPr>
                      <a:endParaRPr lang="zh-CN" altLang="en-US" sz="2400" b="1" kern="1200" dirty="0">
                        <a:solidFill>
                          <a:schemeClr val="tx1"/>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solidFill>
                  </a:tcPr>
                </a:tc>
              </a:tr>
              <a:tr h="1115695">
                <a:tc rowSpan="2">
                  <a:txBody>
                    <a:bodyPr/>
                    <a:lstStyle/>
                    <a:p>
                      <a:pPr algn="ctr"/>
                      <a:endParaRPr lang="zh-CN" altLang="en-US" sz="2400" b="1" kern="1200">
                        <a:solidFill>
                          <a:srgbClr val="C00000"/>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lnSpc>
                          <a:spcPct val="125000"/>
                        </a:lnSpc>
                      </a:pPr>
                      <a:endParaRPr lang="zh-CN" altLang="en-US" sz="2400" b="1" kern="1200" dirty="0">
                        <a:solidFill>
                          <a:srgbClr val="7030A0"/>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lnSpc>
                          <a:spcPct val="125000"/>
                        </a:lnSpc>
                      </a:pPr>
                      <a:endParaRPr lang="zh-CN" altLang="en-US" sz="2400" b="1" kern="1200">
                        <a:solidFill>
                          <a:srgbClr val="C00000"/>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941195">
                <a:tc vMerge="1">
                  <a:tcPr>
                    <a:lnL w="12700" cmpd="sng">
                      <a:solidFill>
                        <a:schemeClr val="tx1"/>
                      </a:solidFill>
                      <a:prstDash val="solid"/>
                    </a:lnL>
                    <a:lnR w="12700" cap="flat" cmpd="sng" algn="ctr">
                      <a:solidFill>
                        <a:schemeClr val="tx1"/>
                      </a:solidFill>
                      <a:prstDash val="solid"/>
                      <a:round/>
                      <a:headEnd type="none" w="med" len="med"/>
                      <a:tailEnd type="none" w="med" len="med"/>
                    </a:lnR>
                    <a:lnB w="12700" cmpd="sng">
                      <a:solidFill>
                        <a:schemeClr val="tx1"/>
                      </a:solidFill>
                      <a:prstDash val="solid"/>
                    </a:lnB>
                  </a:tcPr>
                </a:tc>
                <a:tc>
                  <a:txBody>
                    <a:bodyPr/>
                    <a:lstStyle/>
                    <a:p>
                      <a:pPr algn="l">
                        <a:lnSpc>
                          <a:spcPct val="125000"/>
                        </a:lnSpc>
                      </a:pPr>
                      <a:endParaRPr lang="zh-CN" altLang="en-US" sz="2400" b="1" kern="1200" dirty="0">
                        <a:solidFill>
                          <a:srgbClr val="7030A0"/>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l">
                        <a:lnSpc>
                          <a:spcPct val="125000"/>
                        </a:lnSpc>
                      </a:pPr>
                      <a:endParaRPr lang="zh-CN" altLang="en-US" sz="2400" b="1" kern="1200" dirty="0">
                        <a:solidFill>
                          <a:schemeClr val="tx1"/>
                        </a:solidFill>
                        <a:latin typeface="楷体" panose="02010609060101010101" pitchFamily="49" charset="-122"/>
                        <a:ea typeface="楷体" panose="02010609060101010101" pitchFamily="49" charset="-122"/>
                        <a:cs typeface="+mn-cs"/>
                      </a:endParaRPr>
                    </a:p>
                  </a:txBody>
                  <a:tcPr marL="91423" marR="91423" marT="45711" marB="4571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sp>
        <p:nvSpPr>
          <p:cNvPr id="9" name="文本框 8"/>
          <p:cNvSpPr txBox="1"/>
          <p:nvPr>
            <p:custDataLst>
              <p:tags r:id="rId4"/>
            </p:custDataLst>
          </p:nvPr>
        </p:nvSpPr>
        <p:spPr>
          <a:xfrm>
            <a:off x="3456007" y="2447971"/>
            <a:ext cx="7657529" cy="1198880"/>
          </a:xfrm>
          <a:prstGeom prst="rect">
            <a:avLst/>
          </a:prstGeom>
          <a:noFill/>
        </p:spPr>
        <p:txBody>
          <a:bodyPr wrap="square" rtlCol="0">
            <a:spAutoFit/>
          </a:bodyPr>
          <a:lstStyle/>
          <a:p>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400" b="1">
                <a:solidFill>
                  <a:srgbClr val="000000"/>
                </a:solidFill>
                <a:effectLst/>
                <a:uFillTx/>
                <a:latin typeface="楷体" panose="02010609060101010101" pitchFamily="49" charset="-122"/>
                <a:ea typeface="楷体" panose="02010609060101010101" pitchFamily="49" charset="-122"/>
                <a:cs typeface="楷体" panose="02010609060101010101" pitchFamily="49" charset="-122"/>
                <a:sym typeface="+mn-ea"/>
              </a:rPr>
              <a:t> 帝国主义入侵中国的目的是要把中国变成它们的殖民地或半殖民地，维护其在华特权，它们决不允许中国通过走资本主义道路强大起来，成为自己的竞争对手</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p:txBody>
      </p:sp>
      <p:sp>
        <p:nvSpPr>
          <p:cNvPr id="10" name="文本框 9"/>
          <p:cNvSpPr txBox="1"/>
          <p:nvPr>
            <p:custDataLst>
              <p:tags r:id="rId5"/>
            </p:custDataLst>
          </p:nvPr>
        </p:nvSpPr>
        <p:spPr>
          <a:xfrm>
            <a:off x="3455893" y="3823237"/>
            <a:ext cx="7572466" cy="829945"/>
          </a:xfrm>
          <a:prstGeom prst="rect">
            <a:avLst/>
          </a:prstGeom>
          <a:noFill/>
        </p:spPr>
        <p:txBody>
          <a:bodyPr wrap="square" rtlCol="0">
            <a:spAutoFit/>
          </a:bodyPr>
          <a:lstStyle/>
          <a:p>
            <a:r>
              <a:rPr lang="en-US" altLang="zh-CN" sz="2400" b="1">
                <a:solidFill>
                  <a:srgbClr val="000000"/>
                </a:solidFill>
                <a:effectLst/>
                <a:uFillTx/>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400" b="1">
                <a:solidFill>
                  <a:srgbClr val="000000"/>
                </a:solidFill>
                <a:effectLst/>
                <a:uFillTx/>
                <a:latin typeface="楷体" panose="02010609060101010101" pitchFamily="49" charset="-122"/>
                <a:ea typeface="楷体" panose="02010609060101010101" pitchFamily="49" charset="-122"/>
                <a:cs typeface="楷体" panose="02010609060101010101" pitchFamily="49" charset="-122"/>
                <a:sym typeface="+mn-ea"/>
              </a:rPr>
              <a:t>中国的封建势力同帝国主义相勾结，严重阻碍了民族资本主义经济的发展。</a:t>
            </a:r>
            <a:endParaRPr lang="zh-CN" altLang="zh-CN" sz="2400" b="1">
              <a:solidFill>
                <a:srgbClr val="000000"/>
              </a:solidFill>
              <a:effectLst/>
              <a:uFillTx/>
              <a:latin typeface="楷体" panose="02010609060101010101" pitchFamily="49" charset="-122"/>
              <a:ea typeface="楷体" panose="02010609060101010101" pitchFamily="49" charset="-122"/>
              <a:cs typeface="楷体" panose="02010609060101010101" pitchFamily="49" charset="-122"/>
            </a:endParaRPr>
          </a:p>
        </p:txBody>
      </p:sp>
      <p:sp>
        <p:nvSpPr>
          <p:cNvPr id="11" name="文本框 10"/>
          <p:cNvSpPr txBox="1"/>
          <p:nvPr>
            <p:custDataLst>
              <p:tags r:id="rId6"/>
            </p:custDataLst>
          </p:nvPr>
        </p:nvSpPr>
        <p:spPr>
          <a:xfrm>
            <a:off x="3350947" y="4784742"/>
            <a:ext cx="8067040" cy="1714500"/>
          </a:xfrm>
          <a:prstGeom prst="rect">
            <a:avLst/>
          </a:prstGeom>
          <a:noFill/>
        </p:spPr>
        <p:txBody>
          <a:bodyPr wrap="square" rtlCol="0">
            <a:spAutoFit/>
          </a:bodyPr>
          <a:lstStyle/>
          <a:p>
            <a:pPr indent="457200" algn="l" defTabSz="685800" fontAlgn="base">
              <a:lnSpc>
                <a:spcPct val="110000"/>
              </a:lnSpc>
              <a:buClrTx/>
              <a:buSzTx/>
              <a:buNone/>
            </a:pPr>
            <a:r>
              <a:rPr lang="zh-CN" altLang="zh-CN" sz="2400" b="1">
                <a:solidFill>
                  <a:srgbClr val="000000"/>
                </a:solidFill>
                <a:effectLst/>
                <a:uFillTx/>
                <a:latin typeface="楷体" panose="02010609060101010101" pitchFamily="49" charset="-122"/>
                <a:ea typeface="楷体" panose="02010609060101010101" pitchFamily="49" charset="-122"/>
                <a:cs typeface="宋体" panose="02010600030101010101" pitchFamily="2" charset="-122"/>
                <a:sym typeface="+mn-ea"/>
              </a:rPr>
              <a:t>中国民族资产阶级的力量十分弱小，并且与封建主义和外国资本主义有着千丝万缕的联系，具有软弱性和妥协性的特点，不能承担起领导中国人民完成反帝反封建的民主革命的使命。</a:t>
            </a:r>
            <a:endParaRPr lang="zh-CN" altLang="zh-CN" sz="2400" b="1">
              <a:solidFill>
                <a:srgbClr val="000000"/>
              </a:solidFill>
              <a:effectLst/>
              <a:uFillTx/>
              <a:latin typeface="楷体" panose="02010609060101010101" pitchFamily="49" charset="-122"/>
              <a:ea typeface="楷体" panose="02010609060101010101" pitchFamily="49" charset="-122"/>
              <a:cs typeface="宋体" panose="02010600030101010101" pitchFamily="2" charset="-122"/>
              <a:sym typeface="+mn-ea"/>
            </a:endParaRPr>
          </a:p>
        </p:txBody>
      </p:sp>
      <p:sp>
        <p:nvSpPr>
          <p:cNvPr id="12" name="文本框 11"/>
          <p:cNvSpPr txBox="1"/>
          <p:nvPr>
            <p:custDataLst>
              <p:tags r:id="rId7"/>
            </p:custDataLst>
          </p:nvPr>
        </p:nvSpPr>
        <p:spPr>
          <a:xfrm>
            <a:off x="1235762" y="2778777"/>
            <a:ext cx="1849755" cy="460375"/>
          </a:xfrm>
          <a:prstGeom prst="rect">
            <a:avLst/>
          </a:prstGeom>
          <a:noFill/>
        </p:spPr>
        <p:txBody>
          <a:bodyPr wrap="square" rtlCol="0">
            <a:spAutoFit/>
          </a:bodyPr>
          <a:lstStyle/>
          <a:p>
            <a:r>
              <a:rPr lang="zh-CN" altLang="en-US" sz="2400" dirty="0">
                <a:solidFill>
                  <a:srgbClr val="FF0000"/>
                </a:solidFill>
                <a:effectLst>
                  <a:outerShdw blurRad="38100" dist="38100" dir="2700000" algn="tl">
                    <a:srgbClr val="000000">
                      <a:alpha val="43137"/>
                    </a:srgbClr>
                  </a:outerShdw>
                </a:effectLst>
                <a:latin typeface="+mj-ea"/>
                <a:ea typeface="+mj-ea"/>
                <a:sym typeface="+mn-ea"/>
              </a:rPr>
              <a:t>外来阻力</a:t>
            </a:r>
            <a:endParaRPr lang="zh-CN" altLang="en-US" sz="2400" dirty="0">
              <a:solidFill>
                <a:srgbClr val="FF0000"/>
              </a:solidFill>
              <a:effectLst>
                <a:outerShdw blurRad="38100" dist="38100" dir="2700000" algn="tl">
                  <a:srgbClr val="000000">
                    <a:alpha val="43137"/>
                  </a:srgbClr>
                </a:outerShdw>
              </a:effectLst>
              <a:latin typeface="+mj-ea"/>
              <a:ea typeface="+mj-ea"/>
            </a:endParaRPr>
          </a:p>
        </p:txBody>
      </p:sp>
      <p:sp>
        <p:nvSpPr>
          <p:cNvPr id="14" name="文本框 13"/>
          <p:cNvSpPr txBox="1"/>
          <p:nvPr>
            <p:custDataLst>
              <p:tags r:id="rId8"/>
            </p:custDataLst>
          </p:nvPr>
        </p:nvSpPr>
        <p:spPr>
          <a:xfrm>
            <a:off x="681355" y="4084320"/>
            <a:ext cx="464185" cy="1483995"/>
          </a:xfrm>
          <a:prstGeom prst="rect">
            <a:avLst/>
          </a:prstGeom>
          <a:noFill/>
        </p:spPr>
        <p:txBody>
          <a:bodyPr vert="eaVert" wrap="square" rtlCol="0">
            <a:noAutofit/>
          </a:bodyPr>
          <a:lstStyle/>
          <a:p>
            <a:r>
              <a:rPr lang="zh-CN" altLang="en-US" sz="2400" dirty="0">
                <a:solidFill>
                  <a:srgbClr val="FF0000"/>
                </a:solidFill>
                <a:effectLst>
                  <a:outerShdw blurRad="38100" dist="38100" dir="2700000" algn="tl">
                    <a:srgbClr val="000000">
                      <a:alpha val="43137"/>
                    </a:srgbClr>
                  </a:outerShdw>
                </a:effectLst>
                <a:latin typeface="+mj-ea"/>
                <a:ea typeface="+mj-ea"/>
                <a:sym typeface="+mn-ea"/>
              </a:rPr>
              <a:t>内在局限</a:t>
            </a:r>
            <a:endParaRPr lang="zh-CN" altLang="en-US" sz="2400" dirty="0">
              <a:solidFill>
                <a:srgbClr val="FF0000"/>
              </a:solidFill>
              <a:effectLst>
                <a:outerShdw blurRad="38100" dist="38100" dir="2700000" algn="tl">
                  <a:srgbClr val="000000">
                    <a:alpha val="43137"/>
                  </a:srgbClr>
                </a:outerShdw>
              </a:effectLst>
              <a:latin typeface="+mj-ea"/>
              <a:ea typeface="+mj-ea"/>
              <a:sym typeface="+mn-ea"/>
            </a:endParaRPr>
          </a:p>
        </p:txBody>
      </p:sp>
      <p:sp>
        <p:nvSpPr>
          <p:cNvPr id="15" name="文本框 14"/>
          <p:cNvSpPr txBox="1"/>
          <p:nvPr>
            <p:custDataLst>
              <p:tags r:id="rId9"/>
            </p:custDataLst>
          </p:nvPr>
        </p:nvSpPr>
        <p:spPr>
          <a:xfrm>
            <a:off x="1666927" y="3752867"/>
            <a:ext cx="1418590" cy="829945"/>
          </a:xfrm>
          <a:prstGeom prst="rect">
            <a:avLst/>
          </a:prstGeom>
          <a:noFill/>
        </p:spPr>
        <p:txBody>
          <a:bodyPr wrap="square" rtlCol="0">
            <a:spAutoFit/>
          </a:bodyPr>
          <a:lstStyle/>
          <a:p>
            <a:r>
              <a:rPr lang="zh-CN" altLang="en-US" sz="2400" dirty="0">
                <a:solidFill>
                  <a:srgbClr val="FF0000"/>
                </a:solidFill>
                <a:effectLst>
                  <a:outerShdw blurRad="38100" dist="38100" dir="2700000" algn="tl">
                    <a:srgbClr val="000000">
                      <a:alpha val="43137"/>
                    </a:srgbClr>
                  </a:outerShdw>
                </a:effectLst>
                <a:latin typeface="+mj-ea"/>
                <a:ea typeface="+mj-ea"/>
                <a:sym typeface="+mn-ea"/>
              </a:rPr>
              <a:t>封建势力</a:t>
            </a:r>
            <a:br>
              <a:rPr lang="en-US" altLang="zh-CN" sz="2400" dirty="0">
                <a:solidFill>
                  <a:srgbClr val="FF0000"/>
                </a:solidFill>
                <a:effectLst>
                  <a:outerShdw blurRad="38100" dist="38100" dir="2700000" algn="tl">
                    <a:srgbClr val="000000">
                      <a:alpha val="43137"/>
                    </a:srgbClr>
                  </a:outerShdw>
                </a:effectLst>
                <a:latin typeface="+mj-ea"/>
                <a:ea typeface="+mj-ea"/>
                <a:sym typeface="+mn-ea"/>
              </a:rPr>
            </a:br>
            <a:r>
              <a:rPr lang="zh-CN" altLang="en-US" sz="2400" dirty="0">
                <a:solidFill>
                  <a:srgbClr val="FF0000"/>
                </a:solidFill>
                <a:effectLst>
                  <a:outerShdw blurRad="38100" dist="38100" dir="2700000" algn="tl">
                    <a:srgbClr val="000000">
                      <a:alpha val="43137"/>
                    </a:srgbClr>
                  </a:outerShdw>
                </a:effectLst>
                <a:latin typeface="+mj-ea"/>
                <a:ea typeface="+mj-ea"/>
                <a:sym typeface="+mn-ea"/>
              </a:rPr>
              <a:t>不愿意走</a:t>
            </a:r>
            <a:endParaRPr lang="zh-CN" altLang="en-US" sz="2400" dirty="0">
              <a:solidFill>
                <a:srgbClr val="FF0000"/>
              </a:solidFill>
              <a:effectLst>
                <a:outerShdw blurRad="38100" dist="38100" dir="2700000" algn="tl">
                  <a:srgbClr val="000000">
                    <a:alpha val="43137"/>
                  </a:srgbClr>
                </a:outerShdw>
              </a:effectLst>
              <a:latin typeface="+mj-ea"/>
              <a:ea typeface="+mj-ea"/>
            </a:endParaRPr>
          </a:p>
        </p:txBody>
      </p:sp>
      <p:sp>
        <p:nvSpPr>
          <p:cNvPr id="16" name="文本框 15"/>
          <p:cNvSpPr txBox="1"/>
          <p:nvPr>
            <p:custDataLst>
              <p:tags r:id="rId10"/>
            </p:custDataLst>
          </p:nvPr>
        </p:nvSpPr>
        <p:spPr>
          <a:xfrm>
            <a:off x="1461935" y="5192110"/>
            <a:ext cx="1733550" cy="830997"/>
          </a:xfrm>
          <a:prstGeom prst="rect">
            <a:avLst/>
          </a:prstGeom>
          <a:noFill/>
        </p:spPr>
        <p:txBody>
          <a:bodyPr wrap="square" rtlCol="0">
            <a:spAutoFit/>
          </a:bodyPr>
          <a:lstStyle/>
          <a:p>
            <a:r>
              <a:rPr lang="zh-CN" altLang="en-US" sz="2400" dirty="0">
                <a:solidFill>
                  <a:srgbClr val="FF0000"/>
                </a:solidFill>
                <a:effectLst>
                  <a:outerShdw blurRad="38100" dist="38100" dir="2700000" algn="tl">
                    <a:srgbClr val="000000">
                      <a:alpha val="43137"/>
                    </a:srgbClr>
                  </a:outerShdw>
                </a:effectLst>
                <a:latin typeface="+mj-ea"/>
                <a:ea typeface="+mj-ea"/>
                <a:sym typeface="+mn-ea"/>
              </a:rPr>
              <a:t>民族资产阶级没能力走</a:t>
            </a:r>
            <a:endParaRPr lang="zh-CN" altLang="en-US" sz="2400" dirty="0">
              <a:solidFill>
                <a:srgbClr val="FF0000"/>
              </a:solidFill>
              <a:effectLst>
                <a:outerShdw blurRad="38100" dist="38100" dir="2700000" algn="tl">
                  <a:srgbClr val="000000">
                    <a:alpha val="43137"/>
                  </a:srgbClr>
                </a:outerShdw>
              </a:effectLst>
              <a:latin typeface="+mj-ea"/>
              <a:ea typeface="+mj-ea"/>
            </a:endParaRPr>
          </a:p>
        </p:txBody>
      </p:sp>
      <p:sp>
        <p:nvSpPr>
          <p:cNvPr id="17" name="文本框 16"/>
          <p:cNvSpPr txBox="1"/>
          <p:nvPr>
            <p:custDataLst>
              <p:tags r:id="rId11"/>
            </p:custDataLst>
          </p:nvPr>
        </p:nvSpPr>
        <p:spPr>
          <a:xfrm>
            <a:off x="1235762" y="1804687"/>
            <a:ext cx="1186180" cy="460375"/>
          </a:xfrm>
          <a:prstGeom prst="rect">
            <a:avLst/>
          </a:prstGeom>
          <a:noFill/>
        </p:spPr>
        <p:txBody>
          <a:bodyPr wrap="square" rtlCol="0">
            <a:spAutoFit/>
          </a:bodyPr>
          <a:lstStyle/>
          <a:p>
            <a:r>
              <a:rPr lang="zh-CN" altLang="en-US" sz="2400" dirty="0">
                <a:solidFill>
                  <a:srgbClr val="FF0000"/>
                </a:solidFill>
                <a:effectLst>
                  <a:outerShdw blurRad="38100" dist="38100" dir="2700000" algn="tl">
                    <a:srgbClr val="000000">
                      <a:alpha val="43137"/>
                    </a:srgbClr>
                  </a:outerShdw>
                </a:effectLst>
                <a:latin typeface="+mj-ea"/>
                <a:ea typeface="+mj-ea"/>
                <a:sym typeface="+mn-ea"/>
              </a:rPr>
              <a:t>总体上</a:t>
            </a:r>
            <a:endParaRPr lang="zh-CN" altLang="en-US" sz="2400" dirty="0">
              <a:solidFill>
                <a:srgbClr val="FF0000"/>
              </a:solidFill>
              <a:effectLst>
                <a:outerShdw blurRad="38100" dist="38100" dir="2700000" algn="tl">
                  <a:srgbClr val="000000">
                    <a:alpha val="43137"/>
                  </a:srgbClr>
                </a:outerShdw>
              </a:effectLst>
              <a:latin typeface="+mj-ea"/>
              <a:ea typeface="+mj-ea"/>
            </a:endParaRPr>
          </a:p>
        </p:txBody>
      </p:sp>
      <p:sp>
        <p:nvSpPr>
          <p:cNvPr id="18" name="文本框 17"/>
          <p:cNvSpPr txBox="1"/>
          <p:nvPr>
            <p:custDataLst>
              <p:tags r:id="rId12"/>
            </p:custDataLst>
          </p:nvPr>
        </p:nvSpPr>
        <p:spPr>
          <a:xfrm>
            <a:off x="5698679" y="1804808"/>
            <a:ext cx="3734933" cy="461665"/>
          </a:xfrm>
          <a:prstGeom prst="rect">
            <a:avLst/>
          </a:prstGeom>
          <a:noFill/>
        </p:spPr>
        <p:txBody>
          <a:bodyPr wrap="square" rtlCol="0">
            <a:spAutoFit/>
          </a:bodyPr>
          <a:lstStyle/>
          <a:p>
            <a:r>
              <a:rPr lang="zh-CN" altLang="en-US" sz="2400" b="1" dirty="0">
                <a:latin typeface="楷体" panose="02010609060101010101" pitchFamily="49" charset="-122"/>
                <a:ea typeface="楷体" panose="02010609060101010101" pitchFamily="49" charset="-122"/>
                <a:cs typeface="隶书" panose="02010509060101010101" charset="-122"/>
                <a:sym typeface="+mn-ea"/>
              </a:rPr>
              <a:t>中国国情决定的</a:t>
            </a:r>
            <a:endParaRPr lang="zh-CN" altLang="en-US" sz="2400" b="1" dirty="0">
              <a:latin typeface="楷体" panose="02010609060101010101" pitchFamily="49" charset="-122"/>
              <a:ea typeface="楷体" panose="02010609060101010101" pitchFamily="49" charset="-122"/>
              <a:cs typeface="隶书" panose="020105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9" grpId="0"/>
      <p:bldP spid="11" grpId="0"/>
      <p:bldP spid="15"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p:cNvSpPr>
            <a:spLocks noGrp="1"/>
          </p:cNvSpPr>
          <p:nvPr/>
        </p:nvSpPr>
        <p:spPr>
          <a:xfrm>
            <a:off x="1602105" y="69215"/>
            <a:ext cx="7933690" cy="802005"/>
          </a:xfrm>
          <a:prstGeom prst="rect">
            <a:avLst/>
          </a:prstGeom>
        </p:spPr>
        <p:style>
          <a:lnRef idx="2">
            <a:schemeClr val="accent1"/>
          </a:lnRef>
          <a:fillRef idx="0">
            <a:srgbClr val="FFFFFF"/>
          </a:fillRef>
          <a:effectRef idx="0">
            <a:srgbClr val="FFFFFF"/>
          </a:effectRef>
          <a:fontRef idx="minor">
            <a:schemeClr val="tx1"/>
          </a:fontRef>
        </p:style>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algn="l">
              <a:lnSpc>
                <a:spcPct val="100000"/>
              </a:lnSpc>
              <a:buClrTx/>
              <a:buSzTx/>
              <a:buFontTx/>
            </a:pPr>
            <a:r>
              <a:rPr sz="3200" spc="200">
                <a:ln w="3175">
                  <a:noFill/>
                  <a:prstDash val="dash"/>
                </a:ln>
                <a:solidFill>
                  <a:srgbClr val="C00000"/>
                </a:solidFill>
                <a:latin typeface="+mn-ea"/>
                <a:ea typeface="楷体" panose="02010609060101010101" pitchFamily="49" charset="-122"/>
                <a:cs typeface="楷体" panose="02010609060101010101" pitchFamily="49" charset="-122"/>
                <a:sym typeface="+mn-ea"/>
              </a:rPr>
              <a:t>环节二</a:t>
            </a:r>
            <a:r>
              <a:rPr lang="zh-CN" altLang="en-US" sz="3200" b="1" spc="600" dirty="0" smtClean="0">
                <a:solidFill>
                  <a:srgbClr val="D00000"/>
                </a:solidFill>
                <a:latin typeface="+mn-lt"/>
                <a:ea typeface="+mn-ea"/>
                <a:cs typeface="+mn-ea"/>
              </a:rPr>
              <a:t>：新民主主义革命时期的奋斗</a:t>
            </a:r>
            <a:endParaRPr lang="zh-CN" altLang="en-US" sz="3200" b="1" spc="600" dirty="0">
              <a:solidFill>
                <a:srgbClr val="D00000"/>
              </a:solidFill>
              <a:latin typeface="+mn-lt"/>
              <a:ea typeface="+mn-ea"/>
              <a:cs typeface="+mn-ea"/>
            </a:endParaRPr>
          </a:p>
        </p:txBody>
      </p:sp>
      <p:pic>
        <p:nvPicPr>
          <p:cNvPr id="2" name="新民主主义革命">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2550" y="1067435"/>
            <a:ext cx="5610225" cy="5587365"/>
          </a:xfrm>
          <a:prstGeom prst="rect">
            <a:avLst/>
          </a:prstGeom>
        </p:spPr>
      </p:pic>
      <p:sp>
        <p:nvSpPr>
          <p:cNvPr id="4" name="文本框 3"/>
          <p:cNvSpPr txBox="1"/>
          <p:nvPr>
            <p:custDataLst>
              <p:tags r:id="rId4"/>
            </p:custDataLst>
          </p:nvPr>
        </p:nvSpPr>
        <p:spPr>
          <a:xfrm>
            <a:off x="5904230" y="1067435"/>
            <a:ext cx="5952490" cy="5587365"/>
          </a:xfrm>
          <a:prstGeom prst="rect">
            <a:avLst/>
          </a:prstGeom>
          <a:solidFill>
            <a:schemeClr val="bg1"/>
          </a:solidFill>
          <a:ln w="28575" cmpd="sng">
            <a:solidFill>
              <a:schemeClr val="accent1">
                <a:shade val="50000"/>
              </a:schemeClr>
            </a:solidFill>
            <a:prstDash val="solid"/>
          </a:ln>
        </p:spPr>
        <p:style>
          <a:lnRef idx="3">
            <a:schemeClr val="lt1"/>
          </a:lnRef>
          <a:fillRef idx="1">
            <a:schemeClr val="accent1"/>
          </a:fillRef>
          <a:effectRef idx="1">
            <a:schemeClr val="accent1"/>
          </a:effectRef>
          <a:fontRef idx="minor">
            <a:schemeClr val="lt1"/>
          </a:fontRef>
        </p:style>
        <p:txBody>
          <a:bodyPr wrap="square" rtlCol="0">
            <a:noAutofit/>
          </a:bodyPr>
          <a:lstStyle/>
          <a:p>
            <a:pPr indent="0" algn="just" fontAlgn="base">
              <a:lnSpc>
                <a:spcPct val="115000"/>
              </a:lnSpc>
              <a:spcBef>
                <a:spcPts val="50"/>
              </a:spcBef>
              <a:spcAft>
                <a:spcPct val="0"/>
              </a:spcAft>
            </a:pP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探究与分享二：结合材料和教材思考，以下问题。</a:t>
            </a:r>
            <a:endParaRPr lang="zh-CN" altLang="en-US" sz="2800" b="1">
              <a:solidFill>
                <a:schemeClr val="accent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Open Sans Light" panose="020B0306030504020204" pitchFamily="34" charset="0"/>
              <a:sym typeface="+mn-ea"/>
            </a:endParaRPr>
          </a:p>
          <a:p>
            <a:pPr indent="0" algn="just" fontAlgn="base">
              <a:lnSpc>
                <a:spcPct val="115000"/>
              </a:lnSpc>
              <a:spcBef>
                <a:spcPts val="50"/>
              </a:spcBef>
              <a:spcAft>
                <a:spcPct val="0"/>
              </a:spcAft>
            </a:pPr>
            <a:r>
              <a:rPr lang="zh-CN" altLang="en-US" sz="2400">
                <a:solidFill>
                  <a:schemeClr val="tx1"/>
                </a:solidFill>
                <a:latin typeface="Arial" panose="020B0604020202020204" pitchFamily="34" charset="0"/>
                <a:ea typeface="楷体" panose="02010609060101010101" pitchFamily="49" charset="-122"/>
                <a:sym typeface="+mn-ea"/>
              </a:rPr>
              <a:t>1.旧民主主义革命走向新民主主义革命的转折点是什么？结合教材P23相关链接，谈谈这个事件的特点和意义？</a:t>
            </a:r>
            <a:endParaRPr lang="zh-CN" altLang="en-US" sz="2400">
              <a:solidFill>
                <a:schemeClr val="tx1"/>
              </a:solidFill>
              <a:latin typeface="Arial" panose="020B0604020202020204" pitchFamily="34" charset="0"/>
              <a:ea typeface="楷体" panose="02010609060101010101" pitchFamily="49" charset="-122"/>
              <a:sym typeface="+mn-ea"/>
            </a:endParaRPr>
          </a:p>
          <a:p>
            <a:pPr indent="0">
              <a:lnSpc>
                <a:spcPct val="115000"/>
              </a:lnSpc>
            </a:pPr>
            <a:r>
              <a:rPr lang="zh-CN" altLang="en-US" sz="2400">
                <a:solidFill>
                  <a:schemeClr val="tx1"/>
                </a:solidFill>
                <a:latin typeface="Arial" panose="020B0604020202020204" pitchFamily="34" charset="0"/>
                <a:ea typeface="楷体" panose="02010609060101010101" pitchFamily="49" charset="-122"/>
                <a:sym typeface="+mn-ea"/>
              </a:rPr>
              <a:t>2</a:t>
            </a:r>
            <a:r>
              <a:rPr lang="en-US" altLang="zh-CN" sz="2400">
                <a:solidFill>
                  <a:schemeClr val="tx1"/>
                </a:solidFill>
                <a:latin typeface="Arial" panose="020B0604020202020204" pitchFamily="34" charset="0"/>
                <a:ea typeface="楷体" panose="02010609060101010101" pitchFamily="49" charset="-122"/>
                <a:sym typeface="+mn-ea"/>
              </a:rPr>
              <a:t>.</a:t>
            </a:r>
            <a:r>
              <a:rPr lang="zh-CN" altLang="en-US" sz="2400">
                <a:solidFill>
                  <a:schemeClr val="tx1"/>
                </a:solidFill>
                <a:latin typeface="Arial" panose="020B0604020202020204" pitchFamily="34" charset="0"/>
                <a:ea typeface="楷体" panose="02010609060101010101" pitchFamily="49" charset="-122"/>
              </a:rPr>
              <a:t>新民主主义革命的指导思想是什么？</a:t>
            </a:r>
            <a:endParaRPr lang="zh-CN" altLang="en-US" sz="2400">
              <a:solidFill>
                <a:schemeClr val="tx1"/>
              </a:solidFill>
              <a:latin typeface="Arial" panose="020B0604020202020204" pitchFamily="34" charset="0"/>
              <a:ea typeface="楷体" panose="02010609060101010101" pitchFamily="49" charset="-122"/>
            </a:endParaRPr>
          </a:p>
          <a:p>
            <a:pPr indent="0">
              <a:lnSpc>
                <a:spcPct val="115000"/>
              </a:lnSpc>
            </a:pPr>
            <a:r>
              <a:rPr lang="zh-CN" altLang="en-US" sz="2400">
                <a:solidFill>
                  <a:schemeClr val="tx1"/>
                </a:solidFill>
                <a:latin typeface="Arial" panose="020B0604020202020204" pitchFamily="34" charset="0"/>
                <a:ea typeface="楷体" panose="02010609060101010101" pitchFamily="49" charset="-122"/>
              </a:rPr>
              <a:t>3.新民主主义革命的领导力量是谁？</a:t>
            </a:r>
            <a:endParaRPr lang="zh-CN" altLang="en-US" sz="2400">
              <a:solidFill>
                <a:schemeClr val="tx1"/>
              </a:solidFill>
              <a:latin typeface="Arial" panose="020B0604020202020204" pitchFamily="34" charset="0"/>
              <a:ea typeface="楷体" panose="02010609060101010101" pitchFamily="49" charset="-122"/>
            </a:endParaRPr>
          </a:p>
          <a:p>
            <a:pPr indent="0">
              <a:lnSpc>
                <a:spcPct val="115000"/>
              </a:lnSpc>
            </a:pPr>
            <a:r>
              <a:rPr lang="zh-CN" altLang="en-US" sz="2400">
                <a:solidFill>
                  <a:schemeClr val="tx1"/>
                </a:solidFill>
                <a:latin typeface="Arial" panose="020B0604020202020204" pitchFamily="34" charset="0"/>
                <a:ea typeface="楷体" panose="02010609060101010101" pitchFamily="49" charset="-122"/>
              </a:rPr>
              <a:t>4.新民主主义革命经历了哪四个阶段？</a:t>
            </a:r>
            <a:endParaRPr lang="zh-CN" altLang="en-US" sz="2400">
              <a:solidFill>
                <a:schemeClr val="tx1"/>
              </a:solidFill>
              <a:latin typeface="Arial" panose="020B0604020202020204" pitchFamily="34" charset="0"/>
              <a:ea typeface="楷体" panose="02010609060101010101" pitchFamily="49" charset="-122"/>
            </a:endParaRPr>
          </a:p>
          <a:p>
            <a:pPr indent="0">
              <a:lnSpc>
                <a:spcPct val="115000"/>
              </a:lnSpc>
            </a:pPr>
            <a:r>
              <a:rPr lang="zh-CN" altLang="en-US" sz="2400">
                <a:solidFill>
                  <a:schemeClr val="tx1"/>
                </a:solidFill>
                <a:latin typeface="Arial" panose="020B0604020202020204" pitchFamily="34" charset="0"/>
                <a:ea typeface="楷体" panose="02010609060101010101" pitchFamily="49" charset="-122"/>
              </a:rPr>
              <a:t>5.新民主主义革命的性质是什么？（与旧民主革命的区别）</a:t>
            </a:r>
            <a:endParaRPr lang="zh-CN" altLang="en-US" sz="2400">
              <a:solidFill>
                <a:schemeClr val="tx1"/>
              </a:solidFill>
              <a:latin typeface="Arial" panose="020B0604020202020204" pitchFamily="34" charset="0"/>
              <a:ea typeface="楷体" panose="02010609060101010101" pitchFamily="49" charset="-122"/>
            </a:endParaRPr>
          </a:p>
          <a:p>
            <a:pPr indent="0">
              <a:lnSpc>
                <a:spcPct val="115000"/>
              </a:lnSpc>
            </a:pPr>
            <a:r>
              <a:rPr lang="zh-CN" altLang="en-US" sz="2400">
                <a:solidFill>
                  <a:schemeClr val="tx1"/>
                </a:solidFill>
                <a:latin typeface="Arial" panose="020B0604020202020204" pitchFamily="34" charset="0"/>
                <a:ea typeface="楷体" panose="02010609060101010101" pitchFamily="49" charset="-122"/>
              </a:rPr>
              <a:t>6.新民主主义革命胜利结束的标志是什么？当时的中国是否已经是社会主义国家？</a:t>
            </a:r>
            <a:endParaRPr lang="zh-CN" altLang="en-US" sz="2400">
              <a:solidFill>
                <a:schemeClr val="tx1"/>
              </a:solidFill>
              <a:latin typeface="Arial" panose="020B0604020202020204" pitchFamily="34" charset="0"/>
              <a:ea typeface="楷体" panose="02010609060101010101" pitchFamily="49" charset="-122"/>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p:nvPr>
            <p:custDataLst>
              <p:tags r:id="rId1"/>
            </p:custDataLst>
          </p:nvPr>
        </p:nvSpPr>
        <p:spPr>
          <a:xfrm>
            <a:off x="243417" y="254857"/>
            <a:ext cx="3840480" cy="583565"/>
          </a:xfrm>
          <a:prstGeom prst="rect">
            <a:avLst/>
          </a:prstGeom>
          <a:noFill/>
          <a:ln w="9525">
            <a:noFill/>
          </a:ln>
        </p:spPr>
        <p:txBody>
          <a:bodyPr wrap="none">
            <a:spAutoFit/>
          </a:bodyPr>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eaLnBrk="1" hangingPunct="1">
              <a:lnSpc>
                <a:spcPct val="100000"/>
              </a:lnSpc>
              <a:spcAft>
                <a:spcPct val="0"/>
              </a:spcAft>
              <a:buFontTx/>
              <a:buNone/>
            </a:pPr>
            <a:r>
              <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rPr>
              <a:t>二、新民主主义革命</a:t>
            </a:r>
            <a:endParaRPr lang="zh-CN" altLang="en-US" sz="3200" b="1" smtClean="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pic>
        <p:nvPicPr>
          <p:cNvPr id="7" name="图片 6"/>
          <p:cNvPicPr>
            <a:picLocks noChangeAspect="1"/>
          </p:cNvPicPr>
          <p:nvPr/>
        </p:nvPicPr>
        <p:blipFill>
          <a:blip r:embed="rId2"/>
          <a:stretch>
            <a:fillRect/>
          </a:stretch>
        </p:blipFill>
        <p:spPr>
          <a:xfrm>
            <a:off x="7635875" y="782320"/>
            <a:ext cx="3740785" cy="5861050"/>
          </a:xfrm>
          <a:prstGeom prst="rect">
            <a:avLst/>
          </a:prstGeom>
        </p:spPr>
      </p:pic>
      <p:sp>
        <p:nvSpPr>
          <p:cNvPr id="8" name="文本框 7"/>
          <p:cNvSpPr txBox="1"/>
          <p:nvPr/>
        </p:nvSpPr>
        <p:spPr>
          <a:xfrm>
            <a:off x="861695" y="1748790"/>
            <a:ext cx="5990590" cy="2071370"/>
          </a:xfrm>
          <a:prstGeom prst="rect">
            <a:avLst/>
          </a:prstGeom>
        </p:spPr>
        <p:style>
          <a:lnRef idx="2">
            <a:schemeClr val="accent4"/>
          </a:lnRef>
          <a:fillRef idx="0">
            <a:srgbClr val="FFFFFF"/>
          </a:fillRef>
          <a:effectRef idx="0">
            <a:srgbClr val="FFFFFF"/>
          </a:effectRef>
          <a:fontRef idx="minor">
            <a:schemeClr val="tx1"/>
          </a:fontRef>
        </p:style>
        <p:txBody>
          <a:bodyPr wrap="square" rtlCol="0">
            <a:spAutoFit/>
          </a:bodyPr>
          <a:lstStyle/>
          <a:p>
            <a:pPr indent="0" fontAlgn="auto">
              <a:lnSpc>
                <a:spcPct val="115000"/>
              </a:lnSpc>
            </a:pPr>
            <a:r>
              <a:rPr lang="en-US" altLang="zh-CN" sz="2800" b="1" dirty="0">
                <a:solidFill>
                  <a:schemeClr val="bg1"/>
                </a:solidFill>
                <a:latin typeface="华文行楷" panose="02010800040101010101" charset="-122"/>
                <a:ea typeface="华文行楷" panose="02010800040101010101" charset="-122"/>
                <a:cs typeface="华文行楷" panose="02010800040101010101" charset="-122"/>
              </a:rPr>
              <a:t>  </a:t>
            </a:r>
            <a:r>
              <a:rPr lang="en-US" altLang="zh-CN" sz="2800" b="1" dirty="0">
                <a:solidFill>
                  <a:schemeClr val="bg1"/>
                </a:solidFill>
                <a:latin typeface="楷体" panose="02010609060101010101" pitchFamily="49" charset="-122"/>
                <a:ea typeface="楷体" panose="02010609060101010101" pitchFamily="49" charset="-122"/>
                <a:cs typeface="楷体" panose="02010609060101010101" pitchFamily="49" charset="-122"/>
              </a:rPr>
              <a:t>  </a:t>
            </a:r>
            <a:r>
              <a:rPr lang="en-US" sz="2800" b="1" dirty="0">
                <a:latin typeface="楷体" panose="02010609060101010101" pitchFamily="49" charset="-122"/>
                <a:ea typeface="楷体" panose="02010609060101010101" pitchFamily="49" charset="-122"/>
                <a:cs typeface="楷体" panose="02010609060101010101" pitchFamily="49" charset="-122"/>
              </a:rPr>
              <a:t>1917</a:t>
            </a:r>
            <a:r>
              <a:rPr lang="zh-CN" altLang="en-US" sz="2800" b="1" dirty="0">
                <a:latin typeface="楷体" panose="02010609060101010101" pitchFamily="49" charset="-122"/>
                <a:ea typeface="楷体" panose="02010609060101010101" pitchFamily="49" charset="-122"/>
                <a:cs typeface="楷体" panose="02010609060101010101" pitchFamily="49" charset="-122"/>
              </a:rPr>
              <a:t>年，十月革命一声炮响，给中国送来了</a:t>
            </a:r>
            <a:r>
              <a:rPr lang="zh-CN" altLang="en-US" sz="2800" b="1" dirty="0">
                <a:solidFill>
                  <a:srgbClr val="C00000"/>
                </a:solidFill>
                <a:latin typeface="楷体" panose="02010609060101010101" pitchFamily="49" charset="-122"/>
                <a:ea typeface="楷体" panose="02010609060101010101" pitchFamily="49" charset="-122"/>
                <a:cs typeface="楷体" panose="02010609060101010101" pitchFamily="49" charset="-122"/>
              </a:rPr>
              <a:t>马克思列宁主义</a:t>
            </a:r>
            <a:r>
              <a:rPr lang="zh-CN" altLang="en-US" sz="2800" b="1" dirty="0">
                <a:latin typeface="楷体" panose="02010609060101010101" pitchFamily="49" charset="-122"/>
                <a:ea typeface="楷体" panose="02010609060101010101" pitchFamily="49" charset="-122"/>
                <a:cs typeface="楷体" panose="02010609060101010101" pitchFamily="49" charset="-122"/>
              </a:rPr>
              <a:t>，中国先进分子从马克思列宁主义的科学真理中看到了解决中国问题的出路。</a:t>
            </a:r>
            <a:endParaRPr lang="en-US" altLang="zh-CN" sz="2800" b="1" dirty="0">
              <a:latin typeface="楷体" panose="02010609060101010101" pitchFamily="49" charset="-122"/>
              <a:ea typeface="楷体" panose="02010609060101010101" pitchFamily="49" charset="-122"/>
              <a:cs typeface="楷体" panose="02010609060101010101" pitchFamily="49" charset="-122"/>
            </a:endParaRPr>
          </a:p>
        </p:txBody>
      </p:sp>
      <p:pic>
        <p:nvPicPr>
          <p:cNvPr id="9" name="图片 8"/>
          <p:cNvPicPr/>
          <p:nvPr/>
        </p:nvPicPr>
        <p:blipFill>
          <a:blip r:embed="rId3"/>
          <a:stretch>
            <a:fillRect/>
          </a:stretch>
        </p:blipFill>
        <p:spPr>
          <a:xfrm>
            <a:off x="4494530" y="4050030"/>
            <a:ext cx="2181860" cy="2743200"/>
          </a:xfrm>
          <a:prstGeom prst="rect">
            <a:avLst/>
          </a:prstGeom>
          <a:noFill/>
          <a:ln w="9525">
            <a:noFill/>
          </a:ln>
        </p:spPr>
      </p:pic>
      <p:pic>
        <p:nvPicPr>
          <p:cNvPr id="10" name="图片 9"/>
          <p:cNvPicPr/>
          <p:nvPr/>
        </p:nvPicPr>
        <p:blipFill>
          <a:blip r:embed="rId4"/>
          <a:stretch>
            <a:fillRect/>
          </a:stretch>
        </p:blipFill>
        <p:spPr>
          <a:xfrm>
            <a:off x="1424940" y="4127500"/>
            <a:ext cx="2157095" cy="2575560"/>
          </a:xfrm>
          <a:prstGeom prst="rect">
            <a:avLst/>
          </a:prstGeom>
          <a:noFill/>
          <a:ln w="9525">
            <a:noFill/>
          </a:ln>
        </p:spPr>
      </p:pic>
      <p:sp>
        <p:nvSpPr>
          <p:cNvPr id="11" name="矩形 10"/>
          <p:cNvSpPr/>
          <p:nvPr/>
        </p:nvSpPr>
        <p:spPr>
          <a:xfrm>
            <a:off x="457571" y="1095435"/>
            <a:ext cx="5541902" cy="584775"/>
          </a:xfrm>
          <a:prstGeom prst="rect">
            <a:avLst/>
          </a:prstGeom>
        </p:spPr>
        <p:style>
          <a:lnRef idx="0">
            <a:srgbClr val="FFFFFF"/>
          </a:lnRef>
          <a:fillRef idx="1">
            <a:schemeClr val="accent1"/>
          </a:fillRef>
          <a:effectRef idx="0">
            <a:srgbClr val="FFFFFF"/>
          </a:effectRef>
          <a:fontRef idx="minor">
            <a:schemeClr val="lt1"/>
          </a:fontRef>
        </p:style>
        <p:txBody>
          <a:bodyPr wrap="none">
            <a:spAutoFit/>
          </a:bodyPr>
          <a:lstStyle/>
          <a:p>
            <a:pPr>
              <a:spcBef>
                <a:spcPct val="0"/>
              </a:spcBef>
              <a:buNone/>
            </a:pPr>
            <a:r>
              <a:rPr lang="en-US" altLang="zh-CN" sz="3200" b="1" dirty="0" smtClean="0">
                <a:solidFill>
                  <a:schemeClr val="tx1"/>
                </a:solidFill>
                <a:latin typeface="楷体" panose="02010609060101010101" pitchFamily="49" charset="-122"/>
                <a:ea typeface="楷体" panose="02010609060101010101" pitchFamily="49" charset="-122"/>
              </a:rPr>
              <a:t>1.</a:t>
            </a:r>
            <a:r>
              <a:rPr lang="zh-CN" altLang="en-US" sz="3200" b="1" dirty="0" smtClean="0">
                <a:solidFill>
                  <a:schemeClr val="tx1"/>
                </a:solidFill>
                <a:latin typeface="楷体" panose="02010609060101010101" pitchFamily="49" charset="-122"/>
                <a:ea typeface="楷体" panose="02010609060101010101" pitchFamily="49" charset="-122"/>
              </a:rPr>
              <a:t>新民主主义革命的指导思想</a:t>
            </a:r>
            <a:endParaRPr lang="zh-CN" altLang="en-US" sz="3200" b="1" dirty="0" smtClean="0">
              <a:solidFill>
                <a:schemeClr val="tx1"/>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bldLvl="0" animBg="1"/>
      <p:bldP spid="11" grpId="0" bldLvl="0" animBg="1"/>
    </p:bldLst>
  </p:timing>
</p:sld>
</file>

<file path=ppt/tags/tag1.xml><?xml version="1.0" encoding="utf-8"?>
<p:tagLst xmlns:p="http://schemas.openxmlformats.org/presentationml/2006/main">
  <p:tag name="AS_UNIQUEID" val="3476"/>
</p:tagLst>
</file>

<file path=ppt/tags/tag10.xml><?xml version="1.0" encoding="utf-8"?>
<p:tagLst xmlns:p="http://schemas.openxmlformats.org/presentationml/2006/main">
  <p:tag name="AS_UNIQUEID" val="597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00.xml><?xml version="1.0" encoding="utf-8"?>
<p:tagLst xmlns:p="http://schemas.openxmlformats.org/presentationml/2006/main">
  <p:tag name="AS_UNIQUEID" val="348"/>
</p:tagLst>
</file>

<file path=ppt/tags/tag101.xml><?xml version="1.0" encoding="utf-8"?>
<p:tagLst xmlns:p="http://schemas.openxmlformats.org/presentationml/2006/main">
  <p:tag name="AS_UNIQUEID" val="352"/>
</p:tagLst>
</file>

<file path=ppt/tags/tag102.xml><?xml version="1.0" encoding="utf-8"?>
<p:tagLst xmlns:p="http://schemas.openxmlformats.org/presentationml/2006/main">
  <p:tag name="AS_UNIQUEID" val="349"/>
</p:tagLst>
</file>

<file path=ppt/tags/tag103.xml><?xml version="1.0" encoding="utf-8"?>
<p:tagLst xmlns:p="http://schemas.openxmlformats.org/presentationml/2006/main">
  <p:tag name="AS_UNIQUEID" val="350"/>
</p:tagLst>
</file>

<file path=ppt/tags/tag104.xml><?xml version="1.0" encoding="utf-8"?>
<p:tagLst xmlns:p="http://schemas.openxmlformats.org/presentationml/2006/main">
  <p:tag name="AS_UNIQUEID" val="351"/>
</p:tagLst>
</file>

<file path=ppt/tags/tag105.xml><?xml version="1.0" encoding="utf-8"?>
<p:tagLst xmlns:p="http://schemas.openxmlformats.org/presentationml/2006/main">
  <p:tag name="AS_UNIQUEID" val="4022"/>
</p:tagLst>
</file>

<file path=ppt/tags/tag106.xml><?xml version="1.0" encoding="utf-8"?>
<p:tagLst xmlns:p="http://schemas.openxmlformats.org/presentationml/2006/main">
  <p:tag name="AS_UNIQUEID" val="382"/>
</p:tagLst>
</file>

<file path=ppt/tags/tag107.xml><?xml version="1.0" encoding="utf-8"?>
<p:tagLst xmlns:p="http://schemas.openxmlformats.org/presentationml/2006/main">
  <p:tag name="AS_UNIQUEID" val="383"/>
</p:tagLst>
</file>

<file path=ppt/tags/tag108.xml><?xml version="1.0" encoding="utf-8"?>
<p:tagLst xmlns:p="http://schemas.openxmlformats.org/presentationml/2006/main">
  <p:tag name="AS_UNIQUEID" val="384"/>
</p:tagLst>
</file>

<file path=ppt/tags/tag109.xml><?xml version="1.0" encoding="utf-8"?>
<p:tagLst xmlns:p="http://schemas.openxmlformats.org/presentationml/2006/main">
  <p:tag name="AS_UNIQUEID" val="383"/>
</p:tagLst>
</file>

<file path=ppt/tags/tag11.xml><?xml version="1.0" encoding="utf-8"?>
<p:tagLst xmlns:p="http://schemas.openxmlformats.org/presentationml/2006/main">
  <p:tag name="AS_UNIQUEID" val="597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10.xml><?xml version="1.0" encoding="utf-8"?>
<p:tagLst xmlns:p="http://schemas.openxmlformats.org/presentationml/2006/main">
  <p:tag name="AS_UNIQUEID" val="386"/>
</p:tagLst>
</file>

<file path=ppt/tags/tag111.xml><?xml version="1.0" encoding="utf-8"?>
<p:tagLst xmlns:p="http://schemas.openxmlformats.org/presentationml/2006/main">
  <p:tag name="AS_UNIQUEID" val="383"/>
</p:tagLst>
</file>

<file path=ppt/tags/tag112.xml><?xml version="1.0" encoding="utf-8"?>
<p:tagLst xmlns:p="http://schemas.openxmlformats.org/presentationml/2006/main">
  <p:tag name="AS_UNIQUEID" val="383"/>
</p:tagLst>
</file>

<file path=ppt/tags/tag113.xml><?xml version="1.0" encoding="utf-8"?>
<p:tagLst xmlns:p="http://schemas.openxmlformats.org/presentationml/2006/main">
  <p:tag name="AS_UNIQUEID" val="388"/>
</p:tagLst>
</file>

<file path=ppt/tags/tag114.xml><?xml version="1.0" encoding="utf-8"?>
<p:tagLst xmlns:p="http://schemas.openxmlformats.org/presentationml/2006/main">
  <p:tag name="AS_UNIQUEID" val="377"/>
</p:tagLst>
</file>

<file path=ppt/tags/tag115.xml><?xml version="1.0" encoding="utf-8"?>
<p:tagLst xmlns:p="http://schemas.openxmlformats.org/presentationml/2006/main">
  <p:tag name="AS_UNIQUEID" val="378"/>
</p:tagLst>
</file>

<file path=ppt/tags/tag116.xml><?xml version="1.0" encoding="utf-8"?>
<p:tagLst xmlns:p="http://schemas.openxmlformats.org/presentationml/2006/main">
  <p:tag name="AS_UNIQUEID" val="357"/>
</p:tagLst>
</file>

<file path=ppt/tags/tag117.xml><?xml version="1.0" encoding="utf-8"?>
<p:tagLst xmlns:p="http://schemas.openxmlformats.org/presentationml/2006/main">
  <p:tag name="AS_UNIQUEID" val="358"/>
</p:tagLst>
</file>

<file path=ppt/tags/tag118.xml><?xml version="1.0" encoding="utf-8"?>
<p:tagLst xmlns:p="http://schemas.openxmlformats.org/presentationml/2006/main">
  <p:tag name="AS_UNIQUEID" val="359"/>
</p:tagLst>
</file>

<file path=ppt/tags/tag119.xml><?xml version="1.0" encoding="utf-8"?>
<p:tagLst xmlns:p="http://schemas.openxmlformats.org/presentationml/2006/main">
  <p:tag name="AS_UNIQUEID" val="360"/>
</p:tagLst>
</file>

<file path=ppt/tags/tag12.xml><?xml version="1.0" encoding="utf-8"?>
<p:tagLst xmlns:p="http://schemas.openxmlformats.org/presentationml/2006/main">
  <p:tag name="AS_UNIQUEID" val="6042"/>
  <p:tag name="KSO_WM_UNIT_PLACING_PICTURE_USER_VIEWPORT" val="{&quot;height&quot;:5829,&quot;width&quot;:10229}"/>
</p:tagLst>
</file>

<file path=ppt/tags/tag120.xml><?xml version="1.0" encoding="utf-8"?>
<p:tagLst xmlns:p="http://schemas.openxmlformats.org/presentationml/2006/main">
  <p:tag name="AS_UNIQUEID" val="361"/>
</p:tagLst>
</file>

<file path=ppt/tags/tag121.xml><?xml version="1.0" encoding="utf-8"?>
<p:tagLst xmlns:p="http://schemas.openxmlformats.org/presentationml/2006/main">
  <p:tag name="AS_UNIQUEID" val="362"/>
</p:tagLst>
</file>

<file path=ppt/tags/tag122.xml><?xml version="1.0" encoding="utf-8"?>
<p:tagLst xmlns:p="http://schemas.openxmlformats.org/presentationml/2006/main">
  <p:tag name="AS_UNIQUEID" val="363"/>
</p:tagLst>
</file>

<file path=ppt/tags/tag123.xml><?xml version="1.0" encoding="utf-8"?>
<p:tagLst xmlns:p="http://schemas.openxmlformats.org/presentationml/2006/main">
  <p:tag name="AS_UNIQUEID" val="364"/>
</p:tagLst>
</file>

<file path=ppt/tags/tag124.xml><?xml version="1.0" encoding="utf-8"?>
<p:tagLst xmlns:p="http://schemas.openxmlformats.org/presentationml/2006/main">
  <p:tag name="AS_UNIQUEID" val="366"/>
</p:tagLst>
</file>

<file path=ppt/tags/tag125.xml><?xml version="1.0" encoding="utf-8"?>
<p:tagLst xmlns:p="http://schemas.openxmlformats.org/presentationml/2006/main">
  <p:tag name="AS_UNIQUEID" val="368"/>
</p:tagLst>
</file>

<file path=ppt/tags/tag126.xml><?xml version="1.0" encoding="utf-8"?>
<p:tagLst xmlns:p="http://schemas.openxmlformats.org/presentationml/2006/main">
  <p:tag name="AS_UNIQUEID" val="365"/>
</p:tagLst>
</file>

<file path=ppt/tags/tag127.xml><?xml version="1.0" encoding="utf-8"?>
<p:tagLst xmlns:p="http://schemas.openxmlformats.org/presentationml/2006/main">
  <p:tag name="AS_UNIQUEID" val="369"/>
</p:tagLst>
</file>

<file path=ppt/tags/tag128.xml><?xml version="1.0" encoding="utf-8"?>
<p:tagLst xmlns:p="http://schemas.openxmlformats.org/presentationml/2006/main">
  <p:tag name="AS_UNIQUEID" val="372"/>
</p:tagLst>
</file>

<file path=ppt/tags/tag129.xml><?xml version="1.0" encoding="utf-8"?>
<p:tagLst xmlns:p="http://schemas.openxmlformats.org/presentationml/2006/main">
  <p:tag name="AS_UNIQUEID" val="374"/>
</p:tagLst>
</file>

<file path=ppt/tags/tag13.xml><?xml version="1.0" encoding="utf-8"?>
<p:tagLst xmlns:p="http://schemas.openxmlformats.org/presentationml/2006/main">
  <p:tag name="AS_UNIQUEID" val="6043"/>
  <p:tag name="KSO_WM_UNIT_PLACING_PICTURE_USER_VIEWPORT" val="{&quot;height&quot;:5829,&quot;width&quot;:10229}"/>
</p:tagLst>
</file>

<file path=ppt/tags/tag130.xml><?xml version="1.0" encoding="utf-8"?>
<p:tagLst xmlns:p="http://schemas.openxmlformats.org/presentationml/2006/main">
  <p:tag name="AS_UNIQUEID" val="375"/>
</p:tagLst>
</file>

<file path=ppt/tags/tag131.xml><?xml version="1.0" encoding="utf-8"?>
<p:tagLst xmlns:p="http://schemas.openxmlformats.org/presentationml/2006/main">
  <p:tag name="AS_UNIQUEID" val="376"/>
</p:tagLst>
</file>

<file path=ppt/tags/tag132.xml><?xml version="1.0" encoding="utf-8"?>
<p:tagLst xmlns:p="http://schemas.openxmlformats.org/presentationml/2006/main">
  <p:tag name="AS_UNIQUEID" val="379"/>
</p:tagLst>
</file>

<file path=ppt/tags/tag133.xml><?xml version="1.0" encoding="utf-8"?>
<p:tagLst xmlns:p="http://schemas.openxmlformats.org/presentationml/2006/main">
  <p:tag name="AS_UNIQUEID" val="371"/>
</p:tagLst>
</file>

<file path=ppt/tags/tag134.xml><?xml version="1.0" encoding="utf-8"?>
<p:tagLst xmlns:p="http://schemas.openxmlformats.org/presentationml/2006/main">
  <p:tag name="AS_UNIQUEID" val="373"/>
</p:tagLst>
</file>

<file path=ppt/tags/tag135.xml><?xml version="1.0" encoding="utf-8"?>
<p:tagLst xmlns:p="http://schemas.openxmlformats.org/presentationml/2006/main">
  <p:tag name="AS_UNIQUEID" val="367"/>
</p:tagLst>
</file>

<file path=ppt/tags/tag136.xml><?xml version="1.0" encoding="utf-8"?>
<p:tagLst xmlns:p="http://schemas.openxmlformats.org/presentationml/2006/main">
  <p:tag name="AS_UNIQUEID" val="370"/>
</p:tagLst>
</file>

<file path=ppt/tags/tag137.xml><?xml version="1.0" encoding="utf-8"?>
<p:tagLst xmlns:p="http://schemas.openxmlformats.org/presentationml/2006/main">
  <p:tag name="AS_UNIQUEID" val="6256"/>
</p:tagLst>
</file>

<file path=ppt/tags/tag138.xml><?xml version="1.0" encoding="utf-8"?>
<p:tagLst xmlns:p="http://schemas.openxmlformats.org/presentationml/2006/main">
  <p:tag name="KSO_WM_SPECIAL_SOURCE" val="bdnull"/>
</p:tagLst>
</file>

<file path=ppt/tags/tag139.xml><?xml version="1.0" encoding="utf-8"?>
<p:tagLst xmlns:p="http://schemas.openxmlformats.org/presentationml/2006/main">
  <p:tag name="AS_UNIQUEID" val="4022"/>
</p:tagLst>
</file>

<file path=ppt/tags/tag14.xml><?xml version="1.0" encoding="utf-8"?>
<p:tagLst xmlns:p="http://schemas.openxmlformats.org/presentationml/2006/main">
  <p:tag name="AS_UNIQUEID" val="6034"/>
</p:tagLst>
</file>

<file path=ppt/tags/tag140.xml><?xml version="1.0" encoding="utf-8"?>
<p:tagLst xmlns:p="http://schemas.openxmlformats.org/presentationml/2006/main">
  <p:tag name="AS_UNIQUEID" val="6256"/>
</p:tagLst>
</file>

<file path=ppt/tags/tag141.xml><?xml version="1.0" encoding="utf-8"?>
<p:tagLst xmlns:p="http://schemas.openxmlformats.org/presentationml/2006/main">
  <p:tag name="AS_UNIQUEID" val="415"/>
</p:tagLst>
</file>

<file path=ppt/tags/tag142.xml><?xml version="1.0" encoding="utf-8"?>
<p:tagLst xmlns:p="http://schemas.openxmlformats.org/presentationml/2006/main">
  <p:tag name="AS_UNIQUEID" val="416"/>
</p:tagLst>
</file>

<file path=ppt/tags/tag143.xml><?xml version="1.0" encoding="utf-8"?>
<p:tagLst xmlns:p="http://schemas.openxmlformats.org/presentationml/2006/main">
  <p:tag name="AS_UNIQUEID" val="417"/>
</p:tagLst>
</file>

<file path=ppt/tags/tag144.xml><?xml version="1.0" encoding="utf-8"?>
<p:tagLst xmlns:p="http://schemas.openxmlformats.org/presentationml/2006/main">
  <p:tag name="AS_UNIQUEID" val="419"/>
</p:tagLst>
</file>

<file path=ppt/tags/tag145.xml><?xml version="1.0" encoding="utf-8"?>
<p:tagLst xmlns:p="http://schemas.openxmlformats.org/presentationml/2006/main">
  <p:tag name="AS_UNIQUEID" val="416"/>
</p:tagLst>
</file>

<file path=ppt/tags/tag146.xml><?xml version="1.0" encoding="utf-8"?>
<p:tagLst xmlns:p="http://schemas.openxmlformats.org/presentationml/2006/main">
  <p:tag name="AS_UNIQUEID" val="421"/>
</p:tagLst>
</file>

<file path=ppt/tags/tag147.xml><?xml version="1.0" encoding="utf-8"?>
<p:tagLst xmlns:p="http://schemas.openxmlformats.org/presentationml/2006/main">
  <p:tag name="AS_UNIQUEID" val="416"/>
</p:tagLst>
</file>

<file path=ppt/tags/tag148.xml><?xml version="1.0" encoding="utf-8"?>
<p:tagLst xmlns:p="http://schemas.openxmlformats.org/presentationml/2006/main">
  <p:tag name="AS_UNIQUEID" val="423"/>
</p:tagLst>
</file>

<file path=ppt/tags/tag149.xml><?xml version="1.0" encoding="utf-8"?>
<p:tagLst xmlns:p="http://schemas.openxmlformats.org/presentationml/2006/main">
  <p:tag name="AS_UNIQUEID" val="416"/>
</p:tagLst>
</file>

<file path=ppt/tags/tag15.xml><?xml version="1.0" encoding="utf-8"?>
<p:tagLst xmlns:p="http://schemas.openxmlformats.org/presentationml/2006/main">
  <p:tag name="AS_UNIQUEID" val="590"/>
</p:tagLst>
</file>

<file path=ppt/tags/tag150.xml><?xml version="1.0" encoding="utf-8"?>
<p:tagLst xmlns:p="http://schemas.openxmlformats.org/presentationml/2006/main">
  <p:tag name="AS_UNIQUEID" val="423"/>
</p:tagLst>
</file>

<file path=ppt/tags/tag151.xml><?xml version="1.0" encoding="utf-8"?>
<p:tagLst xmlns:p="http://schemas.openxmlformats.org/presentationml/2006/main">
  <p:tag name="AS_UNIQUEID" val="416"/>
</p:tagLst>
</file>

<file path=ppt/tags/tag152.xml><?xml version="1.0" encoding="utf-8"?>
<p:tagLst xmlns:p="http://schemas.openxmlformats.org/presentationml/2006/main">
  <p:tag name="AS_UNIQUEID" val="427"/>
</p:tagLst>
</file>

<file path=ppt/tags/tag153.xml><?xml version="1.0" encoding="utf-8"?>
<p:tagLst xmlns:p="http://schemas.openxmlformats.org/presentationml/2006/main">
  <p:tag name="KSO_WM_SPECIAL_SOURCE" val="bdnull"/>
</p:tagLst>
</file>

<file path=ppt/tags/tag154.xml><?xml version="1.0" encoding="utf-8"?>
<p:tagLst xmlns:p="http://schemas.openxmlformats.org/presentationml/2006/main">
  <p:tag name="AS_UNIQUEID" val="4898"/>
</p:tagLst>
</file>

<file path=ppt/tags/tag155.xml><?xml version="1.0" encoding="utf-8"?>
<p:tagLst xmlns:p="http://schemas.openxmlformats.org/presentationml/2006/main">
  <p:tag name="AS_UNIQUEID" val="4899"/>
</p:tagLst>
</file>

<file path=ppt/tags/tag156.xml><?xml version="1.0" encoding="utf-8"?>
<p:tagLst xmlns:p="http://schemas.openxmlformats.org/presentationml/2006/main">
  <p:tag name="AS_UNIQUEID" val="4900"/>
</p:tagLst>
</file>

<file path=ppt/tags/tag157.xml><?xml version="1.0" encoding="utf-8"?>
<p:tagLst xmlns:p="http://schemas.openxmlformats.org/presentationml/2006/main">
  <p:tag name="AS_UNIQUEID" val="4022"/>
</p:tagLst>
</file>

<file path=ppt/tags/tag158.xml><?xml version="1.0" encoding="utf-8"?>
<p:tagLst xmlns:p="http://schemas.openxmlformats.org/presentationml/2006/main">
  <p:tag name="AS_UNIQUEID" val="6256"/>
</p:tagLst>
</file>

<file path=ppt/tags/tag159.xml><?xml version="1.0" encoding="utf-8"?>
<p:tagLst xmlns:p="http://schemas.openxmlformats.org/presentationml/2006/main">
  <p:tag name="KSO_WM_UNIT_TABLE_BEAUTIFY" val="smartTable{6b9bc16a-0e5f-4e2b-86ff-1ea58834548f}"/>
  <p:tag name="TABLE_ENDDRAG_ORIGIN_RECT" val="732*306"/>
  <p:tag name="TABLE_ENDDRAG_RECT" val="94*125*732*306"/>
</p:tagLst>
</file>

<file path=ppt/tags/tag16.xml><?xml version="1.0" encoding="utf-8"?>
<p:tagLst xmlns:p="http://schemas.openxmlformats.org/presentationml/2006/main">
  <p:tag name="KSO_WM_UNIT_PLACING_PICTURE_USER_VIEWPORT" val="{&quot;height&quot;:1074,&quot;width&quot;:18778}"/>
</p:tagLst>
</file>

<file path=ppt/tags/tag160.xml><?xml version="1.0" encoding="utf-8"?>
<p:tagLst xmlns:p="http://schemas.openxmlformats.org/presentationml/2006/main">
  <p:tag name="AS_UNIQUEID" val="4022"/>
</p:tagLst>
</file>

<file path=ppt/tags/tag161.xml><?xml version="1.0" encoding="utf-8"?>
<p:tagLst xmlns:p="http://schemas.openxmlformats.org/presentationml/2006/main">
  <p:tag name="AS_UNIQUEID" val="2278"/>
</p:tagLst>
</file>

<file path=ppt/tags/tag162.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63.xml><?xml version="1.0" encoding="utf-8"?>
<p:tagLst xmlns:p="http://schemas.openxmlformats.org/presentationml/2006/main">
  <p:tag name="AS_UNIQUEID" val="6649"/>
</p:tagLst>
</file>

<file path=ppt/tags/tag164.xml><?xml version="1.0" encoding="utf-8"?>
<p:tagLst xmlns:p="http://schemas.openxmlformats.org/presentationml/2006/main">
  <p:tag name="KSO_WM_BEAUTIFY_FLAG" val="#wm#"/>
  <p:tag name="KSO_WM_TEMPLATE_CATEGORY" val="custom"/>
  <p:tag name="KSO_WM_TEMPLATE_INDEX" val="20205081"/>
</p:tagLst>
</file>

<file path=ppt/tags/tag165.xml><?xml version="1.0" encoding="utf-8"?>
<p:tagLst xmlns:p="http://schemas.openxmlformats.org/presentationml/2006/main">
  <p:tag name="AS_UNIQUEID" val="4022"/>
</p:tagLst>
</file>

<file path=ppt/tags/tag166.xml><?xml version="1.0" encoding="utf-8"?>
<p:tagLst xmlns:p="http://schemas.openxmlformats.org/presentationml/2006/main">
  <p:tag name="AS_UNIQUEID" val="34"/>
  <p:tag name="KSO_WM_BEAUTIFY_FLAG" val="#wm#"/>
  <p:tag name="KSO_WM_TAG_VERSION" val="1.0"/>
  <p:tag name="KSO_WM_TEMPLATE_CATEGORY" val="custom"/>
  <p:tag name="KSO_WM_TEMPLATE_INDEX" val="20200212"/>
  <p:tag name="KSO_WM_UNIT_COMPATIBLE" val="0"/>
  <p:tag name="KSO_WM_UNIT_DIAGRAM_ISNUMVISUAL" val="0"/>
  <p:tag name="KSO_WM_UNIT_DIAGRAM_ISREFERUNIT" val="0"/>
  <p:tag name="KSO_WM_UNIT_HIGHLIGHT" val="0"/>
  <p:tag name="KSO_WM_UNIT_ID" val="custom20200212_10*a*1"/>
  <p:tag name="KSO_WM_UNIT_INDEX" val="1"/>
  <p:tag name="KSO_WM_UNIT_ISCONTENTSTITLE" val="0"/>
  <p:tag name="KSO_WM_UNIT_ISNUMDGMTITLE" val="0"/>
  <p:tag name="KSO_WM_UNIT_LAYERLEVEL" val="1"/>
  <p:tag name="KSO_WM_UNIT_NOCLEAR" val="0"/>
  <p:tag name="KSO_WM_UNIT_PRESET_TEXT" val="单击此处添加标题"/>
  <p:tag name="KSO_WM_UNIT_TYPE" val="a"/>
  <p:tag name="KSO_WM_UNIT_VALUE" val="30"/>
</p:tagLst>
</file>

<file path=ppt/tags/tag167.xml><?xml version="1.0" encoding="utf-8"?>
<p:tagLst xmlns:p="http://schemas.openxmlformats.org/presentationml/2006/main">
  <p:tag name="AS_UNIQUEID" val="919"/>
  <p:tag name="KSO_WM_BEAUTIFY_FLAG" val="#wm#"/>
  <p:tag name="KSO_WM_DIAGRAM_GROUP_CODE" val="m1-2"/>
  <p:tag name="KSO_WM_TAG_VERSION" val="1.0"/>
  <p:tag name="KSO_WM_TEMPLATE_CATEGORY" val="custom"/>
  <p:tag name="KSO_WM_TEMPLATE_INDEX" val="20207613"/>
  <p:tag name="KSO_WM_UNIT_COMPATIBLE" val="0"/>
  <p:tag name="KSO_WM_UNIT_DIAGRAM_ISNUMVISUAL" val="0"/>
  <p:tag name="KSO_WM_UNIT_DIAGRAM_ISREFERUNIT" val="0"/>
  <p:tag name="KSO_WM_UNIT_HIGHLIGHT" val="0"/>
  <p:tag name="KSO_WM_UNIT_ID" val="custom20207613_11*m_h_f*1_1_1"/>
  <p:tag name="KSO_WM_UNIT_INDEX" val="1_1_1"/>
  <p:tag name="KSO_WM_UNIT_LAYERLEVEL" val="1_1_1"/>
  <p:tag name="KSO_WM_UNIT_NOCLEAR" val="0"/>
  <p:tag name="KSO_WM_UNIT_PRESET_TEXT" val="在此录入上述图表的综合描述说明，在此录入上述图表的综合描述说明，在此录入上述图表的综合描述说明，在此录入上述图表的综合描述说明。"/>
  <p:tag name="KSO_WM_UNIT_SUBTYPE" val="a"/>
  <p:tag name="KSO_WM_UNIT_TEXT_FILL_FORE_SCHEMECOLOR_INDEX" val="13"/>
  <p:tag name="KSO_WM_UNIT_TEXT_FILL_TYPE" val="1"/>
  <p:tag name="KSO_WM_UNIT_TYPE" val="m_h_f"/>
  <p:tag name="KSO_WM_UNIT_USESOURCEFORMAT_APPLY" val="1"/>
  <p:tag name="KSO_WM_UNIT_VALUE" val="66"/>
</p:tagLst>
</file>

<file path=ppt/tags/tag168.xml><?xml version="1.0" encoding="utf-8"?>
<p:tagLst xmlns:p="http://schemas.openxmlformats.org/presentationml/2006/main">
  <p:tag name="AS_UNIQUEID" val="931"/>
  <p:tag name="KSO_WM_BEAUTIFY_FLAG" val="#wm#"/>
  <p:tag name="KSO_WM_DIAGRAM_GROUP_CODE" val="m1-2"/>
  <p:tag name="KSO_WM_TAG_VERSION" val="1.0"/>
  <p:tag name="KSO_WM_TEMPLATE_CATEGORY" val="custom"/>
  <p:tag name="KSO_WM_TEMPLATE_INDEX" val="20207613"/>
  <p:tag name="KSO_WM_UNIT_COMPATIBLE" val="0"/>
  <p:tag name="KSO_WM_UNIT_DIAGRAM_ISNUMVISUAL" val="0"/>
  <p:tag name="KSO_WM_UNIT_DIAGRAM_ISREFERUNIT" val="0"/>
  <p:tag name="KSO_WM_UNIT_HIGHLIGHT" val="0"/>
  <p:tag name="KSO_WM_UNIT_ID" val="custom20207613_11*m_h_f*1_2_1"/>
  <p:tag name="KSO_WM_UNIT_INDEX" val="1_2_1"/>
  <p:tag name="KSO_WM_UNIT_LAYERLEVEL" val="1_1_1"/>
  <p:tag name="KSO_WM_UNIT_NOCLEAR" val="0"/>
  <p:tag name="KSO_WM_UNIT_PRESET_TEXT" val="在此录入上述图表的综合描述说明，在此录入上述图表的综合描述说明，在此录入上述图表的综合描述说明，在此录入上述图表的综合描述说明。"/>
  <p:tag name="KSO_WM_UNIT_SUBTYPE" val="a"/>
  <p:tag name="KSO_WM_UNIT_TEXT_FILL_FORE_SCHEMECOLOR_INDEX" val="13"/>
  <p:tag name="KSO_WM_UNIT_TEXT_FILL_TYPE" val="1"/>
  <p:tag name="KSO_WM_UNIT_TYPE" val="m_h_f"/>
  <p:tag name="KSO_WM_UNIT_USESOURCEFORMAT_APPLY" val="1"/>
  <p:tag name="KSO_WM_UNIT_VALUE" val="66"/>
</p:tagLst>
</file>

<file path=ppt/tags/tag169.xml><?xml version="1.0" encoding="utf-8"?>
<p:tagLst xmlns:p="http://schemas.openxmlformats.org/presentationml/2006/main">
  <p:tag name="AS_UNIQUEID" val="933"/>
  <p:tag name="KSO_WM_BEAUTIFY_FLAG" val="#wm#"/>
  <p:tag name="KSO_WM_DIAGRAM_GROUP_CODE" val="m1-2"/>
  <p:tag name="KSO_WM_TAG_VERSION" val="1.0"/>
  <p:tag name="KSO_WM_TEMPLATE_CATEGORY" val="custom"/>
  <p:tag name="KSO_WM_TEMPLATE_INDEX" val="20207613"/>
  <p:tag name="KSO_WM_UNIT_COMPATIBLE" val="0"/>
  <p:tag name="KSO_WM_UNIT_DIAGRAM_ISNUMVISUAL" val="0"/>
  <p:tag name="KSO_WM_UNIT_DIAGRAM_ISREFERUNIT" val="0"/>
  <p:tag name="KSO_WM_UNIT_HIGHLIGHT" val="0"/>
  <p:tag name="KSO_WM_UNIT_ID" val="custom20207613_11*m_h_f*1_3_1"/>
  <p:tag name="KSO_WM_UNIT_INDEX" val="1_3_1"/>
  <p:tag name="KSO_WM_UNIT_LAYERLEVEL" val="1_1_1"/>
  <p:tag name="KSO_WM_UNIT_NOCLEAR" val="0"/>
  <p:tag name="KSO_WM_UNIT_PRESET_TEXT" val="在此录入上述图表的综合描述说明，在此录入上述图表的综合描述说明，在此录入上述图表的综合描述说明，在此录入上述图表的综合描述说明。"/>
  <p:tag name="KSO_WM_UNIT_SUBTYPE" val="a"/>
  <p:tag name="KSO_WM_UNIT_TEXT_FILL_FORE_SCHEMECOLOR_INDEX" val="13"/>
  <p:tag name="KSO_WM_UNIT_TEXT_FILL_TYPE" val="1"/>
  <p:tag name="KSO_WM_UNIT_TYPE" val="m_h_f"/>
  <p:tag name="KSO_WM_UNIT_USESOURCEFORMAT_APPLY" val="1"/>
  <p:tag name="KSO_WM_UNIT_VALUE" val="66"/>
</p:tagLst>
</file>

<file path=ppt/tags/tag17.xml><?xml version="1.0" encoding="utf-8"?>
<p:tagLst xmlns:p="http://schemas.openxmlformats.org/presentationml/2006/main">
  <p:tag name="AS_UNIQUEID" val="7"/>
</p:tagLst>
</file>

<file path=ppt/tags/tag170.xml><?xml version="1.0" encoding="utf-8"?>
<p:tagLst xmlns:p="http://schemas.openxmlformats.org/presentationml/2006/main">
  <p:tag name="AS_UNIQUEID" val="34"/>
  <p:tag name="KSO_WM_BEAUTIFY_FLAG" val="#wm#"/>
  <p:tag name="KSO_WM_TAG_VERSION" val="1.0"/>
  <p:tag name="KSO_WM_TEMPLATE_CATEGORY" val="custom"/>
  <p:tag name="KSO_WM_TEMPLATE_INDEX" val="20200212"/>
  <p:tag name="KSO_WM_UNIT_COMPATIBLE" val="0"/>
  <p:tag name="KSO_WM_UNIT_DIAGRAM_ISNUMVISUAL" val="0"/>
  <p:tag name="KSO_WM_UNIT_DIAGRAM_ISREFERUNIT" val="0"/>
  <p:tag name="KSO_WM_UNIT_HIGHLIGHT" val="0"/>
  <p:tag name="KSO_WM_UNIT_ID" val="custom20200212_10*a*1"/>
  <p:tag name="KSO_WM_UNIT_INDEX" val="1"/>
  <p:tag name="KSO_WM_UNIT_ISCONTENTSTITLE" val="0"/>
  <p:tag name="KSO_WM_UNIT_ISNUMDGMTITLE" val="0"/>
  <p:tag name="KSO_WM_UNIT_LAYERLEVEL" val="1"/>
  <p:tag name="KSO_WM_UNIT_NOCLEAR" val="0"/>
  <p:tag name="KSO_WM_UNIT_PRESET_TEXT" val="单击此处添加标题"/>
  <p:tag name="KSO_WM_UNIT_TYPE" val="a"/>
  <p:tag name="KSO_WM_UNIT_VALUE" val="30"/>
</p:tagLst>
</file>

<file path=ppt/tags/tag171.xml><?xml version="1.0" encoding="utf-8"?>
<p:tagLst xmlns:p="http://schemas.openxmlformats.org/presentationml/2006/main">
  <p:tag name="KSO_WM_BEAUTIFY_FLAG" val="#wm#"/>
  <p:tag name="KSO_WM_TEMPLATE_CATEGORY" val="custom"/>
  <p:tag name="KSO_WM_TEMPLATE_INDEX" val="20205081"/>
</p:tagLst>
</file>

<file path=ppt/tags/tag172.xml><?xml version="1.0" encoding="utf-8"?>
<p:tagLst xmlns:p="http://schemas.openxmlformats.org/presentationml/2006/main">
  <p:tag name="AS_UNIQUEID" val="4022"/>
</p:tagLst>
</file>

<file path=ppt/tags/tag173.xml><?xml version="1.0" encoding="utf-8"?>
<p:tagLst xmlns:p="http://schemas.openxmlformats.org/presentationml/2006/main">
  <p:tag name="AS_UNIQUEID" val="4075"/>
</p:tagLst>
</file>

<file path=ppt/tags/tag174.xml><?xml version="1.0" encoding="utf-8"?>
<p:tagLst xmlns:p="http://schemas.openxmlformats.org/presentationml/2006/main">
  <p:tag name="AS_UNIQUEID" val="4076"/>
</p:tagLst>
</file>

<file path=ppt/tags/tag175.xml><?xml version="1.0" encoding="utf-8"?>
<p:tagLst xmlns:p="http://schemas.openxmlformats.org/presentationml/2006/main">
  <p:tag name="AS_UNIQUEID" val="4080"/>
</p:tagLst>
</file>

<file path=ppt/tags/tag176.xml><?xml version="1.0" encoding="utf-8"?>
<p:tagLst xmlns:p="http://schemas.openxmlformats.org/presentationml/2006/main">
  <p:tag name="AS_UNIQUEID" val="6780"/>
</p:tagLst>
</file>

<file path=ppt/tags/tag177.xml><?xml version="1.0" encoding="utf-8"?>
<p:tagLst xmlns:p="http://schemas.openxmlformats.org/presentationml/2006/main">
  <p:tag name="AS_UNIQUEID" val="6781"/>
</p:tagLst>
</file>

<file path=ppt/tags/tag178.xml><?xml version="1.0" encoding="utf-8"?>
<p:tagLst xmlns:p="http://schemas.openxmlformats.org/presentationml/2006/main">
  <p:tag name="AS_UNIQUEID" val="6782"/>
</p:tagLst>
</file>

<file path=ppt/tags/tag179.xml><?xml version="1.0" encoding="utf-8"?>
<p:tagLst xmlns:p="http://schemas.openxmlformats.org/presentationml/2006/main">
  <p:tag name="AS_UNIQUEID" val="2275"/>
</p:tagLst>
</file>

<file path=ppt/tags/tag18.xml><?xml version="1.0" encoding="utf-8"?>
<p:tagLst xmlns:p="http://schemas.openxmlformats.org/presentationml/2006/main">
  <p:tag name="AS_UNIQUEID" val="8"/>
</p:tagLst>
</file>

<file path=ppt/tags/tag180.xml><?xml version="1.0" encoding="utf-8"?>
<p:tagLst xmlns:p="http://schemas.openxmlformats.org/presentationml/2006/main">
  <p:tag name="AS_UNIQUEID" val="2447"/>
</p:tagLst>
</file>

<file path=ppt/tags/tag181.xml><?xml version="1.0" encoding="utf-8"?>
<p:tagLst xmlns:p="http://schemas.openxmlformats.org/presentationml/2006/main">
  <p:tag name="AS_UNIQUEID" val="4086"/>
</p:tagLst>
</file>

<file path=ppt/tags/tag182.xml><?xml version="1.0" encoding="utf-8"?>
<p:tagLst xmlns:p="http://schemas.openxmlformats.org/presentationml/2006/main">
  <p:tag name="AS_UNIQUEID" val="6106"/>
  <p:tag name="KSO_WM_BEAUTIFY_FLAG" val=""/>
</p:tagLst>
</file>

<file path=ppt/tags/tag183.xml><?xml version="1.0" encoding="utf-8"?>
<p:tagLst xmlns:p="http://schemas.openxmlformats.org/presentationml/2006/main">
  <p:tag name="COMMONDATA" val="eyJoZGlkIjoiMzQzZGQ2Y2Q5Y2E4N2FmODJlNmQ5ZGE1YjQ1ZDgzODgifQ=="/>
  <p:tag name="KSO_WPP_MARK_KEY" val="a10ceb56-20df-4395-a6bb-d47aad734131"/>
  <p:tag name="commondata" val="eyJoZGlkIjoiMDAxYTVhMjAwNjZiZDViNzU4MmU3MzNlYzZjNWZjNWQifQ=="/>
</p:tagLst>
</file>

<file path=ppt/tags/tag19.xml><?xml version="1.0" encoding="utf-8"?>
<p:tagLst xmlns:p="http://schemas.openxmlformats.org/presentationml/2006/main">
  <p:tag name="AS_UNIQUEID" val="10"/>
</p:tagLst>
</file>

<file path=ppt/tags/tag2.xml><?xml version="1.0" encoding="utf-8"?>
<p:tagLst xmlns:p="http://schemas.openxmlformats.org/presentationml/2006/main">
  <p:tag name="AS_UNIQUEID" val="3477"/>
</p:tagLst>
</file>

<file path=ppt/tags/tag20.xml><?xml version="1.0" encoding="utf-8"?>
<p:tagLst xmlns:p="http://schemas.openxmlformats.org/presentationml/2006/main">
  <p:tag name="AS_UNIQUEID" val="11"/>
</p:tagLst>
</file>

<file path=ppt/tags/tag21.xml><?xml version="1.0" encoding="utf-8"?>
<p:tagLst xmlns:p="http://schemas.openxmlformats.org/presentationml/2006/main">
  <p:tag name="AS_UNIQUEID" val="12"/>
</p:tagLst>
</file>

<file path=ppt/tags/tag22.xml><?xml version="1.0" encoding="utf-8"?>
<p:tagLst xmlns:p="http://schemas.openxmlformats.org/presentationml/2006/main">
  <p:tag name="AS_UNIQUEID" val="13"/>
</p:tagLst>
</file>

<file path=ppt/tags/tag23.xml><?xml version="1.0" encoding="utf-8"?>
<p:tagLst xmlns:p="http://schemas.openxmlformats.org/presentationml/2006/main">
  <p:tag name="AS_UNIQUEID" val="14"/>
</p:tagLst>
</file>

<file path=ppt/tags/tag24.xml><?xml version="1.0" encoding="utf-8"?>
<p:tagLst xmlns:p="http://schemas.openxmlformats.org/presentationml/2006/main">
  <p:tag name="AS_UNIQUEID" val="15"/>
</p:tagLst>
</file>

<file path=ppt/tags/tag25.xml><?xml version="1.0" encoding="utf-8"?>
<p:tagLst xmlns:p="http://schemas.openxmlformats.org/presentationml/2006/main">
  <p:tag name="AS_UNIQUEID" val="16"/>
</p:tagLst>
</file>

<file path=ppt/tags/tag26.xml><?xml version="1.0" encoding="utf-8"?>
<p:tagLst xmlns:p="http://schemas.openxmlformats.org/presentationml/2006/main">
  <p:tag name="AS_UNIQUEID" val="17"/>
</p:tagLst>
</file>

<file path=ppt/tags/tag27.xml><?xml version="1.0" encoding="utf-8"?>
<p:tagLst xmlns:p="http://schemas.openxmlformats.org/presentationml/2006/main">
  <p:tag name="AS_UNIQUEID" val="18"/>
</p:tagLst>
</file>

<file path=ppt/tags/tag28.xml><?xml version="1.0" encoding="utf-8"?>
<p:tagLst xmlns:p="http://schemas.openxmlformats.org/presentationml/2006/main">
  <p:tag name="AS_UNIQUEID" val="19"/>
</p:tagLst>
</file>

<file path=ppt/tags/tag29.xml><?xml version="1.0" encoding="utf-8"?>
<p:tagLst xmlns:p="http://schemas.openxmlformats.org/presentationml/2006/main">
  <p:tag name="AS_UNIQUEID" val="20"/>
</p:tagLst>
</file>

<file path=ppt/tags/tag3.xml><?xml version="1.0" encoding="utf-8"?>
<p:tagLst xmlns:p="http://schemas.openxmlformats.org/presentationml/2006/main">
  <p:tag name="AS_UNIQUEID" val="3478"/>
</p:tagLst>
</file>

<file path=ppt/tags/tag30.xml><?xml version="1.0" encoding="utf-8"?>
<p:tagLst xmlns:p="http://schemas.openxmlformats.org/presentationml/2006/main">
  <p:tag name="AS_UNIQUEID" val="21"/>
</p:tagLst>
</file>

<file path=ppt/tags/tag31.xml><?xml version="1.0" encoding="utf-8"?>
<p:tagLst xmlns:p="http://schemas.openxmlformats.org/presentationml/2006/main">
  <p:tag name="AS_UNIQUEID" val="22"/>
</p:tagLst>
</file>

<file path=ppt/tags/tag32.xml><?xml version="1.0" encoding="utf-8"?>
<p:tagLst xmlns:p="http://schemas.openxmlformats.org/presentationml/2006/main">
  <p:tag name="AS_UNIQUEID" val="4719"/>
</p:tagLst>
</file>

<file path=ppt/tags/tag33.xml><?xml version="1.0" encoding="utf-8"?>
<p:tagLst xmlns:p="http://schemas.openxmlformats.org/presentationml/2006/main">
  <p:tag name="AS_UNIQUEID" val="4720"/>
</p:tagLst>
</file>

<file path=ppt/tags/tag34.xml><?xml version="1.0" encoding="utf-8"?>
<p:tagLst xmlns:p="http://schemas.openxmlformats.org/presentationml/2006/main">
  <p:tag name="AS_UNIQUEID" val="4721"/>
</p:tagLst>
</file>

<file path=ppt/tags/tag35.xml><?xml version="1.0" encoding="utf-8"?>
<p:tagLst xmlns:p="http://schemas.openxmlformats.org/presentationml/2006/main">
  <p:tag name="AS_UNIQUEID" val="9"/>
</p:tagLst>
</file>

<file path=ppt/tags/tag36.xml><?xml version="1.0" encoding="utf-8"?>
<p:tagLst xmlns:p="http://schemas.openxmlformats.org/presentationml/2006/main">
  <p:tag name="AS_UNIQUEID" val="6649"/>
</p:tagLst>
</file>

<file path=ppt/tags/tag37.xml><?xml version="1.0" encoding="utf-8"?>
<p:tagLst xmlns:p="http://schemas.openxmlformats.org/presentationml/2006/main">
  <p:tag name="AS_UNIQUEID" val="3977"/>
</p:tagLst>
</file>

<file path=ppt/tags/tag38.xml><?xml version="1.0" encoding="utf-8"?>
<p:tagLst xmlns:p="http://schemas.openxmlformats.org/presentationml/2006/main">
  <p:tag name="AS_UNIQUEID" val="3978"/>
</p:tagLst>
</file>

<file path=ppt/tags/tag39.xml><?xml version="1.0" encoding="utf-8"?>
<p:tagLst xmlns:p="http://schemas.openxmlformats.org/presentationml/2006/main">
  <p:tag name="AS_UNIQUEID" val="3979"/>
</p:tagLst>
</file>

<file path=ppt/tags/tag4.xml><?xml version="1.0" encoding="utf-8"?>
<p:tagLst xmlns:p="http://schemas.openxmlformats.org/presentationml/2006/main">
  <p:tag name="AS_UNIQUEID" val="8069"/>
</p:tagLst>
</file>

<file path=ppt/tags/tag40.xml><?xml version="1.0" encoding="utf-8"?>
<p:tagLst xmlns:p="http://schemas.openxmlformats.org/presentationml/2006/main">
  <p:tag name="AS_UNIQUEID" val="6606"/>
</p:tagLst>
</file>

<file path=ppt/tags/tag41.xml><?xml version="1.0" encoding="utf-8"?>
<p:tagLst xmlns:p="http://schemas.openxmlformats.org/presentationml/2006/main">
  <p:tag name="AS_UNIQUEID" val="6607"/>
</p:tagLst>
</file>

<file path=ppt/tags/tag42.xml><?xml version="1.0" encoding="utf-8"?>
<p:tagLst xmlns:p="http://schemas.openxmlformats.org/presentationml/2006/main">
  <p:tag name="AS_UNIQUEID" val="6608"/>
</p:tagLst>
</file>

<file path=ppt/tags/tag43.xml><?xml version="1.0" encoding="utf-8"?>
<p:tagLst xmlns:p="http://schemas.openxmlformats.org/presentationml/2006/main">
  <p:tag name="AS_UNIQUEID" val="3977"/>
</p:tagLst>
</file>

<file path=ppt/tags/tag44.xml><?xml version="1.0" encoding="utf-8"?>
<p:tagLst xmlns:p="http://schemas.openxmlformats.org/presentationml/2006/main">
  <p:tag name="AS_UNIQUEID" val="3978"/>
</p:tagLst>
</file>

<file path=ppt/tags/tag45.xml><?xml version="1.0" encoding="utf-8"?>
<p:tagLst xmlns:p="http://schemas.openxmlformats.org/presentationml/2006/main">
  <p:tag name="AS_UNIQUEID" val="3980"/>
</p:tagLst>
</file>

<file path=ppt/tags/tag46.xml><?xml version="1.0" encoding="utf-8"?>
<p:tagLst xmlns:p="http://schemas.openxmlformats.org/presentationml/2006/main">
  <p:tag name="AS_UNIQUEID" val="6606"/>
</p:tagLst>
</file>

<file path=ppt/tags/tag47.xml><?xml version="1.0" encoding="utf-8"?>
<p:tagLst xmlns:p="http://schemas.openxmlformats.org/presentationml/2006/main">
  <p:tag name="AS_UNIQUEID" val="6607"/>
</p:tagLst>
</file>

<file path=ppt/tags/tag48.xml><?xml version="1.0" encoding="utf-8"?>
<p:tagLst xmlns:p="http://schemas.openxmlformats.org/presentationml/2006/main">
  <p:tag name="AS_UNIQUEID" val="6608"/>
</p:tagLst>
</file>

<file path=ppt/tags/tag49.xml><?xml version="1.0" encoding="utf-8"?>
<p:tagLst xmlns:p="http://schemas.openxmlformats.org/presentationml/2006/main">
  <p:tag name="AS_UNIQUEID" val="3977"/>
</p:tagLst>
</file>

<file path=ppt/tags/tag5.xml><?xml version="1.0" encoding="utf-8"?>
<p:tagLst xmlns:p="http://schemas.openxmlformats.org/presentationml/2006/main">
  <p:tag name="AS_UNIQUEID" val="8070"/>
</p:tagLst>
</file>

<file path=ppt/tags/tag50.xml><?xml version="1.0" encoding="utf-8"?>
<p:tagLst xmlns:p="http://schemas.openxmlformats.org/presentationml/2006/main">
  <p:tag name="AS_UNIQUEID" val="4002"/>
</p:tagLst>
</file>

<file path=ppt/tags/tag51.xml><?xml version="1.0" encoding="utf-8"?>
<p:tagLst xmlns:p="http://schemas.openxmlformats.org/presentationml/2006/main">
  <p:tag name="AS_UNIQUEID" val="4003"/>
</p:tagLst>
</file>

<file path=ppt/tags/tag52.xml><?xml version="1.0" encoding="utf-8"?>
<p:tagLst xmlns:p="http://schemas.openxmlformats.org/presentationml/2006/main">
  <p:tag name="AS_UNIQUEID" val="6606"/>
</p:tagLst>
</file>

<file path=ppt/tags/tag53.xml><?xml version="1.0" encoding="utf-8"?>
<p:tagLst xmlns:p="http://schemas.openxmlformats.org/presentationml/2006/main">
  <p:tag name="AS_UNIQUEID" val="6607"/>
</p:tagLst>
</file>

<file path=ppt/tags/tag54.xml><?xml version="1.0" encoding="utf-8"?>
<p:tagLst xmlns:p="http://schemas.openxmlformats.org/presentationml/2006/main">
  <p:tag name="AS_UNIQUEID" val="6608"/>
</p:tagLst>
</file>

<file path=ppt/tags/tag55.xml><?xml version="1.0" encoding="utf-8"?>
<p:tagLst xmlns:p="http://schemas.openxmlformats.org/presentationml/2006/main">
  <p:tag name="AS_UNIQUEID" val="3977"/>
</p:tagLst>
</file>

<file path=ppt/tags/tag56.xml><?xml version="1.0" encoding="utf-8"?>
<p:tagLst xmlns:p="http://schemas.openxmlformats.org/presentationml/2006/main">
  <p:tag name="AS_UNIQUEID" val="4144"/>
</p:tagLst>
</file>

<file path=ppt/tags/tag57.xml><?xml version="1.0" encoding="utf-8"?>
<p:tagLst xmlns:p="http://schemas.openxmlformats.org/presentationml/2006/main">
  <p:tag name="AS_UNIQUEID" val="2223"/>
  <p:tag name="KSO_WM_UNIT_TABLE_BEAUTIFY" val="smartTable{2975f33a-150e-4cbf-9f67-c062bb9d7aa9}"/>
  <p:tag name="TABLE_ENDDRAG_ORIGIN_RECT" val="906*434"/>
  <p:tag name="TABLE_ENDDRAG_RECT" val="36*94*906*434"/>
</p:tagLst>
</file>

<file path=ppt/tags/tag58.xml><?xml version="1.0" encoding="utf-8"?>
<p:tagLst xmlns:p="http://schemas.openxmlformats.org/presentationml/2006/main">
  <p:tag name="AS_UNIQUEID" val="4146"/>
</p:tagLst>
</file>

<file path=ppt/tags/tag59.xml><?xml version="1.0" encoding="utf-8"?>
<p:tagLst xmlns:p="http://schemas.openxmlformats.org/presentationml/2006/main">
  <p:tag name="AS_UNIQUEID" val="4149"/>
</p:tagLst>
</file>

<file path=ppt/tags/tag6.xml><?xml version="1.0" encoding="utf-8"?>
<p:tagLst xmlns:p="http://schemas.openxmlformats.org/presentationml/2006/main">
  <p:tag name="AS_UNIQUEID" val="8071"/>
</p:tagLst>
</file>

<file path=ppt/tags/tag60.xml><?xml version="1.0" encoding="utf-8"?>
<p:tagLst xmlns:p="http://schemas.openxmlformats.org/presentationml/2006/main">
  <p:tag name="AS_UNIQUEID" val="4151"/>
</p:tagLst>
</file>

<file path=ppt/tags/tag61.xml><?xml version="1.0" encoding="utf-8"?>
<p:tagLst xmlns:p="http://schemas.openxmlformats.org/presentationml/2006/main">
  <p:tag name="AS_UNIQUEID" val="4145"/>
</p:tagLst>
</file>

<file path=ppt/tags/tag62.xml><?xml version="1.0" encoding="utf-8"?>
<p:tagLst xmlns:p="http://schemas.openxmlformats.org/presentationml/2006/main">
  <p:tag name="AS_UNIQUEID" val="4147"/>
</p:tagLst>
</file>

<file path=ppt/tags/tag63.xml><?xml version="1.0" encoding="utf-8"?>
<p:tagLst xmlns:p="http://schemas.openxmlformats.org/presentationml/2006/main">
  <p:tag name="AS_UNIQUEID" val="4148"/>
</p:tagLst>
</file>

<file path=ppt/tags/tag64.xml><?xml version="1.0" encoding="utf-8"?>
<p:tagLst xmlns:p="http://schemas.openxmlformats.org/presentationml/2006/main">
  <p:tag name="AS_UNIQUEID" val="4150"/>
</p:tagLst>
</file>

<file path=ppt/tags/tag65.xml><?xml version="1.0" encoding="utf-8"?>
<p:tagLst xmlns:p="http://schemas.openxmlformats.org/presentationml/2006/main">
  <p:tag name="AS_UNIQUEID" val="4145"/>
</p:tagLst>
</file>

<file path=ppt/tags/tag66.xml><?xml version="1.0" encoding="utf-8"?>
<p:tagLst xmlns:p="http://schemas.openxmlformats.org/presentationml/2006/main">
  <p:tag name="AS_UNIQUEID" val="4146"/>
</p:tagLst>
</file>

<file path=ppt/tags/tag67.xml><?xml version="1.0" encoding="utf-8"?>
<p:tagLst xmlns:p="http://schemas.openxmlformats.org/presentationml/2006/main">
  <p:tag name="AS_UNIQUEID" val="6606"/>
</p:tagLst>
</file>

<file path=ppt/tags/tag68.xml><?xml version="1.0" encoding="utf-8"?>
<p:tagLst xmlns:p="http://schemas.openxmlformats.org/presentationml/2006/main">
  <p:tag name="AS_UNIQUEID" val="6607"/>
</p:tagLst>
</file>

<file path=ppt/tags/tag69.xml><?xml version="1.0" encoding="utf-8"?>
<p:tagLst xmlns:p="http://schemas.openxmlformats.org/presentationml/2006/main">
  <p:tag name="AS_UNIQUEID" val="6608"/>
</p:tagLst>
</file>

<file path=ppt/tags/tag7.xml><?xml version="1.0" encoding="utf-8"?>
<p:tagLst xmlns:p="http://schemas.openxmlformats.org/presentationml/2006/main">
  <p:tag name="AS_UNIQUEID" val="277"/>
</p:tagLst>
</file>

<file path=ppt/tags/tag70.xml><?xml version="1.0" encoding="utf-8"?>
<p:tagLst xmlns:p="http://schemas.openxmlformats.org/presentationml/2006/main">
  <p:tag name="AS_UNIQUEID" val="6649"/>
</p:tagLst>
</file>

<file path=ppt/tags/tag71.xml><?xml version="1.0" encoding="utf-8"?>
<p:tagLst xmlns:p="http://schemas.openxmlformats.org/presentationml/2006/main">
  <p:tag name="AS_UNIQUEID" val="4022"/>
</p:tagLst>
</file>

<file path=ppt/tags/tag72.xml><?xml version="1.0" encoding="utf-8"?>
<p:tagLst xmlns:p="http://schemas.openxmlformats.org/presentationml/2006/main">
  <p:tag name="AS_UNIQUEID" val="6651"/>
</p:tagLst>
</file>

<file path=ppt/tags/tag73.xml><?xml version="1.0" encoding="utf-8"?>
<p:tagLst xmlns:p="http://schemas.openxmlformats.org/presentationml/2006/main">
  <p:tag name="AS_UNIQUEID" val="6652"/>
</p:tagLst>
</file>

<file path=ppt/tags/tag74.xml><?xml version="1.0" encoding="utf-8"?>
<p:tagLst xmlns:p="http://schemas.openxmlformats.org/presentationml/2006/main">
  <p:tag name="AS_UNIQUEID" val="6653"/>
</p:tagLst>
</file>

<file path=ppt/tags/tag75.xml><?xml version="1.0" encoding="utf-8"?>
<p:tagLst xmlns:p="http://schemas.openxmlformats.org/presentationml/2006/main">
  <p:tag name="AS_UNIQUEID" val="4022"/>
</p:tagLst>
</file>

<file path=ppt/tags/tag76.xml><?xml version="1.0" encoding="utf-8"?>
<p:tagLst xmlns:p="http://schemas.openxmlformats.org/presentationml/2006/main">
  <p:tag name="AS_UNIQUEID" val="2243"/>
</p:tagLst>
</file>

<file path=ppt/tags/tag77.xml><?xml version="1.0" encoding="utf-8"?>
<p:tagLst xmlns:p="http://schemas.openxmlformats.org/presentationml/2006/main">
  <p:tag name="AS_UNIQUEID" val="333"/>
</p:tagLst>
</file>

<file path=ppt/tags/tag78.xml><?xml version="1.0" encoding="utf-8"?>
<p:tagLst xmlns:p="http://schemas.openxmlformats.org/presentationml/2006/main">
  <p:tag name="AS_UNIQUEID" val="334"/>
</p:tagLst>
</file>

<file path=ppt/tags/tag79.xml><?xml version="1.0" encoding="utf-8"?>
<p:tagLst xmlns:p="http://schemas.openxmlformats.org/presentationml/2006/main">
  <p:tag name="AS_UNIQUEID" val="335"/>
</p:tagLst>
</file>

<file path=ppt/tags/tag8.xml><?xml version="1.0" encoding="utf-8"?>
<p:tagLst xmlns:p="http://schemas.openxmlformats.org/presentationml/2006/main">
  <p:tag name="AS_UNIQUEID" val="278"/>
</p:tagLst>
</file>

<file path=ppt/tags/tag80.xml><?xml version="1.0" encoding="utf-8"?>
<p:tagLst xmlns:p="http://schemas.openxmlformats.org/presentationml/2006/main">
  <p:tag name="AS_UNIQUEID" val="336"/>
</p:tagLst>
</file>

<file path=ppt/tags/tag81.xml><?xml version="1.0" encoding="utf-8"?>
<p:tagLst xmlns:p="http://schemas.openxmlformats.org/presentationml/2006/main">
  <p:tag name="AS_UNIQUEID" val="337"/>
</p:tagLst>
</file>

<file path=ppt/tags/tag82.xml><?xml version="1.0" encoding="utf-8"?>
<p:tagLst xmlns:p="http://schemas.openxmlformats.org/presentationml/2006/main">
  <p:tag name="AS_UNIQUEID" val="333"/>
</p:tagLst>
</file>

<file path=ppt/tags/tag83.xml><?xml version="1.0" encoding="utf-8"?>
<p:tagLst xmlns:p="http://schemas.openxmlformats.org/presentationml/2006/main">
  <p:tag name="AS_UNIQUEID" val="334"/>
</p:tagLst>
</file>

<file path=ppt/tags/tag84.xml><?xml version="1.0" encoding="utf-8"?>
<p:tagLst xmlns:p="http://schemas.openxmlformats.org/presentationml/2006/main">
  <p:tag name="AS_UNIQUEID" val="243"/>
</p:tagLst>
</file>

<file path=ppt/tags/tag85.xml><?xml version="1.0" encoding="utf-8"?>
<p:tagLst xmlns:p="http://schemas.openxmlformats.org/presentationml/2006/main">
  <p:tag name="AS_UNIQUEID" val="244"/>
</p:tagLst>
</file>

<file path=ppt/tags/tag86.xml><?xml version="1.0" encoding="utf-8"?>
<p:tagLst xmlns:p="http://schemas.openxmlformats.org/presentationml/2006/main">
  <p:tag name="AS_UNIQUEID" val="245"/>
</p:tagLst>
</file>

<file path=ppt/tags/tag87.xml><?xml version="1.0" encoding="utf-8"?>
<p:tagLst xmlns:p="http://schemas.openxmlformats.org/presentationml/2006/main">
  <p:tag name="AS_UNIQUEID" val="246"/>
</p:tagLst>
</file>

<file path=ppt/tags/tag88.xml><?xml version="1.0" encoding="utf-8"?>
<p:tagLst xmlns:p="http://schemas.openxmlformats.org/presentationml/2006/main">
  <p:tag name="AS_UNIQUEID" val="6663"/>
</p:tagLst>
</file>

<file path=ppt/tags/tag89.xml><?xml version="1.0" encoding="utf-8"?>
<p:tagLst xmlns:p="http://schemas.openxmlformats.org/presentationml/2006/main">
  <p:tag name="AS_UNIQUEID" val="6664"/>
</p:tagLst>
</file>

<file path=ppt/tags/tag9.xml><?xml version="1.0" encoding="utf-8"?>
<p:tagLst xmlns:p="http://schemas.openxmlformats.org/presentationml/2006/main">
  <p:tag name="AS_UNIQUEID" val="597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90.xml><?xml version="1.0" encoding="utf-8"?>
<p:tagLst xmlns:p="http://schemas.openxmlformats.org/presentationml/2006/main">
  <p:tag name="AS_UNIQUEID" val="6665"/>
</p:tagLst>
</file>

<file path=ppt/tags/tag91.xml><?xml version="1.0" encoding="utf-8"?>
<p:tagLst xmlns:p="http://schemas.openxmlformats.org/presentationml/2006/main">
  <p:tag name="AS_UNIQUEID" val="4022"/>
</p:tagLst>
</file>

<file path=ppt/tags/tag92.xml><?xml version="1.0" encoding="utf-8"?>
<p:tagLst xmlns:p="http://schemas.openxmlformats.org/presentationml/2006/main">
  <p:tag name="AS_UNIQUEID" val="340"/>
</p:tagLst>
</file>

<file path=ppt/tags/tag93.xml><?xml version="1.0" encoding="utf-8"?>
<p:tagLst xmlns:p="http://schemas.openxmlformats.org/presentationml/2006/main">
  <p:tag name="AS_UNIQUEID" val="341"/>
</p:tagLst>
</file>

<file path=ppt/tags/tag94.xml><?xml version="1.0" encoding="utf-8"?>
<p:tagLst xmlns:p="http://schemas.openxmlformats.org/presentationml/2006/main">
  <p:tag name="AS_UNIQUEID" val="342"/>
</p:tagLst>
</file>

<file path=ppt/tags/tag95.xml><?xml version="1.0" encoding="utf-8"?>
<p:tagLst xmlns:p="http://schemas.openxmlformats.org/presentationml/2006/main">
  <p:tag name="AS_UNIQUEID" val="343"/>
</p:tagLst>
</file>

<file path=ppt/tags/tag96.xml><?xml version="1.0" encoding="utf-8"?>
<p:tagLst xmlns:p="http://schemas.openxmlformats.org/presentationml/2006/main">
  <p:tag name="AS_UNIQUEID" val="344"/>
</p:tagLst>
</file>

<file path=ppt/tags/tag97.xml><?xml version="1.0" encoding="utf-8"?>
<p:tagLst xmlns:p="http://schemas.openxmlformats.org/presentationml/2006/main">
  <p:tag name="AS_UNIQUEID" val="345"/>
</p:tagLst>
</file>

<file path=ppt/tags/tag98.xml><?xml version="1.0" encoding="utf-8"?>
<p:tagLst xmlns:p="http://schemas.openxmlformats.org/presentationml/2006/main">
  <p:tag name="AS_UNIQUEID" val="346"/>
</p:tagLst>
</file>

<file path=ppt/tags/tag99.xml><?xml version="1.0" encoding="utf-8"?>
<p:tagLst xmlns:p="http://schemas.openxmlformats.org/presentationml/2006/main">
  <p:tag name="AS_UNIQUEID" val="34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0zto3rr">
      <a:majorFont>
        <a:latin typeface="Arial"/>
        <a:ea typeface="楷体"/>
        <a:cs typeface=""/>
      </a:majorFont>
      <a:minorFont>
        <a:latin typeface="Arial"/>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5262</Words>
  <Application>WPS 演示</Application>
  <PresentationFormat>宽屏</PresentationFormat>
  <Paragraphs>477</Paragraphs>
  <Slides>26</Slides>
  <Notes>12</Notes>
  <HiddenSlides>0</HiddenSlides>
  <MMClips>3</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26</vt:i4>
      </vt:variant>
    </vt:vector>
  </HeadingPairs>
  <TitlesOfParts>
    <vt:vector size="56" baseType="lpstr">
      <vt:lpstr>Arial</vt:lpstr>
      <vt:lpstr>宋体</vt:lpstr>
      <vt:lpstr>Wingdings</vt:lpstr>
      <vt:lpstr>楷体</vt:lpstr>
      <vt:lpstr>Gulim</vt:lpstr>
      <vt:lpstr>Comic Sans MS</vt:lpstr>
      <vt:lpstr>Arial</vt:lpstr>
      <vt:lpstr>Calibri</vt:lpstr>
      <vt:lpstr>华文新魏</vt:lpstr>
      <vt:lpstr>Times New Roman</vt:lpstr>
      <vt:lpstr>汉仪粗仿宋简</vt:lpstr>
      <vt:lpstr>仿宋</vt:lpstr>
      <vt:lpstr>方正兰亭超细黑简体</vt:lpstr>
      <vt:lpstr>黑体</vt:lpstr>
      <vt:lpstr>Kartika</vt:lpstr>
      <vt:lpstr>Calibri</vt:lpstr>
      <vt:lpstr>思源宋体 Light</vt:lpstr>
      <vt:lpstr>等线</vt:lpstr>
      <vt:lpstr>微软雅黑</vt:lpstr>
      <vt:lpstr>Open Sans Light</vt:lpstr>
      <vt:lpstr>华文彩云</vt:lpstr>
      <vt:lpstr>华文琥珀</vt:lpstr>
      <vt:lpstr>Arial Unicode MS</vt:lpstr>
      <vt:lpstr>隶书</vt:lpstr>
      <vt:lpstr>华文行楷</vt:lpstr>
      <vt:lpstr>Segoe UI</vt:lpstr>
      <vt:lpstr>方正小标宋简体</vt:lpstr>
      <vt:lpstr>禹卫行书字体</vt:lpstr>
      <vt:lpstr>Courier New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office2016mac10413</dc:creator>
  <cp:lastModifiedBy>Administrator</cp:lastModifiedBy>
  <cp:revision>513</cp:revision>
  <dcterms:created xsi:type="dcterms:W3CDTF">2020-06-08T01:48:00Z</dcterms:created>
  <dcterms:modified xsi:type="dcterms:W3CDTF">2024-09-23T01:40:46Z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044E1EB3E12449BFB9286E59157EB648_13</vt:lpwstr>
  </property>
</Properties>
</file>