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9" r:id="rId3"/>
  </p:sldMasterIdLst>
  <p:notesMasterIdLst>
    <p:notesMasterId r:id="rId6"/>
  </p:notesMasterIdLst>
  <p:sldIdLst>
    <p:sldId id="17054" r:id="rId4"/>
    <p:sldId id="16871" r:id="rId5"/>
    <p:sldId id="3027" r:id="rId7"/>
    <p:sldId id="17055" r:id="rId8"/>
    <p:sldId id="17028" r:id="rId9"/>
    <p:sldId id="16925" r:id="rId10"/>
    <p:sldId id="258" r:id="rId11"/>
    <p:sldId id="17032" r:id="rId12"/>
    <p:sldId id="16659" r:id="rId13"/>
    <p:sldId id="16660" r:id="rId14"/>
    <p:sldId id="304" r:id="rId15"/>
    <p:sldId id="16707" r:id="rId16"/>
    <p:sldId id="16667" r:id="rId17"/>
    <p:sldId id="16708" r:id="rId18"/>
    <p:sldId id="16927" r:id="rId19"/>
    <p:sldId id="16815" r:id="rId20"/>
    <p:sldId id="17033" r:id="rId21"/>
    <p:sldId id="17056" r:id="rId22"/>
    <p:sldId id="17057" r:id="rId23"/>
    <p:sldId id="17058" r:id="rId24"/>
    <p:sldId id="17020" r:id="rId25"/>
    <p:sldId id="313" r:id="rId26"/>
    <p:sldId id="314" r:id="rId27"/>
    <p:sldId id="17059" r:id="rId28"/>
    <p:sldId id="16704" r:id="rId29"/>
    <p:sldId id="317" r:id="rId30"/>
    <p:sldId id="17060" r:id="rId31"/>
    <p:sldId id="17061" r:id="rId32"/>
    <p:sldId id="17062" r:id="rId33"/>
    <p:sldId id="17063" r:id="rId34"/>
    <p:sldId id="17064" r:id="rId35"/>
    <p:sldId id="17065" r:id="rId36"/>
  </p:sldIdLst>
  <p:sldSz cx="12192000" cy="6858000"/>
  <p:notesSz cx="6858000" cy="9144000"/>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8" userDrawn="1">
          <p15:clr>
            <a:srgbClr val="A4A3A4"/>
          </p15:clr>
        </p15:guide>
        <p15:guide id="2" pos="389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0" name="微软用户" initials="微软用户" lastIdx="1" clrIdx="0"/>
  <p:cmAuthor id="1" name="LJH" initials="L" lastIdx="0" clrIdx="0"/>
  <p:cmAuthor id="3" name="lenovo" initials="l" lastIdx="4" clrIdx="0"/>
  <p:cmAuthor id="5" name="宋洁然" initials="宋" lastIdx="2" clrIdx="1"/>
  <p:cmAuthor id="6" name="易飞" initials="易" lastIdx="1" clrIdx="5"/>
  <p:cmAuthor id="7" name="1206988966@qq.com" initials="1" lastIdx="1" clrIdx="2"/>
  <p:cmAuthor id="8" name="姜伟光" initials="姜" lastIdx="1" clrIdx="0"/>
  <p:cmAuthor id="9" name="dongyu" initials="d" lastIdx="0" clrIdx="8"/>
  <p:cmAuthor id="10" name="86180" initials="8" lastIdx="1" clrIdx="9"/>
  <p:cmAuthor id="11" name="86137" initials="8" lastIdx="0" clrIdx="10"/>
  <p:cmAuthor id="12" name="user" initials="" lastIdx="0" clrIdx="0"/>
  <p:cmAuthor id="13" name="杜B格小生" initials="" lastIdx="0" clrIdx="0"/>
  <p:cmAuthor id="14" name="222" initials="" lastIdx="0" clrIdx="0"/>
  <p:cmAuthor id="15" name="Vivian Liu" initials="" lastIdx="0" clrIdx="1"/>
  <p:cmAuthor id="16" name="刘浩" initials="" lastIdx="0" clrIdx="0"/>
  <p:cmAuthor id="17" name="孙宇婷" initials="" lastIdx="0" clrIdx="21"/>
  <p:cmAuthor id="76" name="Administrator" initials="A" lastIdx="0" clrIdx="25"/>
  <p:cmAuthor id="19" name="Windows 用户" initials="" lastIdx="0" clrIdx="0"/>
  <p:cmAuthor id="20" name="ASUS" initials="" lastIdx="0" clrIdx="0"/>
  <p:cmAuthor id="21" name="刘刘" initials="刘" lastIdx="0" clrIdx="20"/>
  <p:cmAuthor id="23" name="古" initials="" lastIdx="0" clrIdx="24"/>
  <p:cmAuthor id="24" name="xj" initials="x" lastIdx="0" clrIdx="23"/>
  <p:cmAuthor id="27" name="张 林娜" initials="张" lastIdx="0" clrIdx="0"/>
  <p:cmAuthor id="31" name="未知用户1" initials="未" lastIdx="0" clrIdx="22"/>
  <p:cmAuthor id="25" name="李彦利" initials="" lastIdx="0" clrIdx="25"/>
  <p:cmAuthor id="2000" name="张瑞霞" initials="authorId_524709945" lastIdx="0" clrIdx="0"/>
  <p:cmAuthor id="2001" name="Dino._6ZFrB7nA" initials="authorId_1257418890" lastIdx="0" clrIdx="1"/>
  <p:cmAuthor id="49837069" name="DELL" initials="D" lastIdx="0" clrIdx="25"/>
  <p:cmAuthor id="28" name="nijingen" initials="n" lastIdx="0" clrIdx="27"/>
  <p:cmAuthor id="29" name="86151" initials="8" lastIdx="0" clrIdx="28"/>
  <p:cmAuthor id="30" name="86136" initials="8" lastIdx="0" clrIdx="26"/>
  <p:cmAuthor id="32" name="admin" initials="a" lastIdx="0" clrIdx="31"/>
  <p:cmAuthor id="33" name="Echo" initials="" lastIdx="0" clrIdx="30"/>
  <p:cmAuthor id="77" name="zhou ming" initials="zm" lastIdx="0" clrIdx="26"/>
  <p:cmAuthor id="34" name="a'su's" initials="a" lastIdx="0" clrIdx="33"/>
  <p:cmAuthor id="35" name="陈庆" initials="陈" lastIdx="0" clrIdx="31"/>
  <p:cmAuthor id="36" name="陈芳" initials="A" lastIdx="0" clrIdx="35"/>
  <p:cmAuthor id="37" name="User" initials="U" lastIdx="0" clrIdx="32"/>
  <p:cmAuthor id="38" name="NFB" initials="N" lastIdx="0" clrIdx="14"/>
  <p:cmAuthor id="39" name="雨昕" initials="雨" lastIdx="0" clrIdx="26"/>
  <p:cmAuthor id="41" name="EXX008" initials="E" lastIdx="0" clrIdx="40"/>
  <p:cmAuthor id="22" name="自由精灵" initials="自" lastIdx="1" clrIdx="2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58" autoAdjust="0"/>
    <p:restoredTop sz="94660"/>
  </p:normalViewPr>
  <p:slideViewPr>
    <p:cSldViewPr snapToGrid="0" showGuides="1">
      <p:cViewPr varScale="1">
        <p:scale>
          <a:sx n="82" d="100"/>
          <a:sy n="82" d="100"/>
        </p:scale>
        <p:origin x="590" y="72"/>
      </p:cViewPr>
      <p:guideLst>
        <p:guide orient="horz" pos="2068"/>
        <p:guide pos="3890"/>
      </p:guideLst>
    </p:cSldViewPr>
  </p:slideViewPr>
  <p:notesTextViewPr>
    <p:cViewPr>
      <p:scale>
        <a:sx n="1" d="1"/>
        <a:sy n="1" d="1"/>
      </p:scale>
      <p:origin x="0" y="0"/>
    </p:cViewPr>
  </p:notesTextViewPr>
  <p:sorterViewPr>
    <p:cViewPr>
      <p:scale>
        <a:sx n="55" d="100"/>
        <a:sy n="55" d="100"/>
      </p:scale>
      <p:origin x="0" y="0"/>
    </p:cViewPr>
  </p:sorter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1" Type="http://schemas.openxmlformats.org/officeDocument/2006/relationships/tags" Target="tags/tag343.xml"/><Relationship Id="rId40" Type="http://schemas.openxmlformats.org/officeDocument/2006/relationships/commentAuthors" Target="commentAuthors.xml"/><Relationship Id="rId4" Type="http://schemas.openxmlformats.org/officeDocument/2006/relationships/slide" Target="slides/slide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tags" Target="../tags/tag342.xml"/><Relationship Id="rId5" Type="http://schemas.openxmlformats.org/officeDocument/2006/relationships/tags" Target="../tags/tag341.xml"/><Relationship Id="rId4" Type="http://schemas.openxmlformats.org/officeDocument/2006/relationships/tags" Target="../tags/tag340.xml"/><Relationship Id="rId3" Type="http://schemas.openxmlformats.org/officeDocument/2006/relationships/tags" Target="../tags/tag339.xml"/><Relationship Id="rId2" Type="http://schemas.openxmlformats.org/officeDocument/2006/relationships/tags" Target="../tags/tag338.xml"/><Relationship Id="rId1" Type="http://schemas.openxmlformats.org/officeDocument/2006/relationships/tags" Target="../tags/tag33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8AABDC0C-CEFB-49CE-B73D-7D8C46270DF7}"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04CFA6B3-2B12-4C3D-8BFA-21002E86771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106.xml"/><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5" Type="http://schemas.openxmlformats.org/officeDocument/2006/relationships/tags" Target="../tags/tag261.xml"/><Relationship Id="rId4" Type="http://schemas.openxmlformats.org/officeDocument/2006/relationships/tags" Target="../tags/tag260.xml"/><Relationship Id="rId3" Type="http://schemas.openxmlformats.org/officeDocument/2006/relationships/tags" Target="../tags/tag259.xml"/><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5" Type="http://schemas.openxmlformats.org/officeDocument/2006/relationships/tags" Target="../tags/tag284.xml"/><Relationship Id="rId4" Type="http://schemas.openxmlformats.org/officeDocument/2006/relationships/tags" Target="../tags/tag283.xml"/><Relationship Id="rId3" Type="http://schemas.openxmlformats.org/officeDocument/2006/relationships/tags" Target="../tags/tag282.xml"/><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5" Type="http://schemas.openxmlformats.org/officeDocument/2006/relationships/tags" Target="../tags/tag310.xml"/><Relationship Id="rId4" Type="http://schemas.openxmlformats.org/officeDocument/2006/relationships/tags" Target="../tags/tag309.xml"/><Relationship Id="rId3" Type="http://schemas.openxmlformats.org/officeDocument/2006/relationships/tags" Target="../tags/tag308.xml"/><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4" Type="http://schemas.openxmlformats.org/officeDocument/2006/relationships/tags" Target="../tags/tag119.xml"/><Relationship Id="rId3" Type="http://schemas.openxmlformats.org/officeDocument/2006/relationships/tags" Target="../tags/tag118.xml"/><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5" Type="http://schemas.openxmlformats.org/officeDocument/2006/relationships/tags" Target="../tags/tag172.xml"/><Relationship Id="rId4" Type="http://schemas.openxmlformats.org/officeDocument/2006/relationships/tags" Target="../tags/tag171.xml"/><Relationship Id="rId3" Type="http://schemas.openxmlformats.org/officeDocument/2006/relationships/tags" Target="../tags/tag170.xml"/><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5" Type="http://schemas.openxmlformats.org/officeDocument/2006/relationships/tags" Target="../tags/tag183.xml"/><Relationship Id="rId4" Type="http://schemas.openxmlformats.org/officeDocument/2006/relationships/tags" Target="../tags/tag182.xml"/><Relationship Id="rId3" Type="http://schemas.openxmlformats.org/officeDocument/2006/relationships/tags" Target="../tags/tag181.xml"/><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5" Type="http://schemas.openxmlformats.org/officeDocument/2006/relationships/tags" Target="../tags/tag208.xml"/><Relationship Id="rId4" Type="http://schemas.openxmlformats.org/officeDocument/2006/relationships/tags" Target="../tags/tag207.xml"/><Relationship Id="rId3" Type="http://schemas.openxmlformats.org/officeDocument/2006/relationships/tags" Target="../tags/tag206.xml"/><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5" Type="http://schemas.openxmlformats.org/officeDocument/2006/relationships/tags" Target="../tags/tag215.xml"/><Relationship Id="rId4" Type="http://schemas.openxmlformats.org/officeDocument/2006/relationships/tags" Target="../tags/tag214.xml"/><Relationship Id="rId3" Type="http://schemas.openxmlformats.org/officeDocument/2006/relationships/tags" Target="../tags/tag213.xml"/><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5" Type="http://schemas.openxmlformats.org/officeDocument/2006/relationships/tags" Target="../tags/tag222.xml"/><Relationship Id="rId4" Type="http://schemas.openxmlformats.org/officeDocument/2006/relationships/tags" Target="../tags/tag221.xml"/><Relationship Id="rId3" Type="http://schemas.openxmlformats.org/officeDocument/2006/relationships/tags" Target="../tags/tag220.xml"/><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5" Type="http://schemas.openxmlformats.org/officeDocument/2006/relationships/tags" Target="../tags/tag237.xml"/><Relationship Id="rId4" Type="http://schemas.openxmlformats.org/officeDocument/2006/relationships/tags" Target="../tags/tag236.xml"/><Relationship Id="rId3" Type="http://schemas.openxmlformats.org/officeDocument/2006/relationships/tags" Target="../tags/tag235.xml"/><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5" Type="http://schemas.openxmlformats.org/officeDocument/2006/relationships/tags" Target="../tags/tag244.xml"/><Relationship Id="rId4" Type="http://schemas.openxmlformats.org/officeDocument/2006/relationships/tags" Target="../tags/tag243.xml"/><Relationship Id="rId3" Type="http://schemas.openxmlformats.org/officeDocument/2006/relationships/tags" Target="../tags/tag242.xml"/><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r>
              <a:rPr lang="en-US" altLang="zh-CN"/>
              <a:t>3</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381000" y="685800"/>
            <a:ext cx="6096000" cy="34290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FC718D3D-07AE-4564-9533-ACB9AC9C2963}"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A0E6B580-D68F-4541-A400-3CC39AD262AD}" type="slidenum">
              <a:rPr kumimoji="0" lang="zh-CN" altLang="en-US" sz="1200" b="0" i="0" u="none" strike="noStrike" kern="1200" cap="none" spc="0" normalizeH="0" baseline="0" noProof="0" smtClean="0">
                <a:ln>
                  <a:noFill/>
                </a:ln>
                <a:solidFill>
                  <a:prstClr val="black"/>
                </a:solidFill>
                <a:effectLst/>
                <a:uLnTx/>
                <a:uFillTx/>
                <a:ea typeface="Aa楷体" panose="02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ea typeface="Aa楷体" panose="02000500000000000000"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A0E6B580-D68F-4541-A400-3CC39AD262AD}" type="slidenum">
              <a:rPr kumimoji="0" lang="zh-CN" altLang="en-US" sz="1200" b="0" i="0" u="none" strike="noStrike" kern="1200" cap="none" spc="0" normalizeH="0" baseline="0" noProof="0" smtClean="0">
                <a:ln>
                  <a:noFill/>
                </a:ln>
                <a:solidFill>
                  <a:prstClr val="black"/>
                </a:solidFill>
                <a:effectLst/>
                <a:uLnTx/>
                <a:uFillTx/>
                <a:ea typeface="Aa楷体" panose="02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ea typeface="Aa楷体" panose="02000500000000000000"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A0E6B580-D68F-4541-A400-3CC39AD262AD}" type="slidenum">
              <a:rPr kumimoji="0" lang="zh-CN" altLang="en-US" sz="1200" b="0" i="0" u="none" strike="noStrike" kern="1200" cap="none" spc="0" normalizeH="0" baseline="0" noProof="0" smtClean="0">
                <a:ln>
                  <a:noFill/>
                </a:ln>
                <a:solidFill>
                  <a:prstClr val="black"/>
                </a:solidFill>
                <a:effectLst/>
                <a:uLnTx/>
                <a:uFillTx/>
                <a:ea typeface="Aa楷体" panose="02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ea typeface="Aa楷体" panose="02000500000000000000"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A0E6B580-D68F-4541-A400-3CC39AD262AD}" type="slidenum">
              <a:rPr kumimoji="0" lang="zh-CN" altLang="en-US" sz="1200" b="0" i="0" u="none" strike="noStrike" kern="1200" cap="none" spc="0" normalizeH="0" baseline="0" noProof="0" smtClean="0">
                <a:ln>
                  <a:noFill/>
                </a:ln>
                <a:solidFill>
                  <a:prstClr val="black"/>
                </a:solidFill>
                <a:effectLst/>
                <a:uLnTx/>
                <a:uFillTx/>
                <a:ea typeface="Aa楷体" panose="02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ea typeface="Aa楷体" panose="02000500000000000000"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A0E6B580-D68F-4541-A400-3CC39AD262AD}" type="slidenum">
              <a:rPr kumimoji="0" lang="zh-CN" altLang="en-US" sz="1200" b="0" i="0" u="none" strike="noStrike" kern="1200" cap="none" spc="0" normalizeH="0" baseline="0" noProof="0" smtClean="0">
                <a:ln>
                  <a:noFill/>
                </a:ln>
                <a:solidFill>
                  <a:prstClr val="black"/>
                </a:solidFill>
                <a:effectLst/>
                <a:uLnTx/>
                <a:uFillTx/>
                <a:ea typeface="Aa楷体" panose="02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ea typeface="Aa楷体" panose="02000500000000000000"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A0E6B580-D68F-4541-A400-3CC39AD262AD}" type="slidenum">
              <a:rPr kumimoji="0" lang="zh-CN" altLang="en-US" sz="1200" b="0" i="0" u="none" strike="noStrike" kern="1200" cap="none" spc="0" normalizeH="0" baseline="0" noProof="0" smtClean="0">
                <a:ln>
                  <a:noFill/>
                </a:ln>
                <a:solidFill>
                  <a:prstClr val="black"/>
                </a:solidFill>
                <a:effectLst/>
                <a:uLnTx/>
                <a:uFillTx/>
                <a:ea typeface="Aa楷体" panose="02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ea typeface="Aa楷体" panose="02000500000000000000"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A0E6B580-D68F-4541-A400-3CC39AD262AD}" type="slidenum">
              <a:rPr kumimoji="0" lang="zh-CN" altLang="en-US" sz="1200" b="0" i="0" u="none" strike="noStrike" kern="1200" cap="none" spc="0" normalizeH="0" baseline="0" noProof="0" smtClean="0">
                <a:ln>
                  <a:noFill/>
                </a:ln>
                <a:solidFill>
                  <a:prstClr val="black"/>
                </a:solidFill>
                <a:effectLst/>
                <a:uLnTx/>
                <a:uFillTx/>
                <a:latin typeface="Calibri" panose="020F05020202040A0204"/>
                <a:ea typeface="Aa楷体" panose="02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A0204"/>
              <a:ea typeface="Aa楷体" panose="02000500000000000000"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r>
              <a:rPr lang="en-US" altLang="zh-CN"/>
              <a:t>3</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r>
              <a:rPr lang="en-US" altLang="zh-CN"/>
              <a:t>3</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7" Type="http://schemas.openxmlformats.org/officeDocument/2006/relationships/tags" Target="../tags/tag43.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51.xml"/><Relationship Id="rId8" Type="http://schemas.openxmlformats.org/officeDocument/2006/relationships/tags" Target="../tags/tag50.xml"/><Relationship Id="rId7" Type="http://schemas.openxmlformats.org/officeDocument/2006/relationships/tags" Target="../tags/tag49.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59.xml"/><Relationship Id="rId8" Type="http://schemas.openxmlformats.org/officeDocument/2006/relationships/tags" Target="../tags/tag58.xml"/><Relationship Id="rId7" Type="http://schemas.openxmlformats.org/officeDocument/2006/relationships/tags" Target="../tags/tag57.xml"/><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1" Type="http://schemas.openxmlformats.org/officeDocument/2006/relationships/hyperlink" Target="http://www.1ppt.com/moban/" TargetMode="External"/><Relationship Id="rId10" Type="http://schemas.openxmlformats.org/officeDocument/2006/relationships/tags" Target="../tags/tag6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6" Type="http://schemas.microsoft.com/office/2007/relationships/hdphoto" Target="../media/image4.wdp"/><Relationship Id="rId5" Type="http://schemas.openxmlformats.org/officeDocument/2006/relationships/image" Target="../media/image3.png"/><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tags" Target="../tags/tag10.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0" Type="http://schemas.openxmlformats.org/officeDocument/2006/relationships/tags" Target="../tags/tag12.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showMasterSp="0">
  <p:cSld name="2_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en-US"/>
          </a:p>
        </p:txBody>
      </p:sp>
      <p:sp>
        <p:nvSpPr>
          <p:cNvPr id="8" name="内容占位符 7"/>
          <p:cNvSpPr>
            <a:spLocks noGrp="1"/>
          </p:cNvSpPr>
          <p:nvPr>
            <p:ph sz="quarter" idx="1"/>
            <p:custDataLst>
              <p:tags r:id="rId3"/>
            </p:custDataLst>
          </p:nvPr>
        </p:nvSpPr>
        <p:spPr>
          <a:xfrm>
            <a:off x="609600" y="1219200"/>
            <a:ext cx="10972800" cy="493776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3" name="日期占位符 2"/>
          <p:cNvSpPr>
            <a:spLocks noGrp="1"/>
          </p:cNvSpPr>
          <p:nvPr>
            <p:ph type="dt" sz="half" idx="10"/>
            <p:custDataLst>
              <p:tags r:id="rId4"/>
            </p:custDataLst>
          </p:nvPr>
        </p:nvSpPr>
        <p:spPr/>
        <p:txBody>
          <a:bodyPr/>
          <a:lstStyle/>
          <a:p>
            <a:pPr defTabSz="913765">
              <a:defRPr/>
            </a:pPr>
            <a:fld id="{9881DB19-C83B-4028-876C-DDBBF918EEDF}" type="datetimeFigureOut">
              <a:rPr lang="zh-CN" altLang="en-US" smtClean="0">
                <a:solidFill>
                  <a:srgbClr val="464653"/>
                </a:solidFill>
              </a:rPr>
            </a:fld>
            <a:endParaRPr lang="zh-CN" altLang="en-US">
              <a:solidFill>
                <a:srgbClr val="464653"/>
              </a:solidFill>
            </a:endParaRPr>
          </a:p>
        </p:txBody>
      </p:sp>
      <p:sp>
        <p:nvSpPr>
          <p:cNvPr id="4" name="页脚占位符 3"/>
          <p:cNvSpPr>
            <a:spLocks noGrp="1"/>
          </p:cNvSpPr>
          <p:nvPr>
            <p:ph type="ftr" sz="quarter" idx="11"/>
            <p:custDataLst>
              <p:tags r:id="rId5"/>
            </p:custDataLst>
          </p:nvPr>
        </p:nvSpPr>
        <p:spPr/>
        <p:txBody>
          <a:bodyPr/>
          <a:lstStyle/>
          <a:p>
            <a:pPr defTabSz="913765">
              <a:defRPr/>
            </a:pPr>
            <a:endParaRPr lang="zh-CN" altLang="en-US">
              <a:solidFill>
                <a:srgbClr val="464653"/>
              </a:solidFill>
            </a:endParaRPr>
          </a:p>
        </p:txBody>
      </p:sp>
      <p:sp>
        <p:nvSpPr>
          <p:cNvPr id="5" name="灯片编号占位符 4"/>
          <p:cNvSpPr>
            <a:spLocks noGrp="1"/>
          </p:cNvSpPr>
          <p:nvPr>
            <p:ph type="sldNum" sz="quarter" idx="12"/>
            <p:custDataLst>
              <p:tags r:id="rId6"/>
            </p:custDataLst>
          </p:nvPr>
        </p:nvSpPr>
        <p:spPr/>
        <p:txBody>
          <a:bodyPr/>
          <a:lstStyle/>
          <a:p>
            <a:pPr defTabSz="913765" fontAlgn="base">
              <a:spcBef>
                <a:spcPct val="0"/>
              </a:spcBef>
              <a:spcAft>
                <a:spcPct val="0"/>
              </a:spcAft>
            </a:pPr>
            <a:fld id="{9A0DB2DC-4C9A-4742-B13C-FB6460FD3503}" type="slidenum">
              <a:rPr lang="zh-CN" altLang="en-US" smtClean="0">
                <a:solidFill>
                  <a:srgbClr val="464653"/>
                </a:solidFill>
              </a:rPr>
            </a:fld>
            <a:endParaRPr lang="zh-CN" altLang="en-US">
              <a:solidFill>
                <a:srgbClr val="464653"/>
              </a:solidFill>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a:xfrm>
            <a:off x="838200" y="6356350"/>
            <a:ext cx="2743200" cy="365125"/>
          </a:xfrm>
          <a:prstGeom prst="rect">
            <a:avLst/>
          </a:prstGeom>
        </p:spPr>
        <p:txBody>
          <a:bodyPr/>
          <a:lstStyle/>
          <a:p>
            <a:fld id="{F904D671-34E3-454A-AF28-686B42623AE7}" type="datetimeFigureOut">
              <a:rPr lang="zh-CN" altLang="en-US" smtClean="0"/>
            </a:fld>
            <a:endParaRPr lang="zh-CN" altLang="en-US"/>
          </a:p>
        </p:txBody>
      </p:sp>
      <p:sp>
        <p:nvSpPr>
          <p:cNvPr id="5" name="页脚占位符 4"/>
          <p:cNvSpPr>
            <a:spLocks noGrp="1"/>
          </p:cNvSpPr>
          <p:nvPr>
            <p:ph type="ftr" sz="quarter" idx="11"/>
            <p:custDataLst>
              <p:tags r:id="rId3"/>
            </p:custDataLst>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custDataLst>
              <p:tags r:id="rId4"/>
            </p:custDataLst>
          </p:nvPr>
        </p:nvSpPr>
        <p:spPr>
          <a:xfrm>
            <a:off x="8610600" y="6356350"/>
            <a:ext cx="2743200" cy="365125"/>
          </a:xfrm>
          <a:prstGeom prst="rect">
            <a:avLst/>
          </a:prstGeom>
        </p:spPr>
        <p:txBody>
          <a:bodyPr/>
          <a:lstStyle/>
          <a:p>
            <a:fld id="{FE885FB6-AE45-49A4-843E-7319B61EE5A9}" type="slidenum">
              <a:rPr lang="zh-CN" altLang="en-US" smtClean="0"/>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custDataLst>
              <p:tags r:id="rId3"/>
            </p:custDataLst>
          </p:nvPr>
        </p:nvSpPr>
        <p:spPr>
          <a:xfrm>
            <a:off x="838200" y="1825625"/>
            <a:ext cx="10515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a:xfrm>
            <a:off x="838200" y="6356350"/>
            <a:ext cx="2743200" cy="365125"/>
          </a:xfrm>
          <a:prstGeom prst="rect">
            <a:avLst/>
          </a:prstGeom>
        </p:spPr>
        <p:txBody>
          <a:bodyPr/>
          <a:lstStyle/>
          <a:p>
            <a:fld id="{F904D671-34E3-454A-AF28-686B42623AE7}"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610600" y="6356350"/>
            <a:ext cx="2743200" cy="365125"/>
          </a:xfrm>
          <a:prstGeom prst="rect">
            <a:avLst/>
          </a:prstGeom>
        </p:spPr>
        <p:txBody>
          <a:bodyPr/>
          <a:lstStyle/>
          <a:p>
            <a:fld id="{FE885FB6-AE45-49A4-843E-7319B61EE5A9}" type="slidenum">
              <a:rPr lang="zh-CN" altLang="en-US" smtClean="0"/>
            </a:fld>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custDataLst>
              <p:tags r:id="rId4"/>
            </p:custDataLst>
          </p:nvPr>
        </p:nvSpPr>
        <p:spPr>
          <a:xfrm>
            <a:off x="838200" y="6356350"/>
            <a:ext cx="2743200" cy="365125"/>
          </a:xfrm>
          <a:prstGeom prst="rect">
            <a:avLst/>
          </a:prstGeom>
        </p:spPr>
        <p:txBody>
          <a:bodyPr/>
          <a:lstStyle/>
          <a:p>
            <a:fld id="{F904D671-34E3-454A-AF28-686B42623AE7}"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610600" y="6356350"/>
            <a:ext cx="2743200" cy="365125"/>
          </a:xfrm>
          <a:prstGeom prst="rect">
            <a:avLst/>
          </a:prstGeom>
        </p:spPr>
        <p:txBody>
          <a:bodyPr/>
          <a:lstStyle/>
          <a:p>
            <a:fld id="{FE885FB6-AE45-49A4-843E-7319B61EE5A9}" type="slidenum">
              <a:rPr lang="zh-CN" altLang="en-US" smtClean="0"/>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custDataLst>
              <p:tags r:id="rId3"/>
            </p:custDataLst>
          </p:nvPr>
        </p:nvSpPr>
        <p:spPr>
          <a:xfrm>
            <a:off x="838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custDataLst>
              <p:tags r:id="rId4"/>
            </p:custDataLst>
          </p:nvPr>
        </p:nvSpPr>
        <p:spPr>
          <a:xfrm>
            <a:off x="6172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a:xfrm>
            <a:off x="838200" y="6356350"/>
            <a:ext cx="2743200" cy="365125"/>
          </a:xfrm>
          <a:prstGeom prst="rect">
            <a:avLst/>
          </a:prstGeom>
        </p:spPr>
        <p:txBody>
          <a:bodyPr/>
          <a:lstStyle/>
          <a:p>
            <a:fld id="{F904D671-34E3-454A-AF28-686B42623AE7}"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custDataLst>
              <p:tags r:id="rId7"/>
            </p:custDataLst>
          </p:nvPr>
        </p:nvSpPr>
        <p:spPr>
          <a:xfrm>
            <a:off x="8610600" y="6356350"/>
            <a:ext cx="2743200" cy="365125"/>
          </a:xfrm>
          <a:prstGeom prst="rect">
            <a:avLst/>
          </a:prstGeom>
        </p:spPr>
        <p:txBody>
          <a:bodyPr/>
          <a:lstStyle/>
          <a:p>
            <a:fld id="{FE885FB6-AE45-49A4-843E-7319B61EE5A9}" type="slidenum">
              <a:rPr lang="zh-CN" altLang="en-US" smtClean="0"/>
            </a:fld>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custDataLst>
              <p:tags r:id="rId4"/>
            </p:custDataLst>
          </p:nvPr>
        </p:nvSpPr>
        <p:spPr>
          <a:xfrm>
            <a:off x="839788" y="2505075"/>
            <a:ext cx="515778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custDataLst>
              <p:tags r:id="rId6"/>
            </p:custDataLst>
          </p:nvPr>
        </p:nvSpPr>
        <p:spPr>
          <a:xfrm>
            <a:off x="6172200" y="2505075"/>
            <a:ext cx="5183188"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a:xfrm>
            <a:off x="838200" y="6356350"/>
            <a:ext cx="2743200" cy="365125"/>
          </a:xfrm>
          <a:prstGeom prst="rect">
            <a:avLst/>
          </a:prstGeom>
        </p:spPr>
        <p:txBody>
          <a:bodyPr/>
          <a:lstStyle/>
          <a:p>
            <a:fld id="{F904D671-34E3-454A-AF28-686B42623AE7}"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610600" y="6356350"/>
            <a:ext cx="2743200" cy="365125"/>
          </a:xfrm>
          <a:prstGeom prst="rect">
            <a:avLst/>
          </a:prstGeom>
        </p:spPr>
        <p:txBody>
          <a:bodyPr/>
          <a:lstStyle/>
          <a:p>
            <a:fld id="{FE885FB6-AE45-49A4-843E-7319B61EE5A9}" type="slidenum">
              <a:rPr lang="zh-CN" altLang="en-US" smtClean="0"/>
            </a:fld>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custDataLst>
              <p:tags r:id="rId4"/>
            </p:custDataLst>
          </p:nvPr>
        </p:nvSpPr>
        <p:spPr>
          <a:xfrm>
            <a:off x="839788" y="2505075"/>
            <a:ext cx="515778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custDataLst>
              <p:tags r:id="rId6"/>
            </p:custDataLst>
          </p:nvPr>
        </p:nvSpPr>
        <p:spPr>
          <a:xfrm>
            <a:off x="6172200" y="2505075"/>
            <a:ext cx="5183188"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a:xfrm>
            <a:off x="838200" y="6356350"/>
            <a:ext cx="2743200" cy="365125"/>
          </a:xfrm>
          <a:prstGeom prst="rect">
            <a:avLst/>
          </a:prstGeom>
        </p:spPr>
        <p:txBody>
          <a:bodyPr/>
          <a:lstStyle/>
          <a:p>
            <a:fld id="{F904D671-34E3-454A-AF28-686B42623AE7}"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610600" y="6356350"/>
            <a:ext cx="2743200" cy="365125"/>
          </a:xfrm>
          <a:prstGeom prst="rect">
            <a:avLst/>
          </a:prstGeom>
        </p:spPr>
        <p:txBody>
          <a:bodyPr/>
          <a:lstStyle/>
          <a:p>
            <a:fld id="{FE885FB6-AE45-49A4-843E-7319B61EE5A9}" type="slidenum">
              <a:rPr lang="zh-CN" altLang="en-US" smtClean="0"/>
            </a:fld>
            <a:endParaRPr lang="zh-CN" altLang="en-US"/>
          </a:p>
        </p:txBody>
      </p:sp>
      <p:sp>
        <p:nvSpPr>
          <p:cNvPr id="11" name="TextBox 10"/>
          <p:cNvSpPr txBox="1"/>
          <p:nvPr userDrawn="1">
            <p:custDataLst>
              <p:tags r:id="rId10"/>
            </p:custDataLst>
          </p:nvPr>
        </p:nvSpPr>
        <p:spPr>
          <a:xfrm>
            <a:off x="2022005" y="6740253"/>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ct val="0"/>
              </a:spcBef>
              <a:spcAft>
                <a:spcPct val="0"/>
              </a:spcAft>
              <a:buClrTx/>
              <a:buSzTx/>
              <a:buFontTx/>
              <a:buNone/>
              <a:defRPr/>
            </a:pPr>
            <a:r>
              <a:rPr kumimoji="0" lang="en-US" altLang="zh-CN" sz="100" b="0" i="0" u="none" strike="noStrike" kern="0" cap="none" spc="0" normalizeH="0" baseline="0" noProof="0">
                <a:ln>
                  <a:noFill/>
                </a:ln>
                <a:solidFill>
                  <a:prstClr val="black"/>
                </a:solidFill>
                <a:effectLst/>
                <a:uLnTx/>
                <a:uFillTx/>
                <a:hlinkClick r:id="rId11"/>
              </a:rPr>
              <a:t>PPT</a:t>
            </a:r>
            <a:r>
              <a:rPr kumimoji="0" lang="zh-CN" altLang="en-US" sz="100" b="0" i="0" u="none" strike="noStrike" kern="0" cap="none" spc="0" normalizeH="0" baseline="0" noProof="0">
                <a:ln>
                  <a:noFill/>
                </a:ln>
                <a:solidFill>
                  <a:prstClr val="black"/>
                </a:solidFill>
                <a:effectLst/>
                <a:uLnTx/>
                <a:uFillTx/>
                <a:hlinkClick r:id="rId11"/>
              </a:rPr>
              <a:t>模板</a:t>
            </a:r>
            <a:r>
              <a:rPr kumimoji="0" lang="zh-CN" altLang="en-US" sz="100" b="0" i="0" u="none" strike="noStrike" kern="0" cap="none" spc="0" normalizeH="0" baseline="0" noProof="0">
                <a:ln>
                  <a:noFill/>
                </a:ln>
                <a:solidFill>
                  <a:prstClr val="black"/>
                </a:solidFill>
                <a:effectLst/>
                <a:uLnTx/>
                <a:uFillTx/>
              </a:rPr>
              <a:t> </a:t>
            </a:r>
            <a:r>
              <a:rPr kumimoji="0" lang="en-US" altLang="zh-CN" sz="100" b="0" i="0" u="none" strike="noStrike" kern="0" cap="none" spc="0" normalizeH="0" baseline="0" noProof="0">
                <a:ln>
                  <a:noFill/>
                </a:ln>
                <a:solidFill>
                  <a:prstClr val="black"/>
                </a:solidFill>
                <a:effectLst/>
                <a:uLnTx/>
                <a:uFillTx/>
              </a:rPr>
              <a:t>http://www.1ppt.com/moban/</a:t>
            </a:r>
            <a:r>
              <a:rPr kumimoji="0" lang="zh-CN" altLang="en-US" sz="100" b="0" i="0" u="none" strike="noStrike" kern="0" cap="none" spc="0" normalizeH="0" baseline="0" noProof="0">
                <a:ln>
                  <a:noFill/>
                </a:ln>
                <a:solidFill>
                  <a:prstClr val="black"/>
                </a:solidFill>
                <a:effectLst/>
                <a:uLnTx/>
                <a:uFillTx/>
              </a:rPr>
              <a:t> </a:t>
            </a:r>
            <a:endParaRPr kumimoji="0" lang="en-US" altLang="zh-CN" sz="100" b="0" i="0" u="none" strike="noStrike" kern="0" cap="none" spc="0" normalizeH="0" baseline="0" noProof="0">
              <a:ln>
                <a:noFill/>
              </a:ln>
              <a:solidFill>
                <a:prstClr val="black"/>
              </a:solidFill>
              <a:effectLst/>
              <a:uLnTx/>
              <a:uFillTx/>
            </a:endParaRP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a:xfrm>
            <a:off x="838200" y="6356350"/>
            <a:ext cx="2743200" cy="365125"/>
          </a:xfrm>
          <a:prstGeom prst="rect">
            <a:avLst/>
          </a:prstGeom>
        </p:spPr>
        <p:txBody>
          <a:bodyPr/>
          <a:lstStyle/>
          <a:p>
            <a:fld id="{F904D671-34E3-454A-AF28-686B42623AE7}"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610600" y="6356350"/>
            <a:ext cx="2743200" cy="365125"/>
          </a:xfrm>
          <a:prstGeom prst="rect">
            <a:avLst/>
          </a:prstGeom>
        </p:spPr>
        <p:txBody>
          <a:bodyPr/>
          <a:lstStyle/>
          <a:p>
            <a:fld id="{FE885FB6-AE45-49A4-843E-7319B61EE5A9}" type="slidenum">
              <a:rPr lang="zh-CN" altLang="en-US" smtClean="0"/>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38200" y="6356350"/>
            <a:ext cx="2743200" cy="365125"/>
          </a:xfrm>
          <a:prstGeom prst="rect">
            <a:avLst/>
          </a:prstGeom>
        </p:spPr>
        <p:txBody>
          <a:bodyPr/>
          <a:lstStyle/>
          <a:p>
            <a:fld id="{F904D671-34E3-454A-AF28-686B42623AE7}"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610600" y="6356350"/>
            <a:ext cx="2743200" cy="365125"/>
          </a:xfrm>
          <a:prstGeom prst="rect">
            <a:avLst/>
          </a:prstGeom>
        </p:spPr>
        <p:txBody>
          <a:bodyPr/>
          <a:lstStyle/>
          <a:p>
            <a:fld id="{FE885FB6-AE45-49A4-843E-7319B61EE5A9}" type="slidenum">
              <a:rPr lang="zh-CN" altLang="en-US" smtClean="0"/>
            </a:fld>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custDataLst>
              <p:tags r:id="rId3"/>
            </p:custDataLst>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custDataLst>
              <p:tags r:id="rId4"/>
            </p:custDataLst>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custDataLst>
              <p:tags r:id="rId5"/>
            </p:custDataLst>
          </p:nvPr>
        </p:nvSpPr>
        <p:spPr>
          <a:xfrm>
            <a:off x="838200" y="6356350"/>
            <a:ext cx="2743200" cy="365125"/>
          </a:xfrm>
          <a:prstGeom prst="rect">
            <a:avLst/>
          </a:prstGeom>
        </p:spPr>
        <p:txBody>
          <a:bodyPr/>
          <a:lstStyle/>
          <a:p>
            <a:fld id="{F904D671-34E3-454A-AF28-686B42623AE7}"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custDataLst>
              <p:tags r:id="rId7"/>
            </p:custDataLst>
          </p:nvPr>
        </p:nvSpPr>
        <p:spPr>
          <a:xfrm>
            <a:off x="8610600" y="6356350"/>
            <a:ext cx="2743200" cy="365125"/>
          </a:xfrm>
          <a:prstGeom prst="rect">
            <a:avLst/>
          </a:prstGeom>
        </p:spPr>
        <p:txBody>
          <a:bodyPr/>
          <a:lstStyle/>
          <a:p>
            <a:fld id="{FE885FB6-AE45-49A4-843E-7319B61EE5A9}" type="slidenum">
              <a:rPr lang="zh-CN" altLang="en-US" smtClean="0"/>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文本框 1"/>
          <p:cNvSpPr txBox="1"/>
          <p:nvPr userDrawn="1">
            <p:custDataLst>
              <p:tags r:id="rId2"/>
            </p:custDataLst>
          </p:nvPr>
        </p:nvSpPr>
        <p:spPr>
          <a:xfrm>
            <a:off x="3608070" y="807085"/>
            <a:ext cx="4064000" cy="368300"/>
          </a:xfrm>
          <a:prstGeom prst="rect">
            <a:avLst/>
          </a:prstGeom>
          <a:noFill/>
        </p:spPr>
        <p:txBody>
          <a:bodyPr wrap="square" rtlCol="0">
            <a:spAutoFit/>
          </a:bodyPr>
          <a:lstStyle/>
          <a:p>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custDataLst>
              <p:tags r:id="rId4"/>
            </p:custDataLst>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custDataLst>
              <p:tags r:id="rId5"/>
            </p:custDataLst>
          </p:nvPr>
        </p:nvSpPr>
        <p:spPr>
          <a:xfrm>
            <a:off x="838200" y="6356350"/>
            <a:ext cx="2743200" cy="365125"/>
          </a:xfrm>
          <a:prstGeom prst="rect">
            <a:avLst/>
          </a:prstGeom>
        </p:spPr>
        <p:txBody>
          <a:bodyPr/>
          <a:lstStyle/>
          <a:p>
            <a:fld id="{F904D671-34E3-454A-AF28-686B42623AE7}"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custDataLst>
              <p:tags r:id="rId7"/>
            </p:custDataLst>
          </p:nvPr>
        </p:nvSpPr>
        <p:spPr>
          <a:xfrm>
            <a:off x="8610600" y="6356350"/>
            <a:ext cx="2743200" cy="365125"/>
          </a:xfrm>
          <a:prstGeom prst="rect">
            <a:avLst/>
          </a:prstGeom>
        </p:spPr>
        <p:txBody>
          <a:bodyPr/>
          <a:lstStyle/>
          <a:p>
            <a:fld id="{FE885FB6-AE45-49A4-843E-7319B61EE5A9}" type="slidenum">
              <a:rPr lang="zh-CN" altLang="en-US" smtClean="0"/>
            </a:fld>
            <a:endParaRPr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custDataLst>
              <p:tags r:id="rId3"/>
            </p:custDataLst>
          </p:nvPr>
        </p:nvSpPr>
        <p:spPr>
          <a:xfrm>
            <a:off x="838200" y="1825625"/>
            <a:ext cx="10515600" cy="43513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a:xfrm>
            <a:off x="838200" y="6356350"/>
            <a:ext cx="2743200" cy="365125"/>
          </a:xfrm>
          <a:prstGeom prst="rect">
            <a:avLst/>
          </a:prstGeom>
        </p:spPr>
        <p:txBody>
          <a:bodyPr/>
          <a:lstStyle/>
          <a:p>
            <a:fld id="{F904D671-34E3-454A-AF28-686B42623AE7}"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610600" y="6356350"/>
            <a:ext cx="2743200" cy="365125"/>
          </a:xfrm>
          <a:prstGeom prst="rect">
            <a:avLst/>
          </a:prstGeom>
        </p:spPr>
        <p:txBody>
          <a:bodyPr/>
          <a:lstStyle/>
          <a:p>
            <a:fld id="{FE885FB6-AE45-49A4-843E-7319B61EE5A9}" type="slidenum">
              <a:rPr lang="zh-CN" altLang="en-US" smtClean="0"/>
            </a:fld>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custDataLst>
              <p:tags r:id="rId3"/>
            </p:custDataLst>
          </p:nvPr>
        </p:nvSpPr>
        <p:spPr>
          <a:xfrm>
            <a:off x="838200" y="365125"/>
            <a:ext cx="7734300" cy="58118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a:xfrm>
            <a:off x="838200" y="6356350"/>
            <a:ext cx="2743200" cy="365125"/>
          </a:xfrm>
          <a:prstGeom prst="rect">
            <a:avLst/>
          </a:prstGeom>
        </p:spPr>
        <p:txBody>
          <a:bodyPr/>
          <a:lstStyle/>
          <a:p>
            <a:fld id="{F904D671-34E3-454A-AF28-686B42623AE7}"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610600" y="6356350"/>
            <a:ext cx="2743200" cy="365125"/>
          </a:xfrm>
          <a:prstGeom prst="rect">
            <a:avLst/>
          </a:prstGeom>
        </p:spPr>
        <p:txBody>
          <a:bodyPr/>
          <a:lstStyle/>
          <a:p>
            <a:fld id="{FE885FB6-AE45-49A4-843E-7319B61EE5A9}" type="slidenum">
              <a:rPr lang="zh-CN" altLang="en-US" smtClean="0"/>
            </a:fld>
            <a:endParaRPr lang="zh-CN" alt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ww.51pptmoban.com">
    <p:spTree>
      <p:nvGrpSpPr>
        <p:cNvPr id="1" name=""/>
        <p:cNvGrpSpPr/>
        <p:nvPr/>
      </p:nvGrpSpPr>
      <p:grpSpPr>
        <a:xfrm>
          <a:off x="0" y="0"/>
          <a:ext cx="0" cy="0"/>
          <a:chOff x="0" y="0"/>
          <a:chExt cx="0" cy="0"/>
        </a:xfrm>
      </p:grpSpPr>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正文页">
    <p:spTree>
      <p:nvGrpSpPr>
        <p:cNvPr id="1" name=""/>
        <p:cNvGrpSpPr/>
        <p:nvPr/>
      </p:nvGrpSpPr>
      <p:grpSpPr>
        <a:xfrm>
          <a:off x="0" y="0"/>
          <a:ext cx="0" cy="0"/>
          <a:chOff x="0" y="0"/>
          <a:chExt cx="0" cy="0"/>
        </a:xfrm>
      </p:grpSpPr>
      <p:sp>
        <p:nvSpPr>
          <p:cNvPr id="2" name="矩形 1"/>
          <p:cNvSpPr>
            <a:spLocks noChangeArrowheads="1"/>
          </p:cNvSpPr>
          <p:nvPr userDrawn="1">
            <p:custDataLst>
              <p:tags r:id="rId2"/>
            </p:custDataLst>
          </p:nvPr>
        </p:nvSpPr>
        <p:spPr bwMode="auto">
          <a:xfrm>
            <a:off x="308021" y="307856"/>
            <a:ext cx="661547" cy="677234"/>
          </a:xfrm>
          <a:prstGeom prst="rect">
            <a:avLst/>
          </a:prstGeom>
          <a:solidFill>
            <a:srgbClr val="B80B09"/>
          </a:solidFill>
          <a:ln w="25400" cmpd="sng">
            <a:noFill/>
            <a:miter lim="800000"/>
          </a:ln>
        </p:spPr>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758825"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5195" b="0" i="0" u="none" strike="noStrike" kern="1200" cap="none" spc="0" normalizeH="0" baseline="0" noProof="0">
              <a:ln>
                <a:noFill/>
              </a:ln>
              <a:solidFill>
                <a:srgbClr val="FFFFFF"/>
              </a:solidFill>
              <a:effectLst>
                <a:outerShdw blurRad="38100" dist="38100" dir="2700000" algn="tl">
                  <a:srgbClr val="000000"/>
                </a:outerShdw>
              </a:effectLst>
              <a:uLnTx/>
              <a:uFillTx/>
              <a:latin typeface="思源黑体 CN Normal"/>
              <a:ea typeface="思源黑体 CN Medium"/>
              <a:cs typeface="+mn-cs"/>
            </a:endParaRPr>
          </a:p>
        </p:txBody>
      </p:sp>
      <p:cxnSp>
        <p:nvCxnSpPr>
          <p:cNvPr id="3" name="直接连接符 2"/>
          <p:cNvCxnSpPr/>
          <p:nvPr userDrawn="1">
            <p:custDataLst>
              <p:tags r:id="rId3"/>
            </p:custDataLst>
          </p:nvPr>
        </p:nvCxnSpPr>
        <p:spPr>
          <a:xfrm>
            <a:off x="969567" y="972422"/>
            <a:ext cx="11001136" cy="0"/>
          </a:xfrm>
          <a:prstGeom prst="line">
            <a:avLst/>
          </a:prstGeom>
          <a:ln w="19050">
            <a:solidFill>
              <a:srgbClr val="B80B09"/>
            </a:solidFill>
            <a:prstDash val="solid"/>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custDataLst>
              <p:tags r:id="rId4"/>
            </p:custDataLst>
          </p:nvPr>
        </p:nvPicPr>
        <p:blipFill>
          <a:blip r:embed="rId5">
            <a:extLst>
              <a:ext uri="{BEBA8EAE-BF5A-486C-A8C5-ECC9F3942E4B}">
                <a14:imgProps xmlns:a14="http://schemas.microsoft.com/office/drawing/2010/main">
                  <a14:imgLayer r:embed="rId6">
                    <a14:imgEffect>
                      <a14:colorTemperature colorTemp="11200"/>
                    </a14:imgEffect>
                  </a14:imgLayer>
                </a14:imgProps>
              </a:ext>
            </a:extLst>
          </a:blip>
          <a:stretch>
            <a:fillRect/>
          </a:stretch>
        </p:blipFill>
        <p:spPr>
          <a:xfrm>
            <a:off x="9281996" y="167575"/>
            <a:ext cx="2725831" cy="830182"/>
          </a:xfrm>
          <a:prstGeom prst="rect">
            <a:avLst/>
          </a:prstGeom>
        </p:spPr>
      </p:pic>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2" name="矩形 1"/>
          <p:cNvSpPr/>
          <p:nvPr userDrawn="1">
            <p:custDataLst>
              <p:tags r:id="rId2"/>
            </p:custDataLst>
          </p:nvPr>
        </p:nvSpPr>
        <p:spPr>
          <a:xfrm flipV="1">
            <a:off x="784852" y="812380"/>
            <a:ext cx="8743501" cy="45708"/>
          </a:xfrm>
          <a:prstGeom prst="rect">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3" name="文本框 2"/>
          <p:cNvSpPr txBox="1"/>
          <p:nvPr userDrawn="1">
            <p:custDataLst>
              <p:tags r:id="rId3"/>
            </p:custDataLst>
          </p:nvPr>
        </p:nvSpPr>
        <p:spPr>
          <a:xfrm>
            <a:off x="784852" y="104657"/>
            <a:ext cx="5602850" cy="707722"/>
          </a:xfrm>
          <a:prstGeom prst="rect">
            <a:avLst/>
          </a:prstGeom>
          <a:noFill/>
        </p:spPr>
        <p:txBody>
          <a:bodyPr wrap="square" rtlCol="0">
            <a:spAutoFit/>
          </a:bodyPr>
          <a:lstStyle/>
          <a:p>
            <a:r>
              <a:rPr lang="en-US" altLang="zh-CN" sz="4000" baseline="0">
                <a:solidFill>
                  <a:srgbClr val="7C7A88"/>
                </a:solidFill>
                <a:latin typeface="微软雅黑" panose="020B0503020204020204" charset="-122"/>
                <a:ea typeface="微软雅黑" panose="020B0503020204020204" charset="-122"/>
              </a:rPr>
              <a:t>   </a:t>
            </a:r>
            <a:endParaRPr lang="zh-CN" altLang="en-US" sz="4000">
              <a:solidFill>
                <a:srgbClr val="7C7A88"/>
              </a:solidFill>
              <a:latin typeface="微软雅黑" panose="020B0503020204020204" charset="-122"/>
              <a:ea typeface="微软雅黑" panose="020B0503020204020204" charset="-122"/>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ww.51pptmoban.com">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showMasterSp="0">
  <p:cSld name="标题幻灯片">
    <p:spTree>
      <p:nvGrpSpPr>
        <p:cNvPr id="1" name=""/>
        <p:cNvGrpSpPr/>
        <p:nvPr/>
      </p:nvGrpSpPr>
      <p:grpSpPr>
        <a:xfrm>
          <a:off x="0" y="0"/>
          <a:ext cx="0" cy="0"/>
          <a:chOff x="0" y="0"/>
          <a:chExt cx="0" cy="0"/>
        </a:xfrm>
      </p:grpSpPr>
      <p:sp>
        <p:nvSpPr>
          <p:cNvPr id="11" name="矩形 10"/>
          <p:cNvSpPr/>
          <p:nvPr>
            <p:custDataLst>
              <p:tags r:id="rId2"/>
            </p:custDataLst>
          </p:nvPr>
        </p:nvSpPr>
        <p:spPr>
          <a:xfrm>
            <a:off x="1206831" y="3648076"/>
            <a:ext cx="9752966"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3765"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Gill Sans MT"/>
              <a:ea typeface="华文新魏" panose="02010800040101010101" pitchFamily="2" charset="-122"/>
              <a:cs typeface="Arial" panose="020B0604020202020204"/>
            </a:endParaRPr>
          </a:p>
        </p:txBody>
      </p:sp>
      <p:sp>
        <p:nvSpPr>
          <p:cNvPr id="12" name="矩形 11"/>
          <p:cNvSpPr/>
          <p:nvPr>
            <p:custDataLst>
              <p:tags r:id="rId3"/>
            </p:custDataLst>
          </p:nvPr>
        </p:nvSpPr>
        <p:spPr>
          <a:xfrm>
            <a:off x="1219518" y="5048250"/>
            <a:ext cx="9752966"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3765"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Gill Sans MT"/>
              <a:ea typeface="华文新魏" panose="02010800040101010101" pitchFamily="2" charset="-122"/>
              <a:cs typeface="Arial" panose="020B0604020202020204"/>
            </a:endParaRPr>
          </a:p>
        </p:txBody>
      </p:sp>
      <p:sp>
        <p:nvSpPr>
          <p:cNvPr id="13" name="矩形 12"/>
          <p:cNvSpPr/>
          <p:nvPr>
            <p:custDataLst>
              <p:tags r:id="rId4"/>
            </p:custDataLst>
          </p:nvPr>
        </p:nvSpPr>
        <p:spPr>
          <a:xfrm>
            <a:off x="1206831" y="3648076"/>
            <a:ext cx="304483"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3765"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Gill Sans MT"/>
              <a:ea typeface="华文新魏" panose="02010800040101010101" pitchFamily="2" charset="-122"/>
              <a:cs typeface="Arial" panose="020B0604020202020204"/>
            </a:endParaRPr>
          </a:p>
        </p:txBody>
      </p:sp>
      <p:sp>
        <p:nvSpPr>
          <p:cNvPr id="15" name="矩形 14"/>
          <p:cNvSpPr/>
          <p:nvPr>
            <p:custDataLst>
              <p:tags r:id="rId5"/>
            </p:custDataLst>
          </p:nvPr>
        </p:nvSpPr>
        <p:spPr>
          <a:xfrm>
            <a:off x="1219518" y="5048250"/>
            <a:ext cx="304483"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3765"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Gill Sans MT"/>
              <a:ea typeface="华文新魏" panose="02010800040101010101" pitchFamily="2" charset="-122"/>
              <a:cs typeface="Arial" panose="020B0604020202020204"/>
            </a:endParaRPr>
          </a:p>
        </p:txBody>
      </p:sp>
      <p:sp>
        <p:nvSpPr>
          <p:cNvPr id="8" name="标题 7"/>
          <p:cNvSpPr>
            <a:spLocks noGrp="1"/>
          </p:cNvSpPr>
          <p:nvPr>
            <p:ph type="ctrTitle"/>
            <p:custDataLst>
              <p:tags r:id="rId6"/>
            </p:custDataLst>
          </p:nvPr>
        </p:nvSpPr>
        <p:spPr>
          <a:xfrm>
            <a:off x="1625600" y="3886200"/>
            <a:ext cx="9144000" cy="990600"/>
          </a:xfrm>
        </p:spPr>
        <p:txBody>
          <a:bodyPr anchor="t"/>
          <a:lstStyle>
            <a:lvl1pPr algn="r">
              <a:defRPr sz="3195">
                <a:solidFill>
                  <a:schemeClr val="tx1"/>
                </a:solidFill>
              </a:defRPr>
            </a:lvl1pPr>
          </a:lstStyle>
          <a:p>
            <a:r>
              <a:rPr lang="zh-CN" altLang="en-US"/>
              <a:t>单击此处编辑母版标题样式</a:t>
            </a:r>
            <a:endParaRPr lang="en-US"/>
          </a:p>
        </p:txBody>
      </p:sp>
      <p:sp>
        <p:nvSpPr>
          <p:cNvPr id="9" name="副标题 8"/>
          <p:cNvSpPr>
            <a:spLocks noGrp="1"/>
          </p:cNvSpPr>
          <p:nvPr>
            <p:ph type="subTitle" idx="1"/>
            <p:custDataLst>
              <p:tags r:id="rId7"/>
            </p:custDataLst>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6565" indent="0" algn="ctr">
              <a:buNone/>
            </a:lvl2pPr>
            <a:lvl3pPr marL="913765" indent="0" algn="ctr">
              <a:buNone/>
            </a:lvl3pPr>
            <a:lvl4pPr marL="1370330" indent="0" algn="ctr">
              <a:buNone/>
            </a:lvl4pPr>
            <a:lvl5pPr marL="1826895" indent="0" algn="ctr">
              <a:buNone/>
            </a:lvl5pPr>
            <a:lvl6pPr marL="2283460" indent="0" algn="ctr">
              <a:buNone/>
            </a:lvl6pPr>
            <a:lvl7pPr marL="2740660" indent="0" algn="ctr">
              <a:buNone/>
            </a:lvl7pPr>
            <a:lvl8pPr marL="3197225" indent="0" algn="ctr">
              <a:buNone/>
            </a:lvl8pPr>
            <a:lvl9pPr marL="3653790" indent="0" algn="ctr">
              <a:buNone/>
            </a:lvl9pPr>
          </a:lstStyle>
          <a:p>
            <a:r>
              <a:rPr lang="zh-CN" altLang="en-US"/>
              <a:t>单击此处编辑母版副标题样式</a:t>
            </a:r>
            <a:endParaRPr lang="en-US"/>
          </a:p>
        </p:txBody>
      </p:sp>
      <p:sp>
        <p:nvSpPr>
          <p:cNvPr id="16" name="日期占位符 27"/>
          <p:cNvSpPr>
            <a:spLocks noGrp="1"/>
          </p:cNvSpPr>
          <p:nvPr>
            <p:ph type="dt" sz="half" idx="2"/>
            <p:custDataLst>
              <p:tags r:id="rId8"/>
            </p:custDataLst>
          </p:nvPr>
        </p:nvSpPr>
        <p:spPr>
          <a:xfrm>
            <a:off x="8535035" y="6354764"/>
            <a:ext cx="3048000" cy="366713"/>
          </a:xfrm>
          <a:prstGeom prst="rect">
            <a:avLst/>
          </a:prstGeom>
        </p:spPr>
        <p:txBody>
          <a:bodyPr vert="horz"/>
          <a:lstStyle>
            <a:lvl1pPr>
              <a:defRPr sz="1400"/>
            </a:lvl1pPr>
          </a:lstStyle>
          <a:p>
            <a:pPr defTabSz="913765">
              <a:defRPr/>
            </a:pPr>
            <a:fld id="{7E87F083-FA61-496E-9C6F-3AFF24AFA801}" type="datetimeFigureOut">
              <a:rPr lang="zh-CN" altLang="en-US" smtClean="0">
                <a:solidFill>
                  <a:srgbClr val="464653"/>
                </a:solidFill>
              </a:rPr>
            </a:fld>
            <a:endParaRPr lang="zh-CN" altLang="en-US">
              <a:solidFill>
                <a:srgbClr val="464653"/>
              </a:solidFill>
            </a:endParaRPr>
          </a:p>
        </p:txBody>
      </p:sp>
      <p:sp>
        <p:nvSpPr>
          <p:cNvPr id="17" name="页脚占位符 16"/>
          <p:cNvSpPr>
            <a:spLocks noGrp="1"/>
          </p:cNvSpPr>
          <p:nvPr>
            <p:ph type="ftr" sz="quarter" idx="3"/>
            <p:custDataLst>
              <p:tags r:id="rId9"/>
            </p:custDataLst>
          </p:nvPr>
        </p:nvSpPr>
        <p:spPr>
          <a:xfrm>
            <a:off x="3864713" y="6354764"/>
            <a:ext cx="4633848" cy="366713"/>
          </a:xfrm>
          <a:prstGeom prst="rect">
            <a:avLst/>
          </a:prstGeom>
        </p:spPr>
        <p:txBody>
          <a:bodyPr vert="horz"/>
          <a:lstStyle>
            <a:lvl1pPr>
              <a:defRPr/>
            </a:lvl1pPr>
          </a:lstStyle>
          <a:p>
            <a:pPr defTabSz="913765">
              <a:defRPr/>
            </a:pPr>
            <a:endParaRPr lang="zh-CN" altLang="en-US">
              <a:solidFill>
                <a:srgbClr val="464653"/>
              </a:solidFill>
            </a:endParaRPr>
          </a:p>
        </p:txBody>
      </p:sp>
      <p:sp>
        <p:nvSpPr>
          <p:cNvPr id="18" name="灯片编号占位符 28"/>
          <p:cNvSpPr>
            <a:spLocks noGrp="1"/>
          </p:cNvSpPr>
          <p:nvPr>
            <p:ph type="sldNum" sz="quarter" idx="4"/>
            <p:custDataLst>
              <p:tags r:id="rId10"/>
            </p:custDataLst>
          </p:nvPr>
        </p:nvSpPr>
        <p:spPr>
          <a:xfrm>
            <a:off x="1622323" y="6354764"/>
            <a:ext cx="1625495" cy="366713"/>
          </a:xfrm>
          <a:prstGeom prst="rect">
            <a:avLst/>
          </a:prstGeom>
        </p:spPr>
        <p:txBody>
          <a:bodyPr vert="horz"/>
          <a:lstStyle/>
          <a:p>
            <a:pPr defTabSz="913765" fontAlgn="base">
              <a:spcBef>
                <a:spcPct val="0"/>
              </a:spcBef>
              <a:spcAft>
                <a:spcPct val="0"/>
              </a:spcAft>
            </a:pPr>
            <a:fld id="{9A0DB2DC-4C9A-4742-B13C-FB6460FD3503}" type="slidenum">
              <a:rPr lang="zh-CN" altLang="en-US" smtClean="0">
                <a:solidFill>
                  <a:srgbClr val="464653"/>
                </a:solidFill>
              </a:rPr>
            </a:fld>
            <a:endParaRPr lang="zh-CN" altLang="en-US">
              <a:solidFill>
                <a:srgbClr val="464653"/>
              </a:solidFill>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5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image" Target="file:///D:\qq&#25991;&#20214;\712321467\Image\C2C\Image2\%7b75232B38-A165-1FB7-499C-2E1C792CACB5%7d.png" TargetMode="External"/><Relationship Id="rId15" Type="http://schemas.openxmlformats.org/officeDocument/2006/relationships/image" Target="../media/image2.png"/><Relationship Id="rId14" Type="http://schemas.openxmlformats.org/officeDocument/2006/relationships/tags" Target="../tags/tag24.xml"/><Relationship Id="rId13" Type="http://schemas.openxmlformats.org/officeDocument/2006/relationships/image" Target="../media/image1.png"/><Relationship Id="rId12" Type="http://schemas.openxmlformats.org/officeDocument/2006/relationships/tags" Target="../tags/tag23.xml"/><Relationship Id="rId11" Type="http://schemas.openxmlformats.org/officeDocument/2006/relationships/tags" Target="../tags/tag22.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2" Type="http://schemas.openxmlformats.org/officeDocument/2006/relationships/theme" Target="../theme/theme2.xml"/><Relationship Id="rId21" Type="http://schemas.openxmlformats.org/officeDocument/2006/relationships/image" Target="file:///D:\qq&#25991;&#20214;\712321467\Image\C2C\Image2\%7b75232B38-A165-1FB7-499C-2E1C792CACB5%7d.png" TargetMode="External"/><Relationship Id="rId20" Type="http://schemas.openxmlformats.org/officeDocument/2006/relationships/image" Target="../media/image2.png"/><Relationship Id="rId2" Type="http://schemas.openxmlformats.org/officeDocument/2006/relationships/slideLayout" Target="../slideLayouts/slideLayout12.xml"/><Relationship Id="rId19" Type="http://schemas.openxmlformats.org/officeDocument/2006/relationships/tags" Target="../tags/tag95.xml"/><Relationship Id="rId18" Type="http://schemas.openxmlformats.org/officeDocument/2006/relationships/image" Target="../media/image1.png"/><Relationship Id="rId17" Type="http://schemas.openxmlformats.org/officeDocument/2006/relationships/tags" Target="../tags/tag94.xml"/><Relationship Id="rId16" Type="http://schemas.openxmlformats.org/officeDocument/2006/relationships/tags" Target="../tags/tag93.xml"/><Relationship Id="rId15" Type="http://schemas.openxmlformats.org/officeDocument/2006/relationships/slideLayout" Target="../slideLayouts/slideLayout25.xml"/><Relationship Id="rId14" Type="http://schemas.openxmlformats.org/officeDocument/2006/relationships/slideLayout" Target="../slideLayouts/slideLayout24.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100000">
              <a:srgbClr val="FFFFFF"/>
            </a:gs>
            <a:gs pos="100000">
              <a:srgbClr val="7E7E7E"/>
            </a:gs>
          </a:gsLst>
          <a:lin scaled="0"/>
        </a:gradFill>
        <a:effectLst/>
      </p:bgPr>
    </p:bg>
    <p:spTree>
      <p:nvGrpSpPr>
        <p:cNvPr id="1" name=""/>
        <p:cNvGrpSpPr/>
        <p:nvPr/>
      </p:nvGrpSpPr>
      <p:grpSpPr>
        <a:xfrm>
          <a:off x="0" y="0"/>
          <a:ext cx="0" cy="0"/>
          <a:chOff x="0" y="0"/>
          <a:chExt cx="0" cy="0"/>
        </a:xfrm>
      </p:grpSpPr>
      <p:sp>
        <p:nvSpPr>
          <p:cNvPr id="2" name="矩形: 圆角 38"/>
          <p:cNvSpPr/>
          <p:nvPr userDrawn="1">
            <p:custDataLst>
              <p:tags r:id="rId11"/>
            </p:custDataLst>
          </p:nvPr>
        </p:nvSpPr>
        <p:spPr>
          <a:xfrm>
            <a:off x="84083" y="86711"/>
            <a:ext cx="12034345" cy="6684579"/>
          </a:xfrm>
          <a:prstGeom prst="roundRect">
            <a:avLst>
              <a:gd name="adj" fmla="val 1595"/>
            </a:avLst>
          </a:prstGeom>
          <a:solidFill>
            <a:schemeClr val="bg1"/>
          </a:solidFill>
          <a:ln>
            <a:noFill/>
          </a:ln>
          <a:effectLst>
            <a:outerShdw blurRad="152400" sx="102000" sy="102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pic>
        <p:nvPicPr>
          <p:cNvPr id="3" name="图片 2"/>
          <p:cNvPicPr>
            <a:picLocks noChangeAspect="1"/>
          </p:cNvPicPr>
          <p:nvPr userDrawn="1">
            <p:custDataLst>
              <p:tags r:id="rId12"/>
            </p:custDataLst>
          </p:nvPr>
        </p:nvPicPr>
        <p:blipFill>
          <a:blip r:embed="rId13">
            <a:alphaModFix amt="35000"/>
          </a:blip>
          <a:stretch>
            <a:fillRect/>
          </a:stretch>
        </p:blipFill>
        <p:spPr>
          <a:xfrm>
            <a:off x="-1" y="0"/>
            <a:ext cx="12190413" cy="6857106"/>
          </a:xfrm>
          <a:prstGeom prst="rect">
            <a:avLst/>
          </a:prstGeom>
        </p:spPr>
      </p:pic>
      <p:pic>
        <p:nvPicPr>
          <p:cNvPr id="4" name="图片 1073743875" descr="学科网 zxxk.com"/>
          <p:cNvPicPr>
            <a:picLocks noChangeAspect="1"/>
          </p:cNvPicPr>
          <p:nvPr>
            <p:custDataLst>
              <p:tags r:id="rId14"/>
            </p:custDataLst>
          </p:nvPr>
        </p:nvPicPr>
        <p:blipFill>
          <a:blip r:embed="rId15" r:link="rId16"/>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圆角 38"/>
          <p:cNvSpPr/>
          <p:nvPr userDrawn="1">
            <p:custDataLst>
              <p:tags r:id="rId16"/>
            </p:custDataLst>
          </p:nvPr>
        </p:nvSpPr>
        <p:spPr>
          <a:xfrm>
            <a:off x="104711" y="86711"/>
            <a:ext cx="11982577" cy="6684579"/>
          </a:xfrm>
          <a:prstGeom prst="roundRect">
            <a:avLst>
              <a:gd name="adj" fmla="val 1595"/>
            </a:avLst>
          </a:prstGeom>
          <a:solidFill>
            <a:schemeClr val="bg1"/>
          </a:solidFill>
          <a:ln>
            <a:noFill/>
          </a:ln>
          <a:effectLst>
            <a:outerShdw blurRad="152400" sx="102000" sy="102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pic>
        <p:nvPicPr>
          <p:cNvPr id="3" name="图片 2"/>
          <p:cNvPicPr>
            <a:picLocks noChangeAspect="1"/>
          </p:cNvPicPr>
          <p:nvPr userDrawn="1">
            <p:custDataLst>
              <p:tags r:id="rId17"/>
            </p:custDataLst>
          </p:nvPr>
        </p:nvPicPr>
        <p:blipFill>
          <a:blip r:embed="rId18">
            <a:alphaModFix amt="35000"/>
          </a:blip>
          <a:stretch>
            <a:fillRect/>
          </a:stretch>
        </p:blipFill>
        <p:spPr>
          <a:xfrm>
            <a:off x="-1" y="0"/>
            <a:ext cx="12190413" cy="6857106"/>
          </a:xfrm>
          <a:prstGeom prst="rect">
            <a:avLst/>
          </a:prstGeom>
        </p:spPr>
      </p:pic>
      <p:pic>
        <p:nvPicPr>
          <p:cNvPr id="8" name="图片 1073743875" descr="学科网 zxxk.com"/>
          <p:cNvPicPr>
            <a:picLocks noChangeAspect="1"/>
          </p:cNvPicPr>
          <p:nvPr>
            <p:custDataLst>
              <p:tags r:id="rId19"/>
            </p:custDataLst>
          </p:nvPr>
        </p:nvPicPr>
        <p:blipFill>
          <a:blip r:embed="rId20" r:link="rId21"/>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 Id="rId3" Type="http://schemas.openxmlformats.org/officeDocument/2006/relationships/image" Target="../media/image3.png"/><Relationship Id="rId2" Type="http://schemas.openxmlformats.org/officeDocument/2006/relationships/image" Target="file:///D:\qq&#25991;&#20214;\712321467\Image\C2C\Image2\%7b75232B38-A165-1FB7-499C-2E1C792CACB5%7d.png" TargetMode="Externa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tags" Target="../tags/tag180.xml"/><Relationship Id="rId8" Type="http://schemas.openxmlformats.org/officeDocument/2006/relationships/tags" Target="../tags/tag179.xml"/><Relationship Id="rId7" Type="http://schemas.openxmlformats.org/officeDocument/2006/relationships/tags" Target="../tags/tag178.xml"/><Relationship Id="rId6" Type="http://schemas.openxmlformats.org/officeDocument/2006/relationships/tags" Target="../tags/tag177.xml"/><Relationship Id="rId5" Type="http://schemas.openxmlformats.org/officeDocument/2006/relationships/tags" Target="../tags/tag176.xml"/><Relationship Id="rId4" Type="http://schemas.openxmlformats.org/officeDocument/2006/relationships/image" Target="../media/image20.png"/><Relationship Id="rId3" Type="http://schemas.openxmlformats.org/officeDocument/2006/relationships/tags" Target="../tags/tag175.xml"/><Relationship Id="rId2" Type="http://schemas.openxmlformats.org/officeDocument/2006/relationships/tags" Target="../tags/tag174.xml"/><Relationship Id="rId11" Type="http://schemas.openxmlformats.org/officeDocument/2006/relationships/notesSlide" Target="../notesSlides/notesSlide4.xml"/><Relationship Id="rId10" Type="http://schemas.openxmlformats.org/officeDocument/2006/relationships/slideLayout" Target="../slideLayouts/slideLayout3.xml"/><Relationship Id="rId1" Type="http://schemas.openxmlformats.org/officeDocument/2006/relationships/tags" Target="../tags/tag173.xml"/></Relationships>
</file>

<file path=ppt/slides/_rels/slide11.xml.rels><?xml version="1.0" encoding="UTF-8" standalone="yes"?>
<Relationships xmlns="http://schemas.openxmlformats.org/package/2006/relationships"><Relationship Id="rId9" Type="http://schemas.openxmlformats.org/officeDocument/2006/relationships/tags" Target="../tags/tag192.xml"/><Relationship Id="rId8" Type="http://schemas.openxmlformats.org/officeDocument/2006/relationships/tags" Target="../tags/tag191.xml"/><Relationship Id="rId7" Type="http://schemas.openxmlformats.org/officeDocument/2006/relationships/tags" Target="../tags/tag190.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3" Type="http://schemas.openxmlformats.org/officeDocument/2006/relationships/tags" Target="../tags/tag186.xml"/><Relationship Id="rId20" Type="http://schemas.openxmlformats.org/officeDocument/2006/relationships/slideLayout" Target="../slideLayouts/slideLayout9.xml"/><Relationship Id="rId2" Type="http://schemas.openxmlformats.org/officeDocument/2006/relationships/tags" Target="../tags/tag185.xml"/><Relationship Id="rId19" Type="http://schemas.openxmlformats.org/officeDocument/2006/relationships/image" Target="../media/image21.png"/><Relationship Id="rId18" Type="http://schemas.openxmlformats.org/officeDocument/2006/relationships/tags" Target="../tags/tag201.xml"/><Relationship Id="rId17" Type="http://schemas.openxmlformats.org/officeDocument/2006/relationships/tags" Target="../tags/tag200.xml"/><Relationship Id="rId16" Type="http://schemas.openxmlformats.org/officeDocument/2006/relationships/tags" Target="../tags/tag199.xml"/><Relationship Id="rId15" Type="http://schemas.openxmlformats.org/officeDocument/2006/relationships/tags" Target="../tags/tag198.xml"/><Relationship Id="rId14" Type="http://schemas.openxmlformats.org/officeDocument/2006/relationships/tags" Target="../tags/tag197.xml"/><Relationship Id="rId13" Type="http://schemas.openxmlformats.org/officeDocument/2006/relationships/tags" Target="../tags/tag196.xml"/><Relationship Id="rId12" Type="http://schemas.openxmlformats.org/officeDocument/2006/relationships/tags" Target="../tags/tag195.xml"/><Relationship Id="rId11" Type="http://schemas.openxmlformats.org/officeDocument/2006/relationships/tags" Target="../tags/tag194.xml"/><Relationship Id="rId10" Type="http://schemas.openxmlformats.org/officeDocument/2006/relationships/tags" Target="../tags/tag193.xml"/><Relationship Id="rId1" Type="http://schemas.openxmlformats.org/officeDocument/2006/relationships/tags" Target="../tags/tag184.xml"/></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3.xml"/><Relationship Id="rId5" Type="http://schemas.openxmlformats.org/officeDocument/2006/relationships/tags" Target="../tags/tag205.xml"/><Relationship Id="rId4" Type="http://schemas.openxmlformats.org/officeDocument/2006/relationships/image" Target="../media/image22.png"/><Relationship Id="rId3" Type="http://schemas.openxmlformats.org/officeDocument/2006/relationships/tags" Target="../tags/tag204.xml"/><Relationship Id="rId2" Type="http://schemas.openxmlformats.org/officeDocument/2006/relationships/tags" Target="../tags/tag203.xml"/><Relationship Id="rId1" Type="http://schemas.openxmlformats.org/officeDocument/2006/relationships/tags" Target="../tags/tag202.xml"/></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3.xml"/><Relationship Id="rId5" Type="http://schemas.openxmlformats.org/officeDocument/2006/relationships/image" Target="../media/image23.jpeg"/><Relationship Id="rId4" Type="http://schemas.openxmlformats.org/officeDocument/2006/relationships/tags" Target="../tags/tag212.xml"/><Relationship Id="rId3" Type="http://schemas.openxmlformats.org/officeDocument/2006/relationships/tags" Target="../tags/tag211.xml"/><Relationship Id="rId2" Type="http://schemas.openxmlformats.org/officeDocument/2006/relationships/tags" Target="../tags/tag210.xml"/><Relationship Id="rId1" Type="http://schemas.openxmlformats.org/officeDocument/2006/relationships/tags" Target="../tags/tag209.xml"/></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219.xml"/><Relationship Id="rId7" Type="http://schemas.openxmlformats.org/officeDocument/2006/relationships/image" Target="../media/image25.png"/><Relationship Id="rId6" Type="http://schemas.openxmlformats.org/officeDocument/2006/relationships/tags" Target="../tags/tag218.xml"/><Relationship Id="rId5" Type="http://schemas.microsoft.com/office/2007/relationships/media" Target="../media/media2.mp4"/><Relationship Id="rId4" Type="http://schemas.openxmlformats.org/officeDocument/2006/relationships/video" Target="../media/media2.mp4"/><Relationship Id="rId3" Type="http://schemas.openxmlformats.org/officeDocument/2006/relationships/tags" Target="../tags/tag217.xml"/><Relationship Id="rId2" Type="http://schemas.openxmlformats.org/officeDocument/2006/relationships/image" Target="../media/image24.png"/><Relationship Id="rId10" Type="http://schemas.openxmlformats.org/officeDocument/2006/relationships/notesSlide" Target="../notesSlides/notesSlide7.xml"/><Relationship Id="rId1" Type="http://schemas.openxmlformats.org/officeDocument/2006/relationships/tags" Target="../tags/tag216.xml"/></Relationships>
</file>

<file path=ppt/slides/_rels/slide15.xml.rels><?xml version="1.0" encoding="UTF-8" standalone="yes"?>
<Relationships xmlns="http://schemas.openxmlformats.org/package/2006/relationships"><Relationship Id="rId9" Type="http://schemas.openxmlformats.org/officeDocument/2006/relationships/tags" Target="../tags/tag231.xml"/><Relationship Id="rId8" Type="http://schemas.openxmlformats.org/officeDocument/2006/relationships/tags" Target="../tags/tag230.xml"/><Relationship Id="rId7" Type="http://schemas.openxmlformats.org/officeDocument/2006/relationships/tags" Target="../tags/tag229.xml"/><Relationship Id="rId6" Type="http://schemas.openxmlformats.org/officeDocument/2006/relationships/tags" Target="../tags/tag228.xml"/><Relationship Id="rId5" Type="http://schemas.openxmlformats.org/officeDocument/2006/relationships/tags" Target="../tags/tag227.xml"/><Relationship Id="rId4" Type="http://schemas.openxmlformats.org/officeDocument/2006/relationships/tags" Target="../tags/tag226.xml"/><Relationship Id="rId3" Type="http://schemas.openxmlformats.org/officeDocument/2006/relationships/tags" Target="../tags/tag225.xml"/><Relationship Id="rId2" Type="http://schemas.openxmlformats.org/officeDocument/2006/relationships/tags" Target="../tags/tag224.xml"/><Relationship Id="rId14" Type="http://schemas.openxmlformats.org/officeDocument/2006/relationships/notesSlide" Target="../notesSlides/notesSlide8.xml"/><Relationship Id="rId13" Type="http://schemas.openxmlformats.org/officeDocument/2006/relationships/slideLayout" Target="../slideLayouts/slideLayout3.xml"/><Relationship Id="rId12" Type="http://schemas.openxmlformats.org/officeDocument/2006/relationships/tags" Target="../tags/tag234.xml"/><Relationship Id="rId11" Type="http://schemas.openxmlformats.org/officeDocument/2006/relationships/tags" Target="../tags/tag233.xml"/><Relationship Id="rId10" Type="http://schemas.openxmlformats.org/officeDocument/2006/relationships/tags" Target="../tags/tag232.xml"/><Relationship Id="rId1" Type="http://schemas.openxmlformats.org/officeDocument/2006/relationships/tags" Target="../tags/tag223.xml"/></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tags" Target="../tags/tag241.xml"/><Relationship Id="rId4" Type="http://schemas.openxmlformats.org/officeDocument/2006/relationships/image" Target="../media/image26.jpeg"/><Relationship Id="rId3" Type="http://schemas.openxmlformats.org/officeDocument/2006/relationships/tags" Target="../tags/tag240.xml"/><Relationship Id="rId2" Type="http://schemas.openxmlformats.org/officeDocument/2006/relationships/tags" Target="../tags/tag239.xml"/><Relationship Id="rId1" Type="http://schemas.openxmlformats.org/officeDocument/2006/relationships/tags" Target="../tags/tag238.xml"/></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5.xml"/><Relationship Id="rId6" Type="http://schemas.openxmlformats.org/officeDocument/2006/relationships/tags" Target="../tags/tag247.xml"/><Relationship Id="rId5" Type="http://schemas.openxmlformats.org/officeDocument/2006/relationships/image" Target="../media/image28.png"/><Relationship Id="rId4" Type="http://schemas.openxmlformats.org/officeDocument/2006/relationships/tags" Target="../tags/tag246.xml"/><Relationship Id="rId3" Type="http://schemas.microsoft.com/office/2007/relationships/media" Target="../media/media3.mp4"/><Relationship Id="rId2" Type="http://schemas.openxmlformats.org/officeDocument/2006/relationships/video" Target="../media/media3.mp4"/><Relationship Id="rId1" Type="http://schemas.openxmlformats.org/officeDocument/2006/relationships/tags" Target="../tags/tag245.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29.jpeg"/><Relationship Id="rId6" Type="http://schemas.openxmlformats.org/officeDocument/2006/relationships/tags" Target="../tags/tag253.xml"/><Relationship Id="rId5" Type="http://schemas.openxmlformats.org/officeDocument/2006/relationships/tags" Target="../tags/tag252.xml"/><Relationship Id="rId4" Type="http://schemas.openxmlformats.org/officeDocument/2006/relationships/tags" Target="../tags/tag251.xml"/><Relationship Id="rId3" Type="http://schemas.openxmlformats.org/officeDocument/2006/relationships/tags" Target="../tags/tag250.xml"/><Relationship Id="rId2" Type="http://schemas.openxmlformats.org/officeDocument/2006/relationships/tags" Target="../tags/tag249.xml"/><Relationship Id="rId1" Type="http://schemas.openxmlformats.org/officeDocument/2006/relationships/tags" Target="../tags/tag248.xml"/></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3.xml"/><Relationship Id="rId5" Type="http://schemas.openxmlformats.org/officeDocument/2006/relationships/tags" Target="../tags/tag258.xml"/><Relationship Id="rId4" Type="http://schemas.openxmlformats.org/officeDocument/2006/relationships/tags" Target="../tags/tag257.xml"/><Relationship Id="rId3" Type="http://schemas.openxmlformats.org/officeDocument/2006/relationships/tags" Target="../tags/tag256.xml"/><Relationship Id="rId2" Type="http://schemas.openxmlformats.org/officeDocument/2006/relationships/tags" Target="../tags/tag255.xml"/><Relationship Id="rId1" Type="http://schemas.openxmlformats.org/officeDocument/2006/relationships/tags" Target="../tags/tag254.xml"/></Relationships>
</file>

<file path=ppt/slides/_rels/slide2.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tags" Target="../tags/tag101.xml"/><Relationship Id="rId7" Type="http://schemas.openxmlformats.org/officeDocument/2006/relationships/image" Target="../media/image10.png"/><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image" Target="../media/image9.png"/><Relationship Id="rId2" Type="http://schemas.openxmlformats.org/officeDocument/2006/relationships/tags" Target="../tags/tag97.xml"/><Relationship Id="rId15" Type="http://schemas.openxmlformats.org/officeDocument/2006/relationships/notesSlide" Target="../notesSlides/notesSlide1.xml"/><Relationship Id="rId14" Type="http://schemas.openxmlformats.org/officeDocument/2006/relationships/slideLayout" Target="../slideLayouts/slideLayout12.xml"/><Relationship Id="rId13" Type="http://schemas.openxmlformats.org/officeDocument/2006/relationships/image" Target="../media/image11.png"/><Relationship Id="rId12" Type="http://schemas.openxmlformats.org/officeDocument/2006/relationships/tags" Target="../tags/tag103.xml"/><Relationship Id="rId11" Type="http://schemas.microsoft.com/office/2007/relationships/media" Target="../media/media1.mp4"/><Relationship Id="rId10" Type="http://schemas.openxmlformats.org/officeDocument/2006/relationships/video" Target="../media/media1.mp4"/><Relationship Id="rId1" Type="http://schemas.openxmlformats.org/officeDocument/2006/relationships/tags" Target="../tags/tag96.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268.xml"/><Relationship Id="rId6" Type="http://schemas.openxmlformats.org/officeDocument/2006/relationships/tags" Target="../tags/tag267.xml"/><Relationship Id="rId5" Type="http://schemas.openxmlformats.org/officeDocument/2006/relationships/tags" Target="../tags/tag266.xml"/><Relationship Id="rId4" Type="http://schemas.openxmlformats.org/officeDocument/2006/relationships/tags" Target="../tags/tag265.xml"/><Relationship Id="rId3" Type="http://schemas.openxmlformats.org/officeDocument/2006/relationships/tags" Target="../tags/tag264.xml"/><Relationship Id="rId2" Type="http://schemas.openxmlformats.org/officeDocument/2006/relationships/tags" Target="../tags/tag263.xml"/><Relationship Id="rId1" Type="http://schemas.openxmlformats.org/officeDocument/2006/relationships/tags" Target="../tags/tag262.xml"/></Relationships>
</file>

<file path=ppt/slides/_rels/slide21.xml.rels><?xml version="1.0" encoding="UTF-8" standalone="yes"?>
<Relationships xmlns="http://schemas.openxmlformats.org/package/2006/relationships"><Relationship Id="rId9" Type="http://schemas.openxmlformats.org/officeDocument/2006/relationships/image" Target="../media/image32.jpeg"/><Relationship Id="rId8" Type="http://schemas.openxmlformats.org/officeDocument/2006/relationships/tags" Target="../tags/tag274.xml"/><Relationship Id="rId7" Type="http://schemas.openxmlformats.org/officeDocument/2006/relationships/tags" Target="../tags/tag273.xml"/><Relationship Id="rId6" Type="http://schemas.openxmlformats.org/officeDocument/2006/relationships/image" Target="../media/image31.jpeg"/><Relationship Id="rId5" Type="http://schemas.openxmlformats.org/officeDocument/2006/relationships/tags" Target="../tags/tag272.xml"/><Relationship Id="rId4" Type="http://schemas.openxmlformats.org/officeDocument/2006/relationships/tags" Target="../tags/tag271.xml"/><Relationship Id="rId3" Type="http://schemas.openxmlformats.org/officeDocument/2006/relationships/image" Target="../media/image30.jpeg"/><Relationship Id="rId21" Type="http://schemas.openxmlformats.org/officeDocument/2006/relationships/notesSlide" Target="../notesSlides/notesSlide11.xml"/><Relationship Id="rId20" Type="http://schemas.openxmlformats.org/officeDocument/2006/relationships/slideLayout" Target="../slideLayouts/slideLayout3.xml"/><Relationship Id="rId2" Type="http://schemas.openxmlformats.org/officeDocument/2006/relationships/tags" Target="../tags/tag270.xml"/><Relationship Id="rId19" Type="http://schemas.openxmlformats.org/officeDocument/2006/relationships/tags" Target="../tags/tag281.xml"/><Relationship Id="rId18" Type="http://schemas.openxmlformats.org/officeDocument/2006/relationships/image" Target="../media/image35.jpeg"/><Relationship Id="rId17" Type="http://schemas.openxmlformats.org/officeDocument/2006/relationships/tags" Target="../tags/tag280.xml"/><Relationship Id="rId16" Type="http://schemas.openxmlformats.org/officeDocument/2006/relationships/tags" Target="../tags/tag279.xml"/><Relationship Id="rId15" Type="http://schemas.openxmlformats.org/officeDocument/2006/relationships/image" Target="../media/image34.jpeg"/><Relationship Id="rId14" Type="http://schemas.openxmlformats.org/officeDocument/2006/relationships/tags" Target="../tags/tag278.xml"/><Relationship Id="rId13" Type="http://schemas.openxmlformats.org/officeDocument/2006/relationships/tags" Target="../tags/tag277.xml"/><Relationship Id="rId12" Type="http://schemas.openxmlformats.org/officeDocument/2006/relationships/image" Target="../media/image33.jpeg"/><Relationship Id="rId11" Type="http://schemas.openxmlformats.org/officeDocument/2006/relationships/tags" Target="../tags/tag276.xml"/><Relationship Id="rId10" Type="http://schemas.openxmlformats.org/officeDocument/2006/relationships/tags" Target="../tags/tag275.xml"/><Relationship Id="rId1" Type="http://schemas.openxmlformats.org/officeDocument/2006/relationships/tags" Target="../tags/tag269.xml"/></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91.xml"/><Relationship Id="rId7" Type="http://schemas.openxmlformats.org/officeDocument/2006/relationships/tags" Target="../tags/tag290.xml"/><Relationship Id="rId6" Type="http://schemas.openxmlformats.org/officeDocument/2006/relationships/tags" Target="../tags/tag289.xml"/><Relationship Id="rId5" Type="http://schemas.openxmlformats.org/officeDocument/2006/relationships/image" Target="../media/image36.png"/><Relationship Id="rId4" Type="http://schemas.openxmlformats.org/officeDocument/2006/relationships/tags" Target="../tags/tag288.xml"/><Relationship Id="rId3" Type="http://schemas.openxmlformats.org/officeDocument/2006/relationships/tags" Target="../tags/tag287.xml"/><Relationship Id="rId2" Type="http://schemas.openxmlformats.org/officeDocument/2006/relationships/tags" Target="../tags/tag286.xml"/><Relationship Id="rId1" Type="http://schemas.openxmlformats.org/officeDocument/2006/relationships/tags" Target="../tags/tag285.xml"/></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97.xml"/><Relationship Id="rId7" Type="http://schemas.openxmlformats.org/officeDocument/2006/relationships/image" Target="../media/image38.png"/><Relationship Id="rId6" Type="http://schemas.openxmlformats.org/officeDocument/2006/relationships/tags" Target="../tags/tag296.xml"/><Relationship Id="rId5" Type="http://schemas.openxmlformats.org/officeDocument/2006/relationships/image" Target="../media/image37.png"/><Relationship Id="rId4" Type="http://schemas.openxmlformats.org/officeDocument/2006/relationships/tags" Target="../tags/tag295.xml"/><Relationship Id="rId3" Type="http://schemas.openxmlformats.org/officeDocument/2006/relationships/tags" Target="../tags/tag294.xml"/><Relationship Id="rId2" Type="http://schemas.openxmlformats.org/officeDocument/2006/relationships/tags" Target="../tags/tag293.xml"/><Relationship Id="rId1" Type="http://schemas.openxmlformats.org/officeDocument/2006/relationships/tags" Target="../tags/tag292.xml"/></Relationships>
</file>

<file path=ppt/slides/_rels/slide24.xml.rels><?xml version="1.0" encoding="UTF-8" standalone="yes"?>
<Relationships xmlns="http://schemas.openxmlformats.org/package/2006/relationships"><Relationship Id="rId9" Type="http://schemas.openxmlformats.org/officeDocument/2006/relationships/tags" Target="../tags/tag304.xml"/><Relationship Id="rId8" Type="http://schemas.openxmlformats.org/officeDocument/2006/relationships/image" Target="../media/image40.jpeg"/><Relationship Id="rId7" Type="http://schemas.openxmlformats.org/officeDocument/2006/relationships/tags" Target="../tags/tag303.xml"/><Relationship Id="rId6" Type="http://schemas.openxmlformats.org/officeDocument/2006/relationships/tags" Target="../tags/tag302.xml"/><Relationship Id="rId5" Type="http://schemas.openxmlformats.org/officeDocument/2006/relationships/tags" Target="../tags/tag301.xml"/><Relationship Id="rId4" Type="http://schemas.openxmlformats.org/officeDocument/2006/relationships/tags" Target="../tags/tag300.xml"/><Relationship Id="rId3" Type="http://schemas.openxmlformats.org/officeDocument/2006/relationships/image" Target="../media/image39.png"/><Relationship Id="rId2" Type="http://schemas.openxmlformats.org/officeDocument/2006/relationships/tags" Target="../tags/tag299.xml"/><Relationship Id="rId12" Type="http://schemas.openxmlformats.org/officeDocument/2006/relationships/slideLayout" Target="../slideLayouts/slideLayout2.xml"/><Relationship Id="rId11" Type="http://schemas.openxmlformats.org/officeDocument/2006/relationships/tags" Target="../tags/tag305.xml"/><Relationship Id="rId10" Type="http://schemas.openxmlformats.org/officeDocument/2006/relationships/image" Target="../media/image41.png"/><Relationship Id="rId1" Type="http://schemas.openxmlformats.org/officeDocument/2006/relationships/tags" Target="../tags/tag298.xml"/></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3.xml"/><Relationship Id="rId2" Type="http://schemas.openxmlformats.org/officeDocument/2006/relationships/tags" Target="../tags/tag307.xml"/><Relationship Id="rId1" Type="http://schemas.openxmlformats.org/officeDocument/2006/relationships/tags" Target="../tags/tag306.xml"/></Relationships>
</file>

<file path=ppt/slides/_rels/slide26.xml.rels><?xml version="1.0" encoding="UTF-8" standalone="yes"?>
<Relationships xmlns="http://schemas.openxmlformats.org/package/2006/relationships"><Relationship Id="rId9" Type="http://schemas.openxmlformats.org/officeDocument/2006/relationships/slideLayout" Target="../slideLayouts/slideLayout10.xml"/><Relationship Id="rId8" Type="http://schemas.openxmlformats.org/officeDocument/2006/relationships/tags" Target="../tags/tag317.xml"/><Relationship Id="rId7" Type="http://schemas.openxmlformats.org/officeDocument/2006/relationships/image" Target="../media/image42.png"/><Relationship Id="rId6" Type="http://schemas.openxmlformats.org/officeDocument/2006/relationships/tags" Target="../tags/tag316.xml"/><Relationship Id="rId5" Type="http://schemas.openxmlformats.org/officeDocument/2006/relationships/tags" Target="../tags/tag315.xml"/><Relationship Id="rId4" Type="http://schemas.openxmlformats.org/officeDocument/2006/relationships/tags" Target="../tags/tag314.xml"/><Relationship Id="rId3" Type="http://schemas.openxmlformats.org/officeDocument/2006/relationships/tags" Target="../tags/tag313.xml"/><Relationship Id="rId2" Type="http://schemas.openxmlformats.org/officeDocument/2006/relationships/tags" Target="../tags/tag312.xml"/><Relationship Id="rId1" Type="http://schemas.openxmlformats.org/officeDocument/2006/relationships/tags" Target="../tags/tag311.xml"/></Relationships>
</file>

<file path=ppt/slides/_rels/slide27.xml.rels><?xml version="1.0" encoding="UTF-8" standalone="yes"?>
<Relationships xmlns="http://schemas.openxmlformats.org/package/2006/relationships"><Relationship Id="rId9" Type="http://schemas.openxmlformats.org/officeDocument/2006/relationships/tags" Target="../tags/tag326.xml"/><Relationship Id="rId8" Type="http://schemas.openxmlformats.org/officeDocument/2006/relationships/tags" Target="../tags/tag325.xml"/><Relationship Id="rId7" Type="http://schemas.openxmlformats.org/officeDocument/2006/relationships/tags" Target="../tags/tag324.xml"/><Relationship Id="rId6" Type="http://schemas.openxmlformats.org/officeDocument/2006/relationships/tags" Target="../tags/tag323.xml"/><Relationship Id="rId5" Type="http://schemas.openxmlformats.org/officeDocument/2006/relationships/tags" Target="../tags/tag322.xml"/><Relationship Id="rId4" Type="http://schemas.openxmlformats.org/officeDocument/2006/relationships/tags" Target="../tags/tag321.xml"/><Relationship Id="rId3" Type="http://schemas.openxmlformats.org/officeDocument/2006/relationships/tags" Target="../tags/tag320.xml"/><Relationship Id="rId2" Type="http://schemas.openxmlformats.org/officeDocument/2006/relationships/tags" Target="../tags/tag319.xml"/><Relationship Id="rId19" Type="http://schemas.openxmlformats.org/officeDocument/2006/relationships/slideLayout" Target="../slideLayouts/slideLayout2.xml"/><Relationship Id="rId18" Type="http://schemas.openxmlformats.org/officeDocument/2006/relationships/tags" Target="../tags/tag335.xml"/><Relationship Id="rId17" Type="http://schemas.openxmlformats.org/officeDocument/2006/relationships/tags" Target="../tags/tag334.xml"/><Relationship Id="rId16" Type="http://schemas.openxmlformats.org/officeDocument/2006/relationships/tags" Target="../tags/tag333.xml"/><Relationship Id="rId15" Type="http://schemas.openxmlformats.org/officeDocument/2006/relationships/tags" Target="../tags/tag332.xml"/><Relationship Id="rId14" Type="http://schemas.openxmlformats.org/officeDocument/2006/relationships/tags" Target="../tags/tag331.xml"/><Relationship Id="rId13" Type="http://schemas.openxmlformats.org/officeDocument/2006/relationships/tags" Target="../tags/tag330.xml"/><Relationship Id="rId12" Type="http://schemas.openxmlformats.org/officeDocument/2006/relationships/tags" Target="../tags/tag329.xml"/><Relationship Id="rId11" Type="http://schemas.openxmlformats.org/officeDocument/2006/relationships/tags" Target="../tags/tag328.xml"/><Relationship Id="rId10" Type="http://schemas.openxmlformats.org/officeDocument/2006/relationships/tags" Target="../tags/tag327.xml"/><Relationship Id="rId1" Type="http://schemas.openxmlformats.org/officeDocument/2006/relationships/tags" Target="../tags/tag318.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3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9" Type="http://schemas.openxmlformats.org/officeDocument/2006/relationships/tags" Target="../tags/tag113.xml"/><Relationship Id="rId8" Type="http://schemas.openxmlformats.org/officeDocument/2006/relationships/tags" Target="../tags/tag112.xml"/><Relationship Id="rId7" Type="http://schemas.openxmlformats.org/officeDocument/2006/relationships/tags" Target="../tags/tag111.xml"/><Relationship Id="rId6" Type="http://schemas.openxmlformats.org/officeDocument/2006/relationships/tags" Target="../tags/tag110.xml"/><Relationship Id="rId5" Type="http://schemas.openxmlformats.org/officeDocument/2006/relationships/image" Target="../media/image13.png"/><Relationship Id="rId4" Type="http://schemas.openxmlformats.org/officeDocument/2006/relationships/tags" Target="../tags/tag109.xml"/><Relationship Id="rId3" Type="http://schemas.openxmlformats.org/officeDocument/2006/relationships/image" Target="../media/image12.png"/><Relationship Id="rId2" Type="http://schemas.openxmlformats.org/officeDocument/2006/relationships/tags" Target="../tags/tag108.xml"/><Relationship Id="rId12" Type="http://schemas.openxmlformats.org/officeDocument/2006/relationships/slideLayout" Target="../slideLayouts/slideLayout23.xml"/><Relationship Id="rId11" Type="http://schemas.openxmlformats.org/officeDocument/2006/relationships/tags" Target="../tags/tag115.xml"/><Relationship Id="rId10" Type="http://schemas.openxmlformats.org/officeDocument/2006/relationships/tags" Target="../tags/tag114.xml"/><Relationship Id="rId1" Type="http://schemas.openxmlformats.org/officeDocument/2006/relationships/tags" Target="../tags/tag10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xml"/><Relationship Id="rId3" Type="http://schemas.openxmlformats.org/officeDocument/2006/relationships/tags" Target="../tags/tag117.xml"/><Relationship Id="rId2" Type="http://schemas.openxmlformats.org/officeDocument/2006/relationships/image" Target="../media/image14.png"/><Relationship Id="rId1" Type="http://schemas.openxmlformats.org/officeDocument/2006/relationships/tags" Target="../tags/tag116.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15.png"/><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tags" Target="../tags/tag120.xml"/></Relationships>
</file>

<file path=ppt/slides/_rels/slide7.xml.rels><?xml version="1.0" encoding="UTF-8" standalone="yes"?>
<Relationships xmlns="http://schemas.openxmlformats.org/package/2006/relationships"><Relationship Id="rId9" Type="http://schemas.openxmlformats.org/officeDocument/2006/relationships/tags" Target="../tags/tag131.xml"/><Relationship Id="rId8" Type="http://schemas.openxmlformats.org/officeDocument/2006/relationships/tags" Target="../tags/tag130.xml"/><Relationship Id="rId7" Type="http://schemas.openxmlformats.org/officeDocument/2006/relationships/tags" Target="../tags/tag129.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33" Type="http://schemas.openxmlformats.org/officeDocument/2006/relationships/slideLayout" Target="../slideLayouts/slideLayout2.xml"/><Relationship Id="rId32" Type="http://schemas.openxmlformats.org/officeDocument/2006/relationships/tags" Target="../tags/tag154.xml"/><Relationship Id="rId31" Type="http://schemas.openxmlformats.org/officeDocument/2006/relationships/tags" Target="../tags/tag153.xml"/><Relationship Id="rId30" Type="http://schemas.openxmlformats.org/officeDocument/2006/relationships/tags" Target="../tags/tag152.xml"/><Relationship Id="rId3" Type="http://schemas.openxmlformats.org/officeDocument/2006/relationships/tags" Target="../tags/tag125.xml"/><Relationship Id="rId29" Type="http://schemas.openxmlformats.org/officeDocument/2006/relationships/tags" Target="../tags/tag151.xml"/><Relationship Id="rId28" Type="http://schemas.openxmlformats.org/officeDocument/2006/relationships/tags" Target="../tags/tag150.xml"/><Relationship Id="rId27" Type="http://schemas.openxmlformats.org/officeDocument/2006/relationships/tags" Target="../tags/tag149.xml"/><Relationship Id="rId26" Type="http://schemas.openxmlformats.org/officeDocument/2006/relationships/tags" Target="../tags/tag148.xml"/><Relationship Id="rId25" Type="http://schemas.openxmlformats.org/officeDocument/2006/relationships/tags" Target="../tags/tag147.xml"/><Relationship Id="rId24" Type="http://schemas.openxmlformats.org/officeDocument/2006/relationships/tags" Target="../tags/tag146.xml"/><Relationship Id="rId23" Type="http://schemas.openxmlformats.org/officeDocument/2006/relationships/tags" Target="../tags/tag145.xml"/><Relationship Id="rId22" Type="http://schemas.openxmlformats.org/officeDocument/2006/relationships/tags" Target="../tags/tag144.xml"/><Relationship Id="rId21" Type="http://schemas.openxmlformats.org/officeDocument/2006/relationships/tags" Target="../tags/tag143.xml"/><Relationship Id="rId20" Type="http://schemas.openxmlformats.org/officeDocument/2006/relationships/tags" Target="../tags/tag142.xml"/><Relationship Id="rId2" Type="http://schemas.openxmlformats.org/officeDocument/2006/relationships/tags" Target="../tags/tag124.xml"/><Relationship Id="rId19" Type="http://schemas.openxmlformats.org/officeDocument/2006/relationships/tags" Target="../tags/tag141.xml"/><Relationship Id="rId18" Type="http://schemas.openxmlformats.org/officeDocument/2006/relationships/tags" Target="../tags/tag140.xml"/><Relationship Id="rId17" Type="http://schemas.openxmlformats.org/officeDocument/2006/relationships/tags" Target="../tags/tag139.xml"/><Relationship Id="rId16" Type="http://schemas.openxmlformats.org/officeDocument/2006/relationships/tags" Target="../tags/tag138.xml"/><Relationship Id="rId15" Type="http://schemas.openxmlformats.org/officeDocument/2006/relationships/tags" Target="../tags/tag137.xml"/><Relationship Id="rId14" Type="http://schemas.openxmlformats.org/officeDocument/2006/relationships/tags" Target="../tags/tag136.xml"/><Relationship Id="rId13" Type="http://schemas.openxmlformats.org/officeDocument/2006/relationships/tags" Target="../tags/tag135.xml"/><Relationship Id="rId12" Type="http://schemas.openxmlformats.org/officeDocument/2006/relationships/tags" Target="../tags/tag134.xml"/><Relationship Id="rId11" Type="http://schemas.openxmlformats.org/officeDocument/2006/relationships/tags" Target="../tags/tag133.xml"/><Relationship Id="rId10" Type="http://schemas.openxmlformats.org/officeDocument/2006/relationships/tags" Target="../tags/tag132.xml"/><Relationship Id="rId1" Type="http://schemas.openxmlformats.org/officeDocument/2006/relationships/tags" Target="../tags/tag123.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tags" Target="../tags/tag157.xml"/><Relationship Id="rId4" Type="http://schemas.openxmlformats.org/officeDocument/2006/relationships/image" Target="../media/image17.png"/><Relationship Id="rId3" Type="http://schemas.openxmlformats.org/officeDocument/2006/relationships/tags" Target="../tags/tag156.xml"/><Relationship Id="rId2" Type="http://schemas.openxmlformats.org/officeDocument/2006/relationships/image" Target="../media/image16.png"/><Relationship Id="rId1" Type="http://schemas.openxmlformats.org/officeDocument/2006/relationships/tags" Target="../tags/tag155.xml"/></Relationships>
</file>

<file path=ppt/slides/_rels/slide9.xml.rels><?xml version="1.0" encoding="UTF-8" standalone="yes"?>
<Relationships xmlns="http://schemas.openxmlformats.org/package/2006/relationships"><Relationship Id="rId9" Type="http://schemas.openxmlformats.org/officeDocument/2006/relationships/tags" Target="../tags/tag166.xml"/><Relationship Id="rId8" Type="http://schemas.openxmlformats.org/officeDocument/2006/relationships/tags" Target="../tags/tag165.xml"/><Relationship Id="rId7" Type="http://schemas.openxmlformats.org/officeDocument/2006/relationships/tags" Target="../tags/tag164.xml"/><Relationship Id="rId6" Type="http://schemas.openxmlformats.org/officeDocument/2006/relationships/tags" Target="../tags/tag163.xml"/><Relationship Id="rId5" Type="http://schemas.openxmlformats.org/officeDocument/2006/relationships/tags" Target="../tags/tag162.xml"/><Relationship Id="rId4" Type="http://schemas.openxmlformats.org/officeDocument/2006/relationships/tags" Target="../tags/tag161.xml"/><Relationship Id="rId3" Type="http://schemas.openxmlformats.org/officeDocument/2006/relationships/tags" Target="../tags/tag160.xml"/><Relationship Id="rId2" Type="http://schemas.openxmlformats.org/officeDocument/2006/relationships/tags" Target="../tags/tag159.xml"/><Relationship Id="rId16" Type="http://schemas.openxmlformats.org/officeDocument/2006/relationships/notesSlide" Target="../notesSlides/notesSlide3.xml"/><Relationship Id="rId15" Type="http://schemas.openxmlformats.org/officeDocument/2006/relationships/slideLayout" Target="../slideLayouts/slideLayout3.xml"/><Relationship Id="rId14" Type="http://schemas.openxmlformats.org/officeDocument/2006/relationships/image" Target="../media/image19.jpeg"/><Relationship Id="rId13" Type="http://schemas.openxmlformats.org/officeDocument/2006/relationships/tags" Target="../tags/tag169.xml"/><Relationship Id="rId12" Type="http://schemas.openxmlformats.org/officeDocument/2006/relationships/image" Target="../media/image18.jpeg"/><Relationship Id="rId11" Type="http://schemas.openxmlformats.org/officeDocument/2006/relationships/tags" Target="../tags/tag168.xml"/><Relationship Id="rId10" Type="http://schemas.openxmlformats.org/officeDocument/2006/relationships/tags" Target="../tags/tag167.xml"/><Relationship Id="rId1" Type="http://schemas.openxmlformats.org/officeDocument/2006/relationships/tags" Target="../tags/tag1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1"/>
          <p:cNvPicPr>
            <a:picLocks noChangeAspect="1"/>
          </p:cNvPicPr>
          <p:nvPr/>
        </p:nvPicPr>
        <p:blipFill>
          <a:blip r:embed="rId1" r:link="rId2"/>
          <a:stretch>
            <a:fillRect/>
          </a:stretch>
        </p:blipFill>
        <p:spPr>
          <a:xfrm>
            <a:off x="838200" y="365125"/>
            <a:ext cx="9525" cy="9525"/>
          </a:xfrm>
          <a:prstGeom prst="rect">
            <a:avLst/>
          </a:prstGeom>
        </p:spPr>
      </p:pic>
      <p:pic>
        <p:nvPicPr>
          <p:cNvPr id="3" name="图片2"/>
          <p:cNvPicPr>
            <a:picLocks noChangeAspect="1"/>
          </p:cNvPicPr>
          <p:nvPr/>
        </p:nvPicPr>
        <p:blipFill>
          <a:blip r:embed="rId1" r:link="rId2"/>
          <a:stretch>
            <a:fillRect/>
          </a:stretch>
        </p:blipFill>
        <p:spPr>
          <a:xfrm>
            <a:off x="838200" y="365125"/>
            <a:ext cx="9525" cy="9525"/>
          </a:xfrm>
          <a:prstGeom prst="rect">
            <a:avLst/>
          </a:prstGeom>
        </p:spPr>
      </p:pic>
      <p:sp>
        <p:nvSpPr>
          <p:cNvPr id="4" name="形状1"/>
          <p:cNvSpPr txBox="1"/>
          <p:nvPr/>
        </p:nvSpPr>
        <p:spPr>
          <a:xfrm>
            <a:off x="308021" y="307856"/>
            <a:ext cx="661547" cy="677234"/>
          </a:xfrm>
          <a:prstGeom prst="rect">
            <a:avLst/>
          </a:prstGeom>
          <a:solidFill>
            <a:srgbClr val="B80B09">
              <a:alpha val="100000"/>
            </a:srgbClr>
          </a:solidFill>
          <a:ln w="9525">
            <a:solidFill>
              <a:srgbClr val="FFFFFF">
                <a:alpha val="0"/>
              </a:srgbClr>
            </a:solidFill>
          </a:ln>
        </p:spPr>
        <p:txBody>
          <a:bodyPr anchor="ctr"/>
          <a:lstStyle/>
          <a:p>
            <a:pPr marL="0" algn="ctr"/>
          </a:p>
        </p:txBody>
      </p:sp>
      <p:sp>
        <p:nvSpPr>
          <p:cNvPr id="5" name="形状2"/>
          <p:cNvSpPr txBox="1"/>
          <p:nvPr/>
        </p:nvSpPr>
        <p:spPr>
          <a:xfrm>
            <a:off x="969567" y="972422"/>
            <a:ext cx="11001136" cy="19050"/>
          </a:xfrm>
          <a:prstGeom prst="line">
            <a:avLst/>
          </a:prstGeom>
          <a:solidFill>
            <a:srgbClr val="FFFFFF">
              <a:alpha val="0"/>
            </a:srgbClr>
          </a:solidFill>
          <a:ln w="19050">
            <a:solidFill>
              <a:srgbClr val="B80B09">
                <a:alpha val="100000"/>
              </a:srgbClr>
            </a:solidFill>
            <a:prstDash val="solid"/>
          </a:ln>
        </p:spPr>
        <p:txBody>
          <a:bodyPr anchor="ctr"/>
          <a:lstStyle/>
          <a:p>
            <a:pPr marL="0" algn="ctr"/>
          </a:p>
        </p:txBody>
      </p:sp>
      <p:pic>
        <p:nvPicPr>
          <p:cNvPr id="6" name="图片3"/>
          <p:cNvPicPr>
            <a:picLocks noChangeAspect="1"/>
          </p:cNvPicPr>
          <p:nvPr/>
        </p:nvPicPr>
        <p:blipFill>
          <a:blip r:embed="rId3"/>
          <a:stretch>
            <a:fillRect/>
          </a:stretch>
        </p:blipFill>
        <p:spPr>
          <a:xfrm>
            <a:off x="9281996" y="167575"/>
            <a:ext cx="2725831" cy="830182"/>
          </a:xfrm>
          <a:prstGeom prst="rect">
            <a:avLst/>
          </a:prstGeom>
        </p:spPr>
      </p:pic>
      <p:sp>
        <p:nvSpPr>
          <p:cNvPr id="7" name="文本1"/>
          <p:cNvSpPr txBox="1"/>
          <p:nvPr/>
        </p:nvSpPr>
        <p:spPr>
          <a:xfrm>
            <a:off x="4218941" y="11257"/>
            <a:ext cx="4119880" cy="835660"/>
          </a:xfrm>
          <a:prstGeom prst="rect">
            <a:avLst/>
          </a:prstGeom>
          <a:noFill/>
        </p:spPr>
        <p:txBody>
          <a:bodyPr anchor="t"/>
          <a:lstStyle/>
          <a:p>
            <a:pPr marL="0" algn="l">
              <a:lnSpc>
                <a:spcPts val="4300"/>
              </a:lnSpc>
            </a:pPr>
            <a:r>
              <a:rPr lang="zh-CN" altLang="en-US" sz="3600" b="1" i="0" dirty="0">
                <a:solidFill>
                  <a:srgbClr val="FF0000">
                    <a:alpha val="100000"/>
                  </a:srgbClr>
                </a:solidFill>
                <a:effectLst>
                  <a:outerShdw blurRad="38100" dist="25400" dir="5400000" rotWithShape="0">
                    <a:srgbClr val="6E747A">
                      <a:alpha val="42745"/>
                    </a:srgbClr>
                  </a:outerShdw>
                </a:effectLst>
                <a:latin typeface="隶书"/>
                <a:ea typeface="隶书"/>
              </a:rPr>
              <a:t>必修一教材结构</a:t>
            </a:r>
            <a:endParaRPr lang="zh-CN" altLang="en-US" sz="3600" b="1" i="0" dirty="0">
              <a:solidFill>
                <a:srgbClr val="FF0000">
                  <a:alpha val="100000"/>
                </a:srgbClr>
              </a:solidFill>
              <a:effectLst>
                <a:outerShdw blurRad="38100" dist="25400" dir="5400000" rotWithShape="0">
                  <a:srgbClr val="6E747A">
                    <a:alpha val="42745"/>
                  </a:srgbClr>
                </a:outerShdw>
              </a:effectLst>
              <a:latin typeface="隶书"/>
              <a:ea typeface="隶书"/>
            </a:endParaRPr>
          </a:p>
        </p:txBody>
      </p:sp>
      <p:sp>
        <p:nvSpPr>
          <p:cNvPr id="8" name="形状3"/>
          <p:cNvSpPr txBox="1"/>
          <p:nvPr/>
        </p:nvSpPr>
        <p:spPr>
          <a:xfrm rot="10800000" flipH="1">
            <a:off x="4222947" y="649947"/>
            <a:ext cx="3711575" cy="4445"/>
          </a:xfrm>
          <a:prstGeom prst="line">
            <a:avLst/>
          </a:prstGeom>
          <a:solidFill>
            <a:srgbClr val="FFFFFF">
              <a:alpha val="0"/>
            </a:srgbClr>
          </a:solidFill>
          <a:ln w="12700">
            <a:solidFill>
              <a:srgbClr val="014E6A">
                <a:alpha val="100000"/>
              </a:srgbClr>
            </a:solidFill>
            <a:prstDash val="solid"/>
          </a:ln>
        </p:spPr>
        <p:txBody>
          <a:bodyPr anchor="ctr"/>
          <a:lstStyle/>
          <a:p>
            <a:pPr marL="0" algn="ctr"/>
          </a:p>
        </p:txBody>
      </p:sp>
      <p:grpSp>
        <p:nvGrpSpPr>
          <p:cNvPr id="9" name="组合1"/>
          <p:cNvGrpSpPr/>
          <p:nvPr/>
        </p:nvGrpSpPr>
        <p:grpSpPr>
          <a:xfrm>
            <a:off x="1409758" y="1107440"/>
            <a:ext cx="4326255" cy="5237480"/>
            <a:chOff x="0" y="0"/>
            <a:chExt cx="4326255" cy="5237480"/>
          </a:xfrm>
        </p:grpSpPr>
        <p:pic>
          <p:nvPicPr>
            <p:cNvPr id="10" name="图片5"/>
            <p:cNvPicPr>
              <a:picLocks noChangeAspect="1"/>
            </p:cNvPicPr>
            <p:nvPr/>
          </p:nvPicPr>
          <p:blipFill>
            <a:blip r:embed="rId4"/>
            <a:srcRect l="27685" t="77799" r="17500" b="16502"/>
            <a:stretch>
              <a:fillRect/>
            </a:stretch>
          </p:blipFill>
          <p:spPr>
            <a:xfrm>
              <a:off x="0" y="4554220"/>
              <a:ext cx="4324350" cy="683260"/>
            </a:xfrm>
            <a:prstGeom prst="rect">
              <a:avLst/>
            </a:prstGeom>
          </p:spPr>
        </p:pic>
        <p:pic>
          <p:nvPicPr>
            <p:cNvPr id="11" name="图片6"/>
            <p:cNvPicPr>
              <a:picLocks noChangeAspect="1"/>
            </p:cNvPicPr>
            <p:nvPr/>
          </p:nvPicPr>
          <p:blipFill>
            <a:blip r:embed="rId4"/>
            <a:srcRect l="27685" t="26195" r="17500" b="68238"/>
            <a:stretch>
              <a:fillRect/>
            </a:stretch>
          </p:blipFill>
          <p:spPr>
            <a:xfrm>
              <a:off x="1270" y="352425"/>
              <a:ext cx="4324985" cy="676910"/>
            </a:xfrm>
            <a:prstGeom prst="rect">
              <a:avLst/>
            </a:prstGeom>
          </p:spPr>
        </p:pic>
        <p:pic>
          <p:nvPicPr>
            <p:cNvPr id="12" name="图片7"/>
            <p:cNvPicPr>
              <a:picLocks noChangeAspect="1"/>
            </p:cNvPicPr>
            <p:nvPr/>
          </p:nvPicPr>
          <p:blipFill>
            <a:blip r:embed="rId4"/>
            <a:srcRect l="27685" t="66404" r="17500" b="25343"/>
            <a:stretch>
              <a:fillRect/>
            </a:stretch>
          </p:blipFill>
          <p:spPr>
            <a:xfrm>
              <a:off x="0" y="3592195"/>
              <a:ext cx="4324985" cy="962025"/>
            </a:xfrm>
            <a:prstGeom prst="rect">
              <a:avLst/>
            </a:prstGeom>
          </p:spPr>
        </p:pic>
        <p:pic>
          <p:nvPicPr>
            <p:cNvPr id="13" name="图片8"/>
            <p:cNvPicPr>
              <a:picLocks noChangeAspect="1"/>
            </p:cNvPicPr>
            <p:nvPr/>
          </p:nvPicPr>
          <p:blipFill>
            <a:blip r:embed="rId4"/>
            <a:srcRect l="27685" t="38703" r="17500" b="56057"/>
            <a:stretch>
              <a:fillRect/>
            </a:stretch>
          </p:blipFill>
          <p:spPr>
            <a:xfrm>
              <a:off x="635" y="1353820"/>
              <a:ext cx="4325620" cy="603250"/>
            </a:xfrm>
            <a:prstGeom prst="rect">
              <a:avLst/>
            </a:prstGeom>
          </p:spPr>
        </p:pic>
        <p:pic>
          <p:nvPicPr>
            <p:cNvPr id="14" name="图片9"/>
            <p:cNvPicPr>
              <a:picLocks noChangeAspect="1"/>
            </p:cNvPicPr>
            <p:nvPr/>
          </p:nvPicPr>
          <p:blipFill>
            <a:blip r:embed="rId4"/>
            <a:srcRect l="27685" t="47282" r="17500" b="49967"/>
            <a:stretch>
              <a:fillRect/>
            </a:stretch>
          </p:blipFill>
          <p:spPr>
            <a:xfrm>
              <a:off x="1905" y="1957070"/>
              <a:ext cx="4324350" cy="334645"/>
            </a:xfrm>
            <a:prstGeom prst="rect">
              <a:avLst/>
            </a:prstGeom>
          </p:spPr>
        </p:pic>
        <p:pic>
          <p:nvPicPr>
            <p:cNvPr id="15" name="图片10"/>
            <p:cNvPicPr>
              <a:picLocks noChangeAspect="1"/>
            </p:cNvPicPr>
            <p:nvPr/>
          </p:nvPicPr>
          <p:blipFill>
            <a:blip r:embed="rId4"/>
            <a:srcRect l="27685" t="22265" r="17500" b="74852"/>
            <a:stretch>
              <a:fillRect/>
            </a:stretch>
          </p:blipFill>
          <p:spPr>
            <a:xfrm>
              <a:off x="1270" y="0"/>
              <a:ext cx="4324985" cy="352425"/>
            </a:xfrm>
            <a:prstGeom prst="rect">
              <a:avLst/>
            </a:prstGeom>
          </p:spPr>
        </p:pic>
        <p:pic>
          <p:nvPicPr>
            <p:cNvPr id="16" name="图片11"/>
            <p:cNvPicPr>
              <a:picLocks noChangeAspect="1"/>
            </p:cNvPicPr>
            <p:nvPr/>
          </p:nvPicPr>
          <p:blipFill>
            <a:blip r:embed="rId4"/>
            <a:srcRect l="27685" t="34643" r="17500" b="62475"/>
            <a:stretch>
              <a:fillRect/>
            </a:stretch>
          </p:blipFill>
          <p:spPr>
            <a:xfrm>
              <a:off x="635" y="1021715"/>
              <a:ext cx="4325620" cy="332105"/>
            </a:xfrm>
            <a:prstGeom prst="rect">
              <a:avLst/>
            </a:prstGeom>
          </p:spPr>
        </p:pic>
        <p:pic>
          <p:nvPicPr>
            <p:cNvPr id="17" name="图片12"/>
            <p:cNvPicPr>
              <a:picLocks noChangeAspect="1"/>
            </p:cNvPicPr>
            <p:nvPr/>
          </p:nvPicPr>
          <p:blipFill>
            <a:blip r:embed="rId4"/>
            <a:srcRect l="27685" t="50949" r="17500" b="43483"/>
            <a:stretch>
              <a:fillRect/>
            </a:stretch>
          </p:blipFill>
          <p:spPr>
            <a:xfrm>
              <a:off x="635" y="2277745"/>
              <a:ext cx="4324350" cy="675005"/>
            </a:xfrm>
            <a:prstGeom prst="rect">
              <a:avLst/>
            </a:prstGeom>
          </p:spPr>
        </p:pic>
        <p:pic>
          <p:nvPicPr>
            <p:cNvPr id="18" name="图片13"/>
            <p:cNvPicPr>
              <a:picLocks noChangeAspect="1"/>
            </p:cNvPicPr>
            <p:nvPr/>
          </p:nvPicPr>
          <p:blipFill>
            <a:blip r:embed="rId4"/>
            <a:srcRect l="27685" t="59397" r="17500" b="35036"/>
            <a:stretch>
              <a:fillRect/>
            </a:stretch>
          </p:blipFill>
          <p:spPr>
            <a:xfrm>
              <a:off x="0" y="2940685"/>
              <a:ext cx="4324985" cy="648970"/>
            </a:xfrm>
            <a:prstGeom prst="rect">
              <a:avLst/>
            </a:prstGeom>
          </p:spPr>
        </p:pic>
      </p:grpSp>
      <p:sp>
        <p:nvSpPr>
          <p:cNvPr id="19" name="形状4"/>
          <p:cNvSpPr txBox="1"/>
          <p:nvPr/>
        </p:nvSpPr>
        <p:spPr>
          <a:xfrm>
            <a:off x="1412298" y="1142365"/>
            <a:ext cx="4323080" cy="949960"/>
          </a:xfrm>
          <a:prstGeom prst="rect">
            <a:avLst/>
          </a:prstGeom>
          <a:solidFill>
            <a:srgbClr val="FFFFFF">
              <a:alpha val="0"/>
            </a:srgbClr>
          </a:solidFill>
          <a:ln w="38100">
            <a:solidFill>
              <a:srgbClr val="0070C0">
                <a:alpha val="100000"/>
              </a:srgbClr>
            </a:solidFill>
            <a:prstDash val="solid"/>
          </a:ln>
        </p:spPr>
        <p:txBody>
          <a:bodyPr anchor="ctr"/>
          <a:lstStyle/>
          <a:p>
            <a:pPr marL="0" algn="ctr"/>
          </a:p>
        </p:txBody>
      </p:sp>
      <p:sp>
        <p:nvSpPr>
          <p:cNvPr id="20" name="形状5"/>
          <p:cNvSpPr txBox="1"/>
          <p:nvPr/>
        </p:nvSpPr>
        <p:spPr>
          <a:xfrm>
            <a:off x="1409758" y="2172335"/>
            <a:ext cx="4323080" cy="3474085"/>
          </a:xfrm>
          <a:prstGeom prst="rect">
            <a:avLst/>
          </a:prstGeom>
          <a:solidFill>
            <a:srgbClr val="FFFFFF">
              <a:alpha val="0"/>
            </a:srgbClr>
          </a:solidFill>
          <a:ln w="38100">
            <a:solidFill>
              <a:srgbClr val="C00000">
                <a:alpha val="100000"/>
              </a:srgbClr>
            </a:solidFill>
            <a:prstDash val="solid"/>
          </a:ln>
        </p:spPr>
        <p:txBody>
          <a:bodyPr anchor="ctr"/>
          <a:lstStyle/>
          <a:p>
            <a:pPr marL="0" algn="ctr"/>
          </a:p>
        </p:txBody>
      </p:sp>
      <p:grpSp>
        <p:nvGrpSpPr>
          <p:cNvPr id="21" name="组合2"/>
          <p:cNvGrpSpPr/>
          <p:nvPr/>
        </p:nvGrpSpPr>
        <p:grpSpPr>
          <a:xfrm>
            <a:off x="103563" y="1143635"/>
            <a:ext cx="1308735" cy="1297305"/>
            <a:chOff x="-288925" y="19685"/>
            <a:chExt cx="1308735" cy="1297305"/>
          </a:xfrm>
        </p:grpSpPr>
        <p:sp>
          <p:nvSpPr>
            <p:cNvPr id="22" name="形状6"/>
            <p:cNvSpPr txBox="1"/>
            <p:nvPr/>
          </p:nvSpPr>
          <p:spPr>
            <a:xfrm>
              <a:off x="-288925" y="19685"/>
              <a:ext cx="1208405" cy="1019175"/>
            </a:xfrm>
            <a:prstGeom prst="rect">
              <a:avLst/>
            </a:prstGeom>
            <a:solidFill>
              <a:srgbClr val="0070C0">
                <a:alpha val="100000"/>
              </a:srgbClr>
            </a:solidFill>
            <a:ln w="9525">
              <a:solidFill>
                <a:srgbClr val="0070C0">
                  <a:alpha val="100000"/>
                </a:srgbClr>
              </a:solidFill>
              <a:prstDash val="solid"/>
            </a:ln>
          </p:spPr>
          <p:txBody>
            <a:bodyPr anchor="ctr"/>
            <a:lstStyle/>
            <a:p>
              <a:pPr marL="0" algn="ctr"/>
            </a:p>
          </p:txBody>
        </p:sp>
        <p:pic>
          <p:nvPicPr>
            <p:cNvPr id="23" name="文本5"/>
            <p:cNvPicPr>
              <a:picLocks noChangeAspect="1"/>
            </p:cNvPicPr>
            <p:nvPr/>
          </p:nvPicPr>
          <p:blipFill>
            <a:blip r:embed="rId5"/>
            <a:stretch>
              <a:fillRect/>
            </a:stretch>
          </p:blipFill>
          <p:spPr>
            <a:xfrm>
              <a:off x="-182245" y="226060"/>
              <a:ext cx="1202055" cy="1090930"/>
            </a:xfrm>
            <a:prstGeom prst="rect">
              <a:avLst/>
            </a:prstGeom>
          </p:spPr>
        </p:pic>
      </p:grpSp>
      <p:grpSp>
        <p:nvGrpSpPr>
          <p:cNvPr id="24" name="组合3"/>
          <p:cNvGrpSpPr/>
          <p:nvPr/>
        </p:nvGrpSpPr>
        <p:grpSpPr>
          <a:xfrm>
            <a:off x="492818" y="2774315"/>
            <a:ext cx="555625" cy="2204085"/>
            <a:chOff x="0" y="0"/>
            <a:chExt cx="555625" cy="2204085"/>
          </a:xfrm>
        </p:grpSpPr>
        <p:sp>
          <p:nvSpPr>
            <p:cNvPr id="25" name="形状7"/>
            <p:cNvSpPr txBox="1"/>
            <p:nvPr/>
          </p:nvSpPr>
          <p:spPr>
            <a:xfrm>
              <a:off x="3810" y="49530"/>
              <a:ext cx="551815" cy="2154555"/>
            </a:xfrm>
            <a:prstGeom prst="rect">
              <a:avLst/>
            </a:prstGeom>
            <a:solidFill>
              <a:srgbClr val="C00000">
                <a:alpha val="100000"/>
              </a:srgbClr>
            </a:solidFill>
            <a:ln w="9525">
              <a:solidFill>
                <a:srgbClr val="C00000">
                  <a:alpha val="100000"/>
                </a:srgbClr>
              </a:solidFill>
              <a:prstDash val="solid"/>
            </a:ln>
          </p:spPr>
          <p:txBody>
            <a:bodyPr anchor="ctr"/>
            <a:lstStyle/>
            <a:p>
              <a:pPr marL="0" algn="ctr"/>
            </a:p>
          </p:txBody>
        </p:sp>
        <p:pic>
          <p:nvPicPr>
            <p:cNvPr id="26" name="文本6"/>
            <p:cNvPicPr>
              <a:picLocks noChangeAspect="1"/>
            </p:cNvPicPr>
            <p:nvPr/>
          </p:nvPicPr>
          <p:blipFill>
            <a:blip r:embed="rId6"/>
            <a:stretch>
              <a:fillRect/>
            </a:stretch>
          </p:blipFill>
          <p:spPr>
            <a:xfrm>
              <a:off x="0" y="0"/>
              <a:ext cx="555625" cy="2154555"/>
            </a:xfrm>
            <a:prstGeom prst="rect">
              <a:avLst/>
            </a:prstGeom>
          </p:spPr>
        </p:pic>
      </p:grpSp>
      <p:sp>
        <p:nvSpPr>
          <p:cNvPr id="27" name="文本2"/>
          <p:cNvSpPr txBox="1"/>
          <p:nvPr/>
        </p:nvSpPr>
        <p:spPr>
          <a:xfrm>
            <a:off x="4603173" y="2440940"/>
            <a:ext cx="1242060" cy="589280"/>
          </a:xfrm>
          <a:prstGeom prst="rect">
            <a:avLst/>
          </a:prstGeom>
          <a:noFill/>
        </p:spPr>
        <p:txBody>
          <a:bodyPr anchor="t"/>
          <a:lstStyle/>
          <a:p>
            <a:pPr marL="0" algn="l">
              <a:lnSpc>
                <a:spcPts val="2400"/>
              </a:lnSpc>
            </a:pPr>
            <a:r>
              <a:rPr lang="zh-CN" altLang="en-US" sz="2000" b="1" i="0" dirty="0">
                <a:solidFill>
                  <a:srgbClr val="C00000">
                    <a:alpha val="100000"/>
                  </a:srgbClr>
                </a:solidFill>
                <a:latin typeface="楷体" panose="02010609060101010101" pitchFamily="49" charset="-122"/>
                <a:ea typeface="楷体" panose="02010609060101010101" pitchFamily="49" charset="-122"/>
              </a:rPr>
              <a:t>站起来</a:t>
            </a:r>
            <a:endParaRPr lang="zh-CN" altLang="en-US" sz="2000" b="1" i="0" dirty="0">
              <a:solidFill>
                <a:srgbClr val="C00000">
                  <a:alpha val="100000"/>
                </a:srgbClr>
              </a:solidFill>
              <a:latin typeface="楷体" panose="02010609060101010101" pitchFamily="49" charset="-122"/>
              <a:ea typeface="楷体" panose="02010609060101010101" pitchFamily="49" charset="-122"/>
            </a:endParaRPr>
          </a:p>
        </p:txBody>
      </p:sp>
      <p:sp>
        <p:nvSpPr>
          <p:cNvPr id="28" name="文本3"/>
          <p:cNvSpPr txBox="1"/>
          <p:nvPr/>
        </p:nvSpPr>
        <p:spPr>
          <a:xfrm>
            <a:off x="4603173" y="3307080"/>
            <a:ext cx="1242060" cy="590610"/>
          </a:xfrm>
          <a:prstGeom prst="rect">
            <a:avLst/>
          </a:prstGeom>
          <a:noFill/>
        </p:spPr>
        <p:txBody>
          <a:bodyPr anchor="t"/>
          <a:lstStyle/>
          <a:p>
            <a:pPr marL="0" algn="l">
              <a:lnSpc>
                <a:spcPts val="2400"/>
              </a:lnSpc>
            </a:pPr>
            <a:r>
              <a:rPr lang="zh-CN" altLang="en-US" sz="2000" b="1" i="0" dirty="0">
                <a:solidFill>
                  <a:srgbClr val="C00000">
                    <a:alpha val="100000"/>
                  </a:srgbClr>
                </a:solidFill>
                <a:latin typeface="楷体" panose="02010609060101010101" pitchFamily="49" charset="-122"/>
                <a:ea typeface="楷体" panose="02010609060101010101" pitchFamily="49" charset="-122"/>
              </a:rPr>
              <a:t>富起来</a:t>
            </a:r>
            <a:endParaRPr lang="zh-CN" altLang="en-US" sz="2000" b="1" i="0" dirty="0">
              <a:solidFill>
                <a:srgbClr val="C00000">
                  <a:alpha val="100000"/>
                </a:srgbClr>
              </a:solidFill>
              <a:latin typeface="楷体" panose="02010609060101010101" pitchFamily="49" charset="-122"/>
              <a:ea typeface="楷体" panose="02010609060101010101" pitchFamily="49" charset="-122"/>
            </a:endParaRPr>
          </a:p>
        </p:txBody>
      </p:sp>
      <p:sp>
        <p:nvSpPr>
          <p:cNvPr id="29" name="文本4"/>
          <p:cNvSpPr txBox="1"/>
          <p:nvPr/>
        </p:nvSpPr>
        <p:spPr>
          <a:xfrm>
            <a:off x="4603173" y="4601210"/>
            <a:ext cx="1242060" cy="589280"/>
          </a:xfrm>
          <a:prstGeom prst="rect">
            <a:avLst/>
          </a:prstGeom>
          <a:noFill/>
        </p:spPr>
        <p:txBody>
          <a:bodyPr anchor="t"/>
          <a:lstStyle/>
          <a:p>
            <a:pPr marL="0" algn="l">
              <a:lnSpc>
                <a:spcPts val="2400"/>
              </a:lnSpc>
            </a:pPr>
            <a:r>
              <a:rPr lang="zh-CN" altLang="en-US" sz="2000" b="1" i="0" dirty="0">
                <a:solidFill>
                  <a:srgbClr val="C00000">
                    <a:alpha val="100000"/>
                  </a:srgbClr>
                </a:solidFill>
                <a:latin typeface="楷体" panose="02010609060101010101" pitchFamily="49" charset="-122"/>
                <a:ea typeface="楷体" panose="02010609060101010101" pitchFamily="49" charset="-122"/>
              </a:rPr>
              <a:t>强起来</a:t>
            </a:r>
            <a:endParaRPr lang="zh-CN" altLang="en-US" sz="2000" b="1" i="0" dirty="0">
              <a:solidFill>
                <a:srgbClr val="C00000">
                  <a:alpha val="100000"/>
                </a:srgbClr>
              </a:solidFill>
              <a:latin typeface="楷体" panose="02010609060101010101" pitchFamily="49" charset="-122"/>
              <a:ea typeface="楷体" panose="02010609060101010101" pitchFamily="49" charset="-122"/>
            </a:endParaRPr>
          </a:p>
        </p:txBody>
      </p:sp>
      <p:pic>
        <p:nvPicPr>
          <p:cNvPr id="30" name="图片4"/>
          <p:cNvPicPr>
            <a:picLocks noChangeAspect="1"/>
          </p:cNvPicPr>
          <p:nvPr/>
        </p:nvPicPr>
        <p:blipFill>
          <a:blip r:embed="rId7"/>
          <a:stretch>
            <a:fillRect/>
          </a:stretch>
        </p:blipFill>
        <p:spPr>
          <a:xfrm>
            <a:off x="7140633" y="939771"/>
            <a:ext cx="3906982" cy="540514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100000">
                                          <p:val>
                                            <p:strVal val="#ppt_x"/>
                                          </p:val>
                                        </p:tav>
                                      </p:tavLst>
                                    </p:anim>
                                    <p:anim calcmode="lin" valueType="num">
                                      <p:cBhvr>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100000">
                                          <p:val>
                                            <p:strVal val="#ppt_x"/>
                                          </p:val>
                                        </p:tav>
                                      </p:tavLst>
                                    </p:anim>
                                    <p:anim calcmode="lin" valueType="num">
                                      <p:cBhvr>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ppt_x</p:attrName>
                                        </p:attrNameLst>
                                      </p:cBhvr>
                                      <p:tavLst>
                                        <p:tav tm="0">
                                          <p:val>
                                            <p:strVal val="#ppt_x"/>
                                          </p:val>
                                        </p:tav>
                                        <p:tav tm="100000">
                                          <p:val>
                                            <p:strVal val="#ppt_x"/>
                                          </p:val>
                                        </p:tav>
                                      </p:tavLst>
                                    </p:anim>
                                    <p:anim calcmode="lin" valueType="num">
                                      <p:cBhvr>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ppt_x</p:attrName>
                                        </p:attrNameLst>
                                      </p:cBhvr>
                                      <p:tavLst>
                                        <p:tav tm="0">
                                          <p:val>
                                            <p:strVal val="#ppt_x"/>
                                          </p:val>
                                        </p:tav>
                                        <p:tav tm="100000">
                                          <p:val>
                                            <p:strVal val="#ppt_x"/>
                                          </p:val>
                                        </p:tav>
                                      </p:tavLst>
                                    </p:anim>
                                    <p:anim calcmode="lin" valueType="num">
                                      <p:cBhvr>
                                        <p:cTn id="3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ppt_x</p:attrName>
                                        </p:attrNameLst>
                                      </p:cBhvr>
                                      <p:tavLst>
                                        <p:tav tm="0">
                                          <p:val>
                                            <p:strVal val="#ppt_x"/>
                                          </p:val>
                                        </p:tav>
                                        <p:tav tm="100000">
                                          <p:val>
                                            <p:strVal val="#ppt_x"/>
                                          </p:val>
                                        </p:tav>
                                      </p:tavLst>
                                    </p:anim>
                                    <p:anim calcmode="lin" valueType="num">
                                      <p:cBhvr>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ppt_x</p:attrName>
                                        </p:attrNameLst>
                                      </p:cBhvr>
                                      <p:tavLst>
                                        <p:tav tm="0">
                                          <p:val>
                                            <p:strVal val="#ppt_x"/>
                                          </p:val>
                                        </p:tav>
                                        <p:tav tm="100000">
                                          <p:val>
                                            <p:strVal val="#ppt_x"/>
                                          </p:val>
                                        </p:tav>
                                      </p:tavLst>
                                    </p:anim>
                                    <p:anim calcmode="lin" valueType="num">
                                      <p:cBhvr>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bldLvl="0" animBg="1"/>
      <p:bldP spid="27" grpId="0" animBg="1"/>
      <p:bldP spid="28" grpId="0" animBg="1"/>
      <p:bldP spid="29" grpId="0" animBg="1"/>
      <p:bldP spid="21" grpId="0" bldLvl="0" animBg="1"/>
      <p:bldP spid="24"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454983" y="1123216"/>
            <a:ext cx="11296610" cy="1115690"/>
          </a:xfrm>
          <a:prstGeom prst="rect">
            <a:avLst/>
          </a:prstGeom>
          <a:ln w="12700">
            <a:solidFill>
              <a:schemeClr val="accent6">
                <a:lumMod val="50000"/>
              </a:schemeClr>
            </a:solidFill>
          </a:ln>
        </p:spPr>
        <p:txBody>
          <a:bodyPr wrap="square">
            <a:spAutoFit/>
          </a:bodyPr>
          <a:lstStyle/>
          <a:p>
            <a:pPr fontAlgn="base">
              <a:lnSpc>
                <a:spcPct val="125000"/>
              </a:lnSpc>
              <a:spcBef>
                <a:spcPct val="0"/>
              </a:spcBef>
              <a:spcAft>
                <a:spcPct val="0"/>
              </a:spcAft>
              <a:buFont typeface="Arial" panose="020B0604020202020204" pitchFamily="34" charset="0"/>
              <a:buNone/>
            </a:pPr>
            <a:r>
              <a:rPr lang="en-US" altLang="zh-CN" sz="2800" b="1">
                <a:solidFill>
                  <a:srgbClr val="C00000"/>
                </a:solidFill>
                <a:latin typeface="微软雅黑" panose="020B0503020204020204" charset="-122"/>
              </a:rPr>
              <a:t>2.</a:t>
            </a:r>
            <a:r>
              <a:rPr lang="zh-CN" altLang="en-US" sz="2800" b="1">
                <a:solidFill>
                  <a:srgbClr val="C00000"/>
                </a:solidFill>
                <a:latin typeface="微软雅黑" panose="020B0503020204020204" charset="-122"/>
              </a:rPr>
              <a:t>怎样改造？</a:t>
            </a:r>
            <a:r>
              <a:rPr lang="en-US" altLang="zh-CN" sz="2800" b="1">
                <a:solidFill>
                  <a:srgbClr val="C00000"/>
                </a:solidFill>
                <a:latin typeface="微软雅黑" panose="020B0503020204020204" charset="-122"/>
              </a:rPr>
              <a:t>——</a:t>
            </a:r>
            <a:r>
              <a:rPr lang="zh-CN" altLang="en-US" sz="2800" b="1">
                <a:solidFill>
                  <a:srgbClr val="C00000"/>
                </a:solidFill>
                <a:latin typeface="微软雅黑" panose="020B0503020204020204" charset="-122"/>
              </a:rPr>
              <a:t>社会主义过渡时期总路线和总任务</a:t>
            </a:r>
            <a:endParaRPr lang="en-US" altLang="zh-CN" sz="2800" b="1">
              <a:solidFill>
                <a:srgbClr val="C00000"/>
              </a:solidFill>
              <a:latin typeface="微软雅黑" panose="020B0503020204020204" charset="-122"/>
            </a:endParaRPr>
          </a:p>
          <a:p>
            <a:pPr fontAlgn="base">
              <a:lnSpc>
                <a:spcPct val="125000"/>
              </a:lnSpc>
              <a:spcBef>
                <a:spcPct val="0"/>
              </a:spcBef>
              <a:spcAft>
                <a:spcPct val="0"/>
              </a:spcAft>
              <a:buFont typeface="Arial" panose="020B0604020202020204" pitchFamily="34" charset="0"/>
              <a:buNone/>
            </a:pPr>
            <a:r>
              <a:rPr lang="zh-CN" altLang="en-US" sz="2800" b="1">
                <a:solidFill>
                  <a:srgbClr val="000000"/>
                </a:solidFill>
                <a:latin typeface="微软雅黑" panose="020B0503020204020204" charset="-122"/>
              </a:rPr>
              <a:t>                  这一内容概括为：“一化三改”</a:t>
            </a:r>
            <a:endParaRPr lang="zh-CN" altLang="en-US" sz="2800" b="1">
              <a:solidFill>
                <a:srgbClr val="000000"/>
              </a:solidFill>
              <a:latin typeface="微软雅黑" panose="020B0503020204020204" charset="-122"/>
            </a:endParaRPr>
          </a:p>
        </p:txBody>
      </p:sp>
      <p:sp>
        <p:nvSpPr>
          <p:cNvPr id="4" name="矩形 3"/>
          <p:cNvSpPr/>
          <p:nvPr>
            <p:custDataLst>
              <p:tags r:id="rId2"/>
            </p:custDataLst>
          </p:nvPr>
        </p:nvSpPr>
        <p:spPr>
          <a:xfrm>
            <a:off x="462240" y="273172"/>
            <a:ext cx="5929828" cy="688586"/>
          </a:xfrm>
          <a:prstGeom prst="rect">
            <a:avLst/>
          </a:prstGeom>
        </p:spPr>
        <p:txBody>
          <a:bodyPr wrap="none">
            <a:spAutoFit/>
          </a:bodyPr>
          <a:lstStyle/>
          <a:p>
            <a:pPr fontAlgn="base">
              <a:lnSpc>
                <a:spcPct val="135000"/>
              </a:lnSpc>
              <a:spcBef>
                <a:spcPct val="0"/>
              </a:spcBef>
              <a:spcAft>
                <a:spcPct val="0"/>
              </a:spcAft>
              <a:buFont typeface="Arial" panose="020B0604020202020204" pitchFamily="34" charset="0"/>
              <a:buNone/>
            </a:pPr>
            <a:r>
              <a:rPr lang="zh-CN" altLang="en-US" sz="3200" b="1">
                <a:solidFill>
                  <a:srgbClr val="000000"/>
                </a:solidFill>
                <a:latin typeface="微软雅黑" panose="020B0503020204020204" charset="-122"/>
              </a:rPr>
              <a:t>一、最为广泛而深刻的社会变革</a:t>
            </a:r>
            <a:endParaRPr lang="en-US" altLang="zh-CN" sz="3200" b="1">
              <a:solidFill>
                <a:srgbClr val="000000"/>
              </a:solidFill>
              <a:latin typeface="微软雅黑" panose="020B0503020204020204" charset="-122"/>
            </a:endParaRPr>
          </a:p>
        </p:txBody>
      </p:sp>
      <p:pic>
        <p:nvPicPr>
          <p:cNvPr id="6" name="图片 5"/>
          <p:cNvPicPr>
            <a:picLocks noChangeAspect="1"/>
          </p:cNvPicPr>
          <p:nvPr>
            <p:custDataLst>
              <p:tags r:id="rId3"/>
            </p:custDataLst>
          </p:nvPr>
        </p:nvPicPr>
        <p:blipFill>
          <a:blip r:embed="rId4"/>
          <a:stretch>
            <a:fillRect/>
          </a:stretch>
        </p:blipFill>
        <p:spPr>
          <a:xfrm>
            <a:off x="646345" y="2270865"/>
            <a:ext cx="9779635" cy="2348230"/>
          </a:xfrm>
          <a:prstGeom prst="rect">
            <a:avLst/>
          </a:prstGeom>
        </p:spPr>
      </p:pic>
      <p:sp>
        <p:nvSpPr>
          <p:cNvPr id="7" name="文本框 1"/>
          <p:cNvSpPr txBox="1"/>
          <p:nvPr>
            <p:custDataLst>
              <p:tags r:id="rId5"/>
            </p:custDataLst>
          </p:nvPr>
        </p:nvSpPr>
        <p:spPr>
          <a:xfrm>
            <a:off x="856932" y="4822941"/>
            <a:ext cx="2428875" cy="52197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a:solidFill>
                  <a:srgbClr val="C00000"/>
                </a:solidFill>
              </a:rPr>
              <a:t>发展</a:t>
            </a:r>
            <a:r>
              <a:rPr lang="zh-CN" altLang="en-US" sz="2800" b="1">
                <a:solidFill>
                  <a:srgbClr val="C00000"/>
                </a:solidFill>
                <a:highlight>
                  <a:srgbClr val="FFFF00"/>
                </a:highlight>
              </a:rPr>
              <a:t>生产力</a:t>
            </a:r>
            <a:endParaRPr lang="zh-CN" altLang="en-US" sz="2800" b="1">
              <a:solidFill>
                <a:srgbClr val="C00000"/>
              </a:solidFill>
              <a:highlight>
                <a:srgbClr val="FFFF00"/>
              </a:highlight>
            </a:endParaRPr>
          </a:p>
        </p:txBody>
      </p:sp>
      <p:sp>
        <p:nvSpPr>
          <p:cNvPr id="8" name="文本框 4"/>
          <p:cNvSpPr txBox="1"/>
          <p:nvPr>
            <p:custDataLst>
              <p:tags r:id="rId6"/>
            </p:custDataLst>
          </p:nvPr>
        </p:nvSpPr>
        <p:spPr>
          <a:xfrm>
            <a:off x="5334952" y="4607676"/>
            <a:ext cx="6000115" cy="95313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r>
              <a:rPr lang="en-US" altLang="zh-CN" sz="2800" b="1">
                <a:solidFill>
                  <a:srgbClr val="C00000"/>
                </a:solidFill>
                <a:sym typeface="+mn-ea"/>
              </a:rPr>
              <a:t>         </a:t>
            </a:r>
            <a:r>
              <a:rPr lang="zh-CN" altLang="en-US" sz="2800" b="1">
                <a:solidFill>
                  <a:srgbClr val="C00000"/>
                </a:solidFill>
                <a:sym typeface="+mn-ea"/>
              </a:rPr>
              <a:t>社会主义改造</a:t>
            </a:r>
            <a:endParaRPr lang="zh-CN" altLang="en-US" sz="2800" b="1">
              <a:solidFill>
                <a:srgbClr val="C00000"/>
              </a:solidFill>
              <a:sym typeface="+mn-ea"/>
            </a:endParaRPr>
          </a:p>
          <a:p>
            <a:pPr lvl="0" algn="l">
              <a:buClrTx/>
              <a:buSzTx/>
              <a:buFontTx/>
            </a:pPr>
            <a:r>
              <a:rPr lang="en-US" altLang="zh-CN" sz="2800" b="1">
                <a:solidFill>
                  <a:srgbClr val="C00000"/>
                </a:solidFill>
                <a:sym typeface="+mn-ea"/>
              </a:rPr>
              <a:t>     </a:t>
            </a:r>
            <a:r>
              <a:rPr lang="zh-CN" altLang="en-US" sz="2800" b="1">
                <a:solidFill>
                  <a:srgbClr val="C00000"/>
                </a:solidFill>
                <a:sym typeface="+mn-ea"/>
              </a:rPr>
              <a:t>（变革</a:t>
            </a:r>
            <a:r>
              <a:rPr lang="zh-CN" altLang="en-US" sz="2800" b="1">
                <a:solidFill>
                  <a:srgbClr val="C00000"/>
                </a:solidFill>
                <a:highlight>
                  <a:srgbClr val="FFFF00"/>
                </a:highlight>
                <a:sym typeface="+mn-ea"/>
              </a:rPr>
              <a:t>生产关系</a:t>
            </a:r>
            <a:r>
              <a:rPr lang="zh-CN" altLang="en-US" sz="2800" b="1">
                <a:solidFill>
                  <a:srgbClr val="C00000"/>
                </a:solidFill>
                <a:sym typeface="+mn-ea"/>
              </a:rPr>
              <a:t>）</a:t>
            </a:r>
            <a:endParaRPr lang="zh-CN" altLang="en-US" sz="2800" b="1">
              <a:solidFill>
                <a:srgbClr val="C00000"/>
              </a:solidFill>
              <a:sym typeface="+mn-ea"/>
            </a:endParaRPr>
          </a:p>
        </p:txBody>
      </p:sp>
      <p:sp>
        <p:nvSpPr>
          <p:cNvPr id="9" name="下弧形箭头 10"/>
          <p:cNvSpPr/>
          <p:nvPr>
            <p:custDataLst>
              <p:tags r:id="rId7"/>
            </p:custDataLst>
          </p:nvPr>
        </p:nvSpPr>
        <p:spPr>
          <a:xfrm flipH="1">
            <a:off x="2112962" y="5516996"/>
            <a:ext cx="5636895" cy="1081405"/>
          </a:xfrm>
          <a:prstGeom prst="curvedUpArrow">
            <a:avLst/>
          </a:prstGeom>
          <a:solidFill>
            <a:srgbClr val="000000">
              <a:alpha val="0"/>
            </a:srgbClr>
          </a:solidFill>
          <a:ln>
            <a:solidFill>
              <a:srgbClr val="0070C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10" name="矩形 9"/>
          <p:cNvSpPr/>
          <p:nvPr>
            <p:custDataLst>
              <p:tags r:id="rId8"/>
            </p:custDataLst>
          </p:nvPr>
        </p:nvSpPr>
        <p:spPr>
          <a:xfrm>
            <a:off x="4021137" y="6028806"/>
            <a:ext cx="2315210" cy="45339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3200" b="1">
                <a:solidFill>
                  <a:srgbClr val="C00000"/>
                </a:solidFill>
              </a:rPr>
              <a:t>适应</a:t>
            </a:r>
            <a:endParaRPr lang="zh-CN" altLang="en-US" sz="3200" b="1">
              <a:solidFill>
                <a:srgbClr val="C00000"/>
              </a:solidFill>
            </a:endParaRPr>
          </a:p>
        </p:txBody>
      </p:sp>
      <p:sp>
        <p:nvSpPr>
          <p:cNvPr id="16" name="左大括号 15"/>
          <p:cNvSpPr/>
          <p:nvPr>
            <p:custDataLst>
              <p:tags r:id="rId9"/>
            </p:custDataLst>
          </p:nvPr>
        </p:nvSpPr>
        <p:spPr>
          <a:xfrm>
            <a:off x="8742784" y="6671388"/>
            <a:ext cx="155448" cy="914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466215" y="2369185"/>
            <a:ext cx="1835785" cy="521970"/>
          </a:xfrm>
          <a:prstGeom prst="rect">
            <a:avLst/>
          </a:prstGeom>
          <a:noFill/>
          <a:ln w="12700" cmpd="sng">
            <a:solidFill>
              <a:schemeClr val="accent1">
                <a:shade val="50000"/>
              </a:schemeClr>
            </a:solidFill>
            <a:prstDash val="solid"/>
          </a:ln>
        </p:spPr>
        <p:txBody>
          <a:bodyPr wrap="square" rtlCol="0" anchor="t">
            <a:spAutoFit/>
          </a:bodyPr>
          <a:lstStyle/>
          <a:p>
            <a:pPr algn="ctr"/>
            <a:r>
              <a:rPr lang="zh-CN" altLang="en-US" sz="2800" b="1">
                <a:solidFill>
                  <a:srgbClr val="C00000"/>
                </a:solidFill>
                <a:effectLst/>
                <a:latin typeface="微软雅黑" panose="020B0503020204020204" charset="-122"/>
                <a:ea typeface="微软雅黑" panose="020B0503020204020204" charset="-122"/>
                <a:sym typeface="+mn-ea"/>
              </a:rPr>
              <a:t>农业改造</a:t>
            </a:r>
            <a:endParaRPr lang="zh-CN" altLang="en-US" sz="2800" b="1">
              <a:solidFill>
                <a:srgbClr val="C00000"/>
              </a:solidFill>
              <a:effectLst/>
              <a:latin typeface="微软雅黑" panose="020B0503020204020204" charset="-122"/>
              <a:ea typeface="微软雅黑" panose="020B0503020204020204" charset="-122"/>
              <a:sym typeface="+mn-ea"/>
            </a:endParaRPr>
          </a:p>
        </p:txBody>
      </p:sp>
      <p:sp>
        <p:nvSpPr>
          <p:cNvPr id="4" name="文本框 3"/>
          <p:cNvSpPr txBox="1"/>
          <p:nvPr>
            <p:custDataLst>
              <p:tags r:id="rId2"/>
            </p:custDataLst>
          </p:nvPr>
        </p:nvSpPr>
        <p:spPr>
          <a:xfrm>
            <a:off x="4557395" y="2368550"/>
            <a:ext cx="2433320" cy="521970"/>
          </a:xfrm>
          <a:prstGeom prst="rect">
            <a:avLst/>
          </a:prstGeom>
          <a:noFill/>
          <a:ln w="12700" cmpd="sng">
            <a:solidFill>
              <a:schemeClr val="accent1">
                <a:shade val="50000"/>
              </a:schemeClr>
            </a:solidFill>
            <a:prstDash val="solid"/>
          </a:ln>
        </p:spPr>
        <p:txBody>
          <a:bodyPr wrap="square" rtlCol="0" anchor="t">
            <a:spAutoFit/>
          </a:bodyPr>
          <a:lstStyle/>
          <a:p>
            <a:pPr lvl="0" algn="ctr">
              <a:buClrTx/>
              <a:buSzTx/>
              <a:buFontTx/>
            </a:pPr>
            <a:r>
              <a:rPr lang="zh-CN" altLang="en-US" sz="2800" b="1">
                <a:solidFill>
                  <a:srgbClr val="C00000"/>
                </a:solidFill>
                <a:effectLst/>
                <a:latin typeface="微软雅黑" panose="020B0503020204020204" charset="-122"/>
                <a:ea typeface="微软雅黑" panose="020B0503020204020204" charset="-122"/>
                <a:cs typeface="微软雅黑" panose="020B0503020204020204" charset="-122"/>
                <a:sym typeface="+mn-ea"/>
              </a:rPr>
              <a:t>手工业改造</a:t>
            </a:r>
            <a:endParaRPr lang="zh-CN" altLang="en-US" sz="2800" b="1">
              <a:solidFill>
                <a:srgbClr val="C00000"/>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custDataLst>
              <p:tags r:id="rId3"/>
            </p:custDataLst>
          </p:nvPr>
        </p:nvSpPr>
        <p:spPr>
          <a:xfrm>
            <a:off x="7851140" y="2368550"/>
            <a:ext cx="3655695" cy="521970"/>
          </a:xfrm>
          <a:prstGeom prst="rect">
            <a:avLst/>
          </a:prstGeom>
          <a:noFill/>
          <a:ln w="12700" cmpd="sng">
            <a:solidFill>
              <a:schemeClr val="accent1">
                <a:shade val="50000"/>
              </a:schemeClr>
            </a:solidFill>
            <a:prstDash val="solid"/>
          </a:ln>
        </p:spPr>
        <p:txBody>
          <a:bodyPr wrap="square" rtlCol="0" anchor="t">
            <a:spAutoFit/>
          </a:bodyPr>
          <a:lstStyle/>
          <a:p>
            <a:pPr lvl="0" algn="ctr">
              <a:buClrTx/>
              <a:buSzTx/>
              <a:buFontTx/>
            </a:pPr>
            <a:r>
              <a:rPr lang="zh-CN" altLang="en-US" sz="2800" b="1">
                <a:solidFill>
                  <a:srgbClr val="C00000"/>
                </a:solidFill>
                <a:effectLst/>
                <a:latin typeface="微软雅黑" panose="020B0503020204020204" charset="-122"/>
                <a:ea typeface="微软雅黑" panose="020B0503020204020204" charset="-122"/>
                <a:sym typeface="+mn-ea"/>
              </a:rPr>
              <a:t>资本主义工商业改造</a:t>
            </a:r>
            <a:endParaRPr lang="zh-CN" altLang="en-US" sz="2800" b="1">
              <a:solidFill>
                <a:srgbClr val="C00000"/>
              </a:solidFill>
              <a:effectLst/>
              <a:latin typeface="微软雅黑" panose="020B0503020204020204" charset="-122"/>
              <a:ea typeface="微软雅黑" panose="020B0503020204020204" charset="-122"/>
              <a:sym typeface="+mn-ea"/>
            </a:endParaRPr>
          </a:p>
        </p:txBody>
      </p:sp>
      <p:sp>
        <p:nvSpPr>
          <p:cNvPr id="44" name="文本框 43"/>
          <p:cNvSpPr txBox="1"/>
          <p:nvPr>
            <p:custDataLst>
              <p:tags r:id="rId4"/>
            </p:custDataLst>
          </p:nvPr>
        </p:nvSpPr>
        <p:spPr>
          <a:xfrm>
            <a:off x="4929505" y="3164840"/>
            <a:ext cx="1758315" cy="829945"/>
          </a:xfrm>
          <a:prstGeom prst="rect">
            <a:avLst/>
          </a:prstGeom>
          <a:solidFill>
            <a:srgbClr val="0070C0"/>
          </a:solidFill>
        </p:spPr>
        <p:txBody>
          <a:bodyPr wrap="square" rtlCol="0" anchor="t">
            <a:spAutoFit/>
          </a:bodyPr>
          <a:lstStyle/>
          <a:p>
            <a:pPr lvl="0" algn="ctr">
              <a:buClrTx/>
              <a:buSzTx/>
              <a:buFontTx/>
            </a:pPr>
            <a:r>
              <a:rPr lang="zh-CN" altLang="en-US" sz="2400" b="1">
                <a:solidFill>
                  <a:schemeClr val="bg1"/>
                </a:solidFill>
                <a:effectLst/>
                <a:latin typeface="黑体" panose="02010609060101010101" charset="-122"/>
                <a:ea typeface="黑体" panose="02010609060101010101" charset="-122"/>
                <a:cs typeface="黑体" panose="02010609060101010101" charset="-122"/>
                <a:sym typeface="+mn-ea"/>
              </a:rPr>
              <a:t>手工业生产</a:t>
            </a:r>
            <a:endParaRPr lang="zh-CN" altLang="en-US" sz="2400" b="1">
              <a:solidFill>
                <a:schemeClr val="bg1"/>
              </a:solidFill>
              <a:effectLst/>
              <a:latin typeface="黑体" panose="02010609060101010101" charset="-122"/>
              <a:ea typeface="黑体" panose="02010609060101010101" charset="-122"/>
              <a:cs typeface="黑体" panose="02010609060101010101" charset="-122"/>
              <a:sym typeface="+mn-ea"/>
            </a:endParaRPr>
          </a:p>
          <a:p>
            <a:pPr lvl="0" algn="ctr">
              <a:buClrTx/>
              <a:buSzTx/>
              <a:buFontTx/>
            </a:pPr>
            <a:r>
              <a:rPr lang="zh-CN" altLang="en-US" sz="2400" b="1">
                <a:solidFill>
                  <a:schemeClr val="bg1"/>
                </a:solidFill>
                <a:effectLst/>
                <a:latin typeface="黑体" panose="02010609060101010101" charset="-122"/>
                <a:ea typeface="黑体" panose="02010609060101010101" charset="-122"/>
                <a:cs typeface="黑体" panose="02010609060101010101" charset="-122"/>
                <a:sym typeface="+mn-ea"/>
              </a:rPr>
              <a:t>合作社</a:t>
            </a:r>
            <a:endParaRPr lang="zh-CN" altLang="en-US" sz="2400" b="1">
              <a:solidFill>
                <a:schemeClr val="bg1"/>
              </a:solidFill>
              <a:effectLst/>
              <a:latin typeface="黑体" panose="02010609060101010101" charset="-122"/>
              <a:ea typeface="黑体" panose="02010609060101010101" charset="-122"/>
              <a:cs typeface="黑体" panose="02010609060101010101" charset="-122"/>
              <a:sym typeface="+mn-ea"/>
            </a:endParaRPr>
          </a:p>
        </p:txBody>
      </p:sp>
      <p:sp>
        <p:nvSpPr>
          <p:cNvPr id="45" name="文本框 44"/>
          <p:cNvSpPr txBox="1"/>
          <p:nvPr>
            <p:custDataLst>
              <p:tags r:id="rId5"/>
            </p:custDataLst>
          </p:nvPr>
        </p:nvSpPr>
        <p:spPr>
          <a:xfrm>
            <a:off x="1598295" y="3121025"/>
            <a:ext cx="1571625" cy="829945"/>
          </a:xfrm>
          <a:prstGeom prst="rect">
            <a:avLst/>
          </a:prstGeom>
          <a:solidFill>
            <a:srgbClr val="0070C0"/>
          </a:solidFill>
        </p:spPr>
        <p:txBody>
          <a:bodyPr wrap="square" rtlCol="0" anchor="t">
            <a:spAutoFit/>
          </a:bodyPr>
          <a:lstStyle/>
          <a:p>
            <a:pPr algn="ctr"/>
            <a:r>
              <a:rPr lang="zh-CN" altLang="en-US" sz="2400" b="1">
                <a:solidFill>
                  <a:schemeClr val="bg1"/>
                </a:solidFill>
                <a:effectLst/>
                <a:latin typeface="黑体" panose="02010609060101010101" charset="-122"/>
                <a:ea typeface="黑体" panose="02010609060101010101" charset="-122"/>
                <a:cs typeface="黑体" panose="02010609060101010101" charset="-122"/>
              </a:rPr>
              <a:t>农业生产</a:t>
            </a:r>
            <a:endParaRPr lang="zh-CN" altLang="en-US" sz="2400" b="1">
              <a:solidFill>
                <a:schemeClr val="bg1"/>
              </a:solidFill>
              <a:effectLst/>
              <a:latin typeface="黑体" panose="02010609060101010101" charset="-122"/>
              <a:ea typeface="黑体" panose="02010609060101010101" charset="-122"/>
              <a:cs typeface="黑体" panose="02010609060101010101" charset="-122"/>
            </a:endParaRPr>
          </a:p>
          <a:p>
            <a:pPr algn="ctr"/>
            <a:r>
              <a:rPr lang="zh-CN" altLang="en-US" sz="2400" b="1">
                <a:solidFill>
                  <a:schemeClr val="bg1"/>
                </a:solidFill>
                <a:effectLst/>
                <a:latin typeface="黑体" panose="02010609060101010101" charset="-122"/>
                <a:ea typeface="黑体" panose="02010609060101010101" charset="-122"/>
                <a:cs typeface="黑体" panose="02010609060101010101" charset="-122"/>
              </a:rPr>
              <a:t>合作社</a:t>
            </a:r>
            <a:endParaRPr lang="zh-CN" altLang="en-US" sz="2400" b="1">
              <a:solidFill>
                <a:schemeClr val="bg1"/>
              </a:solidFill>
              <a:effectLst/>
              <a:latin typeface="黑体" panose="02010609060101010101" charset="-122"/>
              <a:ea typeface="黑体" panose="02010609060101010101" charset="-122"/>
              <a:cs typeface="黑体" panose="02010609060101010101" charset="-122"/>
            </a:endParaRPr>
          </a:p>
        </p:txBody>
      </p:sp>
      <p:sp>
        <p:nvSpPr>
          <p:cNvPr id="47" name="文本框 46"/>
          <p:cNvSpPr txBox="1"/>
          <p:nvPr>
            <p:custDataLst>
              <p:tags r:id="rId6"/>
            </p:custDataLst>
          </p:nvPr>
        </p:nvSpPr>
        <p:spPr>
          <a:xfrm>
            <a:off x="4182745" y="1040130"/>
            <a:ext cx="2939415" cy="629920"/>
          </a:xfrm>
          <a:prstGeom prst="rect">
            <a:avLst/>
          </a:prstGeom>
          <a:noFill/>
          <a:ln w="38100">
            <a:solidFill>
              <a:srgbClr val="C00000"/>
            </a:solidFill>
          </a:ln>
        </p:spPr>
        <p:txBody>
          <a:bodyPr wrap="square" rtlCol="0" anchor="t">
            <a:noAutofit/>
          </a:bodyPr>
          <a:lstStyle/>
          <a:p>
            <a:pPr algn="ctr"/>
            <a:r>
              <a:rPr lang="zh-CN" altLang="en-US" sz="3600" b="1">
                <a:solidFill>
                  <a:srgbClr val="0070C0"/>
                </a:solidFill>
                <a:effectLst/>
                <a:latin typeface="微软雅黑" panose="020B0503020204020204" charset="-122"/>
                <a:ea typeface="微软雅黑" panose="020B0503020204020204" charset="-122"/>
              </a:rPr>
              <a:t>三大改造</a:t>
            </a:r>
            <a:endParaRPr lang="zh-CN" altLang="en-US" sz="3600" b="1">
              <a:solidFill>
                <a:srgbClr val="0070C0"/>
              </a:solidFill>
              <a:effectLst/>
              <a:latin typeface="微软雅黑" panose="020B0503020204020204" charset="-122"/>
              <a:ea typeface="微软雅黑" panose="020B0503020204020204" charset="-122"/>
            </a:endParaRPr>
          </a:p>
        </p:txBody>
      </p:sp>
      <p:sp>
        <p:nvSpPr>
          <p:cNvPr id="48" name="文本框 47"/>
          <p:cNvSpPr txBox="1"/>
          <p:nvPr>
            <p:custDataLst>
              <p:tags r:id="rId7"/>
            </p:custDataLst>
          </p:nvPr>
        </p:nvSpPr>
        <p:spPr>
          <a:xfrm>
            <a:off x="8689975" y="3164840"/>
            <a:ext cx="1802765" cy="829945"/>
          </a:xfrm>
          <a:prstGeom prst="rect">
            <a:avLst/>
          </a:prstGeom>
          <a:solidFill>
            <a:srgbClr val="0070C0"/>
          </a:solidFill>
        </p:spPr>
        <p:txBody>
          <a:bodyPr wrap="square" rtlCol="0" anchor="t">
            <a:spAutoFit/>
          </a:bodyPr>
          <a:lstStyle/>
          <a:p>
            <a:pPr lvl="0" algn="ctr">
              <a:buClrTx/>
              <a:buSzTx/>
              <a:buFontTx/>
            </a:pPr>
            <a:r>
              <a:rPr lang="zh-CN" altLang="en-US" sz="2400" b="1">
                <a:solidFill>
                  <a:schemeClr val="bg1"/>
                </a:solidFill>
                <a:effectLst/>
                <a:latin typeface="黑体" panose="02010609060101010101" charset="-122"/>
                <a:ea typeface="黑体" panose="02010609060101010101" charset="-122"/>
                <a:cs typeface="黑体" panose="02010609060101010101" charset="-122"/>
                <a:sym typeface="+mn-ea"/>
              </a:rPr>
              <a:t>公私合营</a:t>
            </a:r>
            <a:endParaRPr lang="zh-CN" altLang="en-US" sz="2400" b="1">
              <a:solidFill>
                <a:schemeClr val="bg1"/>
              </a:solidFill>
              <a:effectLst/>
              <a:latin typeface="黑体" panose="02010609060101010101" charset="-122"/>
              <a:ea typeface="黑体" panose="02010609060101010101" charset="-122"/>
              <a:cs typeface="黑体" panose="02010609060101010101" charset="-122"/>
              <a:sym typeface="+mn-ea"/>
            </a:endParaRPr>
          </a:p>
          <a:p>
            <a:pPr lvl="0" algn="ctr">
              <a:buClrTx/>
              <a:buSzTx/>
              <a:buFontTx/>
            </a:pPr>
            <a:r>
              <a:rPr lang="zh-CN" altLang="en-US" sz="2400" b="1">
                <a:solidFill>
                  <a:schemeClr val="bg1"/>
                </a:solidFill>
                <a:effectLst/>
                <a:latin typeface="黑体" panose="02010609060101010101" charset="-122"/>
                <a:ea typeface="黑体" panose="02010609060101010101" charset="-122"/>
                <a:cs typeface="黑体" panose="02010609060101010101" charset="-122"/>
                <a:sym typeface="+mn-ea"/>
              </a:rPr>
              <a:t>赎买政策</a:t>
            </a:r>
            <a:endParaRPr lang="zh-CN" altLang="en-US" sz="2400" b="1">
              <a:solidFill>
                <a:schemeClr val="bg1"/>
              </a:solidFill>
              <a:effectLst/>
              <a:latin typeface="黑体" panose="02010609060101010101" charset="-122"/>
              <a:ea typeface="黑体" panose="02010609060101010101" charset="-122"/>
              <a:cs typeface="黑体" panose="02010609060101010101" charset="-122"/>
              <a:sym typeface="+mn-ea"/>
            </a:endParaRPr>
          </a:p>
        </p:txBody>
      </p:sp>
      <p:sp>
        <p:nvSpPr>
          <p:cNvPr id="50" name="右大括号 49"/>
          <p:cNvSpPr/>
          <p:nvPr>
            <p:custDataLst>
              <p:tags r:id="rId8"/>
            </p:custDataLst>
          </p:nvPr>
        </p:nvSpPr>
        <p:spPr>
          <a:xfrm rot="16200000">
            <a:off x="5645785" y="-1431925"/>
            <a:ext cx="323850" cy="6901815"/>
          </a:xfrm>
          <a:prstGeom prst="rightBrace">
            <a:avLst>
              <a:gd name="adj1" fmla="val 0"/>
              <a:gd name="adj2" fmla="val 50000"/>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1" name="右大括号 50"/>
          <p:cNvSpPr/>
          <p:nvPr>
            <p:custDataLst>
              <p:tags r:id="rId9"/>
            </p:custDataLst>
          </p:nvPr>
        </p:nvSpPr>
        <p:spPr>
          <a:xfrm rot="5400000">
            <a:off x="5772785" y="891540"/>
            <a:ext cx="323850" cy="6901815"/>
          </a:xfrm>
          <a:prstGeom prst="rightBrace">
            <a:avLst>
              <a:gd name="adj1" fmla="val 0"/>
              <a:gd name="adj2" fmla="val 50000"/>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52" name="直接连接符 51"/>
          <p:cNvCxnSpPr/>
          <p:nvPr>
            <p:custDataLst>
              <p:tags r:id="rId10"/>
            </p:custDataLst>
          </p:nvPr>
        </p:nvCxnSpPr>
        <p:spPr>
          <a:xfrm flipH="1">
            <a:off x="5808345" y="2007870"/>
            <a:ext cx="635" cy="197485"/>
          </a:xfrm>
          <a:prstGeom prst="line">
            <a:avLst/>
          </a:prstGeom>
          <a:ln w="47625">
            <a:solidFill>
              <a:srgbClr val="0070C0"/>
            </a:solidFill>
          </a:ln>
        </p:spPr>
        <p:style>
          <a:lnRef idx="2">
            <a:schemeClr val="accent1"/>
          </a:lnRef>
          <a:fillRef idx="0">
            <a:srgbClr val="FFFFFF"/>
          </a:fillRef>
          <a:effectRef idx="0">
            <a:srgbClr val="FFFFFF"/>
          </a:effectRef>
          <a:fontRef idx="minor">
            <a:schemeClr val="tx1"/>
          </a:fontRef>
        </p:style>
      </p:cxnSp>
      <p:cxnSp>
        <p:nvCxnSpPr>
          <p:cNvPr id="53" name="直接连接符 52"/>
          <p:cNvCxnSpPr/>
          <p:nvPr>
            <p:custDataLst>
              <p:tags r:id="rId11"/>
            </p:custDataLst>
          </p:nvPr>
        </p:nvCxnSpPr>
        <p:spPr>
          <a:xfrm flipH="1">
            <a:off x="5923915" y="4180840"/>
            <a:ext cx="635" cy="197485"/>
          </a:xfrm>
          <a:prstGeom prst="line">
            <a:avLst/>
          </a:prstGeom>
          <a:ln w="47625">
            <a:solidFill>
              <a:srgbClr val="0070C0"/>
            </a:solidFill>
          </a:ln>
        </p:spPr>
        <p:style>
          <a:lnRef idx="2">
            <a:schemeClr val="accent1"/>
          </a:lnRef>
          <a:fillRef idx="0">
            <a:srgbClr val="FFFFFF"/>
          </a:fillRef>
          <a:effectRef idx="0">
            <a:srgbClr val="FFFFFF"/>
          </a:effectRef>
          <a:fontRef idx="minor">
            <a:schemeClr val="tx1"/>
          </a:fontRef>
        </p:style>
      </p:cxnSp>
      <p:sp>
        <p:nvSpPr>
          <p:cNvPr id="54" name="文本框 53"/>
          <p:cNvSpPr txBox="1"/>
          <p:nvPr>
            <p:custDataLst>
              <p:tags r:id="rId12"/>
            </p:custDataLst>
          </p:nvPr>
        </p:nvSpPr>
        <p:spPr>
          <a:xfrm>
            <a:off x="1598295" y="4533197"/>
            <a:ext cx="10516870" cy="1365318"/>
          </a:xfrm>
          <a:prstGeom prst="rect">
            <a:avLst/>
          </a:prstGeom>
          <a:noFill/>
          <a:ln>
            <a:solidFill>
              <a:srgbClr val="0070C0"/>
            </a:solidFill>
          </a:ln>
        </p:spPr>
        <p:txBody>
          <a:bodyPr wrap="square" rtlCol="0" anchor="t">
            <a:noAutofit/>
          </a:bodyPr>
          <a:lstStyle/>
          <a:p>
            <a:endParaRPr lang="en-US" altLang="zh-CN" sz="2800" b="1">
              <a:solidFill>
                <a:srgbClr val="000000"/>
              </a:solidFill>
              <a:highlight>
                <a:srgbClr val="FFFF00"/>
              </a:highlight>
              <a:latin typeface="微软雅黑" panose="020B0503020204020204" charset="-122"/>
              <a:ea typeface="微软雅黑" panose="020B0503020204020204" charset="-122"/>
              <a:sym typeface="等线" panose="02010600030101010101" charset="-122"/>
            </a:endParaRPr>
          </a:p>
          <a:p>
            <a:r>
              <a:rPr lang="zh-CN" altLang="zh-CN" sz="2800" b="1">
                <a:solidFill>
                  <a:srgbClr val="000000"/>
                </a:solidFill>
                <a:highlight>
                  <a:srgbClr val="FFFF00"/>
                </a:highlight>
                <a:latin typeface="微软雅黑" panose="020B0503020204020204" charset="-122"/>
                <a:ea typeface="微软雅黑" panose="020B0503020204020204" charset="-122"/>
                <a:sym typeface="等线" panose="02010600030101010101" charset="-122"/>
              </a:rPr>
              <a:t>把生产资料</a:t>
            </a:r>
            <a:r>
              <a:rPr lang="zh-CN" altLang="zh-CN" sz="2800" b="1">
                <a:solidFill>
                  <a:srgbClr val="C00000"/>
                </a:solidFill>
                <a:highlight>
                  <a:srgbClr val="FFFF00"/>
                </a:highlight>
                <a:latin typeface="微软雅黑" panose="020B0503020204020204" charset="-122"/>
                <a:ea typeface="微软雅黑" panose="020B0503020204020204" charset="-122"/>
                <a:sym typeface="等线" panose="02010600030101010101" charset="-122"/>
              </a:rPr>
              <a:t>私有制</a:t>
            </a:r>
            <a:r>
              <a:rPr lang="zh-CN" altLang="zh-CN" sz="2800" b="1">
                <a:solidFill>
                  <a:srgbClr val="000000"/>
                </a:solidFill>
                <a:highlight>
                  <a:srgbClr val="FFFF00"/>
                </a:highlight>
                <a:latin typeface="微软雅黑" panose="020B0503020204020204" charset="-122"/>
                <a:ea typeface="微软雅黑" panose="020B0503020204020204" charset="-122"/>
                <a:sym typeface="等线" panose="02010600030101010101" charset="-122"/>
              </a:rPr>
              <a:t>转变为社会主义</a:t>
            </a:r>
            <a:r>
              <a:rPr lang="zh-CN" altLang="zh-CN" sz="2800" b="1">
                <a:solidFill>
                  <a:srgbClr val="C00000"/>
                </a:solidFill>
                <a:highlight>
                  <a:srgbClr val="FFFF00"/>
                </a:highlight>
                <a:latin typeface="微软雅黑" panose="020B0503020204020204" charset="-122"/>
                <a:ea typeface="微软雅黑" panose="020B0503020204020204" charset="-122"/>
                <a:sym typeface="等线" panose="02010600030101010101" charset="-122"/>
              </a:rPr>
              <a:t>公有制，</a:t>
            </a:r>
            <a:r>
              <a:rPr lang="zh-CN" altLang="en-US" sz="2800" b="1">
                <a:sym typeface="+mn-ea"/>
              </a:rPr>
              <a:t>是变革</a:t>
            </a:r>
            <a:r>
              <a:rPr lang="zh-CN" altLang="en-US" sz="2800" b="1">
                <a:solidFill>
                  <a:srgbClr val="C00000"/>
                </a:solidFill>
                <a:sym typeface="+mn-ea"/>
              </a:rPr>
              <a:t>生产关系</a:t>
            </a:r>
            <a:r>
              <a:rPr lang="zh-CN" altLang="en-US" sz="2800" b="1">
                <a:sym typeface="+mn-ea"/>
              </a:rPr>
              <a:t>的社会主义革命</a:t>
            </a:r>
            <a:endParaRPr lang="zh-CN" altLang="zh-CN" sz="2800" b="1">
              <a:solidFill>
                <a:srgbClr val="C00000"/>
              </a:solidFill>
              <a:latin typeface="微软雅黑" panose="020B0503020204020204" charset="-122"/>
              <a:ea typeface="微软雅黑" panose="020B0503020204020204" charset="-122"/>
              <a:sym typeface="等线" panose="02010600030101010101" charset="-122"/>
            </a:endParaRPr>
          </a:p>
        </p:txBody>
      </p:sp>
      <p:sp>
        <p:nvSpPr>
          <p:cNvPr id="55" name="文本框 54"/>
          <p:cNvSpPr txBox="1"/>
          <p:nvPr>
            <p:custDataLst>
              <p:tags r:id="rId13"/>
            </p:custDataLst>
          </p:nvPr>
        </p:nvSpPr>
        <p:spPr>
          <a:xfrm>
            <a:off x="260985" y="3235960"/>
            <a:ext cx="1087120" cy="829945"/>
          </a:xfrm>
          <a:prstGeom prst="rect">
            <a:avLst/>
          </a:prstGeom>
          <a:noFill/>
          <a:ln>
            <a:solidFill>
              <a:srgbClr val="0070C0"/>
            </a:solidFill>
          </a:ln>
          <a:extLst>
            <a:ext uri="{909E8E84-426E-40DD-AFC4-6F175D3DCCD1}">
              <a14:hiddenFill xmlns:a14="http://schemas.microsoft.com/office/drawing/2010/main">
                <a:solidFill>
                  <a:srgbClr val="0070C0"/>
                </a:solidFill>
              </a14:hiddenFill>
            </a:ext>
          </a:extLst>
        </p:spPr>
        <p:txBody>
          <a:bodyPr wrap="square" rtlCol="0" anchor="t">
            <a:spAutoFit/>
          </a:bodyPr>
          <a:lstStyle/>
          <a:p>
            <a:pPr lvl="0" algn="ctr">
              <a:buClrTx/>
              <a:buSzTx/>
              <a:buFontTx/>
            </a:pPr>
            <a:r>
              <a:rPr lang="zh-CN" altLang="en-US" sz="2400" b="1">
                <a:solidFill>
                  <a:schemeClr val="tx1"/>
                </a:solidFill>
                <a:effectLst/>
                <a:latin typeface="微软雅黑" panose="020B0503020204020204" charset="-122"/>
                <a:ea typeface="微软雅黑" panose="020B0503020204020204" charset="-122"/>
                <a:cs typeface="黑体" panose="02010609060101010101" charset="-122"/>
                <a:sym typeface="+mn-ea"/>
              </a:rPr>
              <a:t>改造</a:t>
            </a:r>
            <a:endParaRPr lang="zh-CN" altLang="en-US" sz="2400" b="1">
              <a:solidFill>
                <a:schemeClr val="tx1"/>
              </a:solidFill>
              <a:effectLst/>
              <a:latin typeface="微软雅黑" panose="020B0503020204020204" charset="-122"/>
              <a:ea typeface="微软雅黑" panose="020B0503020204020204" charset="-122"/>
              <a:cs typeface="黑体" panose="02010609060101010101" charset="-122"/>
              <a:sym typeface="+mn-ea"/>
            </a:endParaRPr>
          </a:p>
          <a:p>
            <a:pPr lvl="0" algn="ctr">
              <a:buClrTx/>
              <a:buSzTx/>
              <a:buFontTx/>
            </a:pPr>
            <a:r>
              <a:rPr lang="zh-CN" altLang="en-US" sz="2400" b="1">
                <a:solidFill>
                  <a:schemeClr val="tx1"/>
                </a:solidFill>
                <a:effectLst/>
                <a:latin typeface="微软雅黑" panose="020B0503020204020204" charset="-122"/>
                <a:ea typeface="微软雅黑" panose="020B0503020204020204" charset="-122"/>
                <a:cs typeface="黑体" panose="02010609060101010101" charset="-122"/>
                <a:sym typeface="+mn-ea"/>
              </a:rPr>
              <a:t>方式</a:t>
            </a:r>
            <a:endParaRPr lang="zh-CN" altLang="en-US" sz="2400" b="1">
              <a:solidFill>
                <a:schemeClr val="tx1"/>
              </a:solidFill>
              <a:effectLst/>
              <a:latin typeface="微软雅黑" panose="020B0503020204020204" charset="-122"/>
              <a:ea typeface="微软雅黑" panose="020B0503020204020204" charset="-122"/>
              <a:cs typeface="黑体" panose="02010609060101010101" charset="-122"/>
              <a:sym typeface="+mn-ea"/>
            </a:endParaRPr>
          </a:p>
        </p:txBody>
      </p:sp>
      <p:sp>
        <p:nvSpPr>
          <p:cNvPr id="56" name="文本框 55"/>
          <p:cNvSpPr txBox="1"/>
          <p:nvPr>
            <p:custDataLst>
              <p:tags r:id="rId14"/>
            </p:custDataLst>
          </p:nvPr>
        </p:nvSpPr>
        <p:spPr>
          <a:xfrm>
            <a:off x="348615" y="4645660"/>
            <a:ext cx="999490" cy="1054735"/>
          </a:xfrm>
          <a:prstGeom prst="rect">
            <a:avLst/>
          </a:prstGeom>
          <a:noFill/>
          <a:ln>
            <a:solidFill>
              <a:srgbClr val="0070C0"/>
            </a:solidFill>
          </a:ln>
          <a:extLst>
            <a:ext uri="{909E8E84-426E-40DD-AFC4-6F175D3DCCD1}">
              <a14:hiddenFill xmlns:a14="http://schemas.microsoft.com/office/drawing/2010/main">
                <a:solidFill>
                  <a:srgbClr val="0070C0"/>
                </a:solidFill>
              </a14:hiddenFill>
            </a:ext>
          </a:extLst>
        </p:spPr>
        <p:txBody>
          <a:bodyPr wrap="square" rtlCol="0" anchor="t">
            <a:noAutofit/>
          </a:bodyPr>
          <a:lstStyle/>
          <a:p>
            <a:pPr lvl="0" algn="ctr">
              <a:buClrTx/>
              <a:buSzTx/>
              <a:buFontTx/>
            </a:pPr>
            <a:r>
              <a:rPr lang="zh-CN" altLang="en-US" sz="2400" b="1">
                <a:effectLst/>
                <a:latin typeface="微软雅黑" panose="020B0503020204020204" charset="-122"/>
                <a:ea typeface="微软雅黑" panose="020B0503020204020204" charset="-122"/>
                <a:cs typeface="黑体" panose="02010609060101010101" charset="-122"/>
                <a:sym typeface="+mn-ea"/>
              </a:rPr>
              <a:t>改造</a:t>
            </a:r>
            <a:endParaRPr lang="zh-CN" altLang="en-US" sz="2400" b="1">
              <a:effectLst/>
              <a:latin typeface="微软雅黑" panose="020B0503020204020204" charset="-122"/>
              <a:ea typeface="微软雅黑" panose="020B0503020204020204" charset="-122"/>
              <a:cs typeface="黑体" panose="02010609060101010101" charset="-122"/>
              <a:sym typeface="+mn-ea"/>
            </a:endParaRPr>
          </a:p>
          <a:p>
            <a:pPr lvl="0" algn="ctr">
              <a:buClrTx/>
              <a:buSzTx/>
              <a:buFontTx/>
            </a:pPr>
            <a:r>
              <a:rPr lang="zh-CN" altLang="en-US" sz="2400" b="1">
                <a:effectLst/>
                <a:latin typeface="微软雅黑" panose="020B0503020204020204" charset="-122"/>
                <a:ea typeface="微软雅黑" panose="020B0503020204020204" charset="-122"/>
                <a:cs typeface="黑体" panose="02010609060101010101" charset="-122"/>
                <a:sym typeface="+mn-ea"/>
              </a:rPr>
              <a:t>实质</a:t>
            </a:r>
            <a:endParaRPr lang="zh-CN" altLang="en-US" sz="2400" b="1">
              <a:effectLst/>
              <a:latin typeface="微软雅黑" panose="020B0503020204020204" charset="-122"/>
              <a:ea typeface="微软雅黑" panose="020B0503020204020204" charset="-122"/>
              <a:cs typeface="黑体" panose="02010609060101010101" charset="-122"/>
              <a:sym typeface="+mn-ea"/>
            </a:endParaRPr>
          </a:p>
        </p:txBody>
      </p:sp>
      <p:sp>
        <p:nvSpPr>
          <p:cNvPr id="57" name="文本框 56"/>
          <p:cNvSpPr txBox="1"/>
          <p:nvPr>
            <p:custDataLst>
              <p:tags r:id="rId15"/>
            </p:custDataLst>
          </p:nvPr>
        </p:nvSpPr>
        <p:spPr>
          <a:xfrm>
            <a:off x="260985" y="2181225"/>
            <a:ext cx="1087120" cy="829945"/>
          </a:xfrm>
          <a:prstGeom prst="rect">
            <a:avLst/>
          </a:prstGeom>
          <a:noFill/>
          <a:ln>
            <a:solidFill>
              <a:srgbClr val="0070C0"/>
            </a:solidFill>
          </a:ln>
          <a:extLst>
            <a:ext uri="{909E8E84-426E-40DD-AFC4-6F175D3DCCD1}">
              <a14:hiddenFill xmlns:a14="http://schemas.microsoft.com/office/drawing/2010/main">
                <a:solidFill>
                  <a:srgbClr val="0070C0"/>
                </a:solidFill>
              </a14:hiddenFill>
            </a:ext>
          </a:extLst>
        </p:spPr>
        <p:txBody>
          <a:bodyPr wrap="square" rtlCol="0" anchor="t">
            <a:spAutoFit/>
          </a:bodyPr>
          <a:lstStyle/>
          <a:p>
            <a:pPr lvl="0" algn="ctr">
              <a:buClrTx/>
              <a:buSzTx/>
              <a:buFontTx/>
            </a:pPr>
            <a:r>
              <a:rPr lang="zh-CN" altLang="en-US" sz="2400" b="1">
                <a:solidFill>
                  <a:schemeClr val="tx1"/>
                </a:solidFill>
                <a:effectLst/>
                <a:latin typeface="微软雅黑" panose="020B0503020204020204" charset="-122"/>
                <a:ea typeface="微软雅黑" panose="020B0503020204020204" charset="-122"/>
                <a:cs typeface="黑体" panose="02010609060101010101" charset="-122"/>
                <a:sym typeface="+mn-ea"/>
              </a:rPr>
              <a:t>改造</a:t>
            </a:r>
            <a:endParaRPr lang="zh-CN" altLang="en-US" sz="2400" b="1">
              <a:solidFill>
                <a:schemeClr val="tx1"/>
              </a:solidFill>
              <a:effectLst/>
              <a:latin typeface="微软雅黑" panose="020B0503020204020204" charset="-122"/>
              <a:ea typeface="微软雅黑" panose="020B0503020204020204" charset="-122"/>
              <a:cs typeface="黑体" panose="02010609060101010101" charset="-122"/>
              <a:sym typeface="+mn-ea"/>
            </a:endParaRPr>
          </a:p>
          <a:p>
            <a:pPr lvl="0" algn="ctr">
              <a:buClrTx/>
              <a:buSzTx/>
              <a:buFontTx/>
            </a:pPr>
            <a:r>
              <a:rPr lang="zh-CN" altLang="en-US" sz="2400" b="1">
                <a:solidFill>
                  <a:schemeClr val="tx1"/>
                </a:solidFill>
                <a:effectLst/>
                <a:latin typeface="微软雅黑" panose="020B0503020204020204" charset="-122"/>
                <a:ea typeface="微软雅黑" panose="020B0503020204020204" charset="-122"/>
                <a:cs typeface="黑体" panose="02010609060101010101" charset="-122"/>
                <a:sym typeface="+mn-ea"/>
              </a:rPr>
              <a:t>对象</a:t>
            </a:r>
            <a:endParaRPr lang="zh-CN" altLang="en-US" sz="2400" b="1">
              <a:solidFill>
                <a:schemeClr val="tx1"/>
              </a:solidFill>
              <a:effectLst/>
              <a:latin typeface="微软雅黑" panose="020B0503020204020204" charset="-122"/>
              <a:ea typeface="微软雅黑" panose="020B0503020204020204" charset="-122"/>
              <a:cs typeface="黑体" panose="02010609060101010101" charset="-122"/>
              <a:sym typeface="+mn-ea"/>
            </a:endParaRPr>
          </a:p>
        </p:txBody>
      </p:sp>
      <p:sp>
        <p:nvSpPr>
          <p:cNvPr id="12" name="梯形 11"/>
          <p:cNvSpPr/>
          <p:nvPr>
            <p:custDataLst>
              <p:tags r:id="rId16"/>
            </p:custDataLst>
          </p:nvPr>
        </p:nvSpPr>
        <p:spPr>
          <a:xfrm>
            <a:off x="196215" y="534035"/>
            <a:ext cx="6794500" cy="681990"/>
          </a:xfrm>
          <a:prstGeom prst="trapezoid">
            <a:avLst>
              <a:gd name="adj" fmla="val 1815"/>
            </a:avLst>
          </a:prstGeom>
          <a:noFill/>
          <a:ln w="9525" cap="flat" cmpd="sng" algn="ctr">
            <a:noFill/>
            <a:prstDash val="solid"/>
            <a:round/>
            <a:headEnd type="none" w="med" len="med"/>
            <a:tailEnd type="none" w="med" len="med"/>
          </a:ln>
          <a:extLst>
            <a:ext uri="{909E8E84-426E-40DD-AFC4-6F175D3DCCD1}">
              <a14:hiddenFill xmlns:a14="http://schemas.microsoft.com/office/drawing/2010/main">
                <a:solidFill>
                  <a:srgbClr val="92D050"/>
                </a:solidFill>
              </a14:hiddenFill>
            </a:ext>
          </a:extLst>
        </p:spPr>
        <p:txBody>
          <a:bodyPr vert="horz" wrap="square" lIns="91406" tIns="45703" rIns="91406" bIns="45703" numCol="1" anchor="t" anchorCtr="0" compatLnSpc="1"/>
          <a:lstStyle/>
          <a:p>
            <a:pPr fontAlgn="base">
              <a:spcBef>
                <a:spcPct val="0"/>
              </a:spcBef>
              <a:spcAft>
                <a:spcPct val="0"/>
              </a:spcAft>
            </a:pPr>
            <a:r>
              <a:rPr lang="en-US" altLang="zh-CN" sz="2800">
                <a:solidFill>
                  <a:srgbClr val="C00000"/>
                </a:solidFill>
                <a:latin typeface="方正粗黑宋简体" panose="02000000000000000000" charset="-122"/>
                <a:ea typeface="方正粗黑宋简体" panose="02000000000000000000" charset="-122"/>
                <a:cs typeface="方正粗黑宋简体" panose="02000000000000000000" charset="-122"/>
                <a:sym typeface="+mn-ea"/>
              </a:rPr>
              <a:t>3</a:t>
            </a:r>
            <a:r>
              <a:rPr lang="zh-CN" altLang="en-US" sz="2800">
                <a:solidFill>
                  <a:srgbClr val="C00000"/>
                </a:solidFill>
                <a:latin typeface="方正粗黑宋简体" panose="02000000000000000000" charset="-122"/>
                <a:ea typeface="方正粗黑宋简体" panose="02000000000000000000" charset="-122"/>
                <a:cs typeface="方正粗黑宋简体" panose="02000000000000000000" charset="-122"/>
                <a:sym typeface="+mn-ea"/>
              </a:rPr>
              <a:t>、</a:t>
            </a:r>
            <a:r>
              <a:rPr lang="zh-CN" altLang="en-US" sz="2800">
                <a:solidFill>
                  <a:srgbClr val="C00000"/>
                </a:solidFill>
                <a:latin typeface="方正粗黑宋简体" panose="02000000000000000000" charset="-122"/>
                <a:ea typeface="方正粗黑宋简体" panose="02000000000000000000" charset="-122"/>
                <a:cs typeface="方正粗黑宋简体" panose="02000000000000000000" charset="-122"/>
                <a:sym typeface="Arial" panose="020B0604020202020204" pitchFamily="34" charset="0"/>
              </a:rPr>
              <a:t>社会主义改造的实质</a:t>
            </a:r>
            <a:endParaRPr lang="zh-CN" altLang="en-US" sz="2800">
              <a:solidFill>
                <a:srgbClr val="C00000"/>
              </a:solidFill>
              <a:latin typeface="方正粗黑宋简体" panose="02000000000000000000" charset="-122"/>
              <a:ea typeface="方正粗黑宋简体" panose="02000000000000000000" charset="-122"/>
              <a:cs typeface="方正粗黑宋简体" panose="02000000000000000000" charset="-122"/>
              <a:sym typeface="+mn-ea"/>
            </a:endParaRPr>
          </a:p>
        </p:txBody>
      </p:sp>
      <p:sp>
        <p:nvSpPr>
          <p:cNvPr id="2" name="矩形 1"/>
          <p:cNvSpPr/>
          <p:nvPr>
            <p:custDataLst>
              <p:tags r:id="rId17"/>
            </p:custDataLst>
          </p:nvPr>
        </p:nvSpPr>
        <p:spPr>
          <a:xfrm>
            <a:off x="424815" y="-93714"/>
            <a:ext cx="5929828" cy="688586"/>
          </a:xfrm>
          <a:prstGeom prst="rect">
            <a:avLst/>
          </a:prstGeom>
        </p:spPr>
        <p:txBody>
          <a:bodyPr wrap="none">
            <a:spAutoFit/>
          </a:bodyPr>
          <a:lstStyle/>
          <a:p>
            <a:pPr fontAlgn="base">
              <a:lnSpc>
                <a:spcPct val="135000"/>
              </a:lnSpc>
              <a:spcBef>
                <a:spcPct val="0"/>
              </a:spcBef>
              <a:spcAft>
                <a:spcPct val="0"/>
              </a:spcAft>
              <a:buFont typeface="Arial" panose="020B0604020202020204" pitchFamily="34" charset="0"/>
              <a:buNone/>
            </a:pPr>
            <a:r>
              <a:rPr lang="zh-CN" altLang="en-US" sz="3200" b="1">
                <a:solidFill>
                  <a:srgbClr val="000000"/>
                </a:solidFill>
                <a:latin typeface="微软雅黑" panose="020B0503020204020204" charset="-122"/>
              </a:rPr>
              <a:t>一、最为广泛而深刻的社会变革</a:t>
            </a:r>
            <a:endParaRPr lang="en-US" altLang="zh-CN" sz="3200" b="1">
              <a:solidFill>
                <a:srgbClr val="000000"/>
              </a:solidFill>
              <a:latin typeface="微软雅黑" panose="020B0503020204020204" charset="-122"/>
            </a:endParaRPr>
          </a:p>
        </p:txBody>
      </p:sp>
      <p:pic>
        <p:nvPicPr>
          <p:cNvPr id="6" name="Picture 6"/>
          <p:cNvPicPr>
            <a:picLocks noChangeAspect="1"/>
          </p:cNvPicPr>
          <p:nvPr>
            <p:custDataLst>
              <p:tags r:id="rId18"/>
            </p:custDataLst>
          </p:nvPr>
        </p:nvPicPr>
        <p:blipFill>
          <a:blip r:embed="rId19"/>
          <a:stretch>
            <a:fillRect/>
          </a:stretch>
        </p:blipFill>
        <p:spPr>
          <a:xfrm flipH="1">
            <a:off x="10477500" y="125349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1000" fill="hold"/>
                                        <p:tgtEl>
                                          <p:spTgt spid="47"/>
                                        </p:tgtEl>
                                        <p:attrNameLst>
                                          <p:attrName>ppt_w</p:attrName>
                                        </p:attrNameLst>
                                      </p:cBhvr>
                                      <p:tavLst>
                                        <p:tav tm="0">
                                          <p:val>
                                            <p:strVal val="#ppt_w*0.70"/>
                                          </p:val>
                                        </p:tav>
                                        <p:tav tm="100000">
                                          <p:val>
                                            <p:strVal val="#ppt_w"/>
                                          </p:val>
                                        </p:tav>
                                      </p:tavLst>
                                    </p:anim>
                                    <p:anim calcmode="lin" valueType="num">
                                      <p:cBhvr>
                                        <p:cTn id="8" dur="1000" fill="hold"/>
                                        <p:tgtEl>
                                          <p:spTgt spid="47"/>
                                        </p:tgtEl>
                                        <p:attrNameLst>
                                          <p:attrName>ppt_h</p:attrName>
                                        </p:attrNameLst>
                                      </p:cBhvr>
                                      <p:tavLst>
                                        <p:tav tm="0">
                                          <p:val>
                                            <p:strVal val="#ppt_h"/>
                                          </p:val>
                                        </p:tav>
                                        <p:tav tm="100000">
                                          <p:val>
                                            <p:strVal val="#ppt_h"/>
                                          </p:val>
                                        </p:tav>
                                      </p:tavLst>
                                    </p:anim>
                                    <p:animEffect transition="in" filter="fade">
                                      <p:cBhvr>
                                        <p:cTn id="9" dur="1000"/>
                                        <p:tgtEl>
                                          <p:spTgt spid="47"/>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par>
                          <p:cTn id="22" fill="hold">
                            <p:stCondLst>
                              <p:cond delay="2500"/>
                            </p:stCondLst>
                            <p:childTnLst>
                              <p:par>
                                <p:cTn id="23" presetID="22" presetClass="entr" presetSubtype="1"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wipe(up)">
                                      <p:cBhvr>
                                        <p:cTn id="25" dur="500"/>
                                        <p:tgtEl>
                                          <p:spTgt spid="45"/>
                                        </p:tgtEl>
                                      </p:cBhvr>
                                    </p:animEffect>
                                  </p:childTnLst>
                                </p:cTn>
                              </p:par>
                            </p:childTnLst>
                          </p:cTn>
                        </p:par>
                        <p:par>
                          <p:cTn id="26" fill="hold">
                            <p:stCondLst>
                              <p:cond delay="3000"/>
                            </p:stCondLst>
                            <p:childTnLst>
                              <p:par>
                                <p:cTn id="27" presetID="22" presetClass="entr" presetSubtype="1" fill="hold" grpId="0" nodeType="after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up)">
                                      <p:cBhvr>
                                        <p:cTn id="29" dur="500"/>
                                        <p:tgtEl>
                                          <p:spTgt spid="44"/>
                                        </p:tgtEl>
                                      </p:cBhvr>
                                    </p:animEffect>
                                  </p:childTnLst>
                                </p:cTn>
                              </p:par>
                            </p:childTnLst>
                          </p:cTn>
                        </p:par>
                        <p:par>
                          <p:cTn id="30" fill="hold">
                            <p:stCondLst>
                              <p:cond delay="3500"/>
                            </p:stCondLst>
                            <p:childTnLst>
                              <p:par>
                                <p:cTn id="31" presetID="22" presetClass="entr" presetSubtype="1" fill="hold" grpId="0" nodeType="after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wipe(up)">
                                      <p:cBhvr>
                                        <p:cTn id="33" dur="500"/>
                                        <p:tgtEl>
                                          <p:spTgt spid="4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50"/>
                                        </p:tgtEl>
                                        <p:attrNameLst>
                                          <p:attrName>style.visibility</p:attrName>
                                        </p:attrNameLst>
                                      </p:cBhvr>
                                      <p:to>
                                        <p:strVal val="visible"/>
                                      </p:to>
                                    </p:set>
                                    <p:anim calcmode="lin" valueType="num">
                                      <p:cBhvr additive="base">
                                        <p:cTn id="38" dur="500" fill="hold"/>
                                        <p:tgtEl>
                                          <p:spTgt spid="50"/>
                                        </p:tgtEl>
                                        <p:attrNameLst>
                                          <p:attrName>ppt_x</p:attrName>
                                        </p:attrNameLst>
                                      </p:cBhvr>
                                      <p:tavLst>
                                        <p:tav tm="0">
                                          <p:val>
                                            <p:strVal val="#ppt_x"/>
                                          </p:val>
                                        </p:tav>
                                        <p:tav tm="100000">
                                          <p:val>
                                            <p:strVal val="#ppt_x"/>
                                          </p:val>
                                        </p:tav>
                                      </p:tavLst>
                                    </p:anim>
                                    <p:anim calcmode="lin" valueType="num">
                                      <p:cBhvr additive="base">
                                        <p:cTn id="39"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51"/>
                                        </p:tgtEl>
                                        <p:attrNameLst>
                                          <p:attrName>style.visibility</p:attrName>
                                        </p:attrNameLst>
                                      </p:cBhvr>
                                      <p:to>
                                        <p:strVal val="visible"/>
                                      </p:to>
                                    </p:set>
                                    <p:anim calcmode="lin" valueType="num">
                                      <p:cBhvr additive="base">
                                        <p:cTn id="44" dur="500" fill="hold"/>
                                        <p:tgtEl>
                                          <p:spTgt spid="51"/>
                                        </p:tgtEl>
                                        <p:attrNameLst>
                                          <p:attrName>ppt_x</p:attrName>
                                        </p:attrNameLst>
                                      </p:cBhvr>
                                      <p:tavLst>
                                        <p:tav tm="0">
                                          <p:val>
                                            <p:strVal val="#ppt_x"/>
                                          </p:val>
                                        </p:tav>
                                        <p:tav tm="100000">
                                          <p:val>
                                            <p:strVal val="#ppt_x"/>
                                          </p:val>
                                        </p:tav>
                                      </p:tavLst>
                                    </p:anim>
                                    <p:anim calcmode="lin" valueType="num">
                                      <p:cBhvr additive="base">
                                        <p:cTn id="45"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44" grpId="0" animBg="1"/>
      <p:bldP spid="45" grpId="0" animBg="1"/>
      <p:bldP spid="47" grpId="0" animBg="1"/>
      <p:bldP spid="48" grpId="0" animBg="1"/>
      <p:bldP spid="50" grpId="0" animBg="1"/>
      <p:bldP spid="5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1883434" y="228818"/>
            <a:ext cx="10184240" cy="502702"/>
          </a:xfrm>
          <a:prstGeom prst="rect">
            <a:avLst/>
          </a:prstGeom>
          <a:ln>
            <a:noFill/>
          </a:ln>
        </p:spPr>
        <p:txBody>
          <a:bodyPr wrap="square">
            <a:spAutoFit/>
          </a:bodyPr>
          <a:lstStyle/>
          <a:p>
            <a:pPr fontAlgn="base">
              <a:lnSpc>
                <a:spcPts val="3200"/>
              </a:lnSpc>
              <a:spcBef>
                <a:spcPct val="0"/>
              </a:spcBef>
              <a:spcAft>
                <a:spcPct val="0"/>
              </a:spcAft>
              <a:buFont typeface="Arial" panose="020B0604020202020204" pitchFamily="34" charset="0"/>
              <a:buNone/>
            </a:pPr>
            <a:r>
              <a:rPr lang="zh-CN" altLang="en-US" sz="3200" b="1">
                <a:solidFill>
                  <a:srgbClr val="C00000"/>
                </a:solidFill>
                <a:latin typeface="微软雅黑" panose="020B0503020204020204" charset="-122"/>
              </a:rPr>
              <a:t>任务二</a:t>
            </a:r>
            <a:r>
              <a:rPr lang="en-US" altLang="zh-CN" sz="3200" b="1">
                <a:solidFill>
                  <a:srgbClr val="C00000"/>
                </a:solidFill>
                <a:latin typeface="微软雅黑" panose="020B0503020204020204" charset="-122"/>
              </a:rPr>
              <a:t>:</a:t>
            </a:r>
            <a:r>
              <a:rPr lang="zh-CN" altLang="en-US" sz="3200" b="1">
                <a:solidFill>
                  <a:srgbClr val="000000"/>
                </a:solidFill>
                <a:latin typeface="微软雅黑" panose="020B0503020204020204" charset="-122"/>
              </a:rPr>
              <a:t>社会主义改造的历史必然</a:t>
            </a:r>
            <a:endParaRPr lang="en-US" altLang="zh-CN" sz="3200" b="1">
              <a:solidFill>
                <a:srgbClr val="000000"/>
              </a:solidFill>
              <a:latin typeface="微软雅黑" panose="020B0503020204020204" charset="-122"/>
            </a:endParaRPr>
          </a:p>
        </p:txBody>
      </p:sp>
      <p:sp>
        <p:nvSpPr>
          <p:cNvPr id="4" name="文本框 3"/>
          <p:cNvSpPr txBox="1"/>
          <p:nvPr>
            <p:custDataLst>
              <p:tags r:id="rId2"/>
            </p:custDataLst>
          </p:nvPr>
        </p:nvSpPr>
        <p:spPr>
          <a:xfrm>
            <a:off x="301625" y="815975"/>
            <a:ext cx="11344943" cy="5727700"/>
          </a:xfrm>
          <a:prstGeom prst="rect">
            <a:avLst/>
          </a:prstGeom>
          <a:noFill/>
          <a:ln w="12700">
            <a:solidFill>
              <a:schemeClr val="accent5">
                <a:lumMod val="50000"/>
              </a:schemeClr>
            </a:solidFill>
          </a:ln>
        </p:spPr>
        <p:txBody>
          <a:bodyPr wrap="square">
            <a:noAutofit/>
          </a:bodyPr>
          <a:lstStyle/>
          <a:p>
            <a:pPr marR="0" lvl="0" indent="0" algn="l" defTabSz="914400" rtl="0" fontAlgn="auto">
              <a:lnSpc>
                <a:spcPts val="3420"/>
              </a:lnSpc>
              <a:spcBef>
                <a:spcPct val="0"/>
              </a:spcBef>
              <a:spcAft>
                <a:spcPct val="0"/>
              </a:spcAft>
              <a:buClrTx/>
              <a:buSzTx/>
              <a:buFontTx/>
              <a:buNone/>
              <a:defRPr/>
            </a:pPr>
            <a:r>
              <a:rPr kumimoji="0" lang="en-US" sz="2600" b="1" i="0" u="none" strike="noStrike" kern="1200" cap="none" spc="0" normalizeH="0" baseline="0">
                <a:latin typeface="宋体" panose="02010600030101010101" pitchFamily="2" charset="-122"/>
                <a:ea typeface="宋体" panose="02010600030101010101" pitchFamily="2" charset="-122"/>
                <a:cs typeface="+mn-cs"/>
              </a:rPr>
              <a:t>   </a:t>
            </a:r>
            <a:r>
              <a:rPr kumimoji="0" lang="zh-CN" altLang="en-US" sz="2600" b="1" i="0" u="none" strike="noStrike" kern="1200" cap="none" spc="0" normalizeH="0" baseline="0">
                <a:latin typeface="宋体" panose="02010600030101010101" pitchFamily="2" charset="-122"/>
                <a:ea typeface="宋体" panose="02010600030101010101" pitchFamily="2" charset="-122"/>
                <a:cs typeface="+mn-cs"/>
              </a:rPr>
              <a:t>镜头一：</a:t>
            </a:r>
            <a:r>
              <a:rPr kumimoji="0" lang="en-US" sz="2600" b="1" i="0" u="none" strike="noStrike" kern="1200" cap="none" spc="0" normalizeH="0" baseline="0">
                <a:latin typeface="宋体" panose="02010600030101010101" pitchFamily="2" charset="-122"/>
                <a:ea typeface="宋体" panose="02010600030101010101" pitchFamily="2" charset="-122"/>
                <a:cs typeface="+mn-cs"/>
              </a:rPr>
              <a:t> </a:t>
            </a:r>
            <a:r>
              <a:rPr sz="2600" b="1" err="1">
                <a:latin typeface="宋体" panose="02010600030101010101" pitchFamily="2" charset="-122"/>
                <a:ea typeface="宋体" panose="02010600030101010101" pitchFamily="2" charset="-122"/>
                <a:sym typeface="+mn-ea"/>
              </a:rPr>
              <a:t>新中国之初，我国已经有了相对强大和迅速发展的社会主义</a:t>
            </a:r>
            <a:r>
              <a:rPr sz="2600" b="1" err="1">
                <a:solidFill>
                  <a:srgbClr val="C00000"/>
                </a:solidFill>
                <a:latin typeface="宋体" panose="02010600030101010101" pitchFamily="2" charset="-122"/>
                <a:ea typeface="宋体" panose="02010600030101010101" pitchFamily="2" charset="-122"/>
                <a:sym typeface="+mn-ea"/>
              </a:rPr>
              <a:t>国营经济</a:t>
            </a:r>
            <a:r>
              <a:rPr sz="2600" b="1" err="1">
                <a:latin typeface="宋体" panose="02010600030101010101" pitchFamily="2" charset="-122"/>
                <a:ea typeface="宋体" panose="02010600030101010101" pitchFamily="2" charset="-122"/>
                <a:sym typeface="+mn-ea"/>
              </a:rPr>
              <a:t>。国家已经掌握了重要的工矿企业、铁路、银行等国民经济的命脉。</a:t>
            </a:r>
            <a:endParaRPr sz="2600" b="1" err="1">
              <a:latin typeface="宋体" panose="02010600030101010101" pitchFamily="2" charset="-122"/>
              <a:ea typeface="宋体" panose="02010600030101010101" pitchFamily="2" charset="-122"/>
              <a:sym typeface="+mn-ea"/>
            </a:endParaRPr>
          </a:p>
          <a:p>
            <a:pPr marR="0" lvl="0" indent="0" algn="l" defTabSz="914400" rtl="0" fontAlgn="auto">
              <a:lnSpc>
                <a:spcPts val="3420"/>
              </a:lnSpc>
              <a:spcBef>
                <a:spcPct val="0"/>
              </a:spcBef>
              <a:spcAft>
                <a:spcPct val="0"/>
              </a:spcAft>
              <a:buClrTx/>
              <a:buSzTx/>
              <a:buFontTx/>
              <a:buNone/>
              <a:defRPr/>
            </a:pPr>
            <a:r>
              <a:rPr lang="en-US" altLang="zh-CN" sz="2800" b="1">
                <a:solidFill>
                  <a:prstClr val="black"/>
                </a:solidFill>
                <a:latin typeface="宋体" panose="02010600030101010101" pitchFamily="2" charset="-122"/>
                <a:ea typeface="宋体" panose="02010600030101010101" pitchFamily="2" charset="-122"/>
              </a:rPr>
              <a:t>   </a:t>
            </a:r>
            <a:r>
              <a:rPr lang="zh-CN" altLang="en-US" sz="2800" b="1">
                <a:solidFill>
                  <a:prstClr val="black"/>
                </a:solidFill>
                <a:latin typeface="宋体" panose="02010600030101010101" pitchFamily="2" charset="-122"/>
                <a:ea typeface="宋体" panose="02010600030101010101" pitchFamily="2" charset="-122"/>
              </a:rPr>
              <a:t>镜头二：</a:t>
            </a:r>
            <a:r>
              <a:rPr sz="2600" b="1">
                <a:latin typeface="宋体" panose="02010600030101010101" pitchFamily="2" charset="-122"/>
                <a:ea typeface="宋体" panose="02010600030101010101" pitchFamily="2" charset="-122"/>
                <a:sym typeface="+mn-ea"/>
              </a:rPr>
              <a:t>新中国之初，</a:t>
            </a:r>
            <a:r>
              <a:rPr sz="2600" b="1">
                <a:solidFill>
                  <a:srgbClr val="C00000"/>
                </a:solidFill>
                <a:latin typeface="宋体" panose="02010600030101010101" pitchFamily="2" charset="-122"/>
                <a:ea typeface="宋体" panose="02010600030101010101" pitchFamily="2" charset="-122"/>
                <a:sym typeface="+mn-ea"/>
              </a:rPr>
              <a:t>民族资产阶级</a:t>
            </a:r>
            <a:r>
              <a:rPr sz="2600" b="1">
                <a:latin typeface="宋体" panose="02010600030101010101" pitchFamily="2" charset="-122"/>
                <a:ea typeface="宋体" panose="02010600030101010101" pitchFamily="2" charset="-122"/>
                <a:sym typeface="+mn-ea"/>
              </a:rPr>
              <a:t>有为新中国建设服务的意愿，党可以通过“利用、限制、改造”的正确政策，最终引导他们走上社会主义改造的道路。</a:t>
            </a:r>
            <a:endParaRPr sz="2600" b="1">
              <a:latin typeface="宋体" panose="02010600030101010101" pitchFamily="2" charset="-122"/>
              <a:ea typeface="宋体" panose="02010600030101010101" pitchFamily="2" charset="-122"/>
              <a:sym typeface="+mn-ea"/>
            </a:endParaRPr>
          </a:p>
          <a:p>
            <a:pPr marR="0" lvl="0" indent="0" algn="l" defTabSz="914400" rtl="0" fontAlgn="auto">
              <a:lnSpc>
                <a:spcPts val="3420"/>
              </a:lnSpc>
              <a:spcBef>
                <a:spcPct val="0"/>
              </a:spcBef>
              <a:spcAft>
                <a:spcPct val="0"/>
              </a:spcAft>
              <a:buClrTx/>
              <a:buSzTx/>
              <a:buFontTx/>
              <a:buNone/>
              <a:defRPr/>
            </a:pPr>
            <a:r>
              <a:rPr lang="en-US" altLang="zh-CN" sz="2600" b="1">
                <a:latin typeface="宋体" panose="02010600030101010101" pitchFamily="2" charset="-122"/>
                <a:ea typeface="宋体" panose="02010600030101010101" pitchFamily="2" charset="-122"/>
                <a:sym typeface="+mn-ea"/>
              </a:rPr>
              <a:t>   </a:t>
            </a:r>
            <a:r>
              <a:rPr lang="zh-CN" altLang="en-US" sz="2600" b="1">
                <a:latin typeface="宋体" panose="02010600030101010101" pitchFamily="2" charset="-122"/>
                <a:ea typeface="宋体" panose="02010600030101010101" pitchFamily="2" charset="-122"/>
                <a:sym typeface="+mn-ea"/>
              </a:rPr>
              <a:t>镜头三：</a:t>
            </a:r>
            <a:r>
              <a:rPr sz="2600" b="1" err="1">
                <a:latin typeface="宋体" panose="02010600030101010101" pitchFamily="2" charset="-122"/>
                <a:ea typeface="宋体" panose="02010600030101010101" pitchFamily="2" charset="-122"/>
                <a:sym typeface="+mn-ea"/>
              </a:rPr>
              <a:t>新中国之初，分散、脆弱的</a:t>
            </a:r>
            <a:r>
              <a:rPr sz="2600" b="1" err="1">
                <a:solidFill>
                  <a:srgbClr val="C00000"/>
                </a:solidFill>
                <a:latin typeface="宋体" panose="02010600030101010101" pitchFamily="2" charset="-122"/>
                <a:ea typeface="宋体" panose="02010600030101010101" pitchFamily="2" charset="-122"/>
                <a:sym typeface="+mn-ea"/>
              </a:rPr>
              <a:t>农业个体经济</a:t>
            </a:r>
            <a:r>
              <a:rPr sz="2600" b="1" err="1">
                <a:latin typeface="宋体" panose="02010600030101010101" pitchFamily="2" charset="-122"/>
                <a:ea typeface="宋体" panose="02010600030101010101" pitchFamily="2" charset="-122"/>
                <a:sym typeface="+mn-ea"/>
              </a:rPr>
              <a:t>既不能满足工业发展对农产品的需求，又有两极分化的危险</a:t>
            </a:r>
            <a:r>
              <a:rPr lang="zh-CN" sz="2600" b="1">
                <a:latin typeface="宋体" panose="02010600030101010101" pitchFamily="2" charset="-122"/>
                <a:ea typeface="宋体" panose="02010600030101010101" pitchFamily="2" charset="-122"/>
                <a:sym typeface="+mn-ea"/>
              </a:rPr>
              <a:t>。</a:t>
            </a:r>
            <a:endParaRPr sz="2600" b="1">
              <a:latin typeface="宋体" panose="02010600030101010101" pitchFamily="2" charset="-122"/>
              <a:ea typeface="宋体" panose="02010600030101010101" pitchFamily="2" charset="-122"/>
              <a:sym typeface="+mn-ea"/>
            </a:endParaRPr>
          </a:p>
          <a:p>
            <a:pPr marR="0" lvl="0" indent="0" algn="l" defTabSz="914400" rtl="0" fontAlgn="auto">
              <a:lnSpc>
                <a:spcPts val="3420"/>
              </a:lnSpc>
              <a:spcBef>
                <a:spcPct val="0"/>
              </a:spcBef>
              <a:spcAft>
                <a:spcPct val="0"/>
              </a:spcAft>
              <a:buClrTx/>
              <a:buSzTx/>
              <a:buFontTx/>
              <a:buNone/>
              <a:defRPr/>
            </a:pPr>
            <a:r>
              <a:rPr lang="en-US" sz="2600" b="1">
                <a:latin typeface="宋体" panose="02010600030101010101" pitchFamily="2" charset="-122"/>
                <a:ea typeface="宋体" panose="02010600030101010101" pitchFamily="2" charset="-122"/>
              </a:rPr>
              <a:t>  </a:t>
            </a:r>
            <a:r>
              <a:rPr lang="zh-CN" altLang="en-US" sz="2600" b="1">
                <a:latin typeface="宋体" panose="02010600030101010101" pitchFamily="2" charset="-122"/>
                <a:ea typeface="宋体" panose="02010600030101010101" pitchFamily="2" charset="-122"/>
              </a:rPr>
              <a:t>镜头四：</a:t>
            </a:r>
            <a:r>
              <a:rPr sz="2600" b="1">
                <a:latin typeface="宋体" panose="02010600030101010101" pitchFamily="2" charset="-122"/>
                <a:ea typeface="宋体" panose="02010600030101010101" pitchFamily="2" charset="-122"/>
              </a:rPr>
              <a:t>1950年</a:t>
            </a:r>
            <a:r>
              <a:rPr lang="en-US" sz="2600" b="1">
                <a:latin typeface="宋体" panose="02010600030101010101" pitchFamily="2" charset="-122"/>
                <a:ea typeface="宋体" panose="02010600030101010101" pitchFamily="2" charset="-122"/>
              </a:rPr>
              <a:t>,</a:t>
            </a:r>
            <a:r>
              <a:rPr sz="2600" b="1">
                <a:latin typeface="宋体" panose="02010600030101010101" pitchFamily="2" charset="-122"/>
                <a:ea typeface="宋体" panose="02010600030101010101" pitchFamily="2" charset="-122"/>
              </a:rPr>
              <a:t>中国同苏联签订《中苏友好同盟互助条约》，条约第五条规定: “发展和巩固中苏两国之间的经济与文化关系，彼此给予一切可能的</a:t>
            </a:r>
            <a:r>
              <a:rPr sz="2600" b="1" err="1">
                <a:solidFill>
                  <a:srgbClr val="C00000"/>
                </a:solidFill>
                <a:latin typeface="宋体" panose="02010600030101010101" pitchFamily="2" charset="-122"/>
                <a:ea typeface="宋体" panose="02010600030101010101" pitchFamily="2" charset="-122"/>
              </a:rPr>
              <a:t>经济援助</a:t>
            </a:r>
            <a:r>
              <a:rPr sz="2600" b="1" err="1">
                <a:latin typeface="宋体" panose="02010600030101010101" pitchFamily="2" charset="-122"/>
                <a:ea typeface="宋体" panose="02010600030101010101" pitchFamily="2" charset="-122"/>
              </a:rPr>
              <a:t>，并进行必要的经济合作”。</a:t>
            </a:r>
            <a:endParaRPr kumimoji="0" sz="2600" b="1" i="0" u="none" strike="noStrike" kern="1200" cap="none" spc="0" normalizeH="0" baseline="0">
              <a:latin typeface="宋体" panose="02010600030101010101" pitchFamily="2" charset="-122"/>
              <a:ea typeface="宋体" panose="02010600030101010101" pitchFamily="2" charset="-122"/>
            </a:endParaRPr>
          </a:p>
        </p:txBody>
      </p:sp>
      <p:pic>
        <p:nvPicPr>
          <p:cNvPr id="7" name="图片 6"/>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8982744" y="4784932"/>
            <a:ext cx="2907631" cy="1993267"/>
          </a:xfrm>
          <a:prstGeom prst="rect">
            <a:avLst/>
          </a:prstGeom>
        </p:spPr>
      </p:pic>
      <p:sp>
        <p:nvSpPr>
          <p:cNvPr id="2" name="文本框 1"/>
          <p:cNvSpPr txBox="1"/>
          <p:nvPr>
            <p:custDataLst>
              <p:tags r:id="rId5"/>
            </p:custDataLst>
          </p:nvPr>
        </p:nvSpPr>
        <p:spPr>
          <a:xfrm>
            <a:off x="301625" y="5442694"/>
            <a:ext cx="8625807" cy="1153329"/>
          </a:xfrm>
          <a:prstGeom prst="rect">
            <a:avLst/>
          </a:prstGeom>
          <a:noFill/>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 typeface="Arial" panose="020B0604020202020204" pitchFamily="34" charset="0"/>
              <a:buNone/>
              <a:defRPr/>
            </a:pPr>
            <a:r>
              <a:rPr lang="zh-CN" altLang="en-US" sz="3000" b="1">
                <a:solidFill>
                  <a:srgbClr val="C00000"/>
                </a:solidFill>
                <a:latin typeface="微软雅黑" panose="020B0503020204020204" charset="-122"/>
                <a:ea typeface="微软雅黑" panose="020B0503020204020204" charset="-122"/>
              </a:rPr>
              <a:t>思考：镜头反映了</a:t>
            </a:r>
            <a:r>
              <a:rPr kumimoji="0" lang="zh-CN" altLang="en-US" sz="3000" b="1"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mn-cs"/>
              </a:rPr>
              <a:t>新民主主义向社会主义过渡有哪些历史必然性？</a:t>
            </a:r>
            <a:endParaRPr kumimoji="0" lang="en-US" altLang="zh-CN" sz="3000" b="1"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mn-cs"/>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477794" y="234858"/>
            <a:ext cx="5929828" cy="502702"/>
          </a:xfrm>
          <a:prstGeom prst="rect">
            <a:avLst/>
          </a:prstGeom>
        </p:spPr>
        <p:txBody>
          <a:bodyPr wrap="none">
            <a:spAutoFit/>
          </a:bodyPr>
          <a:lstStyle/>
          <a:p>
            <a:pPr fontAlgn="base">
              <a:lnSpc>
                <a:spcPts val="3200"/>
              </a:lnSpc>
              <a:spcBef>
                <a:spcPct val="0"/>
              </a:spcBef>
              <a:spcAft>
                <a:spcPct val="0"/>
              </a:spcAft>
              <a:buFont typeface="Arial" panose="020B0604020202020204" pitchFamily="34" charset="0"/>
              <a:buNone/>
            </a:pPr>
            <a:r>
              <a:rPr lang="zh-CN" altLang="en-US" sz="3200" b="1">
                <a:solidFill>
                  <a:srgbClr val="000000"/>
                </a:solidFill>
                <a:latin typeface="微软雅黑" panose="020B0503020204020204" charset="-122"/>
              </a:rPr>
              <a:t>一、最为广泛而深刻的社会变革</a:t>
            </a:r>
            <a:endParaRPr lang="en-US" altLang="zh-CN" sz="3200" b="1">
              <a:solidFill>
                <a:srgbClr val="000000"/>
              </a:solidFill>
              <a:latin typeface="微软雅黑" panose="020B0503020204020204" charset="-122"/>
            </a:endParaRPr>
          </a:p>
        </p:txBody>
      </p:sp>
      <p:sp>
        <p:nvSpPr>
          <p:cNvPr id="4" name="矩形 3"/>
          <p:cNvSpPr/>
          <p:nvPr>
            <p:custDataLst>
              <p:tags r:id="rId2"/>
            </p:custDataLst>
          </p:nvPr>
        </p:nvSpPr>
        <p:spPr>
          <a:xfrm>
            <a:off x="0" y="1700995"/>
            <a:ext cx="8458200" cy="4180375"/>
          </a:xfrm>
          <a:prstGeom prst="rect">
            <a:avLst/>
          </a:prstGeom>
          <a:ln w="12700">
            <a:solidFill>
              <a:schemeClr val="accent6">
                <a:lumMod val="50000"/>
              </a:schemeClr>
            </a:solidFill>
          </a:ln>
        </p:spPr>
        <p:txBody>
          <a:bodyPr wrap="square">
            <a:spAutoFit/>
          </a:bodyPr>
          <a:lstStyle/>
          <a:p>
            <a:pPr fontAlgn="base">
              <a:lnSpc>
                <a:spcPct val="120000"/>
              </a:lnSpc>
              <a:spcBef>
                <a:spcPct val="0"/>
              </a:spcBef>
              <a:spcAft>
                <a:spcPct val="0"/>
              </a:spcAft>
            </a:pPr>
            <a:r>
              <a:rPr lang="en-US" altLang="zh-CN" sz="2800" b="1">
                <a:solidFill>
                  <a:srgbClr val="000000"/>
                </a:solidFill>
                <a:latin typeface="微软雅黑" panose="020B0503020204020204" charset="-122"/>
                <a:ea typeface="微软雅黑" panose="020B0503020204020204" charset="-122"/>
              </a:rPr>
              <a:t>(1)</a:t>
            </a:r>
            <a:r>
              <a:rPr lang="zh-CN" altLang="en-US" sz="2800" b="1">
                <a:solidFill>
                  <a:srgbClr val="000000"/>
                </a:solidFill>
                <a:latin typeface="宋体" panose="02010600030101010101" pitchFamily="2" charset="-122"/>
                <a:ea typeface="宋体" panose="02010600030101010101" pitchFamily="2" charset="-122"/>
              </a:rPr>
              <a:t> </a:t>
            </a:r>
            <a:r>
              <a:rPr lang="zh-CN" altLang="en-US" sz="2800" b="1">
                <a:solidFill>
                  <a:srgbClr val="000000"/>
                </a:solidFill>
                <a:highlight>
                  <a:srgbClr val="00FFFF"/>
                </a:highlight>
                <a:latin typeface="宋体" panose="02010600030101010101" pitchFamily="2" charset="-122"/>
                <a:ea typeface="宋体" panose="02010600030101010101" pitchFamily="2" charset="-122"/>
              </a:rPr>
              <a:t>国营有力量</a:t>
            </a:r>
            <a:r>
              <a:rPr lang="zh-CN" altLang="en-US" sz="2800" b="1">
                <a:solidFill>
                  <a:srgbClr val="000000"/>
                </a:solidFill>
                <a:latin typeface="宋体" panose="02010600030101010101" pitchFamily="2" charset="-122"/>
                <a:ea typeface="宋体" panose="02010600030101010101" pitchFamily="2" charset="-122"/>
              </a:rPr>
              <a:t>：社会主义</a:t>
            </a:r>
            <a:r>
              <a:rPr lang="zh-CN" altLang="en-US" sz="2800" b="1">
                <a:solidFill>
                  <a:srgbClr val="C00000"/>
                </a:solidFill>
                <a:latin typeface="宋体" panose="02010600030101010101" pitchFamily="2" charset="-122"/>
                <a:ea typeface="宋体" panose="02010600030101010101" pitchFamily="2" charset="-122"/>
              </a:rPr>
              <a:t>国营经济</a:t>
            </a:r>
            <a:r>
              <a:rPr lang="zh-CN" altLang="en-US" sz="2800" b="1">
                <a:solidFill>
                  <a:srgbClr val="000000"/>
                </a:solidFill>
                <a:latin typeface="宋体" panose="02010600030101010101" pitchFamily="2" charset="-122"/>
                <a:ea typeface="宋体" panose="02010600030101010101" pitchFamily="2" charset="-122"/>
              </a:rPr>
              <a:t>迅速发展，逐步成为社会经济中的</a:t>
            </a:r>
            <a:r>
              <a:rPr lang="zh-CN" altLang="en-US" sz="2800" b="1">
                <a:solidFill>
                  <a:srgbClr val="C00000"/>
                </a:solidFill>
                <a:latin typeface="宋体" panose="02010600030101010101" pitchFamily="2" charset="-122"/>
                <a:ea typeface="宋体" panose="02010600030101010101" pitchFamily="2" charset="-122"/>
              </a:rPr>
              <a:t>主导性因素</a:t>
            </a:r>
            <a:r>
              <a:rPr lang="zh-CN" altLang="en-US" sz="2800" b="1">
                <a:solidFill>
                  <a:srgbClr val="000000"/>
                </a:solidFill>
                <a:latin typeface="宋体" panose="02010600030101010101" pitchFamily="2" charset="-122"/>
                <a:ea typeface="宋体" panose="02010600030101010101" pitchFamily="2" charset="-122"/>
              </a:rPr>
              <a:t>。</a:t>
            </a:r>
            <a:r>
              <a:rPr lang="en-US" altLang="zh-CN" sz="2800" b="1">
                <a:solidFill>
                  <a:srgbClr val="000000"/>
                </a:solidFill>
                <a:latin typeface="宋体" panose="02010600030101010101" pitchFamily="2" charset="-122"/>
                <a:ea typeface="宋体" panose="02010600030101010101" pitchFamily="2" charset="-122"/>
              </a:rPr>
              <a:t>  </a:t>
            </a:r>
            <a:endParaRPr lang="en-US" altLang="zh-CN" sz="2800" b="1">
              <a:solidFill>
                <a:srgbClr val="000000"/>
              </a:solidFill>
              <a:latin typeface="宋体" panose="02010600030101010101" pitchFamily="2" charset="-122"/>
              <a:ea typeface="宋体" panose="02010600030101010101" pitchFamily="2" charset="-122"/>
            </a:endParaRPr>
          </a:p>
          <a:p>
            <a:pPr fontAlgn="base">
              <a:lnSpc>
                <a:spcPct val="120000"/>
              </a:lnSpc>
              <a:spcBef>
                <a:spcPct val="0"/>
              </a:spcBef>
              <a:spcAft>
                <a:spcPct val="0"/>
              </a:spcAft>
              <a:buFont typeface="Arial" panose="020B0604020202020204" pitchFamily="34" charset="0"/>
              <a:buNone/>
            </a:pPr>
            <a:r>
              <a:rPr lang="en-US" altLang="zh-CN" sz="2800" b="1">
                <a:solidFill>
                  <a:srgbClr val="000000"/>
                </a:solidFill>
                <a:latin typeface="微软雅黑" panose="020B0503020204020204" charset="-122"/>
                <a:ea typeface="微软雅黑" panose="020B0503020204020204" charset="-122"/>
              </a:rPr>
              <a:t>(2)</a:t>
            </a:r>
            <a:r>
              <a:rPr lang="zh-CN" altLang="en-US" sz="2800" b="1">
                <a:solidFill>
                  <a:srgbClr val="000000"/>
                </a:solidFill>
                <a:latin typeface="宋体" panose="02010600030101010101" pitchFamily="2" charset="-122"/>
                <a:ea typeface="宋体" panose="02010600030101010101" pitchFamily="2" charset="-122"/>
              </a:rPr>
              <a:t> </a:t>
            </a:r>
            <a:r>
              <a:rPr lang="zh-CN" altLang="en-US" sz="2800" b="1">
                <a:solidFill>
                  <a:srgbClr val="000000"/>
                </a:solidFill>
                <a:highlight>
                  <a:srgbClr val="00FFFF"/>
                </a:highlight>
                <a:latin typeface="宋体" panose="02010600030101010101" pitchFamily="2" charset="-122"/>
                <a:ea typeface="宋体" panose="02010600030101010101" pitchFamily="2" charset="-122"/>
              </a:rPr>
              <a:t>国家有经验</a:t>
            </a:r>
            <a:r>
              <a:rPr lang="zh-CN" altLang="en-US" sz="2800" b="1">
                <a:solidFill>
                  <a:srgbClr val="000000"/>
                </a:solidFill>
                <a:latin typeface="宋体" panose="02010600030101010101" pitchFamily="2" charset="-122"/>
                <a:ea typeface="宋体" panose="02010600030101010101" pitchFamily="2" charset="-122"/>
              </a:rPr>
              <a:t>：国家积累了利用、限制和管理</a:t>
            </a:r>
            <a:r>
              <a:rPr lang="zh-CN" altLang="en-US" sz="2800" b="1">
                <a:solidFill>
                  <a:srgbClr val="C00000"/>
                </a:solidFill>
                <a:latin typeface="宋体" panose="02010600030101010101" pitchFamily="2" charset="-122"/>
                <a:ea typeface="宋体" panose="02010600030101010101" pitchFamily="2" charset="-122"/>
              </a:rPr>
              <a:t>私营工商业</a:t>
            </a:r>
            <a:r>
              <a:rPr lang="zh-CN" altLang="en-US" sz="2800" b="1">
                <a:solidFill>
                  <a:srgbClr val="000000"/>
                </a:solidFill>
                <a:latin typeface="宋体" panose="02010600030101010101" pitchFamily="2" charset="-122"/>
                <a:ea typeface="宋体" panose="02010600030101010101" pitchFamily="2" charset="-122"/>
              </a:rPr>
              <a:t>的经验，不同程度地开始了对它们初步的社会主义改造。</a:t>
            </a:r>
            <a:endParaRPr lang="en-US" altLang="zh-CN" sz="2800" b="1">
              <a:solidFill>
                <a:srgbClr val="000000"/>
              </a:solidFill>
              <a:latin typeface="宋体" panose="02010600030101010101" pitchFamily="2" charset="-122"/>
              <a:ea typeface="宋体" panose="02010600030101010101" pitchFamily="2" charset="-122"/>
            </a:endParaRPr>
          </a:p>
          <a:p>
            <a:pPr fontAlgn="base">
              <a:lnSpc>
                <a:spcPct val="120000"/>
              </a:lnSpc>
              <a:spcBef>
                <a:spcPct val="0"/>
              </a:spcBef>
              <a:spcAft>
                <a:spcPct val="0"/>
              </a:spcAft>
            </a:pPr>
            <a:r>
              <a:rPr lang="en-US" altLang="zh-CN" sz="2800" b="1">
                <a:solidFill>
                  <a:srgbClr val="000000"/>
                </a:solidFill>
                <a:latin typeface="微软雅黑" panose="020B0503020204020204" charset="-122"/>
                <a:ea typeface="微软雅黑" panose="020B0503020204020204" charset="-122"/>
              </a:rPr>
              <a:t>(3)</a:t>
            </a:r>
            <a:r>
              <a:rPr lang="zh-CN" altLang="en-US" sz="2800" b="1">
                <a:solidFill>
                  <a:srgbClr val="000000"/>
                </a:solidFill>
                <a:latin typeface="宋体" panose="02010600030101010101" pitchFamily="2" charset="-122"/>
                <a:ea typeface="宋体" panose="02010600030101010101" pitchFamily="2" charset="-122"/>
              </a:rPr>
              <a:t> </a:t>
            </a:r>
            <a:r>
              <a:rPr lang="zh-CN" altLang="en-US" sz="2800" b="1">
                <a:solidFill>
                  <a:srgbClr val="000000"/>
                </a:solidFill>
                <a:highlight>
                  <a:srgbClr val="00FFFF"/>
                </a:highlight>
                <a:latin typeface="宋体" panose="02010600030101010101" pitchFamily="2" charset="-122"/>
                <a:ea typeface="宋体" panose="02010600030101010101" pitchFamily="2" charset="-122"/>
              </a:rPr>
              <a:t>生产关系不适应</a:t>
            </a:r>
            <a:r>
              <a:rPr lang="zh-CN" altLang="en-US" sz="2800" b="1">
                <a:solidFill>
                  <a:srgbClr val="000000"/>
                </a:solidFill>
                <a:latin typeface="宋体" panose="02010600030101010101" pitchFamily="2" charset="-122"/>
                <a:ea typeface="宋体" panose="02010600030101010101" pitchFamily="2" charset="-122"/>
              </a:rPr>
              <a:t>：</a:t>
            </a:r>
            <a:r>
              <a:rPr lang="zh-CN" altLang="en-US" sz="2800" b="1">
                <a:solidFill>
                  <a:srgbClr val="C00000"/>
                </a:solidFill>
                <a:latin typeface="宋体" panose="02010600030101010101" pitchFamily="2" charset="-122"/>
                <a:ea typeface="宋体" panose="02010600030101010101" pitchFamily="2" charset="-122"/>
              </a:rPr>
              <a:t>个体农业经济</a:t>
            </a:r>
            <a:r>
              <a:rPr lang="zh-CN" altLang="en-US" sz="2800" b="1">
                <a:solidFill>
                  <a:srgbClr val="000000"/>
                </a:solidFill>
                <a:latin typeface="宋体" panose="02010600030101010101" pitchFamily="2" charset="-122"/>
                <a:ea typeface="宋体" panose="02010600030101010101" pitchFamily="2" charset="-122"/>
              </a:rPr>
              <a:t>难以适应国家工业化建设的新形势，迫切需要组织起来。</a:t>
            </a:r>
            <a:r>
              <a:rPr lang="en-US" altLang="zh-CN" sz="2800" b="1">
                <a:solidFill>
                  <a:srgbClr val="000000"/>
                </a:solidFill>
                <a:latin typeface="宋体" panose="02010600030101010101" pitchFamily="2" charset="-122"/>
                <a:ea typeface="宋体" panose="02010600030101010101" pitchFamily="2" charset="-122"/>
              </a:rPr>
              <a:t>  </a:t>
            </a:r>
            <a:endParaRPr lang="en-US" altLang="zh-CN" sz="2800" b="1">
              <a:solidFill>
                <a:srgbClr val="000000"/>
              </a:solidFill>
              <a:latin typeface="宋体" panose="02010600030101010101" pitchFamily="2" charset="-122"/>
              <a:ea typeface="宋体" panose="02010600030101010101" pitchFamily="2" charset="-122"/>
            </a:endParaRPr>
          </a:p>
          <a:p>
            <a:pPr fontAlgn="base">
              <a:lnSpc>
                <a:spcPct val="120000"/>
              </a:lnSpc>
              <a:spcBef>
                <a:spcPct val="0"/>
              </a:spcBef>
              <a:spcAft>
                <a:spcPct val="0"/>
              </a:spcAft>
            </a:pPr>
            <a:r>
              <a:rPr lang="en-US" altLang="zh-CN" sz="2800" b="1">
                <a:solidFill>
                  <a:srgbClr val="000000"/>
                </a:solidFill>
                <a:latin typeface="微软雅黑" panose="020B0503020204020204" charset="-122"/>
                <a:ea typeface="微软雅黑" panose="020B0503020204020204" charset="-122"/>
              </a:rPr>
              <a:t>(4)</a:t>
            </a:r>
            <a:r>
              <a:rPr lang="zh-CN" altLang="en-US" sz="2800" b="1">
                <a:solidFill>
                  <a:srgbClr val="C00000"/>
                </a:solidFill>
                <a:highlight>
                  <a:srgbClr val="00FFFF"/>
                </a:highlight>
                <a:latin typeface="宋体" panose="02010600030101010101" pitchFamily="2" charset="-122"/>
                <a:ea typeface="宋体" panose="02010600030101010101" pitchFamily="2" charset="-122"/>
              </a:rPr>
              <a:t>国际形势</a:t>
            </a:r>
            <a:r>
              <a:rPr lang="zh-CN" altLang="en-US" sz="2800" b="1">
                <a:solidFill>
                  <a:srgbClr val="000000"/>
                </a:solidFill>
                <a:highlight>
                  <a:srgbClr val="00FFFF"/>
                </a:highlight>
                <a:latin typeface="宋体" panose="02010600030101010101" pitchFamily="2" charset="-122"/>
                <a:ea typeface="宋体" panose="02010600030101010101" pitchFamily="2" charset="-122"/>
              </a:rPr>
              <a:t>有利于</a:t>
            </a:r>
            <a:r>
              <a:rPr lang="zh-CN" altLang="en-US" sz="2800" b="1">
                <a:solidFill>
                  <a:srgbClr val="000000"/>
                </a:solidFill>
                <a:latin typeface="宋体" panose="02010600030101010101" pitchFamily="2" charset="-122"/>
                <a:ea typeface="宋体" panose="02010600030101010101" pitchFamily="2" charset="-122"/>
              </a:rPr>
              <a:t>中国加快向社会主义阵营的转变。</a:t>
            </a:r>
            <a:endParaRPr lang="en-US" altLang="zh-CN" sz="2800" b="1">
              <a:solidFill>
                <a:srgbClr val="000000"/>
              </a:solidFill>
              <a:latin typeface="宋体" panose="02010600030101010101" pitchFamily="2" charset="-122"/>
              <a:ea typeface="宋体" panose="02010600030101010101" pitchFamily="2" charset="-122"/>
            </a:endParaRPr>
          </a:p>
        </p:txBody>
      </p:sp>
      <p:sp>
        <p:nvSpPr>
          <p:cNvPr id="6" name="文本框 5"/>
          <p:cNvSpPr txBox="1"/>
          <p:nvPr>
            <p:custDataLst>
              <p:tags r:id="rId3"/>
            </p:custDataLst>
          </p:nvPr>
        </p:nvSpPr>
        <p:spPr>
          <a:xfrm>
            <a:off x="477794" y="858928"/>
            <a:ext cx="10937692" cy="599331"/>
          </a:xfrm>
          <a:prstGeom prst="rect">
            <a:avLst/>
          </a:prstGeom>
          <a:noFill/>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 typeface="Arial" panose="020B0604020202020204" pitchFamily="34" charset="0"/>
              <a:buNone/>
              <a:defRPr/>
            </a:pPr>
            <a:r>
              <a:rPr kumimoji="0" lang="en-US" altLang="zh-CN" sz="3000" b="1"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mn-cs"/>
              </a:rPr>
              <a:t>4.</a:t>
            </a:r>
            <a:r>
              <a:rPr kumimoji="0" lang="zh-CN" altLang="en-US" sz="30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mn-cs"/>
              </a:rPr>
              <a:t>为什么改造？</a:t>
            </a:r>
            <a:r>
              <a:rPr kumimoji="0" lang="en-US" altLang="zh-CN" sz="3000" b="1"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mn-cs"/>
              </a:rPr>
              <a:t>——</a:t>
            </a:r>
            <a:r>
              <a:rPr kumimoji="0" lang="zh-CN" altLang="en-US" sz="3000" b="1"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mn-cs"/>
              </a:rPr>
              <a:t>新民主主义向社会主义过渡的历史必然性</a:t>
            </a:r>
            <a:endParaRPr kumimoji="0" lang="en-US" altLang="zh-CN" sz="3000" b="1"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mn-cs"/>
            </a:endParaRPr>
          </a:p>
        </p:txBody>
      </p:sp>
      <p:pic>
        <p:nvPicPr>
          <p:cNvPr id="5" name="图片 4"/>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8711849" y="3429000"/>
            <a:ext cx="3318175" cy="334268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a:blip r:embed="rId2"/>
          <a:stretch>
            <a:fillRect/>
          </a:stretch>
        </p:blipFill>
        <p:spPr>
          <a:xfrm>
            <a:off x="826715" y="632695"/>
            <a:ext cx="9486867" cy="4807868"/>
          </a:xfrm>
          <a:prstGeom prst="rect">
            <a:avLst/>
          </a:prstGeom>
        </p:spPr>
      </p:pic>
      <p:sp>
        <p:nvSpPr>
          <p:cNvPr id="8" name="矩形 7"/>
          <p:cNvSpPr/>
          <p:nvPr>
            <p:custDataLst>
              <p:tags r:id="rId3"/>
            </p:custDataLst>
          </p:nvPr>
        </p:nvSpPr>
        <p:spPr>
          <a:xfrm>
            <a:off x="1814286" y="129993"/>
            <a:ext cx="8499296" cy="502702"/>
          </a:xfrm>
          <a:prstGeom prst="rect">
            <a:avLst/>
          </a:prstGeom>
          <a:ln>
            <a:noFill/>
          </a:ln>
        </p:spPr>
        <p:txBody>
          <a:bodyPr wrap="square">
            <a:spAutoFit/>
          </a:bodyPr>
          <a:lstStyle/>
          <a:p>
            <a:pPr marL="0" marR="0" lvl="0" indent="0" algn="l" defTabSz="914400" rtl="0" eaLnBrk="1" fontAlgn="auto" latinLnBrk="0" hangingPunct="1">
              <a:lnSpc>
                <a:spcPts val="3200"/>
              </a:lnSpc>
              <a:spcBef>
                <a:spcPct val="0"/>
              </a:spcBef>
              <a:spcAft>
                <a:spcPct val="0"/>
              </a:spcAft>
              <a:buClrTx/>
              <a:buSzTx/>
              <a:buFontTx/>
              <a:buNone/>
              <a:defRPr/>
            </a:pPr>
            <a:r>
              <a:rPr kumimoji="0" lang="zh-CN" altLang="en-US" sz="3200" b="1"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mn-cs"/>
              </a:rPr>
              <a:t>任务三</a:t>
            </a:r>
            <a:r>
              <a:rPr kumimoji="0" lang="en-US" altLang="zh-CN" sz="3200" b="1"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mn-cs"/>
              </a:rPr>
              <a:t>:</a:t>
            </a:r>
            <a:r>
              <a:rPr kumimoji="0" lang="zh-CN" altLang="en-US" sz="3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社会主义改造</a:t>
            </a:r>
            <a:r>
              <a:rPr kumimoji="0" lang="en-US" altLang="zh-CN" sz="3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a:t>
            </a:r>
            <a:r>
              <a:rPr kumimoji="0" lang="zh-CN" altLang="en-US" sz="3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深刻的社会变革</a:t>
            </a:r>
            <a:endParaRPr kumimoji="0" lang="en-US" altLang="zh-CN" sz="32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2" name="三大改造——深刻的社会变革">
            <a:hlinkClick r:id="" action="ppaction://media"/>
          </p:cNvPr>
          <p:cNvPicPr>
            <a:picLocks noChangeAspect="1"/>
          </p:cNvPicPr>
          <p:nvPr>
            <a:videoFile r:link="rId4"/>
            <p:extLst>
              <p:ext uri="{DAA4B4D4-6D71-4841-9C94-3DE7FCFB9230}">
                <p14:media xmlns:p14="http://schemas.microsoft.com/office/powerpoint/2010/main" r:embed="rId5"/>
              </p:ext>
            </p:extLst>
            <p:custDataLst>
              <p:tags r:id="rId6"/>
            </p:custDataLst>
          </p:nvPr>
        </p:nvPicPr>
        <p:blipFill>
          <a:blip r:embed="rId7"/>
          <a:stretch>
            <a:fillRect/>
          </a:stretch>
        </p:blipFill>
        <p:spPr>
          <a:xfrm>
            <a:off x="1057989" y="995354"/>
            <a:ext cx="9024317" cy="4082549"/>
          </a:xfrm>
          <a:prstGeom prst="rect">
            <a:avLst/>
          </a:prstGeom>
        </p:spPr>
      </p:pic>
      <p:sp>
        <p:nvSpPr>
          <p:cNvPr id="3" name="文本框 2"/>
          <p:cNvSpPr txBox="1"/>
          <p:nvPr>
            <p:custDataLst>
              <p:tags r:id="rId8"/>
            </p:custDataLst>
          </p:nvPr>
        </p:nvSpPr>
        <p:spPr>
          <a:xfrm>
            <a:off x="386081" y="5503870"/>
            <a:ext cx="11355705" cy="1220470"/>
          </a:xfrm>
          <a:prstGeom prst="rect">
            <a:avLst/>
          </a:prstGeom>
          <a:solidFill>
            <a:srgbClr val="E9F0F3"/>
          </a:solidFill>
          <a:ln w="12700">
            <a:noFill/>
          </a:ln>
        </p:spPr>
        <p:txBody>
          <a:bodyPr wrap="square" rtlCol="0">
            <a:noAutofit/>
          </a:bodyPr>
          <a:lstStyle/>
          <a:p>
            <a:pPr indent="0" algn="just" fontAlgn="auto">
              <a:lnSpc>
                <a:spcPts val="4400"/>
              </a:lnSpc>
            </a:pPr>
            <a:r>
              <a:rPr sz="3200" b="1" noProof="0" err="1">
                <a:solidFill>
                  <a:srgbClr val="C00000"/>
                </a:solidFill>
                <a:latin typeface="微软雅黑" panose="020B0503020204020204" charset="-122"/>
                <a:ea typeface="微软雅黑" panose="020B0503020204020204" charset="-122"/>
                <a:cs typeface="楷体" panose="02010609060101010101" pitchFamily="49" charset="-122"/>
              </a:rPr>
              <a:t>议学探究</a:t>
            </a:r>
            <a:r>
              <a:rPr lang="en-US" sz="3200" b="1" noProof="0">
                <a:solidFill>
                  <a:srgbClr val="C00000"/>
                </a:solidFill>
                <a:latin typeface="微软雅黑" panose="020B0503020204020204" charset="-122"/>
                <a:ea typeface="微软雅黑" panose="020B0503020204020204" charset="-122"/>
                <a:cs typeface="楷体" panose="02010609060101010101" pitchFamily="49" charset="-122"/>
              </a:rPr>
              <a:t>:</a:t>
            </a:r>
            <a:r>
              <a:rPr lang="zh-CN" altLang="en-US" sz="3200" b="1">
                <a:latin typeface="宋体" panose="02010600030101010101" pitchFamily="2" charset="-122"/>
                <a:ea typeface="宋体" panose="02010600030101010101" pitchFamily="2" charset="-122"/>
                <a:cs typeface="黑体" panose="02010609060101010101" charset="-122"/>
                <a:sym typeface="+mn-ea"/>
              </a:rPr>
              <a:t>结合议学情境和所学知识，小组合作，社会主义改造改造为什么被党称为“伟大的历史性的胜利”。</a:t>
            </a:r>
            <a:endParaRPr lang="zh-CN" altLang="en-US" sz="3200" b="1">
              <a:latin typeface="宋体" panose="02010600030101010101" pitchFamily="2" charset="-122"/>
              <a:ea typeface="宋体" panose="02010600030101010101" pitchFamily="2" charset="-122"/>
              <a:cs typeface="黑体" panose="02010609060101010101" charset="-122"/>
              <a:sym typeface="+mn-ea"/>
            </a:endParaRPr>
          </a:p>
          <a:p>
            <a:pPr indent="0" algn="just" fontAlgn="auto">
              <a:lnSpc>
                <a:spcPts val="4400"/>
              </a:lnSpc>
            </a:pPr>
            <a:endParaRPr lang="zh-CN" altLang="en-US" sz="2800" b="1">
              <a:latin typeface="宋体" panose="02010600030101010101" pitchFamily="2" charset="-122"/>
              <a:ea typeface="宋体" panose="02010600030101010101" pitchFamily="2" charset="-122"/>
              <a:cs typeface="黑体" panose="0201060906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9" fill="hold" display="0">
                  <p:stCondLst>
                    <p:cond delay="indefinite"/>
                  </p:stCondLst>
                </p:cTn>
                <p:tgtEl>
                  <p:spTgt spid="2"/>
                </p:tgtEl>
              </p:cMediaNode>
            </p:video>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齿轮2"/>
          <p:cNvSpPr/>
          <p:nvPr>
            <p:custDataLst>
              <p:tags r:id="rId1"/>
            </p:custDataLst>
          </p:nvPr>
        </p:nvSpPr>
        <p:spPr>
          <a:xfrm>
            <a:off x="4676742" y="4163260"/>
            <a:ext cx="1791335" cy="1835150"/>
          </a:xfrm>
          <a:custGeom>
            <a:avLst/>
            <a:gdLst>
              <a:gd name="connsiteX0" fmla="*/ 1216350 w 1625600"/>
              <a:gd name="connsiteY0" fmla="*/ 411723 h 1625600"/>
              <a:gd name="connsiteX1" fmla="*/ 1456181 w 1625600"/>
              <a:gd name="connsiteY1" fmla="*/ 339443 h 1625600"/>
              <a:gd name="connsiteX2" fmla="*/ 1544430 w 1625600"/>
              <a:gd name="connsiteY2" fmla="*/ 492294 h 1625600"/>
              <a:gd name="connsiteX3" fmla="*/ 1361918 w 1625600"/>
              <a:gd name="connsiteY3" fmla="*/ 663854 h 1625600"/>
              <a:gd name="connsiteX4" fmla="*/ 1361918 w 1625600"/>
              <a:gd name="connsiteY4" fmla="*/ 961747 h 1625600"/>
              <a:gd name="connsiteX5" fmla="*/ 1544430 w 1625600"/>
              <a:gd name="connsiteY5" fmla="*/ 1133306 h 1625600"/>
              <a:gd name="connsiteX6" fmla="*/ 1456181 w 1625600"/>
              <a:gd name="connsiteY6" fmla="*/ 1286157 h 1625600"/>
              <a:gd name="connsiteX7" fmla="*/ 1216350 w 1625600"/>
              <a:gd name="connsiteY7" fmla="*/ 1213877 h 1625600"/>
              <a:gd name="connsiteX8" fmla="*/ 958367 w 1625600"/>
              <a:gd name="connsiteY8" fmla="*/ 1362823 h 1625600"/>
              <a:gd name="connsiteX9" fmla="*/ 901049 w 1625600"/>
              <a:gd name="connsiteY9" fmla="*/ 1606663 h 1625600"/>
              <a:gd name="connsiteX10" fmla="*/ 724551 w 1625600"/>
              <a:gd name="connsiteY10" fmla="*/ 1606663 h 1625600"/>
              <a:gd name="connsiteX11" fmla="*/ 667232 w 1625600"/>
              <a:gd name="connsiteY11" fmla="*/ 1362823 h 1625600"/>
              <a:gd name="connsiteX12" fmla="*/ 409249 w 1625600"/>
              <a:gd name="connsiteY12" fmla="*/ 1213877 h 1625600"/>
              <a:gd name="connsiteX13" fmla="*/ 169419 w 1625600"/>
              <a:gd name="connsiteY13" fmla="*/ 1286157 h 1625600"/>
              <a:gd name="connsiteX14" fmla="*/ 81170 w 1625600"/>
              <a:gd name="connsiteY14" fmla="*/ 1133306 h 1625600"/>
              <a:gd name="connsiteX15" fmla="*/ 263682 w 1625600"/>
              <a:gd name="connsiteY15" fmla="*/ 961746 h 1625600"/>
              <a:gd name="connsiteX16" fmla="*/ 263682 w 1625600"/>
              <a:gd name="connsiteY16" fmla="*/ 663853 h 1625600"/>
              <a:gd name="connsiteX17" fmla="*/ 81170 w 1625600"/>
              <a:gd name="connsiteY17" fmla="*/ 492294 h 1625600"/>
              <a:gd name="connsiteX18" fmla="*/ 169419 w 1625600"/>
              <a:gd name="connsiteY18" fmla="*/ 339443 h 1625600"/>
              <a:gd name="connsiteX19" fmla="*/ 409250 w 1625600"/>
              <a:gd name="connsiteY19" fmla="*/ 411723 h 1625600"/>
              <a:gd name="connsiteX20" fmla="*/ 667233 w 1625600"/>
              <a:gd name="connsiteY20" fmla="*/ 262777 h 1625600"/>
              <a:gd name="connsiteX21" fmla="*/ 724551 w 1625600"/>
              <a:gd name="connsiteY21" fmla="*/ 18937 h 1625600"/>
              <a:gd name="connsiteX22" fmla="*/ 901049 w 1625600"/>
              <a:gd name="connsiteY22" fmla="*/ 18937 h 1625600"/>
              <a:gd name="connsiteX23" fmla="*/ 958368 w 1625600"/>
              <a:gd name="connsiteY23" fmla="*/ 262777 h 1625600"/>
              <a:gd name="connsiteX24" fmla="*/ 1216351 w 1625600"/>
              <a:gd name="connsiteY24" fmla="*/ 411723 h 1625600"/>
              <a:gd name="connsiteX25" fmla="*/ 1216350 w 1625600"/>
              <a:gd name="connsiteY25" fmla="*/ 411723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25600" h="1625600">
                <a:moveTo>
                  <a:pt x="1216350" y="411723"/>
                </a:moveTo>
                <a:lnTo>
                  <a:pt x="1456181" y="339443"/>
                </a:lnTo>
                <a:lnTo>
                  <a:pt x="1544430" y="492294"/>
                </a:lnTo>
                <a:lnTo>
                  <a:pt x="1361918" y="663854"/>
                </a:lnTo>
                <a:cubicBezTo>
                  <a:pt x="1388374" y="761389"/>
                  <a:pt x="1388374" y="864211"/>
                  <a:pt x="1361918" y="961747"/>
                </a:cubicBezTo>
                <a:lnTo>
                  <a:pt x="1544430" y="1133306"/>
                </a:lnTo>
                <a:lnTo>
                  <a:pt x="1456181" y="1286157"/>
                </a:lnTo>
                <a:lnTo>
                  <a:pt x="1216350" y="1213877"/>
                </a:lnTo>
                <a:cubicBezTo>
                  <a:pt x="1145110" y="1285556"/>
                  <a:pt x="1056063" y="1336967"/>
                  <a:pt x="958367" y="1362823"/>
                </a:cubicBezTo>
                <a:lnTo>
                  <a:pt x="901049" y="1606663"/>
                </a:lnTo>
                <a:lnTo>
                  <a:pt x="724551" y="1606663"/>
                </a:lnTo>
                <a:lnTo>
                  <a:pt x="667232" y="1362823"/>
                </a:lnTo>
                <a:cubicBezTo>
                  <a:pt x="569536" y="1336967"/>
                  <a:pt x="480489" y="1285556"/>
                  <a:pt x="409249" y="1213877"/>
                </a:cubicBezTo>
                <a:lnTo>
                  <a:pt x="169419" y="1286157"/>
                </a:lnTo>
                <a:lnTo>
                  <a:pt x="81170" y="1133306"/>
                </a:lnTo>
                <a:lnTo>
                  <a:pt x="263682" y="961746"/>
                </a:lnTo>
                <a:cubicBezTo>
                  <a:pt x="237226" y="864211"/>
                  <a:pt x="237226" y="761389"/>
                  <a:pt x="263682" y="663853"/>
                </a:cubicBezTo>
                <a:lnTo>
                  <a:pt x="81170" y="492294"/>
                </a:lnTo>
                <a:lnTo>
                  <a:pt x="169419" y="339443"/>
                </a:lnTo>
                <a:lnTo>
                  <a:pt x="409250" y="411723"/>
                </a:lnTo>
                <a:cubicBezTo>
                  <a:pt x="480490" y="340044"/>
                  <a:pt x="569537" y="288633"/>
                  <a:pt x="667233" y="262777"/>
                </a:cubicBezTo>
                <a:lnTo>
                  <a:pt x="724551" y="18937"/>
                </a:lnTo>
                <a:lnTo>
                  <a:pt x="901049" y="18937"/>
                </a:lnTo>
                <a:lnTo>
                  <a:pt x="958368" y="262777"/>
                </a:lnTo>
                <a:cubicBezTo>
                  <a:pt x="1056064" y="288633"/>
                  <a:pt x="1145111" y="340044"/>
                  <a:pt x="1216351" y="411723"/>
                </a:cubicBezTo>
                <a:lnTo>
                  <a:pt x="1216350" y="411723"/>
                </a:lnTo>
                <a:close/>
              </a:path>
            </a:pathLst>
          </a:custGeom>
          <a:solidFill>
            <a:srgbClr val="92D050"/>
          </a:solidFill>
          <a:ln w="3175" cap="flat" cmpd="sng" algn="ctr">
            <a:solidFill>
              <a:schemeClr val="accent2"/>
            </a:solidFill>
            <a:prstDash val="solid"/>
          </a:ln>
          <a:effectLst>
            <a:outerShdw blurRad="50800" dist="38100" algn="l" rotWithShape="0">
              <a:prstClr val="black">
                <a:alpha val="40000"/>
              </a:prstClr>
            </a:outerShdw>
          </a:effectLst>
        </p:spPr>
        <p:txBody>
          <a:bodyPr lIns="121861" tIns="60932" rIns="121861" bIns="60932" anchor="ctr"/>
          <a:lstStyle/>
          <a:p>
            <a:pPr algn="ctr" defTabSz="913765">
              <a:lnSpc>
                <a:spcPct val="120000"/>
              </a:lnSpc>
              <a:defRPr/>
            </a:pPr>
            <a:endParaRPr lang="zh-CN" altLang="en-US" sz="2400" b="1" kern="0">
              <a:solidFill>
                <a:prstClr val="white"/>
              </a:solidFill>
              <a:cs typeface="+mn-ea"/>
              <a:sym typeface="+mn-lt"/>
            </a:endParaRPr>
          </a:p>
        </p:txBody>
      </p:sp>
      <p:sp>
        <p:nvSpPr>
          <p:cNvPr id="14" name="齿轮2"/>
          <p:cNvSpPr/>
          <p:nvPr>
            <p:custDataLst>
              <p:tags r:id="rId2"/>
            </p:custDataLst>
          </p:nvPr>
        </p:nvSpPr>
        <p:spPr>
          <a:xfrm>
            <a:off x="4304665" y="1937068"/>
            <a:ext cx="1791335" cy="1835150"/>
          </a:xfrm>
          <a:custGeom>
            <a:avLst/>
            <a:gdLst>
              <a:gd name="connsiteX0" fmla="*/ 1216350 w 1625600"/>
              <a:gd name="connsiteY0" fmla="*/ 411723 h 1625600"/>
              <a:gd name="connsiteX1" fmla="*/ 1456181 w 1625600"/>
              <a:gd name="connsiteY1" fmla="*/ 339443 h 1625600"/>
              <a:gd name="connsiteX2" fmla="*/ 1544430 w 1625600"/>
              <a:gd name="connsiteY2" fmla="*/ 492294 h 1625600"/>
              <a:gd name="connsiteX3" fmla="*/ 1361918 w 1625600"/>
              <a:gd name="connsiteY3" fmla="*/ 663854 h 1625600"/>
              <a:gd name="connsiteX4" fmla="*/ 1361918 w 1625600"/>
              <a:gd name="connsiteY4" fmla="*/ 961747 h 1625600"/>
              <a:gd name="connsiteX5" fmla="*/ 1544430 w 1625600"/>
              <a:gd name="connsiteY5" fmla="*/ 1133306 h 1625600"/>
              <a:gd name="connsiteX6" fmla="*/ 1456181 w 1625600"/>
              <a:gd name="connsiteY6" fmla="*/ 1286157 h 1625600"/>
              <a:gd name="connsiteX7" fmla="*/ 1216350 w 1625600"/>
              <a:gd name="connsiteY7" fmla="*/ 1213877 h 1625600"/>
              <a:gd name="connsiteX8" fmla="*/ 958367 w 1625600"/>
              <a:gd name="connsiteY8" fmla="*/ 1362823 h 1625600"/>
              <a:gd name="connsiteX9" fmla="*/ 901049 w 1625600"/>
              <a:gd name="connsiteY9" fmla="*/ 1606663 h 1625600"/>
              <a:gd name="connsiteX10" fmla="*/ 724551 w 1625600"/>
              <a:gd name="connsiteY10" fmla="*/ 1606663 h 1625600"/>
              <a:gd name="connsiteX11" fmla="*/ 667232 w 1625600"/>
              <a:gd name="connsiteY11" fmla="*/ 1362823 h 1625600"/>
              <a:gd name="connsiteX12" fmla="*/ 409249 w 1625600"/>
              <a:gd name="connsiteY12" fmla="*/ 1213877 h 1625600"/>
              <a:gd name="connsiteX13" fmla="*/ 169419 w 1625600"/>
              <a:gd name="connsiteY13" fmla="*/ 1286157 h 1625600"/>
              <a:gd name="connsiteX14" fmla="*/ 81170 w 1625600"/>
              <a:gd name="connsiteY14" fmla="*/ 1133306 h 1625600"/>
              <a:gd name="connsiteX15" fmla="*/ 263682 w 1625600"/>
              <a:gd name="connsiteY15" fmla="*/ 961746 h 1625600"/>
              <a:gd name="connsiteX16" fmla="*/ 263682 w 1625600"/>
              <a:gd name="connsiteY16" fmla="*/ 663853 h 1625600"/>
              <a:gd name="connsiteX17" fmla="*/ 81170 w 1625600"/>
              <a:gd name="connsiteY17" fmla="*/ 492294 h 1625600"/>
              <a:gd name="connsiteX18" fmla="*/ 169419 w 1625600"/>
              <a:gd name="connsiteY18" fmla="*/ 339443 h 1625600"/>
              <a:gd name="connsiteX19" fmla="*/ 409250 w 1625600"/>
              <a:gd name="connsiteY19" fmla="*/ 411723 h 1625600"/>
              <a:gd name="connsiteX20" fmla="*/ 667233 w 1625600"/>
              <a:gd name="connsiteY20" fmla="*/ 262777 h 1625600"/>
              <a:gd name="connsiteX21" fmla="*/ 724551 w 1625600"/>
              <a:gd name="connsiteY21" fmla="*/ 18937 h 1625600"/>
              <a:gd name="connsiteX22" fmla="*/ 901049 w 1625600"/>
              <a:gd name="connsiteY22" fmla="*/ 18937 h 1625600"/>
              <a:gd name="connsiteX23" fmla="*/ 958368 w 1625600"/>
              <a:gd name="connsiteY23" fmla="*/ 262777 h 1625600"/>
              <a:gd name="connsiteX24" fmla="*/ 1216351 w 1625600"/>
              <a:gd name="connsiteY24" fmla="*/ 411723 h 1625600"/>
              <a:gd name="connsiteX25" fmla="*/ 1216350 w 1625600"/>
              <a:gd name="connsiteY25" fmla="*/ 411723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25600" h="1625600">
                <a:moveTo>
                  <a:pt x="1216350" y="411723"/>
                </a:moveTo>
                <a:lnTo>
                  <a:pt x="1456181" y="339443"/>
                </a:lnTo>
                <a:lnTo>
                  <a:pt x="1544430" y="492294"/>
                </a:lnTo>
                <a:lnTo>
                  <a:pt x="1361918" y="663854"/>
                </a:lnTo>
                <a:cubicBezTo>
                  <a:pt x="1388374" y="761389"/>
                  <a:pt x="1388374" y="864211"/>
                  <a:pt x="1361918" y="961747"/>
                </a:cubicBezTo>
                <a:lnTo>
                  <a:pt x="1544430" y="1133306"/>
                </a:lnTo>
                <a:lnTo>
                  <a:pt x="1456181" y="1286157"/>
                </a:lnTo>
                <a:lnTo>
                  <a:pt x="1216350" y="1213877"/>
                </a:lnTo>
                <a:cubicBezTo>
                  <a:pt x="1145110" y="1285556"/>
                  <a:pt x="1056063" y="1336967"/>
                  <a:pt x="958367" y="1362823"/>
                </a:cubicBezTo>
                <a:lnTo>
                  <a:pt x="901049" y="1606663"/>
                </a:lnTo>
                <a:lnTo>
                  <a:pt x="724551" y="1606663"/>
                </a:lnTo>
                <a:lnTo>
                  <a:pt x="667232" y="1362823"/>
                </a:lnTo>
                <a:cubicBezTo>
                  <a:pt x="569536" y="1336967"/>
                  <a:pt x="480489" y="1285556"/>
                  <a:pt x="409249" y="1213877"/>
                </a:cubicBezTo>
                <a:lnTo>
                  <a:pt x="169419" y="1286157"/>
                </a:lnTo>
                <a:lnTo>
                  <a:pt x="81170" y="1133306"/>
                </a:lnTo>
                <a:lnTo>
                  <a:pt x="263682" y="961746"/>
                </a:lnTo>
                <a:cubicBezTo>
                  <a:pt x="237226" y="864211"/>
                  <a:pt x="237226" y="761389"/>
                  <a:pt x="263682" y="663853"/>
                </a:cubicBezTo>
                <a:lnTo>
                  <a:pt x="81170" y="492294"/>
                </a:lnTo>
                <a:lnTo>
                  <a:pt x="169419" y="339443"/>
                </a:lnTo>
                <a:lnTo>
                  <a:pt x="409250" y="411723"/>
                </a:lnTo>
                <a:cubicBezTo>
                  <a:pt x="480490" y="340044"/>
                  <a:pt x="569537" y="288633"/>
                  <a:pt x="667233" y="262777"/>
                </a:cubicBezTo>
                <a:lnTo>
                  <a:pt x="724551" y="18937"/>
                </a:lnTo>
                <a:lnTo>
                  <a:pt x="901049" y="18937"/>
                </a:lnTo>
                <a:lnTo>
                  <a:pt x="958368" y="262777"/>
                </a:lnTo>
                <a:cubicBezTo>
                  <a:pt x="1056064" y="288633"/>
                  <a:pt x="1145111" y="340044"/>
                  <a:pt x="1216351" y="411723"/>
                </a:cubicBezTo>
                <a:lnTo>
                  <a:pt x="1216350" y="411723"/>
                </a:lnTo>
                <a:close/>
              </a:path>
            </a:pathLst>
          </a:custGeom>
          <a:solidFill>
            <a:srgbClr val="92D050"/>
          </a:solidFill>
          <a:ln w="3175" cap="flat" cmpd="sng" algn="ctr">
            <a:solidFill>
              <a:schemeClr val="accent2"/>
            </a:solidFill>
            <a:prstDash val="solid"/>
          </a:ln>
          <a:effectLst>
            <a:outerShdw blurRad="50800" dist="38100" algn="l" rotWithShape="0">
              <a:prstClr val="black">
                <a:alpha val="40000"/>
              </a:prstClr>
            </a:outerShdw>
          </a:effectLst>
        </p:spPr>
        <p:txBody>
          <a:bodyPr lIns="121861" tIns="60932" rIns="121861" bIns="60932" anchor="ctr"/>
          <a:lstStyle/>
          <a:p>
            <a:pPr algn="ctr" defTabSz="913765">
              <a:lnSpc>
                <a:spcPct val="120000"/>
              </a:lnSpc>
              <a:defRPr/>
            </a:pPr>
            <a:endParaRPr lang="zh-CN" altLang="en-US" sz="2400" b="1" kern="0">
              <a:solidFill>
                <a:prstClr val="white"/>
              </a:solidFill>
              <a:cs typeface="+mn-ea"/>
              <a:sym typeface="+mn-lt"/>
            </a:endParaRPr>
          </a:p>
        </p:txBody>
      </p:sp>
      <p:sp>
        <p:nvSpPr>
          <p:cNvPr id="3" name="齿轮2"/>
          <p:cNvSpPr/>
          <p:nvPr>
            <p:custDataLst>
              <p:tags r:id="rId3"/>
            </p:custDataLst>
          </p:nvPr>
        </p:nvSpPr>
        <p:spPr>
          <a:xfrm>
            <a:off x="2977515" y="2815590"/>
            <a:ext cx="1791335" cy="1835150"/>
          </a:xfrm>
          <a:custGeom>
            <a:avLst/>
            <a:gdLst>
              <a:gd name="connsiteX0" fmla="*/ 1216350 w 1625600"/>
              <a:gd name="connsiteY0" fmla="*/ 411723 h 1625600"/>
              <a:gd name="connsiteX1" fmla="*/ 1456181 w 1625600"/>
              <a:gd name="connsiteY1" fmla="*/ 339443 h 1625600"/>
              <a:gd name="connsiteX2" fmla="*/ 1544430 w 1625600"/>
              <a:gd name="connsiteY2" fmla="*/ 492294 h 1625600"/>
              <a:gd name="connsiteX3" fmla="*/ 1361918 w 1625600"/>
              <a:gd name="connsiteY3" fmla="*/ 663854 h 1625600"/>
              <a:gd name="connsiteX4" fmla="*/ 1361918 w 1625600"/>
              <a:gd name="connsiteY4" fmla="*/ 961747 h 1625600"/>
              <a:gd name="connsiteX5" fmla="*/ 1544430 w 1625600"/>
              <a:gd name="connsiteY5" fmla="*/ 1133306 h 1625600"/>
              <a:gd name="connsiteX6" fmla="*/ 1456181 w 1625600"/>
              <a:gd name="connsiteY6" fmla="*/ 1286157 h 1625600"/>
              <a:gd name="connsiteX7" fmla="*/ 1216350 w 1625600"/>
              <a:gd name="connsiteY7" fmla="*/ 1213877 h 1625600"/>
              <a:gd name="connsiteX8" fmla="*/ 958367 w 1625600"/>
              <a:gd name="connsiteY8" fmla="*/ 1362823 h 1625600"/>
              <a:gd name="connsiteX9" fmla="*/ 901049 w 1625600"/>
              <a:gd name="connsiteY9" fmla="*/ 1606663 h 1625600"/>
              <a:gd name="connsiteX10" fmla="*/ 724551 w 1625600"/>
              <a:gd name="connsiteY10" fmla="*/ 1606663 h 1625600"/>
              <a:gd name="connsiteX11" fmla="*/ 667232 w 1625600"/>
              <a:gd name="connsiteY11" fmla="*/ 1362823 h 1625600"/>
              <a:gd name="connsiteX12" fmla="*/ 409249 w 1625600"/>
              <a:gd name="connsiteY12" fmla="*/ 1213877 h 1625600"/>
              <a:gd name="connsiteX13" fmla="*/ 169419 w 1625600"/>
              <a:gd name="connsiteY13" fmla="*/ 1286157 h 1625600"/>
              <a:gd name="connsiteX14" fmla="*/ 81170 w 1625600"/>
              <a:gd name="connsiteY14" fmla="*/ 1133306 h 1625600"/>
              <a:gd name="connsiteX15" fmla="*/ 263682 w 1625600"/>
              <a:gd name="connsiteY15" fmla="*/ 961746 h 1625600"/>
              <a:gd name="connsiteX16" fmla="*/ 263682 w 1625600"/>
              <a:gd name="connsiteY16" fmla="*/ 663853 h 1625600"/>
              <a:gd name="connsiteX17" fmla="*/ 81170 w 1625600"/>
              <a:gd name="connsiteY17" fmla="*/ 492294 h 1625600"/>
              <a:gd name="connsiteX18" fmla="*/ 169419 w 1625600"/>
              <a:gd name="connsiteY18" fmla="*/ 339443 h 1625600"/>
              <a:gd name="connsiteX19" fmla="*/ 409250 w 1625600"/>
              <a:gd name="connsiteY19" fmla="*/ 411723 h 1625600"/>
              <a:gd name="connsiteX20" fmla="*/ 667233 w 1625600"/>
              <a:gd name="connsiteY20" fmla="*/ 262777 h 1625600"/>
              <a:gd name="connsiteX21" fmla="*/ 724551 w 1625600"/>
              <a:gd name="connsiteY21" fmla="*/ 18937 h 1625600"/>
              <a:gd name="connsiteX22" fmla="*/ 901049 w 1625600"/>
              <a:gd name="connsiteY22" fmla="*/ 18937 h 1625600"/>
              <a:gd name="connsiteX23" fmla="*/ 958368 w 1625600"/>
              <a:gd name="connsiteY23" fmla="*/ 262777 h 1625600"/>
              <a:gd name="connsiteX24" fmla="*/ 1216351 w 1625600"/>
              <a:gd name="connsiteY24" fmla="*/ 411723 h 1625600"/>
              <a:gd name="connsiteX25" fmla="*/ 1216350 w 1625600"/>
              <a:gd name="connsiteY25" fmla="*/ 411723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25600" h="1625600">
                <a:moveTo>
                  <a:pt x="1216350" y="411723"/>
                </a:moveTo>
                <a:lnTo>
                  <a:pt x="1456181" y="339443"/>
                </a:lnTo>
                <a:lnTo>
                  <a:pt x="1544430" y="492294"/>
                </a:lnTo>
                <a:lnTo>
                  <a:pt x="1361918" y="663854"/>
                </a:lnTo>
                <a:cubicBezTo>
                  <a:pt x="1388374" y="761389"/>
                  <a:pt x="1388374" y="864211"/>
                  <a:pt x="1361918" y="961747"/>
                </a:cubicBezTo>
                <a:lnTo>
                  <a:pt x="1544430" y="1133306"/>
                </a:lnTo>
                <a:lnTo>
                  <a:pt x="1456181" y="1286157"/>
                </a:lnTo>
                <a:lnTo>
                  <a:pt x="1216350" y="1213877"/>
                </a:lnTo>
                <a:cubicBezTo>
                  <a:pt x="1145110" y="1285556"/>
                  <a:pt x="1056063" y="1336967"/>
                  <a:pt x="958367" y="1362823"/>
                </a:cubicBezTo>
                <a:lnTo>
                  <a:pt x="901049" y="1606663"/>
                </a:lnTo>
                <a:lnTo>
                  <a:pt x="724551" y="1606663"/>
                </a:lnTo>
                <a:lnTo>
                  <a:pt x="667232" y="1362823"/>
                </a:lnTo>
                <a:cubicBezTo>
                  <a:pt x="569536" y="1336967"/>
                  <a:pt x="480489" y="1285556"/>
                  <a:pt x="409249" y="1213877"/>
                </a:cubicBezTo>
                <a:lnTo>
                  <a:pt x="169419" y="1286157"/>
                </a:lnTo>
                <a:lnTo>
                  <a:pt x="81170" y="1133306"/>
                </a:lnTo>
                <a:lnTo>
                  <a:pt x="263682" y="961746"/>
                </a:lnTo>
                <a:cubicBezTo>
                  <a:pt x="237226" y="864211"/>
                  <a:pt x="237226" y="761389"/>
                  <a:pt x="263682" y="663853"/>
                </a:cubicBezTo>
                <a:lnTo>
                  <a:pt x="81170" y="492294"/>
                </a:lnTo>
                <a:lnTo>
                  <a:pt x="169419" y="339443"/>
                </a:lnTo>
                <a:lnTo>
                  <a:pt x="409250" y="411723"/>
                </a:lnTo>
                <a:cubicBezTo>
                  <a:pt x="480490" y="340044"/>
                  <a:pt x="569537" y="288633"/>
                  <a:pt x="667233" y="262777"/>
                </a:cubicBezTo>
                <a:lnTo>
                  <a:pt x="724551" y="18937"/>
                </a:lnTo>
                <a:lnTo>
                  <a:pt x="901049" y="18937"/>
                </a:lnTo>
                <a:lnTo>
                  <a:pt x="958368" y="262777"/>
                </a:lnTo>
                <a:cubicBezTo>
                  <a:pt x="1056064" y="288633"/>
                  <a:pt x="1145111" y="340044"/>
                  <a:pt x="1216351" y="411723"/>
                </a:cubicBezTo>
                <a:lnTo>
                  <a:pt x="1216350" y="411723"/>
                </a:lnTo>
                <a:close/>
              </a:path>
            </a:pathLst>
          </a:custGeom>
          <a:solidFill>
            <a:srgbClr val="92D050"/>
          </a:solidFill>
          <a:ln w="3175" cap="flat" cmpd="sng" algn="ctr">
            <a:solidFill>
              <a:schemeClr val="accent2"/>
            </a:solidFill>
            <a:prstDash val="solid"/>
          </a:ln>
          <a:effectLst>
            <a:outerShdw blurRad="50800" dist="38100" algn="l" rotWithShape="0">
              <a:prstClr val="black">
                <a:alpha val="40000"/>
              </a:prstClr>
            </a:outerShdw>
          </a:effectLst>
        </p:spPr>
        <p:txBody>
          <a:bodyPr lIns="121861" tIns="60932" rIns="121861" bIns="60932" anchor="ctr"/>
          <a:lstStyle/>
          <a:p>
            <a:pPr algn="ctr" defTabSz="913765">
              <a:lnSpc>
                <a:spcPct val="120000"/>
              </a:lnSpc>
              <a:defRPr/>
            </a:pPr>
            <a:endParaRPr lang="zh-CN" altLang="en-US" sz="2400" b="1" kern="0">
              <a:solidFill>
                <a:prstClr val="white"/>
              </a:solidFill>
              <a:cs typeface="+mn-ea"/>
              <a:sym typeface="+mn-lt"/>
            </a:endParaRPr>
          </a:p>
        </p:txBody>
      </p:sp>
      <p:sp>
        <p:nvSpPr>
          <p:cNvPr id="4" name="箭头1"/>
          <p:cNvSpPr/>
          <p:nvPr>
            <p:custDataLst>
              <p:tags r:id="rId4"/>
            </p:custDataLst>
          </p:nvPr>
        </p:nvSpPr>
        <p:spPr>
          <a:xfrm rot="355702">
            <a:off x="4474845" y="4103370"/>
            <a:ext cx="2139950" cy="1983105"/>
          </a:xfrm>
          <a:prstGeom prst="circularArrow">
            <a:avLst>
              <a:gd name="adj1" fmla="val 4687"/>
              <a:gd name="adj2" fmla="val 561619"/>
              <a:gd name="adj3" fmla="val 2513083"/>
              <a:gd name="adj4" fmla="val 15998318"/>
              <a:gd name="adj5" fmla="val 5469"/>
            </a:avLst>
          </a:prstGeom>
          <a:solidFill>
            <a:schemeClr val="accent1"/>
          </a:solidFill>
          <a:ln w="3175" cap="flat" cmpd="sng" algn="ctr">
            <a:noFill/>
            <a:prstDash val="solid"/>
          </a:ln>
          <a:effectLst>
            <a:outerShdw blurRad="50800" dist="38100" algn="l" rotWithShape="0">
              <a:prstClr val="black">
                <a:alpha val="40000"/>
              </a:prstClr>
            </a:outerShdw>
          </a:effectLst>
        </p:spPr>
        <p:txBody>
          <a:bodyPr lIns="91406" tIns="45718" rIns="91406" bIns="45718"/>
          <a:lstStyle/>
          <a:p>
            <a:pPr defTabSz="913765"/>
            <a:endParaRPr lang="zh-CN" altLang="en-US" sz="2400">
              <a:solidFill>
                <a:prstClr val="black"/>
              </a:solidFill>
              <a:cs typeface="+mn-ea"/>
              <a:sym typeface="+mn-lt"/>
            </a:endParaRPr>
          </a:p>
        </p:txBody>
      </p:sp>
      <p:sp>
        <p:nvSpPr>
          <p:cNvPr id="5" name="Rectangle 11"/>
          <p:cNvSpPr>
            <a:spLocks noChangeArrowheads="1"/>
          </p:cNvSpPr>
          <p:nvPr>
            <p:custDataLst>
              <p:tags r:id="rId5"/>
            </p:custDataLst>
          </p:nvPr>
        </p:nvSpPr>
        <p:spPr bwMode="gray">
          <a:xfrm>
            <a:off x="6463665" y="2380615"/>
            <a:ext cx="5652135" cy="1572895"/>
          </a:xfrm>
          <a:prstGeom prst="rect">
            <a:avLst/>
          </a:prstGeom>
          <a:noFill/>
          <a:ln>
            <a:solidFill>
              <a:srgbClr val="00B050"/>
            </a:solidFill>
          </a:ln>
        </p:spPr>
        <p:txBody>
          <a:bodyPr lIns="0" tIns="0" rIns="0" bIns="0" anchor="ctr"/>
          <a:lstStyle/>
          <a:p>
            <a:pPr indent="0" eaLnBrk="0" fontAlgn="base" hangingPunct="0">
              <a:lnSpc>
                <a:spcPts val="3260"/>
              </a:lnSpc>
              <a:spcBef>
                <a:spcPct val="0"/>
              </a:spcBef>
              <a:spcAft>
                <a:spcPct val="0"/>
              </a:spcAft>
            </a:pPr>
            <a:r>
              <a:rPr lang="zh-CN" altLang="en-US" sz="2400" b="1">
                <a:latin typeface="+mj-ea"/>
                <a:cs typeface="宋体" panose="02010600030101010101" pitchFamily="2" charset="-122"/>
                <a:sym typeface="+mn-ea"/>
              </a:rPr>
              <a:t>社会</a:t>
            </a:r>
            <a:r>
              <a:rPr lang="zh-CN" altLang="en-US" sz="2400" b="1">
                <a:solidFill>
                  <a:srgbClr val="FF0000"/>
                </a:solidFill>
                <a:latin typeface="+mj-ea"/>
                <a:cs typeface="宋体" panose="02010600030101010101" pitchFamily="2" charset="-122"/>
                <a:sym typeface="+mn-ea"/>
              </a:rPr>
              <a:t>生产力</a:t>
            </a:r>
            <a:r>
              <a:rPr lang="zh-CN" altLang="en-US" sz="2400" b="1">
                <a:latin typeface="+mj-ea"/>
                <a:cs typeface="宋体" panose="02010600030101010101" pitchFamily="2" charset="-122"/>
                <a:sym typeface="+mn-ea"/>
              </a:rPr>
              <a:t>有了比较迅速的发展，</a:t>
            </a:r>
            <a:r>
              <a:rPr lang="zh-CN" altLang="en-US" sz="2400" b="1">
                <a:solidFill>
                  <a:srgbClr val="FF0000"/>
                </a:solidFill>
                <a:latin typeface="+mj-ea"/>
                <a:cs typeface="宋体" panose="02010600030101010101" pitchFamily="2" charset="-122"/>
                <a:sym typeface="+mn-ea"/>
              </a:rPr>
              <a:t>社会秩序</a:t>
            </a:r>
            <a:r>
              <a:rPr lang="zh-CN" altLang="en-US" sz="2400" b="1">
                <a:latin typeface="+mj-ea"/>
                <a:cs typeface="宋体" panose="02010600030101010101" pitchFamily="2" charset="-122"/>
                <a:sym typeface="+mn-ea"/>
              </a:rPr>
              <a:t>更加稳定，人民民主专政更加巩固，</a:t>
            </a:r>
            <a:r>
              <a:rPr lang="zh-CN" altLang="en-US" sz="2400" b="1">
                <a:solidFill>
                  <a:srgbClr val="FF0000"/>
                </a:solidFill>
                <a:latin typeface="+mj-ea"/>
                <a:cs typeface="宋体" panose="02010600030101010101" pitchFamily="2" charset="-122"/>
                <a:sym typeface="等线" panose="02010600030101010101" charset="-122"/>
              </a:rPr>
              <a:t>为全面建设社会主义奠定了坚实基础</a:t>
            </a:r>
            <a:r>
              <a:rPr lang="zh-CN" altLang="en-US" sz="2400" b="1">
                <a:solidFill>
                  <a:srgbClr val="FF0000"/>
                </a:solidFill>
                <a:latin typeface="+mj-ea"/>
                <a:cs typeface="宋体" panose="02010600030101010101" pitchFamily="2" charset="-122"/>
                <a:sym typeface="+mn-ea"/>
              </a:rPr>
              <a:t>。</a:t>
            </a:r>
            <a:endParaRPr lang="zh-CN" altLang="en-US" sz="2400" b="1" u="sng">
              <a:solidFill>
                <a:srgbClr val="FF0000"/>
              </a:solidFill>
              <a:latin typeface="+mj-ea"/>
              <a:cs typeface="宋体" panose="02010600030101010101" pitchFamily="2" charset="-122"/>
              <a:sym typeface="+mn-ea"/>
            </a:endParaRPr>
          </a:p>
        </p:txBody>
      </p:sp>
      <p:sp>
        <p:nvSpPr>
          <p:cNvPr id="6" name="Rectangle 11"/>
          <p:cNvSpPr>
            <a:spLocks noChangeArrowheads="1"/>
          </p:cNvSpPr>
          <p:nvPr>
            <p:custDataLst>
              <p:tags r:id="rId6"/>
            </p:custDataLst>
          </p:nvPr>
        </p:nvSpPr>
        <p:spPr bwMode="gray">
          <a:xfrm>
            <a:off x="6964212" y="4456697"/>
            <a:ext cx="4849495" cy="1797418"/>
          </a:xfrm>
          <a:prstGeom prst="rect">
            <a:avLst/>
          </a:prstGeom>
          <a:noFill/>
          <a:ln>
            <a:solidFill>
              <a:srgbClr val="00B050"/>
            </a:solidFill>
          </a:ln>
        </p:spPr>
        <p:txBody>
          <a:bodyPr lIns="0" tIns="0" rIns="0" bIns="0" anchor="ctr">
            <a:noAutofit/>
          </a:bodyPr>
          <a:lstStyle/>
          <a:p>
            <a:pPr indent="0" eaLnBrk="0" fontAlgn="base" hangingPunct="0">
              <a:lnSpc>
                <a:spcPts val="3360"/>
              </a:lnSpc>
              <a:spcBef>
                <a:spcPct val="0"/>
              </a:spcBef>
              <a:spcAft>
                <a:spcPct val="0"/>
              </a:spcAft>
            </a:pPr>
            <a:r>
              <a:rPr lang="zh-CN" altLang="en-US" sz="3200" b="1">
                <a:solidFill>
                  <a:srgbClr val="C00000"/>
                </a:solidFill>
                <a:highlight>
                  <a:srgbClr val="FFFF00"/>
                </a:highlight>
                <a:latin typeface="+mj-ea"/>
                <a:cs typeface="宋体" panose="02010600030101010101" pitchFamily="2" charset="-122"/>
                <a:sym typeface="+mn-ea"/>
              </a:rPr>
              <a:t>标志着</a:t>
            </a:r>
            <a:r>
              <a:rPr lang="zh-CN" altLang="en-US" sz="2800" b="1">
                <a:latin typeface="+mj-ea"/>
                <a:cs typeface="宋体" panose="02010600030101010101" pitchFamily="2" charset="-122"/>
                <a:sym typeface="+mn-ea"/>
              </a:rPr>
              <a:t>我国实现了从新民主主义到社会主义的转变，进入了</a:t>
            </a:r>
            <a:r>
              <a:rPr lang="zh-CN" altLang="en-US" sz="2800" b="1">
                <a:solidFill>
                  <a:srgbClr val="C00000"/>
                </a:solidFill>
                <a:highlight>
                  <a:srgbClr val="FFFF00"/>
                </a:highlight>
                <a:latin typeface="+mj-ea"/>
                <a:cs typeface="宋体" panose="02010600030101010101" pitchFamily="2" charset="-122"/>
                <a:sym typeface="+mn-ea"/>
              </a:rPr>
              <a:t>社会主义社会</a:t>
            </a:r>
            <a:r>
              <a:rPr lang="zh-CN" altLang="en-US" sz="2800" b="1">
                <a:latin typeface="+mj-ea"/>
                <a:cs typeface="宋体" panose="02010600030101010101" pitchFamily="2" charset="-122"/>
                <a:sym typeface="+mn-ea"/>
              </a:rPr>
              <a:t>。</a:t>
            </a:r>
            <a:endParaRPr lang="zh-CN" altLang="en-US" sz="2800" b="1">
              <a:latin typeface="+mj-ea"/>
              <a:cs typeface="宋体" panose="02010600030101010101" pitchFamily="2" charset="-122"/>
              <a:sym typeface="+mn-ea"/>
            </a:endParaRPr>
          </a:p>
        </p:txBody>
      </p:sp>
      <p:sp>
        <p:nvSpPr>
          <p:cNvPr id="7" name="TextBox 14"/>
          <p:cNvSpPr txBox="1"/>
          <p:nvPr>
            <p:custDataLst>
              <p:tags r:id="rId7"/>
            </p:custDataLst>
          </p:nvPr>
        </p:nvSpPr>
        <p:spPr>
          <a:xfrm>
            <a:off x="4615180" y="2380615"/>
            <a:ext cx="1200150" cy="951865"/>
          </a:xfrm>
          <a:prstGeom prst="rect">
            <a:avLst/>
          </a:prstGeom>
          <a:noFill/>
        </p:spPr>
        <p:txBody>
          <a:bodyPr wrap="square" lIns="91406" tIns="45718" rIns="91406" bIns="45718" rtlCol="0">
            <a:spAutoFit/>
            <a:scene3d>
              <a:camera prst="orthographicFront"/>
              <a:lightRig rig="threePt" dir="t"/>
            </a:scene3d>
          </a:bodyPr>
          <a:lstStyle/>
          <a:p>
            <a:pPr algn="ctr" defTabSz="913765"/>
            <a:r>
              <a:rPr lang="zh-CN" altLang="en-US" sz="2800" b="1">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mn-ea"/>
                <a:sym typeface="+mn-lt"/>
              </a:rPr>
              <a:t>社会面貌</a:t>
            </a:r>
            <a:endParaRPr lang="zh-CN" altLang="en-US" sz="2800" b="1">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mn-ea"/>
              <a:sym typeface="+mn-lt"/>
            </a:endParaRPr>
          </a:p>
        </p:txBody>
      </p:sp>
      <p:sp>
        <p:nvSpPr>
          <p:cNvPr id="8" name="TextBox 15"/>
          <p:cNvSpPr txBox="1"/>
          <p:nvPr>
            <p:custDataLst>
              <p:tags r:id="rId8"/>
            </p:custDataLst>
          </p:nvPr>
        </p:nvSpPr>
        <p:spPr>
          <a:xfrm>
            <a:off x="3299460" y="3284220"/>
            <a:ext cx="905510" cy="951865"/>
          </a:xfrm>
          <a:prstGeom prst="rect">
            <a:avLst/>
          </a:prstGeom>
          <a:noFill/>
        </p:spPr>
        <p:txBody>
          <a:bodyPr wrap="square" lIns="91406" tIns="45718" rIns="91406" bIns="45718" rtlCol="0">
            <a:spAutoFit/>
            <a:scene3d>
              <a:camera prst="orthographicFront"/>
              <a:lightRig rig="threePt" dir="t"/>
            </a:scene3d>
          </a:bodyPr>
          <a:lstStyle/>
          <a:p>
            <a:pPr algn="ctr" defTabSz="913765"/>
            <a:r>
              <a:rPr lang="zh-CN" altLang="en-US" sz="2800" b="1">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mn-ea"/>
                <a:sym typeface="+mn-lt"/>
              </a:rPr>
              <a:t>社会制度</a:t>
            </a:r>
            <a:endParaRPr lang="zh-CN" altLang="en-US" sz="2800" b="1">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mn-ea"/>
              <a:sym typeface="+mn-lt"/>
            </a:endParaRPr>
          </a:p>
        </p:txBody>
      </p:sp>
      <p:sp>
        <p:nvSpPr>
          <p:cNvPr id="9" name="TextBox 16"/>
          <p:cNvSpPr txBox="1"/>
          <p:nvPr>
            <p:custDataLst>
              <p:tags r:id="rId9"/>
            </p:custDataLst>
          </p:nvPr>
        </p:nvSpPr>
        <p:spPr>
          <a:xfrm>
            <a:off x="5172075" y="4387850"/>
            <a:ext cx="1102995" cy="951865"/>
          </a:xfrm>
          <a:prstGeom prst="rect">
            <a:avLst/>
          </a:prstGeom>
          <a:noFill/>
        </p:spPr>
        <p:txBody>
          <a:bodyPr wrap="square" lIns="91406" tIns="45718" rIns="91406" bIns="45718" rtlCol="0">
            <a:spAutoFit/>
          </a:bodyPr>
          <a:lstStyle/>
          <a:p>
            <a:pPr algn="ctr" defTabSz="913765"/>
            <a:r>
              <a:rPr lang="zh-CN" altLang="en-US" sz="2800" b="1">
                <a:solidFill>
                  <a:schemeClr val="tx1"/>
                </a:solidFill>
                <a:effectLst>
                  <a:outerShdw blurRad="38100" dist="19050" dir="2700000" algn="tl" rotWithShape="0">
                    <a:schemeClr val="dk1">
                      <a:alpha val="40000"/>
                    </a:schemeClr>
                  </a:outerShdw>
                </a:effectLst>
                <a:cs typeface="+mn-ea"/>
                <a:sym typeface="+mn-lt"/>
              </a:rPr>
              <a:t>社会性质</a:t>
            </a:r>
            <a:endParaRPr lang="zh-CN" altLang="en-US" sz="2800" b="1">
              <a:solidFill>
                <a:schemeClr val="tx1"/>
              </a:solidFill>
              <a:effectLst>
                <a:outerShdw blurRad="38100" dist="19050" dir="2700000" algn="tl" rotWithShape="0">
                  <a:schemeClr val="dk1">
                    <a:alpha val="40000"/>
                  </a:schemeClr>
                </a:outerShdw>
              </a:effectLst>
              <a:cs typeface="+mn-ea"/>
              <a:sym typeface="+mn-lt"/>
            </a:endParaRPr>
          </a:p>
        </p:txBody>
      </p:sp>
      <p:sp>
        <p:nvSpPr>
          <p:cNvPr id="10" name="箭头2"/>
          <p:cNvSpPr/>
          <p:nvPr>
            <p:custDataLst>
              <p:tags r:id="rId10"/>
            </p:custDataLst>
          </p:nvPr>
        </p:nvSpPr>
        <p:spPr>
          <a:xfrm flipH="1">
            <a:off x="4493895" y="2076450"/>
            <a:ext cx="1969770" cy="1508125"/>
          </a:xfrm>
          <a:prstGeom prst="leftCircularArrow">
            <a:avLst>
              <a:gd name="adj1" fmla="val 6452"/>
              <a:gd name="adj2" fmla="val 429999"/>
              <a:gd name="adj3" fmla="val 10489124"/>
              <a:gd name="adj4" fmla="val 14837806"/>
              <a:gd name="adj5" fmla="val 7527"/>
            </a:avLst>
          </a:prstGeom>
          <a:solidFill>
            <a:schemeClr val="accent1"/>
          </a:solidFill>
          <a:ln w="25400" cap="flat" cmpd="sng" algn="ctr">
            <a:noFill/>
            <a:prstDash val="solid"/>
          </a:ln>
          <a:effectLst>
            <a:outerShdw blurRad="50800" dist="38100" algn="l" rotWithShape="0">
              <a:prstClr val="black">
                <a:alpha val="40000"/>
              </a:prstClr>
            </a:outerShdw>
          </a:effectLst>
        </p:spPr>
        <p:txBody>
          <a:bodyPr lIns="91406" tIns="45718" rIns="91406" bIns="45718"/>
          <a:lstStyle/>
          <a:p>
            <a:pPr defTabSz="913765"/>
            <a:endParaRPr lang="zh-CN" altLang="en-US" sz="2400">
              <a:solidFill>
                <a:prstClr val="black"/>
              </a:solidFill>
              <a:cs typeface="+mn-ea"/>
              <a:sym typeface="+mn-lt"/>
            </a:endParaRPr>
          </a:p>
        </p:txBody>
      </p:sp>
      <p:sp>
        <p:nvSpPr>
          <p:cNvPr id="13" name="文本框 12"/>
          <p:cNvSpPr txBox="1"/>
          <p:nvPr>
            <p:custDataLst>
              <p:tags r:id="rId11"/>
            </p:custDataLst>
          </p:nvPr>
        </p:nvSpPr>
        <p:spPr>
          <a:xfrm>
            <a:off x="246180" y="2830512"/>
            <a:ext cx="2766695" cy="2903167"/>
          </a:xfrm>
          <a:prstGeom prst="rect">
            <a:avLst/>
          </a:prstGeom>
          <a:noFill/>
          <a:ln>
            <a:solidFill>
              <a:srgbClr val="00B050"/>
            </a:solidFill>
          </a:ln>
        </p:spPr>
        <p:txBody>
          <a:bodyPr wrap="square" rtlCol="0" anchor="t">
            <a:spAutoFit/>
          </a:bodyPr>
          <a:lstStyle/>
          <a:p>
            <a:pPr>
              <a:lnSpc>
                <a:spcPct val="110000"/>
              </a:lnSpc>
            </a:pPr>
            <a:r>
              <a:rPr lang="zh-CN" altLang="zh-CN" sz="2800">
                <a:latin typeface="+mn-ea"/>
                <a:sym typeface="+mn-ea"/>
              </a:rPr>
              <a:t>在中国建立起</a:t>
            </a:r>
            <a:r>
              <a:rPr lang="zh-CN" altLang="zh-CN" sz="2800" b="1">
                <a:solidFill>
                  <a:srgbClr val="FF0000"/>
                </a:solidFill>
                <a:latin typeface="+mn-ea"/>
                <a:sym typeface="+mn-ea"/>
              </a:rPr>
              <a:t>社会主义制度</a:t>
            </a:r>
            <a:r>
              <a:rPr lang="zh-CN" altLang="zh-CN" sz="2800">
                <a:latin typeface="+mn-ea"/>
                <a:sym typeface="+mn-ea"/>
              </a:rPr>
              <a:t>，实现了中华民族有史以来</a:t>
            </a:r>
            <a:r>
              <a:rPr lang="zh-CN" altLang="zh-CN" sz="2800" b="1" u="sng">
                <a:highlight>
                  <a:srgbClr val="FFFF00"/>
                </a:highlight>
                <a:latin typeface="+mn-ea"/>
                <a:sym typeface="+mn-ea"/>
              </a:rPr>
              <a:t>最为广泛而深刻的社会变革</a:t>
            </a:r>
            <a:r>
              <a:rPr lang="zh-CN" altLang="zh-CN" sz="2800" u="sng">
                <a:highlight>
                  <a:srgbClr val="FFFF00"/>
                </a:highlight>
                <a:latin typeface="+mn-ea"/>
                <a:sym typeface="+mn-ea"/>
              </a:rPr>
              <a:t>。</a:t>
            </a:r>
            <a:endParaRPr lang="zh-CN" altLang="zh-CN" sz="2800" u="sng">
              <a:highlight>
                <a:srgbClr val="FFFF00"/>
              </a:highlight>
              <a:latin typeface="+mn-ea"/>
              <a:ea typeface="+mn-ea"/>
            </a:endParaRPr>
          </a:p>
        </p:txBody>
      </p:sp>
      <p:sp>
        <p:nvSpPr>
          <p:cNvPr id="17" name="文本框 16"/>
          <p:cNvSpPr txBox="1"/>
          <p:nvPr>
            <p:custDataLst>
              <p:tags r:id="rId12"/>
            </p:custDataLst>
          </p:nvPr>
        </p:nvSpPr>
        <p:spPr>
          <a:xfrm>
            <a:off x="418147" y="138129"/>
            <a:ext cx="10937692" cy="645160"/>
          </a:xfrm>
          <a:prstGeom prst="rect">
            <a:avLst/>
          </a:prstGeom>
          <a:noFill/>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 typeface="Arial" panose="020B0604020202020204" pitchFamily="34" charset="0"/>
              <a:buNone/>
              <a:defRPr/>
            </a:pPr>
            <a:r>
              <a:rPr kumimoji="0" lang="zh-CN" altLang="en-US" sz="3000" b="1"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mn-cs"/>
              </a:rPr>
              <a:t>5. 改造的</a:t>
            </a:r>
            <a:r>
              <a:rPr kumimoji="0" lang="zh-CN" altLang="en-US" sz="3000" b="1"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mn-cs"/>
              </a:rPr>
              <a:t>意义</a:t>
            </a:r>
            <a:endParaRPr kumimoji="0" lang="zh-CN" altLang="en-US" sz="3000" b="1"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par>
                                <p:cTn id="31" presetID="8" presetClass="emph" presetSubtype="0" repeatCount="4000" fill="hold" grpId="1" nodeType="withEffect">
                                  <p:stCondLst>
                                    <p:cond delay="0"/>
                                  </p:stCondLst>
                                  <p:childTnLst>
                                    <p:animRot by="-21600000">
                                      <p:cBhvr>
                                        <p:cTn id="32" dur="1250" fill="hold"/>
                                        <p:tgtEl>
                                          <p:spTgt spid="3"/>
                                        </p:tgtEl>
                                        <p:attrNameLst>
                                          <p:attrName>r</p:attrName>
                                        </p:attrNameLst>
                                      </p:cBhvr>
                                    </p:animRot>
                                  </p:childTnLst>
                                </p:cTn>
                              </p:par>
                              <p:par>
                                <p:cTn id="33" presetID="41" presetClass="entr" presetSubtype="0" fill="hold" grpId="0" nodeType="withEffect">
                                  <p:stCondLst>
                                    <p:cond delay="1500"/>
                                  </p:stCondLst>
                                  <p:iterate type="lt">
                                    <p:tmPct val="10000"/>
                                  </p:iterate>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5"/>
                                        </p:tgtEl>
                                        <p:attrNameLst>
                                          <p:attrName>ppt_y</p:attrName>
                                        </p:attrNameLst>
                                      </p:cBhvr>
                                      <p:tavLst>
                                        <p:tav tm="0">
                                          <p:val>
                                            <p:strVal val="#ppt_y"/>
                                          </p:val>
                                        </p:tav>
                                        <p:tav tm="100000">
                                          <p:val>
                                            <p:strVal val="#ppt_y"/>
                                          </p:val>
                                        </p:tav>
                                      </p:tavLst>
                                    </p:anim>
                                    <p:anim calcmode="lin" valueType="num">
                                      <p:cBhvr>
                                        <p:cTn id="3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5"/>
                                        </p:tgtEl>
                                      </p:cBhvr>
                                    </p:animEffect>
                                  </p:childTnLst>
                                </p:cTn>
                              </p:par>
                              <p:par>
                                <p:cTn id="40" presetID="41" presetClass="entr" presetSubtype="0" fill="hold" grpId="0" nodeType="withEffect">
                                  <p:stCondLst>
                                    <p:cond delay="3000"/>
                                  </p:stCondLst>
                                  <p:iterate type="lt">
                                    <p:tmPct val="10000"/>
                                  </p:iterate>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6"/>
                                        </p:tgtEl>
                                        <p:attrNameLst>
                                          <p:attrName>ppt_y</p:attrName>
                                        </p:attrNameLst>
                                      </p:cBhvr>
                                      <p:tavLst>
                                        <p:tav tm="0">
                                          <p:val>
                                            <p:strVal val="#ppt_y"/>
                                          </p:val>
                                        </p:tav>
                                        <p:tav tm="100000">
                                          <p:val>
                                            <p:strVal val="#ppt_y"/>
                                          </p:val>
                                        </p:tav>
                                      </p:tavLst>
                                    </p:anim>
                                    <p:anim calcmode="lin" valueType="num">
                                      <p:cBhvr>
                                        <p:cTn id="44"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6"/>
                                        </p:tgtEl>
                                      </p:cBhvr>
                                    </p:animEffect>
                                  </p:childTnLst>
                                </p:cTn>
                              </p:par>
                            </p:childTnLst>
                          </p:cTn>
                        </p:par>
                        <p:par>
                          <p:cTn id="47" fill="hold">
                            <p:stCondLst>
                              <p:cond delay="6099"/>
                            </p:stCondLst>
                            <p:childTnLst>
                              <p:par>
                                <p:cTn id="48" presetID="10" presetClass="entr" presetSubtype="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par>
                                <p:cTn id="51" presetID="8" presetClass="emph" presetSubtype="0" repeatCount="4000" fill="hold" grpId="1" nodeType="withEffect">
                                  <p:stCondLst>
                                    <p:cond delay="0"/>
                                  </p:stCondLst>
                                  <p:childTnLst>
                                    <p:animRot by="-21600000">
                                      <p:cBhvr>
                                        <p:cTn id="52" dur="1250" fill="hold"/>
                                        <p:tgtEl>
                                          <p:spTgt spid="14"/>
                                        </p:tgtEl>
                                        <p:attrNameLst>
                                          <p:attrName>r</p:attrName>
                                        </p:attrNameLst>
                                      </p:cBhvr>
                                    </p:animRot>
                                  </p:childTnLst>
                                </p:cTn>
                              </p:par>
                            </p:childTnLst>
                          </p:cTn>
                        </p:par>
                        <p:par>
                          <p:cTn id="53" fill="hold">
                            <p:stCondLst>
                              <p:cond delay="6599"/>
                            </p:stCondLst>
                            <p:childTnLst>
                              <p:par>
                                <p:cTn id="54" presetID="10" presetClass="entr" presetSubtype="0"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cTn>
                              </p:par>
                              <p:par>
                                <p:cTn id="57" presetID="8" presetClass="emph" presetSubtype="0" repeatCount="4000" fill="hold" grpId="1" nodeType="withEffect">
                                  <p:stCondLst>
                                    <p:cond delay="0"/>
                                  </p:stCondLst>
                                  <p:childTnLst>
                                    <p:animRot by="-21600000">
                                      <p:cBhvr>
                                        <p:cTn id="58" dur="125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4" grpId="0" animBg="1"/>
      <p:bldP spid="14" grpId="1" animBg="1"/>
      <p:bldP spid="3" grpId="0" animBg="1"/>
      <p:bldP spid="3" grpId="1" animBg="1"/>
      <p:bldP spid="5" grpId="0" animBg="1"/>
      <p:bldP spid="6" grpId="0" animBg="1"/>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6177516" y="2959734"/>
            <a:ext cx="5820174" cy="1771753"/>
          </a:xfrm>
          <a:prstGeom prst="rect">
            <a:avLst/>
          </a:prstGeom>
          <a:noFill/>
        </p:spPr>
        <p:txBody>
          <a:bodyPr wrap="square" rtlCol="0">
            <a:noAutofit/>
          </a:bodyPr>
          <a:lstStyle/>
          <a:p>
            <a:pPr indent="0" algn="ctr" fontAlgn="base">
              <a:lnSpc>
                <a:spcPts val="7020"/>
              </a:lnSpc>
              <a:spcBef>
                <a:spcPct val="0"/>
              </a:spcBef>
              <a:spcAft>
                <a:spcPct val="0"/>
              </a:spcAft>
              <a:buFont typeface="Arial" panose="020B0604020202020204" pitchFamily="34" charset="0"/>
              <a:buNone/>
            </a:pPr>
            <a:r>
              <a:rPr lang="zh-CN" altLang="en-US" sz="5400" b="1">
                <a:solidFill>
                  <a:srgbClr val="B7472A"/>
                </a:solidFill>
                <a:latin typeface="微软雅黑" panose="020B0503020204020204" charset="-122"/>
                <a:sym typeface="+mn-ea"/>
              </a:rPr>
              <a:t>正道：</a:t>
            </a:r>
            <a:endParaRPr lang="en-US" altLang="zh-CN" sz="5400" b="1">
              <a:solidFill>
                <a:srgbClr val="B7472A"/>
              </a:solidFill>
              <a:latin typeface="微软雅黑" panose="020B0503020204020204" charset="-122"/>
              <a:sym typeface="+mn-ea"/>
            </a:endParaRPr>
          </a:p>
          <a:p>
            <a:pPr indent="0" algn="ctr" fontAlgn="base">
              <a:lnSpc>
                <a:spcPts val="7020"/>
              </a:lnSpc>
              <a:spcBef>
                <a:spcPct val="0"/>
              </a:spcBef>
              <a:spcAft>
                <a:spcPct val="0"/>
              </a:spcAft>
              <a:buFont typeface="Arial" panose="020B0604020202020204" pitchFamily="34" charset="0"/>
              <a:buNone/>
            </a:pPr>
            <a:r>
              <a:rPr lang="zh-CN" altLang="en-US" sz="4400" b="1">
                <a:latin typeface="微软雅黑" panose="020B0503020204020204" charset="-122"/>
                <a:sym typeface="+mn-ea"/>
              </a:rPr>
              <a:t>在艰辛探索中前进</a:t>
            </a:r>
            <a:endParaRPr lang="zh-CN" altLang="en-US" sz="4400" b="1">
              <a:solidFill>
                <a:srgbClr val="000000"/>
              </a:solidFill>
              <a:latin typeface="微软雅黑" panose="020B0503020204020204" charset="-122"/>
              <a:sym typeface="+mn-ea"/>
            </a:endParaRPr>
          </a:p>
        </p:txBody>
      </p:sp>
      <p:sp>
        <p:nvSpPr>
          <p:cNvPr id="4" name="文本框 3"/>
          <p:cNvSpPr txBox="1"/>
          <p:nvPr>
            <p:custDataLst>
              <p:tags r:id="rId2"/>
            </p:custDataLst>
          </p:nvPr>
        </p:nvSpPr>
        <p:spPr>
          <a:xfrm>
            <a:off x="6412375" y="1623634"/>
            <a:ext cx="5382227" cy="1200329"/>
          </a:xfrm>
          <a:prstGeom prst="rect">
            <a:avLst/>
          </a:prstGeom>
          <a:noFill/>
          <a:effectLst/>
        </p:spPr>
        <p:txBody>
          <a:bodyPr wrap="square" rtlCol="0">
            <a:spAutoFit/>
          </a:bodyPr>
          <a:lstStyle/>
          <a:p>
            <a:pPr algn="ctr"/>
            <a:r>
              <a:rPr lang="zh-CN" altLang="en-US" sz="7200" b="1">
                <a:solidFill>
                  <a:schemeClr val="accent5">
                    <a:lumMod val="50000"/>
                  </a:schemeClr>
                </a:solidFill>
                <a:latin typeface="微软雅黑" panose="020B0503020204020204" charset="-122"/>
                <a:ea typeface="微软雅黑" panose="020B0503020204020204" charset="-122"/>
              </a:rPr>
              <a:t>子议题二</a:t>
            </a:r>
            <a:endParaRPr lang="en-US" altLang="zh-CN" sz="7200" b="1">
              <a:solidFill>
                <a:schemeClr val="accent5">
                  <a:lumMod val="50000"/>
                </a:schemeClr>
              </a:solidFill>
              <a:latin typeface="微软雅黑" panose="020B0503020204020204" charset="-122"/>
              <a:ea typeface="微软雅黑" panose="020B0503020204020204" charset="-122"/>
            </a:endParaRPr>
          </a:p>
        </p:txBody>
      </p:sp>
      <p:pic>
        <p:nvPicPr>
          <p:cNvPr id="7" name="图片 6"/>
          <p:cNvPicPr/>
          <p:nvPr>
            <p:custDataLst>
              <p:tags r:id="rId3"/>
            </p:custDataLst>
          </p:nvPr>
        </p:nvPicPr>
        <p:blipFill>
          <a:blip r:embed="rId4"/>
          <a:stretch>
            <a:fillRect/>
          </a:stretch>
        </p:blipFill>
        <p:spPr>
          <a:xfrm>
            <a:off x="94615" y="81280"/>
            <a:ext cx="6002020" cy="6709410"/>
          </a:xfrm>
          <a:prstGeom prst="rect">
            <a:avLst/>
          </a:prstGeom>
        </p:spPr>
      </p:pic>
      <p:pic>
        <p:nvPicPr>
          <p:cNvPr id="2" name="图片 1"/>
          <p:cNvPicPr>
            <a:picLocks noChangeAspect="1"/>
          </p:cNvPicPr>
          <p:nvPr>
            <p:custDataLst>
              <p:tags r:id="rId5"/>
            </p:custDataLst>
          </p:nvPr>
        </p:nvPicPr>
        <p:blipFill>
          <a:blip r:embed="rId6"/>
          <a:stretch>
            <a:fillRect/>
          </a:stretch>
        </p:blipFill>
        <p:spPr>
          <a:xfrm>
            <a:off x="0" y="3612877"/>
            <a:ext cx="6095999" cy="3466466"/>
          </a:xfrm>
          <a:prstGeom prst="rect">
            <a:avLst/>
          </a:prstGeom>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1376045" y="627380"/>
            <a:ext cx="8494395" cy="490855"/>
          </a:xfrm>
          <a:prstGeom prst="rect">
            <a:avLst/>
          </a:prstGeom>
          <a:noFill/>
        </p:spPr>
        <p:txBody>
          <a:bodyPr wrap="square">
            <a:noAutofit/>
          </a:bodyPr>
          <a:lstStyle/>
          <a:p>
            <a:pPr indent="266700">
              <a:lnSpc>
                <a:spcPts val="1200"/>
              </a:lnSpc>
            </a:pPr>
            <a:r>
              <a:rPr lang="zh-CN" altLang="en-US" sz="3000" b="1">
                <a:solidFill>
                  <a:srgbClr val="C00000"/>
                </a:solidFill>
                <a:latin typeface="微软雅黑" panose="020B0503020204020204" charset="-122"/>
                <a:ea typeface="微软雅黑" panose="020B0503020204020204" charset="-122"/>
              </a:rPr>
              <a:t>议学情境二：</a:t>
            </a:r>
            <a:r>
              <a:rPr lang="zh-CN" altLang="zh-CN" sz="3000" b="1">
                <a:solidFill>
                  <a:srgbClr val="C00000"/>
                </a:solidFill>
                <a:latin typeface="微软雅黑" panose="020B0503020204020204" charset="-122"/>
                <a:ea typeface="微软雅黑" panose="020B0503020204020204" charset="-122"/>
              </a:rPr>
              <a:t> </a:t>
            </a:r>
            <a:endParaRPr lang="zh-CN" altLang="zh-CN" sz="3000" b="1">
              <a:solidFill>
                <a:srgbClr val="C00000"/>
              </a:solidFill>
              <a:latin typeface="微软雅黑" panose="020B0503020204020204" charset="-122"/>
              <a:ea typeface="微软雅黑" panose="020B0503020204020204" charset="-122"/>
            </a:endParaRPr>
          </a:p>
        </p:txBody>
      </p:sp>
      <p:pic>
        <p:nvPicPr>
          <p:cNvPr id="3" name="党的八大">
            <a:hlinkClick r:id="" action="ppaction://media"/>
          </p:cNvPr>
          <p:cNvPicPr>
            <a:picLocks noChangeAspect="1"/>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3058160" y="1031240"/>
            <a:ext cx="7004050" cy="3475990"/>
          </a:xfrm>
          <a:prstGeom prst="rect">
            <a:avLst/>
          </a:prstGeom>
        </p:spPr>
      </p:pic>
      <p:sp>
        <p:nvSpPr>
          <p:cNvPr id="4" name="文本框 3"/>
          <p:cNvSpPr txBox="1"/>
          <p:nvPr>
            <p:custDataLst>
              <p:tags r:id="rId6"/>
            </p:custDataLst>
          </p:nvPr>
        </p:nvSpPr>
        <p:spPr>
          <a:xfrm>
            <a:off x="775970" y="4621487"/>
            <a:ext cx="10982960" cy="2091690"/>
          </a:xfrm>
          <a:prstGeom prst="rect">
            <a:avLst/>
          </a:prstGeom>
          <a:solidFill>
            <a:schemeClr val="bg1">
              <a:lumMod val="95000"/>
            </a:schemeClr>
          </a:solidFill>
          <a:ln w="28575" cmpd="sng">
            <a:solidFill>
              <a:schemeClr val="accent1">
                <a:shade val="50000"/>
              </a:schemeClr>
            </a:solidFill>
            <a:prstDash val="solid"/>
          </a:ln>
        </p:spPr>
        <p:style>
          <a:lnRef idx="3">
            <a:schemeClr val="lt1"/>
          </a:lnRef>
          <a:fillRef idx="1">
            <a:schemeClr val="accent1"/>
          </a:fillRef>
          <a:effectRef idx="1">
            <a:schemeClr val="accent1"/>
          </a:effectRef>
          <a:fontRef idx="minor">
            <a:schemeClr val="lt1"/>
          </a:fontRef>
        </p:style>
        <p:txBody>
          <a:bodyPr wrap="square" rtlCol="0">
            <a:spAutoFit/>
          </a:bodyPr>
          <a:p>
            <a:pPr indent="0" algn="just" fontAlgn="base">
              <a:lnSpc>
                <a:spcPct val="130000"/>
              </a:lnSpc>
              <a:spcBef>
                <a:spcPts val="0"/>
              </a:spcBef>
              <a:spcAft>
                <a:spcPct val="0"/>
              </a:spcAft>
            </a:pPr>
            <a:r>
              <a:rPr lang="zh-CN" altLang="en-US" sz="2000" b="1">
                <a:solidFill>
                  <a:srgbClr val="FF0000"/>
                </a:solidFill>
                <a:latin typeface="微软雅黑" panose="020B0503020204020204" charset="-122"/>
                <a:ea typeface="微软雅黑" panose="020B0503020204020204" charset="-122"/>
                <a:cs typeface="微软雅黑" panose="020B0503020204020204" charset="-122"/>
                <a:sym typeface="+mn-ea"/>
              </a:rPr>
              <a:t>议学任务二：结合视频和教材思考，并交流分享。</a:t>
            </a:r>
            <a:endParaRPr lang="zh-CN" altLang="en-US" sz="2000" b="1">
              <a:solidFill>
                <a:schemeClr val="accent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Open Sans Light" panose="020B0306030504020204" pitchFamily="34" charset="0"/>
              <a:sym typeface="+mn-ea"/>
            </a:endParaRPr>
          </a:p>
          <a:p>
            <a:pPr indent="0" algn="just" fontAlgn="base">
              <a:lnSpc>
                <a:spcPct val="130000"/>
              </a:lnSpc>
              <a:spcBef>
                <a:spcPts val="0"/>
              </a:spcBef>
              <a:spcAft>
                <a:spcPct val="0"/>
              </a:spcAft>
            </a:pPr>
            <a:r>
              <a:rPr lang="zh-CN" altLang="en-US" sz="2000">
                <a:solidFill>
                  <a:schemeClr val="tx1"/>
                </a:solidFill>
                <a:latin typeface="Arial" panose="020B0604020202020204" pitchFamily="34" charset="0"/>
                <a:ea typeface="微软雅黑" panose="020B0503020204020204" charset="-122"/>
                <a:sym typeface="+mn-ea"/>
              </a:rPr>
              <a:t>1.谈谈社会主义基本制度确立后，我国面临的崭新历史课题是什么？毛主席指出，对这个课题提出的指导思想和方针是什么？</a:t>
            </a:r>
            <a:endParaRPr lang="zh-CN" altLang="en-US" sz="2000">
              <a:solidFill>
                <a:schemeClr val="tx1"/>
              </a:solidFill>
              <a:latin typeface="Arial" panose="020B0604020202020204" pitchFamily="34" charset="0"/>
              <a:ea typeface="微软雅黑" panose="020B0503020204020204" charset="-122"/>
              <a:sym typeface="+mn-ea"/>
            </a:endParaRPr>
          </a:p>
          <a:p>
            <a:pPr indent="0" algn="just" fontAlgn="base">
              <a:lnSpc>
                <a:spcPct val="130000"/>
              </a:lnSpc>
              <a:spcBef>
                <a:spcPts val="0"/>
              </a:spcBef>
              <a:spcAft>
                <a:spcPct val="0"/>
              </a:spcAft>
            </a:pPr>
            <a:r>
              <a:rPr lang="zh-CN" altLang="en-US" sz="2000">
                <a:solidFill>
                  <a:schemeClr val="tx1"/>
                </a:solidFill>
                <a:latin typeface="Arial" panose="020B0604020202020204" pitchFamily="34" charset="0"/>
                <a:ea typeface="微软雅黑" panose="020B0503020204020204" charset="-122"/>
                <a:sym typeface="+mn-ea"/>
              </a:rPr>
              <a:t>2.</a:t>
            </a:r>
            <a:r>
              <a:rPr lang="zh-CN" altLang="en-US" sz="2000">
                <a:solidFill>
                  <a:schemeClr val="tx1"/>
                </a:solidFill>
                <a:latin typeface="Arial" panose="020B0604020202020204" pitchFamily="34" charset="0"/>
                <a:ea typeface="微软雅黑" panose="020B0503020204020204" charset="-122"/>
              </a:rPr>
              <a:t>归纳中共</a:t>
            </a:r>
            <a:r>
              <a:rPr lang="zh-CN" altLang="en-US" sz="2000">
                <a:solidFill>
                  <a:schemeClr val="tx1"/>
                </a:solidFill>
                <a:latin typeface="Arial" panose="020B0604020202020204" pitchFamily="34" charset="0"/>
                <a:ea typeface="微软雅黑" panose="020B0503020204020204" charset="-122"/>
                <a:sym typeface="+mn-ea"/>
              </a:rPr>
              <a:t>八大的召开对社会主义建设最重要的贡献是什么？</a:t>
            </a:r>
            <a:endParaRPr lang="zh-CN" altLang="en-US" sz="2000">
              <a:solidFill>
                <a:schemeClr val="tx1"/>
              </a:solidFill>
              <a:latin typeface="Arial" panose="020B0604020202020204" pitchFamily="34" charset="0"/>
              <a:ea typeface="微软雅黑" panose="020B0503020204020204" charset="-122"/>
              <a:sym typeface="+mn-ea"/>
            </a:endParaRPr>
          </a:p>
          <a:p>
            <a:pPr indent="0" algn="just" fontAlgn="base">
              <a:lnSpc>
                <a:spcPct val="130000"/>
              </a:lnSpc>
              <a:spcBef>
                <a:spcPts val="0"/>
              </a:spcBef>
              <a:spcAft>
                <a:spcPct val="0"/>
              </a:spcAft>
            </a:pPr>
            <a:r>
              <a:rPr lang="zh-CN" altLang="en-US" sz="2000">
                <a:solidFill>
                  <a:schemeClr val="tx1"/>
                </a:solidFill>
                <a:latin typeface="Arial" panose="020B0604020202020204" pitchFamily="34" charset="0"/>
                <a:ea typeface="微软雅黑" panose="020B0503020204020204" charset="-122"/>
                <a:sym typeface="+mn-ea"/>
              </a:rPr>
              <a:t>3.我国社会主义建设的探索过程中，取得的成就和经历的曲折，分析这个阶段探索的历史意义。</a:t>
            </a:r>
            <a:endParaRPr lang="zh-CN" altLang="en-US" sz="2000">
              <a:solidFill>
                <a:schemeClr val="tx1"/>
              </a:solidFill>
              <a:latin typeface="Arial" panose="020B0604020202020204" pitchFamily="34" charset="0"/>
              <a:ea typeface="微软雅黑" panose="020B0503020204020204" charset="-122"/>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框 50"/>
          <p:cNvSpPr txBox="1"/>
          <p:nvPr/>
        </p:nvSpPr>
        <p:spPr>
          <a:xfrm>
            <a:off x="563880" y="254000"/>
            <a:ext cx="10746105" cy="583565"/>
          </a:xfrm>
          <a:prstGeom prst="rect">
            <a:avLst/>
          </a:prstGeom>
          <a:noFill/>
        </p:spPr>
        <p:txBody>
          <a:bodyPr wrap="square" rtlCol="0" anchor="t">
            <a:spAutoFit/>
          </a:bodyPr>
          <a:lstStyle/>
          <a:p>
            <a:pPr lvl="0" algn="l">
              <a:buClrTx/>
              <a:buSzTx/>
              <a:buFontTx/>
            </a:pPr>
            <a:r>
              <a:rPr lang="zh-CN" altLang="en-US" sz="3200" b="1" smtClean="0">
                <a:effectLst/>
                <a:latin typeface="微软雅黑" panose="020B0503020204020204" charset="-122"/>
                <a:ea typeface="微软雅黑" panose="020B0503020204020204" charset="-122"/>
                <a:cs typeface="微软雅黑" panose="020B0503020204020204" charset="-122"/>
                <a:sym typeface="+mn-ea"/>
              </a:rPr>
              <a:t>二、在艰辛探索中前进</a:t>
            </a:r>
            <a:endParaRPr lang="zh-CN" altLang="en-US" sz="3200" b="1" smtClean="0">
              <a:effectLst/>
              <a:latin typeface="微软雅黑" panose="020B0503020204020204" charset="-122"/>
              <a:ea typeface="微软雅黑" panose="020B0503020204020204" charset="-122"/>
              <a:cs typeface="微软雅黑" panose="020B0503020204020204" charset="-122"/>
              <a:sym typeface="+mn-ea"/>
            </a:endParaRPr>
          </a:p>
        </p:txBody>
      </p:sp>
      <p:sp>
        <p:nvSpPr>
          <p:cNvPr id="13" name="圆角矩形 1"/>
          <p:cNvSpPr/>
          <p:nvPr>
            <p:custDataLst>
              <p:tags r:id="rId1"/>
            </p:custDataLst>
          </p:nvPr>
        </p:nvSpPr>
        <p:spPr>
          <a:xfrm>
            <a:off x="514350" y="992188"/>
            <a:ext cx="3987800" cy="7381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zh-CN"/>
            </a:defPPr>
            <a:lvl1pPr marL="0" lvl="0"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Calibri" panose="020F05020202040A0204"/>
                <a:ea typeface="微软雅黑" panose="020B0503020204020204" charset="-122"/>
              </a:defRPr>
            </a:lvl1pPr>
            <a:lvl2pPr marL="457200" lvl="1"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Calibri" panose="020F05020202040A0204"/>
                <a:ea typeface="微软雅黑" panose="020B0503020204020204" charset="-122"/>
                <a:cs typeface="+mn-cs"/>
              </a:defRPr>
            </a:lvl2pPr>
            <a:lvl3pPr marL="914400" lvl="2"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Calibri" panose="020F05020202040A0204"/>
                <a:ea typeface="微软雅黑" panose="020B0503020204020204" charset="-122"/>
                <a:cs typeface="+mn-cs"/>
              </a:defRPr>
            </a:lvl3pPr>
            <a:lvl4pPr marL="1371600" lvl="3"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Calibri" panose="020F05020202040A0204"/>
                <a:ea typeface="微软雅黑" panose="020B0503020204020204" charset="-122"/>
                <a:cs typeface="+mn-cs"/>
              </a:defRPr>
            </a:lvl4pPr>
            <a:lvl5pPr marL="1828800" lvl="4" indent="0" algn="l" defTabSz="914400" rtl="0" eaLnBrk="1" fontAlgn="base" latinLnBrk="0" hangingPunct="1">
              <a:lnSpc>
                <a:spcPct val="100000"/>
              </a:lnSpc>
              <a:spcBef>
                <a:spcPct val="0"/>
              </a:spcBef>
              <a:spcAft>
                <a:spcPct val="0"/>
              </a:spcAft>
              <a:buClrTx/>
              <a:buSzTx/>
              <a:buFontTx/>
              <a:buNone/>
              <a:defRPr lang="zh-CN" altLang="en-US" sz="1800" kern="1200">
                <a:solidFill>
                  <a:schemeClr val="tx1"/>
                </a:solidFill>
                <a:latin typeface="Calibri" panose="020F05020202040A0204"/>
                <a:ea typeface="微软雅黑" panose="020B0503020204020204" charset="-122"/>
                <a:cs typeface="+mn-cs"/>
              </a:defRPr>
            </a:lvl5pPr>
          </a:lstStyle>
          <a:p>
            <a:pPr lvl="0"/>
            <a:r>
              <a:rPr lang="en-US" altLang="zh-CN" sz="3200" b="1" dirty="0">
                <a:solidFill>
                  <a:srgbClr val="FF0000"/>
                </a:solidFill>
                <a:latin typeface="宋体" panose="02010600030101010101" pitchFamily="2" charset="-122"/>
                <a:ea typeface="宋体" panose="02010600030101010101" pitchFamily="2" charset="-122"/>
                <a:cs typeface="楷体" panose="02010609060101010101" pitchFamily="49" charset="-122"/>
              </a:rPr>
              <a:t>1.</a:t>
            </a:r>
            <a:r>
              <a:rPr lang="zh-CN" altLang="en-US" sz="3200" b="1" dirty="0">
                <a:solidFill>
                  <a:srgbClr val="FF0000"/>
                </a:solidFill>
                <a:latin typeface="宋体" panose="02010600030101010101" pitchFamily="2" charset="-122"/>
                <a:ea typeface="宋体" panose="02010600030101010101" pitchFamily="2" charset="-122"/>
                <a:cs typeface="楷体" panose="02010609060101010101" pitchFamily="49" charset="-122"/>
              </a:rPr>
              <a:t>崭新的历史</a:t>
            </a:r>
            <a:r>
              <a:rPr lang="zh-CN" altLang="en-US" sz="3200" b="1" dirty="0" smtClean="0">
                <a:solidFill>
                  <a:srgbClr val="FF0000"/>
                </a:solidFill>
                <a:latin typeface="宋体" panose="02010600030101010101" pitchFamily="2" charset="-122"/>
                <a:ea typeface="宋体" panose="02010600030101010101" pitchFamily="2" charset="-122"/>
                <a:cs typeface="楷体" panose="02010609060101010101" pitchFamily="49" charset="-122"/>
              </a:rPr>
              <a:t>课题</a:t>
            </a:r>
            <a:endParaRPr lang="en-US" altLang="zh-CN" sz="3200" b="1" dirty="0">
              <a:solidFill>
                <a:srgbClr val="FF0000"/>
              </a:solidFill>
              <a:latin typeface="宋体" panose="02010600030101010101" pitchFamily="2" charset="-122"/>
              <a:ea typeface="宋体" panose="02010600030101010101" pitchFamily="2" charset="-122"/>
            </a:endParaRPr>
          </a:p>
        </p:txBody>
      </p:sp>
      <p:sp>
        <p:nvSpPr>
          <p:cNvPr id="14" name="文本框 8"/>
          <p:cNvSpPr/>
          <p:nvPr>
            <p:custDataLst>
              <p:tags r:id="rId2"/>
            </p:custDataLst>
          </p:nvPr>
        </p:nvSpPr>
        <p:spPr>
          <a:xfrm>
            <a:off x="514350" y="1670050"/>
            <a:ext cx="2410460" cy="581762"/>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5pPr>
          </a:lstStyle>
          <a:p>
            <a:pPr lvl="0">
              <a:lnSpc>
                <a:spcPct val="125000"/>
              </a:lnSpc>
            </a:pPr>
            <a:r>
              <a:rPr lang="zh-CN" altLang="zh-CN" sz="2800" dirty="0">
                <a:latin typeface="微软雅黑" panose="020B0503020204020204" charset="-122"/>
              </a:rPr>
              <a:t>（</a:t>
            </a:r>
            <a:r>
              <a:rPr lang="en-US" altLang="zh-CN" sz="2800" dirty="0">
                <a:latin typeface="微软雅黑" panose="020B0503020204020204" charset="-122"/>
              </a:rPr>
              <a:t>1</a:t>
            </a:r>
            <a:r>
              <a:rPr lang="zh-CN" altLang="zh-CN" sz="2800" dirty="0">
                <a:latin typeface="微软雅黑" panose="020B0503020204020204" charset="-122"/>
              </a:rPr>
              <a:t>）是什么：</a:t>
            </a:r>
            <a:endParaRPr lang="zh-CN" altLang="en-US" sz="2800" dirty="0">
              <a:latin typeface="微软雅黑" panose="020B0503020204020204" charset="-122"/>
            </a:endParaRPr>
          </a:p>
        </p:txBody>
      </p:sp>
      <p:sp>
        <p:nvSpPr>
          <p:cNvPr id="15" name="文本框 5"/>
          <p:cNvSpPr/>
          <p:nvPr>
            <p:custDataLst>
              <p:tags r:id="rId3"/>
            </p:custDataLst>
          </p:nvPr>
        </p:nvSpPr>
        <p:spPr>
          <a:xfrm>
            <a:off x="200025" y="2989263"/>
            <a:ext cx="4697413" cy="2244725"/>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5pPr>
          </a:lstStyle>
          <a:p>
            <a:pPr lvl="0" algn="ctr"/>
            <a:r>
              <a:rPr lang="zh-CN" altLang="en-US" sz="2800" dirty="0">
                <a:solidFill>
                  <a:srgbClr val="FF0000"/>
                </a:solidFill>
                <a:latin typeface="黑体" panose="02010609060101010101" charset="-122"/>
                <a:ea typeface="黑体" panose="02010609060101010101" charset="-122"/>
                <a:sym typeface="等线" panose="02010600030101010101" charset="-122"/>
              </a:rPr>
              <a:t>马</a:t>
            </a:r>
            <a:r>
              <a:rPr lang="zh-CN" altLang="en-US" sz="2800" dirty="0">
                <a:solidFill>
                  <a:srgbClr val="000000"/>
                </a:solidFill>
                <a:latin typeface="黑体" panose="02010609060101010101" charset="-122"/>
                <a:ea typeface="黑体" panose="02010609060101010101" charset="-122"/>
                <a:sym typeface="等线" panose="02010600030101010101" charset="-122"/>
              </a:rPr>
              <a:t>克思</a:t>
            </a:r>
            <a:r>
              <a:rPr lang="zh-CN" altLang="en-US" sz="2800" dirty="0">
                <a:solidFill>
                  <a:srgbClr val="FF0000"/>
                </a:solidFill>
                <a:latin typeface="黑体" panose="02010609060101010101" charset="-122"/>
                <a:ea typeface="黑体" panose="02010609060101010101" charset="-122"/>
                <a:sym typeface="等线" panose="02010600030101010101" charset="-122"/>
              </a:rPr>
              <a:t>列</a:t>
            </a:r>
            <a:r>
              <a:rPr lang="zh-CN" altLang="en-US" sz="2800" dirty="0">
                <a:solidFill>
                  <a:srgbClr val="000000"/>
                </a:solidFill>
                <a:latin typeface="黑体" panose="02010609060101010101" charset="-122"/>
                <a:ea typeface="黑体" panose="02010609060101010101" charset="-122"/>
                <a:sym typeface="等线" panose="02010600030101010101" charset="-122"/>
              </a:rPr>
              <a:t>宁基本原理</a:t>
            </a:r>
            <a:endParaRPr lang="zh-CN" altLang="en-US" sz="2800" dirty="0">
              <a:solidFill>
                <a:srgbClr val="000000"/>
              </a:solidFill>
              <a:latin typeface="黑体" panose="02010609060101010101" charset="-122"/>
              <a:ea typeface="黑体" panose="02010609060101010101" charset="-122"/>
              <a:sym typeface="等线" panose="02010600030101010101" charset="-122"/>
            </a:endParaRPr>
          </a:p>
          <a:p>
            <a:pPr lvl="0" algn="ctr"/>
            <a:r>
              <a:rPr lang="en-US" altLang="zh-CN" sz="2800" dirty="0">
                <a:solidFill>
                  <a:srgbClr val="000000"/>
                </a:solidFill>
                <a:latin typeface="黑体" panose="02010609060101010101" charset="-122"/>
                <a:ea typeface="黑体" panose="02010609060101010101" charset="-122"/>
                <a:sym typeface="等线" panose="02010600030101010101" charset="-122"/>
              </a:rPr>
              <a:t>+</a:t>
            </a:r>
            <a:endParaRPr lang="en-US" altLang="zh-CN" sz="2800" dirty="0">
              <a:solidFill>
                <a:srgbClr val="000000"/>
              </a:solidFill>
              <a:latin typeface="黑体" panose="02010609060101010101" charset="-122"/>
              <a:ea typeface="黑体" panose="02010609060101010101" charset="-122"/>
              <a:sym typeface="等线" panose="02010600030101010101" charset="-122"/>
            </a:endParaRPr>
          </a:p>
          <a:p>
            <a:pPr lvl="0" algn="ctr"/>
            <a:r>
              <a:rPr lang="zh-CN" altLang="en-US" sz="2800" dirty="0">
                <a:solidFill>
                  <a:srgbClr val="FF0000"/>
                </a:solidFill>
                <a:latin typeface="黑体" panose="02010609060101010101" charset="-122"/>
                <a:ea typeface="黑体" panose="02010609060101010101" charset="-122"/>
                <a:sym typeface="等线" panose="02010600030101010101" charset="-122"/>
              </a:rPr>
              <a:t>苏联</a:t>
            </a:r>
            <a:r>
              <a:rPr lang="zh-CN" altLang="en-US" sz="2800" dirty="0">
                <a:solidFill>
                  <a:srgbClr val="000000"/>
                </a:solidFill>
                <a:latin typeface="黑体" panose="02010609060101010101" charset="-122"/>
                <a:ea typeface="黑体" panose="02010609060101010101" charset="-122"/>
                <a:sym typeface="等线" panose="02010600030101010101" charset="-122"/>
              </a:rPr>
              <a:t>经验教训</a:t>
            </a:r>
            <a:endParaRPr lang="zh-CN" altLang="en-US" sz="2800" dirty="0">
              <a:solidFill>
                <a:srgbClr val="000000"/>
              </a:solidFill>
              <a:latin typeface="黑体" panose="02010609060101010101" charset="-122"/>
              <a:ea typeface="黑体" panose="02010609060101010101" charset="-122"/>
              <a:sym typeface="等线" panose="02010600030101010101" charset="-122"/>
            </a:endParaRPr>
          </a:p>
          <a:p>
            <a:pPr lvl="0" algn="ctr"/>
            <a:r>
              <a:rPr lang="en-US" altLang="zh-CN" sz="2800" dirty="0">
                <a:solidFill>
                  <a:srgbClr val="000000"/>
                </a:solidFill>
                <a:latin typeface="黑体" panose="02010609060101010101" charset="-122"/>
                <a:ea typeface="黑体" panose="02010609060101010101" charset="-122"/>
                <a:sym typeface="等线" panose="02010600030101010101" charset="-122"/>
              </a:rPr>
              <a:t>+</a:t>
            </a:r>
            <a:endParaRPr lang="en-US" altLang="zh-CN" sz="2800" dirty="0">
              <a:solidFill>
                <a:srgbClr val="000000"/>
              </a:solidFill>
              <a:latin typeface="黑体" panose="02010609060101010101" charset="-122"/>
              <a:ea typeface="黑体" panose="02010609060101010101" charset="-122"/>
              <a:sym typeface="等线" panose="02010600030101010101" charset="-122"/>
            </a:endParaRPr>
          </a:p>
          <a:p>
            <a:pPr lvl="0" algn="ctr"/>
            <a:r>
              <a:rPr lang="zh-CN" altLang="en-US" sz="2800" dirty="0">
                <a:solidFill>
                  <a:srgbClr val="FF0000"/>
                </a:solidFill>
                <a:latin typeface="黑体" panose="02010609060101010101" charset="-122"/>
                <a:ea typeface="黑体" panose="02010609060101010101" charset="-122"/>
                <a:sym typeface="等线" panose="02010600030101010101" charset="-122"/>
              </a:rPr>
              <a:t>中国具体实际</a:t>
            </a:r>
            <a:r>
              <a:rPr lang="en-US" altLang="zh-CN" sz="2800" dirty="0">
                <a:solidFill>
                  <a:srgbClr val="000000"/>
                </a:solidFill>
                <a:latin typeface="黑体" panose="02010609060101010101" charset="-122"/>
                <a:ea typeface="黑体" panose="02010609060101010101" charset="-122"/>
                <a:sym typeface="等线" panose="02010600030101010101" charset="-122"/>
              </a:rPr>
              <a:t>(</a:t>
            </a:r>
            <a:r>
              <a:rPr lang="zh-CN" altLang="zh-CN" sz="2800" dirty="0">
                <a:solidFill>
                  <a:srgbClr val="000000"/>
                </a:solidFill>
                <a:latin typeface="黑体" panose="02010609060101010101" charset="-122"/>
                <a:ea typeface="黑体" panose="02010609060101010101" charset="-122"/>
                <a:sym typeface="等线" panose="02010600030101010101" charset="-122"/>
              </a:rPr>
              <a:t>第</a:t>
            </a:r>
            <a:r>
              <a:rPr lang="zh-CN" altLang="zh-CN" sz="2800" b="1" dirty="0">
                <a:solidFill>
                  <a:srgbClr val="FF0000"/>
                </a:solidFill>
                <a:latin typeface="黑体" panose="02010609060101010101" charset="-122"/>
                <a:ea typeface="黑体" panose="02010609060101010101" charset="-122"/>
                <a:sym typeface="等线" panose="02010600030101010101" charset="-122"/>
              </a:rPr>
              <a:t>二</a:t>
            </a:r>
            <a:r>
              <a:rPr lang="zh-CN" altLang="zh-CN" sz="2800" dirty="0">
                <a:solidFill>
                  <a:srgbClr val="000000"/>
                </a:solidFill>
                <a:latin typeface="黑体" panose="02010609060101010101" charset="-122"/>
                <a:ea typeface="黑体" panose="02010609060101010101" charset="-122"/>
                <a:sym typeface="等线" panose="02010600030101010101" charset="-122"/>
              </a:rPr>
              <a:t>次结合</a:t>
            </a:r>
            <a:r>
              <a:rPr lang="en-US" altLang="zh-CN" sz="2800" dirty="0">
                <a:solidFill>
                  <a:srgbClr val="000000"/>
                </a:solidFill>
                <a:latin typeface="黑体" panose="02010609060101010101" charset="-122"/>
                <a:ea typeface="黑体" panose="02010609060101010101" charset="-122"/>
                <a:sym typeface="等线" panose="02010600030101010101" charset="-122"/>
              </a:rPr>
              <a:t>)</a:t>
            </a:r>
            <a:endParaRPr lang="en-US" altLang="zh-CN" sz="2800" dirty="0">
              <a:solidFill>
                <a:srgbClr val="000000"/>
              </a:solidFill>
              <a:latin typeface="黑体" panose="02010609060101010101" charset="-122"/>
              <a:ea typeface="黑体" panose="02010609060101010101" charset="-122"/>
              <a:sym typeface="等线" panose="02010600030101010101" charset="-122"/>
            </a:endParaRPr>
          </a:p>
        </p:txBody>
      </p:sp>
      <p:sp>
        <p:nvSpPr>
          <p:cNvPr id="16" name="右大括号 9"/>
          <p:cNvSpPr/>
          <p:nvPr>
            <p:custDataLst>
              <p:tags r:id="rId4"/>
            </p:custDataLst>
          </p:nvPr>
        </p:nvSpPr>
        <p:spPr>
          <a:xfrm>
            <a:off x="4655820" y="3235008"/>
            <a:ext cx="260350" cy="1754187"/>
          </a:xfrm>
          <a:prstGeom prst="rightBrace">
            <a:avLst>
              <a:gd name="adj1" fmla="val 8329"/>
              <a:gd name="adj2" fmla="val 50000"/>
            </a:avLst>
          </a:prstGeom>
          <a:noFill/>
          <a:ln w="63500">
            <a:solidFill>
              <a:prstClr val="black"/>
            </a:solidFill>
            <a:miter lim="800000"/>
          </a:ln>
        </p:spPr>
        <p:txBody>
          <a:bodyPr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5pPr>
          </a:lstStyle>
          <a:p>
            <a:pPr lvl="0" algn="ctr" fontAlgn="base"/>
            <a:endParaRPr lang="zh-CN" altLang="en-US" sz="2800">
              <a:solidFill>
                <a:srgbClr val="000000"/>
              </a:solidFill>
              <a:latin typeface="等线" panose="02010600030101010101" charset="-122"/>
              <a:ea typeface="等线" panose="02010600030101010101" charset="-122"/>
            </a:endParaRPr>
          </a:p>
        </p:txBody>
      </p:sp>
      <p:sp>
        <p:nvSpPr>
          <p:cNvPr id="17" name="文本框 14"/>
          <p:cNvSpPr/>
          <p:nvPr>
            <p:custDataLst>
              <p:tags r:id="rId5"/>
            </p:custDataLst>
          </p:nvPr>
        </p:nvSpPr>
        <p:spPr>
          <a:xfrm>
            <a:off x="5231765" y="3573145"/>
            <a:ext cx="2754767" cy="1383665"/>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5pPr>
          </a:lstStyle>
          <a:p>
            <a:pPr lvl="0"/>
            <a:r>
              <a:rPr lang="zh-CN" altLang="en-US" sz="2800" b="1" dirty="0" smtClean="0">
                <a:latin typeface="楷体" panose="02010609060101010101" pitchFamily="49" charset="-122"/>
                <a:ea typeface="楷体" panose="02010609060101010101" pitchFamily="49" charset="-122"/>
              </a:rPr>
              <a:t>艰难</a:t>
            </a:r>
            <a:r>
              <a:rPr lang="zh-CN" altLang="en-US" sz="2800" b="1" dirty="0" smtClean="0">
                <a:solidFill>
                  <a:srgbClr val="FF0000"/>
                </a:solidFill>
                <a:latin typeface="楷体" panose="02010609060101010101" pitchFamily="49" charset="-122"/>
                <a:ea typeface="楷体" panose="02010609060101010101" pitchFamily="49" charset="-122"/>
              </a:rPr>
              <a:t>探索</a:t>
            </a:r>
            <a:r>
              <a:rPr lang="zh-CN" altLang="en-US" sz="2800" b="1" dirty="0" smtClean="0">
                <a:latin typeface="楷体" panose="02010609060101010101" pitchFamily="49" charset="-122"/>
                <a:ea typeface="楷体" panose="02010609060101010101" pitchFamily="49" charset="-122"/>
              </a:rPr>
              <a:t>适合</a:t>
            </a:r>
            <a:r>
              <a:rPr lang="zh-CN" altLang="en-US" sz="2800" b="1" dirty="0">
                <a:latin typeface="楷体" panose="02010609060101010101" pitchFamily="49" charset="-122"/>
                <a:ea typeface="楷体" panose="02010609060101010101" pitchFamily="49" charset="-122"/>
              </a:rPr>
              <a:t>中国国情的社会主义建设道路</a:t>
            </a:r>
            <a:endParaRPr lang="zh-CN" altLang="en-US" sz="2800" b="1" dirty="0">
              <a:latin typeface="楷体" panose="02010609060101010101" pitchFamily="49" charset="-122"/>
              <a:ea typeface="楷体" panose="02010609060101010101" pitchFamily="49" charset="-122"/>
            </a:endParaRPr>
          </a:p>
        </p:txBody>
      </p:sp>
      <p:sp>
        <p:nvSpPr>
          <p:cNvPr id="18" name="文本框 7"/>
          <p:cNvSpPr/>
          <p:nvPr>
            <p:custDataLst>
              <p:tags r:id="rId6"/>
            </p:custDataLst>
          </p:nvPr>
        </p:nvSpPr>
        <p:spPr>
          <a:xfrm>
            <a:off x="514350" y="2344738"/>
            <a:ext cx="5780750" cy="523220"/>
          </a:xfrm>
          <a:prstGeom prst="rect">
            <a:avLst/>
          </a:prstGeom>
          <a:noFill/>
          <a:ln>
            <a:noFill/>
            <a:miter lim="800000"/>
          </a:ln>
        </p:spPr>
        <p:txBody>
          <a:bodyPr wrap="non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5pPr>
          </a:lstStyle>
          <a:p>
            <a:pPr lvl="0"/>
            <a:r>
              <a:rPr lang="zh-CN" altLang="zh-CN" sz="2800" dirty="0">
                <a:latin typeface="微软雅黑" panose="020B0503020204020204" charset="-122"/>
              </a:rPr>
              <a:t>（</a:t>
            </a:r>
            <a:r>
              <a:rPr lang="en-US" altLang="zh-CN" sz="2800" dirty="0">
                <a:latin typeface="微软雅黑" panose="020B0503020204020204" charset="-122"/>
              </a:rPr>
              <a:t>2</a:t>
            </a:r>
            <a:r>
              <a:rPr lang="zh-CN" altLang="zh-CN" sz="2800" dirty="0">
                <a:latin typeface="微软雅黑" panose="020B0503020204020204" charset="-122"/>
              </a:rPr>
              <a:t>）怎么</a:t>
            </a:r>
            <a:r>
              <a:rPr lang="zh-CN" altLang="zh-CN" sz="2800" dirty="0" smtClean="0">
                <a:latin typeface="微软雅黑" panose="020B0503020204020204" charset="-122"/>
              </a:rPr>
              <a:t>做</a:t>
            </a:r>
            <a:r>
              <a:rPr lang="en-US" altLang="zh-CN" sz="2800" dirty="0" smtClean="0">
                <a:latin typeface="楷体" panose="02010609060101010101" pitchFamily="49" charset="-122"/>
                <a:ea typeface="楷体" panose="02010609060101010101" pitchFamily="49" charset="-122"/>
              </a:rPr>
              <a:t>【</a:t>
            </a:r>
            <a:r>
              <a:rPr lang="zh-CN" altLang="en-US" sz="2800" dirty="0" smtClean="0">
                <a:latin typeface="楷体" panose="02010609060101010101" pitchFamily="49" charset="-122"/>
                <a:ea typeface="楷体" panose="02010609060101010101" pitchFamily="49" charset="-122"/>
              </a:rPr>
              <a:t>指导思想和方针</a:t>
            </a:r>
            <a:r>
              <a:rPr lang="en-US" altLang="zh-CN" sz="2800" dirty="0" smtClean="0">
                <a:latin typeface="楷体" panose="02010609060101010101" pitchFamily="49" charset="-122"/>
                <a:ea typeface="楷体" panose="02010609060101010101" pitchFamily="49" charset="-122"/>
              </a:rPr>
              <a:t>】</a:t>
            </a:r>
            <a:r>
              <a:rPr lang="zh-CN" altLang="zh-CN" sz="2800" dirty="0" smtClean="0">
                <a:latin typeface="微软雅黑" panose="020B0503020204020204" charset="-122"/>
              </a:rPr>
              <a:t>：</a:t>
            </a:r>
            <a:endParaRPr lang="zh-CN" altLang="en-US" sz="2800" dirty="0"/>
          </a:p>
        </p:txBody>
      </p:sp>
      <p:sp>
        <p:nvSpPr>
          <p:cNvPr id="19" name="文本框 18"/>
          <p:cNvSpPr txBox="1"/>
          <p:nvPr/>
        </p:nvSpPr>
        <p:spPr>
          <a:xfrm>
            <a:off x="2783840" y="1705610"/>
            <a:ext cx="8717280" cy="629920"/>
          </a:xfrm>
          <a:prstGeom prst="rect">
            <a:avLst/>
          </a:prstGeom>
          <a:noFill/>
        </p:spPr>
        <p:txBody>
          <a:bodyPr wrap="none" rtlCol="0" anchor="t">
            <a:spAutoFit/>
          </a:bodyPr>
          <a:lstStyle/>
          <a:p>
            <a:pPr>
              <a:lnSpc>
                <a:spcPct val="125000"/>
              </a:lnSpc>
            </a:pPr>
            <a:r>
              <a:rPr lang="zh-CN" altLang="zh-CN" sz="2800" u="sng" dirty="0">
                <a:latin typeface="楷体" panose="02010609060101010101" pitchFamily="49" charset="-122"/>
                <a:ea typeface="楷体" panose="02010609060101010101" pitchFamily="49" charset="-122"/>
                <a:sym typeface="微软雅黑" panose="020B0503020204020204" charset="-122"/>
              </a:rPr>
              <a:t>如何在中国</a:t>
            </a:r>
            <a:r>
              <a:rPr lang="zh-CN" altLang="zh-CN" sz="2800" u="sng" dirty="0">
                <a:solidFill>
                  <a:srgbClr val="FF0000"/>
                </a:solidFill>
                <a:latin typeface="楷体" panose="02010609060101010101" pitchFamily="49" charset="-122"/>
                <a:ea typeface="楷体" panose="02010609060101010101" pitchFamily="49" charset="-122"/>
                <a:sym typeface="微软雅黑" panose="020B0503020204020204" charset="-122"/>
              </a:rPr>
              <a:t>建设</a:t>
            </a:r>
            <a:r>
              <a:rPr lang="zh-CN" altLang="zh-CN" sz="2800" u="sng" dirty="0">
                <a:latin typeface="楷体" panose="02010609060101010101" pitchFamily="49" charset="-122"/>
                <a:ea typeface="楷体" panose="02010609060101010101" pitchFamily="49" charset="-122"/>
                <a:sym typeface="微软雅黑" panose="020B0503020204020204" charset="-122"/>
              </a:rPr>
              <a:t>社会主义</a:t>
            </a:r>
            <a:r>
              <a:rPr lang="zh-CN" altLang="zh-CN" sz="2800" dirty="0">
                <a:latin typeface="楷体" panose="02010609060101010101" pitchFamily="49" charset="-122"/>
                <a:ea typeface="楷体" panose="02010609060101010101" pitchFamily="49" charset="-122"/>
                <a:sym typeface="微软雅黑" panose="020B0503020204020204" charset="-122"/>
              </a:rPr>
              <a:t>、</a:t>
            </a:r>
            <a:r>
              <a:rPr lang="zh-CN" altLang="zh-CN" sz="2800" u="sng" dirty="0">
                <a:latin typeface="楷体" panose="02010609060101010101" pitchFamily="49" charset="-122"/>
                <a:ea typeface="楷体" panose="02010609060101010101" pitchFamily="49" charset="-122"/>
                <a:sym typeface="微软雅黑" panose="020B0503020204020204" charset="-122"/>
              </a:rPr>
              <a:t>如何</a:t>
            </a:r>
            <a:r>
              <a:rPr lang="zh-CN" altLang="zh-CN" sz="2800" u="sng" dirty="0">
                <a:solidFill>
                  <a:srgbClr val="FF0000"/>
                </a:solidFill>
                <a:latin typeface="楷体" panose="02010609060101010101" pitchFamily="49" charset="-122"/>
                <a:ea typeface="楷体" panose="02010609060101010101" pitchFamily="49" charset="-122"/>
                <a:sym typeface="微软雅黑" panose="020B0503020204020204" charset="-122"/>
              </a:rPr>
              <a:t>巩固和发展</a:t>
            </a:r>
            <a:r>
              <a:rPr lang="zh-CN" altLang="zh-CN" sz="2800" u="sng" dirty="0">
                <a:latin typeface="楷体" panose="02010609060101010101" pitchFamily="49" charset="-122"/>
                <a:ea typeface="楷体" panose="02010609060101010101" pitchFamily="49" charset="-122"/>
                <a:sym typeface="微软雅黑" panose="020B0503020204020204" charset="-122"/>
              </a:rPr>
              <a:t>社会主义</a:t>
            </a:r>
            <a:r>
              <a:rPr lang="zh-CN" altLang="zh-CN" sz="2800" dirty="0">
                <a:latin typeface="楷体" panose="02010609060101010101" pitchFamily="49" charset="-122"/>
                <a:ea typeface="楷体" panose="02010609060101010101" pitchFamily="49" charset="-122"/>
                <a:sym typeface="微软雅黑" panose="020B0503020204020204" charset="-122"/>
              </a:rPr>
              <a:t>？</a:t>
            </a:r>
            <a:endParaRPr lang="zh-CN" altLang="zh-CN" sz="2800" dirty="0">
              <a:latin typeface="楷体" panose="02010609060101010101" pitchFamily="49" charset="-122"/>
              <a:ea typeface="楷体" panose="02010609060101010101" pitchFamily="49" charset="-122"/>
              <a:sym typeface="微软雅黑" panose="020B0503020204020204" charset="-122"/>
            </a:endParaRPr>
          </a:p>
        </p:txBody>
      </p:sp>
      <p:pic>
        <p:nvPicPr>
          <p:cNvPr id="20" name="图片 19"/>
          <p:cNvPicPr/>
          <p:nvPr/>
        </p:nvPicPr>
        <p:blipFill>
          <a:blip r:embed="rId7"/>
          <a:srcRect b="21593"/>
          <a:stretch>
            <a:fillRect/>
          </a:stretch>
        </p:blipFill>
        <p:spPr>
          <a:xfrm>
            <a:off x="8183880" y="2780665"/>
            <a:ext cx="3507740" cy="245364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p:bldP spid="13" grpId="0" bldLvl="0" animBg="1"/>
      <p:bldP spid="14" grpId="0"/>
      <p:bldP spid="15" grpId="0"/>
      <p:bldP spid="16" grpId="0" bldLvl="0" animBg="1"/>
      <p:bldP spid="17"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50"/>
          <p:cNvSpPr txBox="1"/>
          <p:nvPr/>
        </p:nvSpPr>
        <p:spPr>
          <a:xfrm>
            <a:off x="340360" y="271651"/>
            <a:ext cx="10746105" cy="583565"/>
          </a:xfrm>
          <a:prstGeom prst="rect">
            <a:avLst/>
          </a:prstGeom>
          <a:noFill/>
        </p:spPr>
        <p:txBody>
          <a:bodyPr wrap="square" rtlCol="0" anchor="t">
            <a:spAutoFit/>
          </a:bodyPr>
          <a:lstStyle/>
          <a:p>
            <a:pPr lvl="0" algn="l">
              <a:buClrTx/>
              <a:buSzTx/>
              <a:buFontTx/>
            </a:pPr>
            <a:r>
              <a:rPr lang="zh-CN" altLang="en-US" sz="3200" b="1" smtClean="0">
                <a:effectLst/>
                <a:latin typeface="微软雅黑" panose="020B0503020204020204" charset="-122"/>
                <a:ea typeface="微软雅黑" panose="020B0503020204020204" charset="-122"/>
                <a:cs typeface="微软雅黑" panose="020B0503020204020204" charset="-122"/>
                <a:sym typeface="+mn-ea"/>
              </a:rPr>
              <a:t>二、在艰辛探索中前进</a:t>
            </a:r>
            <a:endParaRPr lang="zh-CN" altLang="en-US" sz="3200" b="1" smtClean="0">
              <a:effectLst/>
              <a:latin typeface="微软雅黑" panose="020B0503020204020204" charset="-122"/>
              <a:ea typeface="微软雅黑" panose="020B0503020204020204" charset="-122"/>
              <a:cs typeface="微软雅黑" panose="020B0503020204020204" charset="-122"/>
              <a:sym typeface="+mn-ea"/>
            </a:endParaRPr>
          </a:p>
        </p:txBody>
      </p:sp>
      <p:graphicFrame>
        <p:nvGraphicFramePr>
          <p:cNvPr id="20" name="表格 4"/>
          <p:cNvGraphicFramePr>
            <a:graphicFrameLocks noGrp="1"/>
          </p:cNvGraphicFramePr>
          <p:nvPr>
            <p:custDataLst>
              <p:tags r:id="rId1"/>
            </p:custDataLst>
          </p:nvPr>
        </p:nvGraphicFramePr>
        <p:xfrm>
          <a:off x="137309" y="1728152"/>
          <a:ext cx="11692741" cy="4388486"/>
        </p:xfrm>
        <a:graphic>
          <a:graphicData uri="http://schemas.openxmlformats.org/drawingml/2006/table">
            <a:tbl>
              <a:tblPr/>
              <a:tblGrid>
                <a:gridCol w="2314937"/>
                <a:gridCol w="9377804"/>
              </a:tblGrid>
              <a:tr h="533400">
                <a:tc>
                  <a:txBody>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5pPr>
                    </a:lstStyle>
                    <a:p>
                      <a:pPr lvl="0" algn="ctr" fontAlgn="base"/>
                      <a:endParaRPr lang="zh-CN" altLang="en-US" b="1" dirty="0">
                        <a:solidFill>
                          <a:srgbClr val="FFFFFF"/>
                        </a:solidFill>
                        <a:latin typeface="Calibri" panose="020F05020202040A0204"/>
                        <a:ea typeface="Arial" panose="020B0604020202020204" pitchFamily="34" charset="0"/>
                      </a:endParaRPr>
                    </a:p>
                  </a:txBody>
                  <a:tcPr anchor="ct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solidFill>
                      <a:schemeClr val="bg1"/>
                    </a:solidFill>
                  </a:tcPr>
                </a:tc>
                <a:tc>
                  <a:txBody>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5pPr>
                    </a:lstStyle>
                    <a:p>
                      <a:pPr lvl="0" algn="ctr" fontAlgn="base"/>
                      <a:r>
                        <a:rPr lang="zh-CN" altLang="en-US" sz="2800" b="1">
                          <a:latin typeface="微软雅黑" panose="020B0503020204020204" charset="-122"/>
                        </a:rPr>
                        <a:t>党的八大</a:t>
                      </a:r>
                      <a:endParaRPr lang="zh-CN" altLang="en-US" sz="2800" b="1">
                        <a:latin typeface="微软雅黑" panose="020B0503020204020204" charset="-122"/>
                      </a:endParaRPr>
                    </a:p>
                  </a:txBody>
                  <a:tcP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solidFill>
                      <a:schemeClr val="bg1"/>
                    </a:solidFill>
                  </a:tcPr>
                </a:tc>
              </a:tr>
              <a:tr h="519112">
                <a:tc>
                  <a:txBody>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5pPr>
                    </a:lstStyle>
                    <a:p>
                      <a:pPr lvl="0" algn="ctr" fontAlgn="base"/>
                      <a:r>
                        <a:rPr lang="zh-CN" altLang="en-US" sz="2800" b="1" dirty="0">
                          <a:latin typeface="微软雅黑" panose="020B0503020204020204" charset="-122"/>
                          <a:sym typeface="微软雅黑" panose="020B0503020204020204" charset="-122"/>
                        </a:rPr>
                        <a:t>地位</a:t>
                      </a:r>
                      <a:endParaRPr lang="zh-CN" altLang="en-US" sz="2800" b="1" dirty="0">
                        <a:latin typeface="微软雅黑" panose="020B0503020204020204" charset="-122"/>
                        <a:sym typeface="微软雅黑" panose="020B0503020204020204" charset="-122"/>
                      </a:endParaRPr>
                    </a:p>
                  </a:txBody>
                  <a:tcPr anchor="ct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solidFill>
                      <a:schemeClr val="bg1"/>
                    </a:solidFill>
                  </a:tcPr>
                </a:tc>
                <a:tc>
                  <a:txBody>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5pPr>
                    </a:lstStyle>
                    <a:p>
                      <a:pPr lvl="0" fontAlgn="base"/>
                      <a:endParaRPr lang="zh-CN" altLang="en-US" sz="1200" dirty="0">
                        <a:solidFill>
                          <a:srgbClr val="000000"/>
                        </a:solidFill>
                        <a:latin typeface="Calibri" panose="020F05020202040A0204"/>
                        <a:ea typeface="Arial" panose="020B0604020202020204" pitchFamily="34" charset="0"/>
                      </a:endParaRPr>
                    </a:p>
                  </a:txBody>
                  <a:tcP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solidFill>
                      <a:schemeClr val="bg1"/>
                    </a:solidFill>
                  </a:tcPr>
                </a:tc>
              </a:tr>
              <a:tr h="944562">
                <a:tc>
                  <a:txBody>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5pPr>
                    </a:lstStyle>
                    <a:p>
                      <a:pPr lvl="0" algn="ctr" fontAlgn="base"/>
                      <a:r>
                        <a:rPr lang="zh-CN" altLang="en-US" sz="2800" b="1">
                          <a:latin typeface="微软雅黑" panose="020B0503020204020204" charset="-122"/>
                          <a:sym typeface="微软雅黑" panose="020B0503020204020204" charset="-122"/>
                        </a:rPr>
                        <a:t>最重要贡献</a:t>
                      </a:r>
                      <a:endParaRPr lang="zh-CN" altLang="en-US" sz="2800" b="1">
                        <a:latin typeface="微软雅黑" panose="020B0503020204020204" charset="-122"/>
                        <a:sym typeface="微软雅黑" panose="020B0503020204020204" charset="-122"/>
                      </a:endParaRPr>
                    </a:p>
                  </a:txBody>
                  <a:tcPr anchor="ct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solidFill>
                      <a:schemeClr val="bg1"/>
                    </a:solidFill>
                  </a:tcPr>
                </a:tc>
                <a:tc>
                  <a:txBody>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5pPr>
                    </a:lstStyle>
                    <a:p>
                      <a:pPr lvl="0" fontAlgn="base"/>
                      <a:endParaRPr lang="zh-CN" altLang="en-US" sz="1200" dirty="0">
                        <a:solidFill>
                          <a:srgbClr val="000000"/>
                        </a:solidFill>
                        <a:latin typeface="Calibri" panose="020F05020202040A0204"/>
                        <a:ea typeface="Arial" panose="020B0604020202020204" pitchFamily="34" charset="0"/>
                      </a:endParaRPr>
                    </a:p>
                  </a:txBody>
                  <a:tcP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solidFill>
                      <a:schemeClr val="bg1"/>
                    </a:solidFill>
                  </a:tcPr>
                </a:tc>
              </a:tr>
              <a:tr h="1354774">
                <a:tc>
                  <a:txBody>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5pPr>
                    </a:lstStyle>
                    <a:p>
                      <a:pPr lvl="0" algn="ctr" fontAlgn="base"/>
                      <a:r>
                        <a:rPr lang="zh-CN" altLang="en-US" sz="3200" b="1" dirty="0">
                          <a:solidFill>
                            <a:schemeClr val="tx1"/>
                          </a:solidFill>
                          <a:latin typeface="微软雅黑" panose="020B0503020204020204" charset="-122"/>
                          <a:sym typeface="微软雅黑" panose="020B0503020204020204" charset="-122"/>
                        </a:rPr>
                        <a:t>主要矛盾</a:t>
                      </a:r>
                      <a:endParaRPr lang="zh-CN" altLang="en-US" sz="3200" b="1" dirty="0">
                        <a:solidFill>
                          <a:schemeClr val="tx1"/>
                        </a:solidFill>
                        <a:latin typeface="微软雅黑" panose="020B0503020204020204" charset="-122"/>
                        <a:sym typeface="微软雅黑" panose="020B0503020204020204" charset="-122"/>
                      </a:endParaRPr>
                    </a:p>
                  </a:txBody>
                  <a:tcPr anchor="ct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solidFill>
                      <a:schemeClr val="bg1"/>
                    </a:solidFill>
                  </a:tcPr>
                </a:tc>
                <a:tc>
                  <a:txBody>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5pPr>
                    </a:lstStyle>
                    <a:p>
                      <a:pPr lvl="0" fontAlgn="base"/>
                      <a:endParaRPr lang="zh-CN" altLang="en-US" sz="1200" dirty="0">
                        <a:solidFill>
                          <a:srgbClr val="000000"/>
                        </a:solidFill>
                        <a:latin typeface="Calibri" panose="020F05020202040A0204"/>
                        <a:ea typeface="Arial" panose="020B0604020202020204" pitchFamily="34" charset="0"/>
                      </a:endParaRPr>
                    </a:p>
                    <a:p>
                      <a:pPr lvl="0" fontAlgn="base"/>
                      <a:endParaRPr lang="zh-CN" altLang="en-US" sz="1200" dirty="0">
                        <a:solidFill>
                          <a:srgbClr val="000000"/>
                        </a:solidFill>
                        <a:latin typeface="Calibri" panose="020F05020202040A0204"/>
                        <a:ea typeface="Arial" panose="020B0604020202020204" pitchFamily="34" charset="0"/>
                      </a:endParaRPr>
                    </a:p>
                    <a:p>
                      <a:pPr lvl="0" fontAlgn="base"/>
                      <a:endParaRPr lang="zh-CN" altLang="en-US" sz="1200" dirty="0">
                        <a:solidFill>
                          <a:srgbClr val="000000"/>
                        </a:solidFill>
                        <a:latin typeface="Calibri" panose="020F05020202040A0204"/>
                        <a:ea typeface="Arial" panose="020B0604020202020204" pitchFamily="34" charset="0"/>
                      </a:endParaRPr>
                    </a:p>
                    <a:p>
                      <a:pPr lvl="0" fontAlgn="base"/>
                      <a:endParaRPr lang="zh-CN" altLang="en-US" sz="1200" dirty="0">
                        <a:solidFill>
                          <a:srgbClr val="000000"/>
                        </a:solidFill>
                        <a:latin typeface="Calibri" panose="020F05020202040A0204"/>
                        <a:ea typeface="Arial" panose="020B0604020202020204" pitchFamily="34" charset="0"/>
                      </a:endParaRPr>
                    </a:p>
                  </a:txBody>
                  <a:tcP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solidFill>
                      <a:schemeClr val="bg1"/>
                    </a:solidFill>
                  </a:tcPr>
                </a:tc>
              </a:tr>
              <a:tr h="1036638">
                <a:tc>
                  <a:txBody>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5pPr>
                    </a:lstStyle>
                    <a:p>
                      <a:pPr lvl="0" algn="ctr" fontAlgn="base"/>
                      <a:r>
                        <a:rPr lang="zh-CN" altLang="en-US" sz="2800" b="1" dirty="0" smtClean="0">
                          <a:solidFill>
                            <a:schemeClr val="tx1"/>
                          </a:solidFill>
                          <a:latin typeface="微软雅黑" panose="020B0503020204020204" charset="-122"/>
                          <a:sym typeface="微软雅黑" panose="020B0503020204020204" charset="-122"/>
                        </a:rPr>
                        <a:t>根本（主要）任务</a:t>
                      </a:r>
                      <a:endParaRPr lang="zh-CN" altLang="en-US" sz="2800" b="1" dirty="0">
                        <a:solidFill>
                          <a:schemeClr val="tx1"/>
                        </a:solidFill>
                        <a:latin typeface="微软雅黑" panose="020B0503020204020204" charset="-122"/>
                        <a:sym typeface="微软雅黑" panose="020B0503020204020204" charset="-122"/>
                      </a:endParaRPr>
                    </a:p>
                  </a:txBody>
                  <a:tcPr anchor="ct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solidFill>
                      <a:schemeClr val="bg1"/>
                    </a:solidFill>
                  </a:tcPr>
                </a:tc>
                <a:tc>
                  <a:txBody>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5pPr>
                    </a:lstStyle>
                    <a:p>
                      <a:pPr lvl="0" fontAlgn="base"/>
                      <a:endParaRPr lang="zh-CN" altLang="en-US" sz="1200" dirty="0">
                        <a:solidFill>
                          <a:srgbClr val="000000"/>
                        </a:solidFill>
                        <a:latin typeface="Calibri" panose="020F05020202040A0204"/>
                        <a:ea typeface="Arial" panose="020B0604020202020204" pitchFamily="34" charset="0"/>
                      </a:endParaRPr>
                    </a:p>
                  </a:txBody>
                  <a:tcPr>
                    <a:lnL w="12700">
                      <a:solidFill>
                        <a:prstClr val="black"/>
                      </a:solidFill>
                      <a:miter lim="800000"/>
                    </a:lnL>
                    <a:lnR w="12700">
                      <a:solidFill>
                        <a:prstClr val="black"/>
                      </a:solidFill>
                      <a:miter lim="800000"/>
                    </a:lnR>
                    <a:lnT w="12700">
                      <a:solidFill>
                        <a:prstClr val="black"/>
                      </a:solidFill>
                      <a:miter lim="800000"/>
                    </a:lnT>
                    <a:lnB w="12700">
                      <a:solidFill>
                        <a:prstClr val="black"/>
                      </a:solidFill>
                      <a:miter lim="800000"/>
                    </a:lnB>
                    <a:solidFill>
                      <a:schemeClr val="bg1"/>
                    </a:solidFill>
                  </a:tcPr>
                </a:tc>
              </a:tr>
            </a:tbl>
          </a:graphicData>
        </a:graphic>
      </p:graphicFrame>
      <p:sp>
        <p:nvSpPr>
          <p:cNvPr id="21" name="文本框 5"/>
          <p:cNvSpPr/>
          <p:nvPr>
            <p:custDataLst>
              <p:tags r:id="rId2"/>
            </p:custDataLst>
          </p:nvPr>
        </p:nvSpPr>
        <p:spPr>
          <a:xfrm>
            <a:off x="2546350" y="2309296"/>
            <a:ext cx="9169400" cy="461665"/>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5pPr>
          </a:lstStyle>
          <a:p>
            <a:pPr lvl="0"/>
            <a:r>
              <a:rPr lang="zh-CN" altLang="en-US" sz="2400" b="1" dirty="0">
                <a:solidFill>
                  <a:srgbClr val="0070C0"/>
                </a:solidFill>
                <a:latin typeface="微软雅黑" panose="020B0503020204020204" charset="-122"/>
                <a:sym typeface="微软雅黑" panose="020B0503020204020204" charset="-122"/>
              </a:rPr>
              <a:t>新中国成立后</a:t>
            </a:r>
            <a:r>
              <a:rPr lang="zh-CN" altLang="en-US" sz="2400" b="1" dirty="0">
                <a:latin typeface="楷体" panose="02010609060101010101" pitchFamily="49" charset="-122"/>
                <a:ea typeface="楷体" panose="02010609060101010101" pitchFamily="49" charset="-122"/>
                <a:sym typeface="微软雅黑" panose="020B0503020204020204" charset="-122"/>
              </a:rPr>
              <a:t>我们党召开的</a:t>
            </a:r>
            <a:r>
              <a:rPr lang="zh-CN" altLang="en-US" sz="2400" b="1" dirty="0">
                <a:solidFill>
                  <a:srgbClr val="0070C0"/>
                </a:solidFill>
                <a:latin typeface="微软雅黑" panose="020B0503020204020204" charset="-122"/>
                <a:sym typeface="微软雅黑" panose="020B0503020204020204" charset="-122"/>
              </a:rPr>
              <a:t>第一次</a:t>
            </a:r>
            <a:r>
              <a:rPr lang="zh-CN" altLang="en-US" sz="2400" b="1" dirty="0">
                <a:latin typeface="楷体" panose="02010609060101010101" pitchFamily="49" charset="-122"/>
                <a:ea typeface="楷体" panose="02010609060101010101" pitchFamily="49" charset="-122"/>
                <a:sym typeface="微软雅黑" panose="020B0503020204020204" charset="-122"/>
              </a:rPr>
              <a:t>全国代表大会。</a:t>
            </a:r>
            <a:endParaRPr lang="zh-CN" altLang="en-US" sz="2400" b="1" dirty="0">
              <a:latin typeface="楷体" panose="02010609060101010101" pitchFamily="49" charset="-122"/>
              <a:ea typeface="楷体" panose="02010609060101010101" pitchFamily="49" charset="-122"/>
              <a:sym typeface="微软雅黑" panose="020B0503020204020204" charset="-122"/>
            </a:endParaRPr>
          </a:p>
        </p:txBody>
      </p:sp>
      <p:sp>
        <p:nvSpPr>
          <p:cNvPr id="22" name="文本框 6"/>
          <p:cNvSpPr/>
          <p:nvPr>
            <p:custDataLst>
              <p:tags r:id="rId3"/>
            </p:custDataLst>
          </p:nvPr>
        </p:nvSpPr>
        <p:spPr>
          <a:xfrm>
            <a:off x="2432050" y="2829004"/>
            <a:ext cx="9075738" cy="830997"/>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5pPr>
          </a:lstStyle>
          <a:p>
            <a:pPr lvl="0" algn="just"/>
            <a:r>
              <a:rPr lang="zh-CN" altLang="en-US" sz="2400" b="1" dirty="0">
                <a:latin typeface="楷体" panose="02010609060101010101" pitchFamily="49" charset="-122"/>
                <a:ea typeface="楷体" panose="02010609060101010101" pitchFamily="49" charset="-122"/>
                <a:sym typeface="微软雅黑" panose="020B0503020204020204" charset="-122"/>
              </a:rPr>
              <a:t>对社会主义改造基本完成后中国社会的</a:t>
            </a:r>
            <a:r>
              <a:rPr lang="zh-CN" altLang="en-US" sz="2400" b="1" dirty="0">
                <a:solidFill>
                  <a:srgbClr val="0070C0"/>
                </a:solidFill>
                <a:latin typeface="微软雅黑" panose="020B0503020204020204" charset="-122"/>
                <a:sym typeface="微软雅黑" panose="020B0503020204020204" charset="-122"/>
              </a:rPr>
              <a:t>主要矛盾和根本任务</a:t>
            </a:r>
            <a:r>
              <a:rPr lang="zh-CN" altLang="en-US" sz="2400" b="1" dirty="0">
                <a:latin typeface="楷体" panose="02010609060101010101" pitchFamily="49" charset="-122"/>
                <a:ea typeface="楷体" panose="02010609060101010101" pitchFamily="49" charset="-122"/>
                <a:sym typeface="微软雅黑" panose="020B0503020204020204" charset="-122"/>
              </a:rPr>
              <a:t>作出了规定，为社会主义事业的发展指明了方向。</a:t>
            </a:r>
            <a:endParaRPr lang="zh-CN" altLang="en-US" sz="2400" b="1" dirty="0">
              <a:latin typeface="楷体" panose="02010609060101010101" pitchFamily="49" charset="-122"/>
              <a:ea typeface="楷体" panose="02010609060101010101" pitchFamily="49" charset="-122"/>
              <a:sym typeface="微软雅黑" panose="020B0503020204020204" charset="-122"/>
            </a:endParaRPr>
          </a:p>
        </p:txBody>
      </p:sp>
      <p:sp>
        <p:nvSpPr>
          <p:cNvPr id="23" name="文本框 7"/>
          <p:cNvSpPr txBox="1"/>
          <p:nvPr>
            <p:custDataLst>
              <p:tags r:id="rId4"/>
            </p:custDataLst>
          </p:nvPr>
        </p:nvSpPr>
        <p:spPr>
          <a:xfrm>
            <a:off x="2432050" y="3776087"/>
            <a:ext cx="9398000" cy="1200329"/>
          </a:xfrm>
          <a:prstGeom prst="rect">
            <a:avLst/>
          </a:prstGeom>
          <a:noFill/>
        </p:spPr>
        <p:txBody>
          <a:bodyPr wrap="square" rtlCol="0"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5pPr>
          </a:lstStyle>
          <a:p>
            <a:pPr lvl="0" algn="just" fontAlgn="base"/>
            <a:r>
              <a:rPr lang="zh-CN" altLang="en-US" sz="2400" b="1" dirty="0">
                <a:latin typeface="楷体" panose="02010609060101010101" pitchFamily="49" charset="-122"/>
                <a:ea typeface="楷体" panose="02010609060101010101" pitchFamily="49" charset="-122"/>
                <a:sym typeface="微软雅黑" panose="020B0503020204020204" charset="-122"/>
              </a:rPr>
              <a:t>①人民对于</a:t>
            </a:r>
            <a:r>
              <a:rPr lang="zh-CN" altLang="en-US" sz="2400" b="1" u="sng" dirty="0">
                <a:solidFill>
                  <a:srgbClr val="FF0000"/>
                </a:solidFill>
                <a:latin typeface="微软雅黑" panose="020B0503020204020204" charset="-122"/>
                <a:sym typeface="微软雅黑" panose="020B0503020204020204" charset="-122"/>
              </a:rPr>
              <a:t>建立先进的工业国</a:t>
            </a:r>
            <a:r>
              <a:rPr lang="zh-CN" altLang="en-US" sz="2400" b="1" u="sng" dirty="0">
                <a:latin typeface="楷体" panose="02010609060101010101" pitchFamily="49" charset="-122"/>
                <a:ea typeface="楷体" panose="02010609060101010101" pitchFamily="49" charset="-122"/>
                <a:sym typeface="微软雅黑" panose="020B0503020204020204" charset="-122"/>
              </a:rPr>
              <a:t>的要求</a:t>
            </a:r>
            <a:r>
              <a:rPr lang="zh-CN" altLang="en-US" sz="2400" b="1" dirty="0">
                <a:latin typeface="楷体" panose="02010609060101010101" pitchFamily="49" charset="-122"/>
                <a:ea typeface="楷体" panose="02010609060101010101" pitchFamily="49" charset="-122"/>
                <a:sym typeface="微软雅黑" panose="020B0503020204020204" charset="-122"/>
              </a:rPr>
              <a:t>同</a:t>
            </a:r>
            <a:r>
              <a:rPr lang="zh-CN" altLang="en-US" sz="2400" b="1" u="sng" dirty="0">
                <a:solidFill>
                  <a:srgbClr val="FF0000"/>
                </a:solidFill>
                <a:latin typeface="微软雅黑" panose="020B0503020204020204" charset="-122"/>
                <a:sym typeface="微软雅黑" panose="020B0503020204020204" charset="-122"/>
              </a:rPr>
              <a:t>落后的农业国</a:t>
            </a:r>
            <a:r>
              <a:rPr lang="zh-CN" altLang="en-US" sz="2400" b="1" u="sng" dirty="0">
                <a:latin typeface="楷体" panose="02010609060101010101" pitchFamily="49" charset="-122"/>
                <a:ea typeface="楷体" panose="02010609060101010101" pitchFamily="49" charset="-122"/>
                <a:sym typeface="微软雅黑" panose="020B0503020204020204" charset="-122"/>
              </a:rPr>
              <a:t>的现实</a:t>
            </a:r>
            <a:r>
              <a:rPr lang="zh-CN" altLang="en-US" sz="2400" b="1" dirty="0">
                <a:latin typeface="楷体" panose="02010609060101010101" pitchFamily="49" charset="-122"/>
                <a:ea typeface="楷体" panose="02010609060101010101" pitchFamily="49" charset="-122"/>
                <a:sym typeface="微软雅黑" panose="020B0503020204020204" charset="-122"/>
              </a:rPr>
              <a:t>之间的</a:t>
            </a:r>
            <a:r>
              <a:rPr lang="zh-CN" altLang="en-US" sz="2400" b="1" dirty="0" smtClean="0">
                <a:latin typeface="楷体" panose="02010609060101010101" pitchFamily="49" charset="-122"/>
                <a:ea typeface="楷体" panose="02010609060101010101" pitchFamily="49" charset="-122"/>
                <a:sym typeface="微软雅黑" panose="020B0503020204020204" charset="-122"/>
              </a:rPr>
              <a:t>矛盾     ②</a:t>
            </a:r>
            <a:r>
              <a:rPr lang="zh-CN" altLang="en-US" sz="2400" b="1" dirty="0">
                <a:latin typeface="楷体" panose="02010609060101010101" pitchFamily="49" charset="-122"/>
                <a:ea typeface="楷体" panose="02010609060101010101" pitchFamily="49" charset="-122"/>
                <a:sym typeface="微软雅黑" panose="020B0503020204020204" charset="-122"/>
              </a:rPr>
              <a:t>人民对于</a:t>
            </a:r>
            <a:r>
              <a:rPr lang="zh-CN" altLang="en-US" sz="2400" b="1" u="sng" dirty="0">
                <a:solidFill>
                  <a:srgbClr val="FF0000"/>
                </a:solidFill>
                <a:latin typeface="微软雅黑" panose="020B0503020204020204" charset="-122"/>
                <a:sym typeface="微软雅黑" panose="020B0503020204020204" charset="-122"/>
              </a:rPr>
              <a:t>经济文化迅速发展的需要</a:t>
            </a:r>
            <a:r>
              <a:rPr lang="zh-CN" altLang="en-US" sz="2400" b="1" dirty="0">
                <a:latin typeface="楷体" panose="02010609060101010101" pitchFamily="49" charset="-122"/>
                <a:ea typeface="楷体" panose="02010609060101010101" pitchFamily="49" charset="-122"/>
                <a:sym typeface="微软雅黑" panose="020B0503020204020204" charset="-122"/>
              </a:rPr>
              <a:t>同</a:t>
            </a:r>
            <a:r>
              <a:rPr lang="zh-CN" altLang="en-US" sz="2400" b="1" u="sng" dirty="0">
                <a:solidFill>
                  <a:srgbClr val="FF0000"/>
                </a:solidFill>
                <a:latin typeface="微软雅黑" panose="020B0503020204020204" charset="-122"/>
                <a:sym typeface="微软雅黑" panose="020B0503020204020204" charset="-122"/>
              </a:rPr>
              <a:t>当前经济文化不能满足人们需要的状况</a:t>
            </a:r>
            <a:r>
              <a:rPr lang="zh-CN" altLang="en-US" sz="2400" b="1" dirty="0">
                <a:latin typeface="楷体" panose="02010609060101010101" pitchFamily="49" charset="-122"/>
                <a:ea typeface="楷体" panose="02010609060101010101" pitchFamily="49" charset="-122"/>
                <a:sym typeface="微软雅黑" panose="020B0503020204020204" charset="-122"/>
              </a:rPr>
              <a:t>之间的矛盾</a:t>
            </a:r>
            <a:endParaRPr lang="zh-CN" altLang="en-US" sz="2400" b="1" dirty="0">
              <a:solidFill>
                <a:srgbClr val="7F6000"/>
              </a:solidFill>
              <a:latin typeface="楷体" panose="02010609060101010101" pitchFamily="49" charset="-122"/>
              <a:ea typeface="楷体" panose="02010609060101010101" pitchFamily="49" charset="-122"/>
              <a:sym typeface="微软雅黑" panose="020B0503020204020204" charset="-122"/>
            </a:endParaRPr>
          </a:p>
        </p:txBody>
      </p:sp>
      <p:sp>
        <p:nvSpPr>
          <p:cNvPr id="24" name="文本框 8"/>
          <p:cNvSpPr/>
          <p:nvPr>
            <p:custDataLst>
              <p:tags r:id="rId5"/>
            </p:custDataLst>
          </p:nvPr>
        </p:nvSpPr>
        <p:spPr>
          <a:xfrm>
            <a:off x="2432050" y="5208588"/>
            <a:ext cx="9398000" cy="830997"/>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A0204"/>
                <a:ea typeface="微软雅黑" panose="020B0503020204020204" charset="-122"/>
              </a:defRPr>
            </a:lvl5pPr>
          </a:lstStyle>
          <a:p>
            <a:pPr lvl="0"/>
            <a:r>
              <a:rPr lang="zh-CN" altLang="en-US" sz="2400" b="1" dirty="0">
                <a:latin typeface="楷体" panose="02010609060101010101" pitchFamily="49" charset="-122"/>
                <a:ea typeface="楷体" panose="02010609060101010101" pitchFamily="49" charset="-122"/>
                <a:sym typeface="微软雅黑" panose="020B0503020204020204" charset="-122"/>
              </a:rPr>
              <a:t>集中力量</a:t>
            </a:r>
            <a:r>
              <a:rPr lang="zh-CN" altLang="en-US" sz="2400" b="1" dirty="0">
                <a:solidFill>
                  <a:srgbClr val="FF0000"/>
                </a:solidFill>
                <a:latin typeface="微软雅黑" panose="020B0503020204020204" charset="-122"/>
                <a:sym typeface="微软雅黑" panose="020B0503020204020204" charset="-122"/>
              </a:rPr>
              <a:t>发展社会生产力</a:t>
            </a:r>
            <a:r>
              <a:rPr lang="zh-CN" altLang="en-US" sz="2400" b="1" dirty="0">
                <a:latin typeface="楷体" panose="02010609060101010101" pitchFamily="49" charset="-122"/>
                <a:ea typeface="楷体" panose="02010609060101010101" pitchFamily="49" charset="-122"/>
                <a:sym typeface="微软雅黑" panose="020B0503020204020204" charset="-122"/>
              </a:rPr>
              <a:t>，尽快把我国由落后的农业国变为先进的工业国。</a:t>
            </a:r>
            <a:endParaRPr lang="zh-CN" altLang="en-US" sz="2400" b="1" dirty="0">
              <a:latin typeface="楷体" panose="02010609060101010101" pitchFamily="49" charset="-122"/>
              <a:ea typeface="楷体" panose="02010609060101010101" pitchFamily="49" charset="-122"/>
              <a:sym typeface="微软雅黑" panose="020B0503020204020204" charset="-122"/>
            </a:endParaRPr>
          </a:p>
        </p:txBody>
      </p:sp>
      <p:sp>
        <p:nvSpPr>
          <p:cNvPr id="25" name="矩形 3"/>
          <p:cNvSpPr>
            <a:spLocks noChangeArrowheads="1"/>
          </p:cNvSpPr>
          <p:nvPr/>
        </p:nvSpPr>
        <p:spPr bwMode="auto">
          <a:xfrm>
            <a:off x="513080" y="1063854"/>
            <a:ext cx="73317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a:spcBef>
                <a:spcPct val="0"/>
              </a:spcBef>
              <a:buNone/>
            </a:pPr>
            <a:r>
              <a:rPr lang="en-US" b="1" dirty="0" smtClean="0">
                <a:solidFill>
                  <a:srgbClr val="FF0000"/>
                </a:solidFill>
                <a:latin typeface="宋体" panose="02010600030101010101" pitchFamily="2" charset="-122"/>
                <a:ea typeface="宋体" panose="02010600030101010101" pitchFamily="2" charset="-122"/>
              </a:rPr>
              <a:t>2.</a:t>
            </a:r>
            <a:r>
              <a:rPr lang="zh-CN" altLang="en-US" b="1" dirty="0">
                <a:solidFill>
                  <a:srgbClr val="FF0000"/>
                </a:solidFill>
                <a:latin typeface="宋体" panose="02010600030101010101" pitchFamily="2" charset="-122"/>
                <a:ea typeface="宋体" panose="02010600030101010101" pitchFamily="2" charset="-122"/>
              </a:rPr>
              <a:t>中共八</a:t>
            </a:r>
            <a:r>
              <a:rPr lang="zh-CN" altLang="en-US" b="1" dirty="0" smtClean="0">
                <a:solidFill>
                  <a:srgbClr val="FF0000"/>
                </a:solidFill>
                <a:latin typeface="宋体" panose="02010600030101010101" pitchFamily="2" charset="-122"/>
                <a:ea typeface="宋体" panose="02010600030101010101" pitchFamily="2" charset="-122"/>
              </a:rPr>
              <a:t>大</a:t>
            </a:r>
            <a:endParaRPr lang="zh-CN" altLang="en-US" b="1" dirty="0">
              <a:solidFill>
                <a:srgbClr val="FF0000"/>
              </a:solidFill>
              <a:latin typeface="宋体" panose="02010600030101010101" pitchFamily="2" charset="-122"/>
              <a:ea typeface="宋体" panose="02010600030101010101" pitchFamily="2" charset="-122"/>
            </a:endParaRPr>
          </a:p>
        </p:txBody>
      </p:sp>
      <p:sp>
        <p:nvSpPr>
          <p:cNvPr id="2" name="文本框 1"/>
          <p:cNvSpPr txBox="1"/>
          <p:nvPr/>
        </p:nvSpPr>
        <p:spPr>
          <a:xfrm>
            <a:off x="2816860" y="1172210"/>
            <a:ext cx="4064000" cy="368300"/>
          </a:xfrm>
          <a:prstGeom prst="rect">
            <a:avLst/>
          </a:prstGeom>
          <a:noFill/>
        </p:spPr>
        <p:txBody>
          <a:bodyPr wrap="square" rtlCol="0">
            <a:spAutoFit/>
          </a:bodyPr>
          <a:p>
            <a:r>
              <a:rPr lang="en-US" altLang="zh-CN"/>
              <a:t>1956.9</a:t>
            </a:r>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fill="hold"/>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fill="hold"/>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strips(downLeft)">
                                      <p:cBhvr>
                                        <p:cTn id="23" dur="500" fill="hold"/>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fill="hold"/>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1"/>
      <p:bldP spid="21" grpId="0"/>
      <p:bldP spid="22" grpId="0"/>
      <p:bldP spid="23"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custDataLst>
              <p:tags r:id="rId1"/>
            </p:custDataLst>
          </p:nvPr>
        </p:nvSpPr>
        <p:spPr>
          <a:xfrm>
            <a:off x="944443" y="1716053"/>
            <a:ext cx="1114901" cy="369332"/>
          </a:xfrm>
          <a:prstGeom prst="rect">
            <a:avLst/>
          </a:prstGeom>
          <a:noFill/>
        </p:spPr>
        <p:txBody>
          <a:bodyPr wrap="square">
            <a:spAutoFit/>
          </a:bodyPr>
          <a:lstStyle/>
          <a:p>
            <a:pPr marL="0" marR="0" lvl="0" indent="0" algn="dist" defTabSz="914400" rtl="0" eaLnBrk="1" fontAlgn="auto" latinLnBrk="0" hangingPunct="1">
              <a:lnSpc>
                <a:spcPct val="100000"/>
              </a:lnSpc>
              <a:spcBef>
                <a:spcPct val="0"/>
              </a:spcBef>
              <a:spcAft>
                <a:spcPct val="0"/>
              </a:spcAft>
              <a:buClrTx/>
              <a:buSzTx/>
              <a:buFontTx/>
              <a:buNone/>
              <a:defRPr/>
            </a:pPr>
            <a:r>
              <a:rPr kumimoji="0" lang="en-US" altLang="zh-CN" b="1" i="0" u="none" strike="noStrike" kern="120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cs typeface="HarmonyOS Sans SC" panose="00000500000000000000" pitchFamily="2" charset="-122"/>
              </a:rPr>
              <a:t>20××</a:t>
            </a:r>
            <a:endParaRPr kumimoji="0" lang="zh-CN" altLang="en-US" b="1" i="0" u="none" strike="noStrike" kern="1200" cap="none" spc="0" normalizeH="0" baseline="0" noProof="0">
              <a:ln>
                <a:noFill/>
              </a:ln>
              <a:solidFill>
                <a:prstClr val="white"/>
              </a:solidFill>
              <a:effectLst/>
              <a:uLnTx/>
              <a:uFillTx/>
              <a:latin typeface="HarmonyOS Sans SC" panose="00000500000000000000" pitchFamily="2" charset="-122"/>
              <a:ea typeface="HarmonyOS Sans SC" panose="00000500000000000000" pitchFamily="2" charset="-122"/>
              <a:cs typeface="HarmonyOS Sans SC" panose="00000500000000000000" pitchFamily="2" charset="-122"/>
            </a:endParaRPr>
          </a:p>
        </p:txBody>
      </p:sp>
      <p:pic>
        <p:nvPicPr>
          <p:cNvPr id="39" name="图片 38"/>
          <p:cNvPicPr>
            <a:picLocks noChangeAspect="1"/>
          </p:cNvPicPr>
          <p:nvPr>
            <p:custDataLst>
              <p:tags r:id="rId2"/>
            </p:custDataLst>
          </p:nvPr>
        </p:nvPicPr>
        <p:blipFill>
          <a:blip r:embed="rId3">
            <a:extLst>
              <a:ext uri="{28A0092B-C50C-407E-A947-70E740481C1C}">
                <a14:useLocalDpi xmlns:a14="http://schemas.microsoft.com/office/drawing/2010/main" val="0"/>
              </a:ext>
            </a:extLst>
          </a:blip>
          <a:srcRect l="14156" t="-11984" r="73020" b="100000"/>
          <a:stretch>
            <a:fillRect/>
          </a:stretch>
        </p:blipFill>
        <p:spPr>
          <a:xfrm>
            <a:off x="1097654" y="2177554"/>
            <a:ext cx="1775307" cy="534979"/>
          </a:xfrm>
          <a:custGeom>
            <a:avLst/>
            <a:gdLst>
              <a:gd name="connsiteX0" fmla="*/ 627641 w 1775307"/>
              <a:gd name="connsiteY0" fmla="*/ 81 h 534979"/>
              <a:gd name="connsiteX1" fmla="*/ 860356 w 1775307"/>
              <a:gd name="connsiteY1" fmla="*/ 23686 h 534979"/>
              <a:gd name="connsiteX2" fmla="*/ 1738105 w 1775307"/>
              <a:gd name="connsiteY2" fmla="*/ 495174 h 534979"/>
              <a:gd name="connsiteX3" fmla="*/ 1775307 w 1775307"/>
              <a:gd name="connsiteY3" fmla="*/ 534979 h 534979"/>
              <a:gd name="connsiteX4" fmla="*/ 0 w 1775307"/>
              <a:gd name="connsiteY4" fmla="*/ 534979 h 534979"/>
              <a:gd name="connsiteX5" fmla="*/ 1884 w 1775307"/>
              <a:gd name="connsiteY5" fmla="*/ 525856 h 534979"/>
              <a:gd name="connsiteX6" fmla="*/ 55286 w 1775307"/>
              <a:gd name="connsiteY6" fmla="*/ 361617 h 534979"/>
              <a:gd name="connsiteX7" fmla="*/ 627641 w 1775307"/>
              <a:gd name="connsiteY7" fmla="*/ 81 h 53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5307" h="534979">
                <a:moveTo>
                  <a:pt x="627641" y="81"/>
                </a:moveTo>
                <a:cubicBezTo>
                  <a:pt x="704747" y="-955"/>
                  <a:pt x="783328" y="7949"/>
                  <a:pt x="860356" y="23686"/>
                </a:cubicBezTo>
                <a:cubicBezTo>
                  <a:pt x="1091441" y="70897"/>
                  <a:pt x="1501430" y="261604"/>
                  <a:pt x="1738105" y="495174"/>
                </a:cubicBezTo>
                <a:lnTo>
                  <a:pt x="1775307" y="534979"/>
                </a:lnTo>
                <a:lnTo>
                  <a:pt x="0" y="534979"/>
                </a:lnTo>
                <a:lnTo>
                  <a:pt x="1884" y="525856"/>
                </a:lnTo>
                <a:cubicBezTo>
                  <a:pt x="17139" y="461626"/>
                  <a:pt x="34787" y="405929"/>
                  <a:pt x="55286" y="361617"/>
                </a:cubicBezTo>
                <a:cubicBezTo>
                  <a:pt x="178283" y="95745"/>
                  <a:pt x="396323" y="3186"/>
                  <a:pt x="627641" y="81"/>
                </a:cubicBezTo>
                <a:close/>
              </a:path>
            </a:pathLst>
          </a:custGeom>
        </p:spPr>
      </p:pic>
      <p:sp>
        <p:nvSpPr>
          <p:cNvPr id="3" name="文本框 2"/>
          <p:cNvSpPr txBox="1"/>
          <p:nvPr>
            <p:custDataLst>
              <p:tags r:id="rId4"/>
            </p:custDataLst>
          </p:nvPr>
        </p:nvSpPr>
        <p:spPr>
          <a:xfrm>
            <a:off x="85725" y="179705"/>
            <a:ext cx="7446010"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cs typeface="微软雅黑" panose="020B0503020204020204" charset="-122"/>
              </a:rPr>
              <a:t>统编版║选择性必修3《逻辑与思维》议题式教学课件</a:t>
            </a:r>
            <a:endParaRPr lang="zh-CN" altLang="en-US" sz="24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6" name="矩形 15"/>
          <p:cNvSpPr/>
          <p:nvPr>
            <p:custDataLst>
              <p:tags r:id="rId5"/>
            </p:custDataLst>
          </p:nvPr>
        </p:nvSpPr>
        <p:spPr>
          <a:xfrm>
            <a:off x="2661085" y="100330"/>
            <a:ext cx="6582809" cy="583565"/>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3200" b="1"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mn-cs"/>
              </a:rPr>
              <a:t>【导入】</a:t>
            </a:r>
            <a:r>
              <a:rPr kumimoji="0" lang="zh-CN" altLang="en-US" sz="32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rPr>
              <a:t>我国新型工业化步伐加快</a:t>
            </a:r>
            <a:endParaRPr kumimoji="0" lang="zh-CN" altLang="en-US" sz="32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endParaRPr>
          </a:p>
        </p:txBody>
      </p:sp>
      <p:pic>
        <p:nvPicPr>
          <p:cNvPr id="2" name="图片 1"/>
          <p:cNvPicPr>
            <a:picLocks noChangeAspect="1"/>
          </p:cNvPicPr>
          <p:nvPr>
            <p:custDataLst>
              <p:tags r:id="rId6"/>
            </p:custDataLst>
          </p:nvPr>
        </p:nvPicPr>
        <p:blipFill>
          <a:blip r:embed="rId7"/>
          <a:stretch>
            <a:fillRect/>
          </a:stretch>
        </p:blipFill>
        <p:spPr>
          <a:xfrm>
            <a:off x="200025" y="772795"/>
            <a:ext cx="5752465" cy="5905500"/>
          </a:xfrm>
          <a:prstGeom prst="rect">
            <a:avLst/>
          </a:prstGeom>
        </p:spPr>
      </p:pic>
      <p:sp>
        <p:nvSpPr>
          <p:cNvPr id="6" name="文本框 5"/>
          <p:cNvSpPr txBox="1"/>
          <p:nvPr>
            <p:custDataLst>
              <p:tags r:id="rId8"/>
            </p:custDataLst>
          </p:nvPr>
        </p:nvSpPr>
        <p:spPr>
          <a:xfrm>
            <a:off x="6156960" y="772795"/>
            <a:ext cx="5820410" cy="5819140"/>
          </a:xfrm>
          <a:prstGeom prst="rect">
            <a:avLst/>
          </a:prstGeom>
          <a:noFill/>
          <a:ln>
            <a:solidFill>
              <a:schemeClr val="tx1"/>
            </a:solidFill>
          </a:ln>
        </p:spPr>
        <p:txBody>
          <a:bodyPr wrap="square" rtlCol="0">
            <a:noAutofit/>
          </a:bodyPr>
          <a:lstStyle/>
          <a:p>
            <a:pPr indent="0" algn="just" fontAlgn="auto">
              <a:lnSpc>
                <a:spcPts val="4160"/>
              </a:lnSpc>
            </a:pPr>
            <a:r>
              <a:rPr lang="en-US" altLang="zh-CN" sz="2800" b="1">
                <a:latin typeface="宋体" panose="02010600030101010101" pitchFamily="2" charset="-122"/>
                <a:ea typeface="宋体" panose="02010600030101010101" pitchFamily="2" charset="-122"/>
                <a:cs typeface="宋体" panose="02010600030101010101" pitchFamily="2" charset="-122"/>
              </a:rPr>
              <a:t>   </a:t>
            </a:r>
            <a:r>
              <a:rPr sz="2800" b="1">
                <a:latin typeface="宋体" panose="02010600030101010101" pitchFamily="2" charset="-122"/>
                <a:ea typeface="宋体" panose="02010600030101010101" pitchFamily="2" charset="-122"/>
                <a:cs typeface="宋体" panose="02010600030101010101" pitchFamily="2" charset="-122"/>
                <a:sym typeface="+mn-ea"/>
              </a:rPr>
              <a:t>220多种产品产量位居全球第一、5G基站数量占全球60%以上、累计培育“专精特新”中小企业超14万家……，工业和信息化部相关负责人</a:t>
            </a:r>
            <a:r>
              <a:rPr lang="zh-CN" sz="2800" b="1">
                <a:latin typeface="宋体" panose="02010600030101010101" pitchFamily="2" charset="-122"/>
                <a:ea typeface="宋体" panose="02010600030101010101" pitchFamily="2" charset="-122"/>
                <a:cs typeface="宋体" panose="02010600030101010101" pitchFamily="2" charset="-122"/>
                <a:sym typeface="+mn-ea"/>
              </a:rPr>
              <a:t>用</a:t>
            </a:r>
            <a:r>
              <a:rPr sz="2800" b="1">
                <a:latin typeface="宋体" panose="02010600030101010101" pitchFamily="2" charset="-122"/>
                <a:ea typeface="宋体" panose="02010600030101010101" pitchFamily="2" charset="-122"/>
                <a:cs typeface="宋体" panose="02010600030101010101" pitchFamily="2" charset="-122"/>
                <a:sym typeface="+mn-ea"/>
              </a:rPr>
              <a:t>“全、多、大”3个字，总结近年来我国推进新型工业化取得的新进展、新成效。</a:t>
            </a:r>
            <a:r>
              <a:rPr lang="zh-CN" sz="2800" b="1">
                <a:latin typeface="宋体" panose="02010600030101010101" pitchFamily="2" charset="-122"/>
                <a:ea typeface="宋体" panose="02010600030101010101" pitchFamily="2" charset="-122"/>
                <a:cs typeface="宋体" panose="02010600030101010101" pitchFamily="2" charset="-122"/>
                <a:sym typeface="+mn-ea"/>
              </a:rPr>
              <a:t>我国工业实现了</a:t>
            </a:r>
            <a:r>
              <a:rPr sz="2800" b="1" err="1">
                <a:latin typeface="宋体" panose="02010600030101010101" pitchFamily="2" charset="-122"/>
                <a:ea typeface="宋体" panose="02010600030101010101" pitchFamily="2" charset="-122"/>
                <a:cs typeface="宋体" panose="02010600030101010101" pitchFamily="2" charset="-122"/>
                <a:sym typeface="+mn-ea"/>
              </a:rPr>
              <a:t>从</a:t>
            </a:r>
            <a:r>
              <a:rPr sz="2800" b="1" err="1">
                <a:latin typeface="宋体" panose="02010600030101010101" pitchFamily="2" charset="-122"/>
                <a:ea typeface="宋体" panose="02010600030101010101" pitchFamily="2" charset="-122"/>
                <a:cs typeface="宋体" panose="02010600030101010101" pitchFamily="2" charset="-122"/>
              </a:rPr>
              <a:t>“跟跑者”变为“领跑者”</a:t>
            </a:r>
            <a:r>
              <a:rPr lang="zh-CN" sz="2800" b="1">
                <a:latin typeface="宋体" panose="02010600030101010101" pitchFamily="2" charset="-122"/>
                <a:ea typeface="宋体" panose="02010600030101010101" pitchFamily="2" charset="-122"/>
                <a:cs typeface="宋体" panose="02010600030101010101" pitchFamily="2" charset="-122"/>
              </a:rPr>
              <a:t>。你知道中国工业什么时候起步的吗？今天我们回到新中国成立之初，探究</a:t>
            </a:r>
            <a:r>
              <a:rPr lang="zh-CN" sz="2800" b="1">
                <a:latin typeface="宋体" panose="02010600030101010101" pitchFamily="2" charset="-122"/>
                <a:ea typeface="宋体" panose="02010600030101010101" pitchFamily="2" charset="-122"/>
                <a:cs typeface="宋体" panose="02010600030101010101" pitchFamily="2" charset="-122"/>
                <a:sym typeface="+mn-ea"/>
              </a:rPr>
              <a:t>中国工业的崛起之路。</a:t>
            </a:r>
            <a:endParaRPr lang="zh-CN" sz="2800" b="1">
              <a:latin typeface="宋体" panose="02010600030101010101" pitchFamily="2" charset="-122"/>
              <a:ea typeface="宋体" panose="02010600030101010101" pitchFamily="2" charset="-122"/>
              <a:cs typeface="宋体" panose="02010600030101010101" pitchFamily="2" charset="-122"/>
            </a:endParaRPr>
          </a:p>
        </p:txBody>
      </p:sp>
      <p:sp>
        <p:nvSpPr>
          <p:cNvPr id="7" name="文本框 6"/>
          <p:cNvSpPr txBox="1"/>
          <p:nvPr>
            <p:custDataLst>
              <p:tags r:id="rId9"/>
            </p:custDataLst>
          </p:nvPr>
        </p:nvSpPr>
        <p:spPr>
          <a:xfrm>
            <a:off x="8689340" y="499745"/>
            <a:ext cx="4064000" cy="368300"/>
          </a:xfrm>
          <a:prstGeom prst="rect">
            <a:avLst/>
          </a:prstGeom>
          <a:noFill/>
        </p:spPr>
        <p:txBody>
          <a:bodyPr wrap="square" rtlCol="0">
            <a:spAutoFit/>
          </a:bodyPr>
          <a:lstStyle/>
          <a:p>
            <a:endParaRPr lang="zh-CN" altLang="en-US"/>
          </a:p>
        </p:txBody>
      </p:sp>
      <p:pic>
        <p:nvPicPr>
          <p:cNvPr id="4" name="91ed3270c8b572871e86e01a8d3c72ec">
            <a:hlinkClick r:id="" action="ppaction://media"/>
          </p:cNvPr>
          <p:cNvPicPr/>
          <p:nvPr>
            <a:videoFile r:link="rId10"/>
            <p:extLst>
              <p:ext uri="{DAA4B4D4-6D71-4841-9C94-3DE7FCFB9230}">
                <p14:media xmlns:p14="http://schemas.microsoft.com/office/powerpoint/2010/main" r:embed="rId11"/>
              </p:ext>
            </p:extLst>
            <p:custDataLst>
              <p:tags r:id="rId12"/>
            </p:custDataLst>
          </p:nvPr>
        </p:nvPicPr>
        <p:blipFill>
          <a:blip r:embed="rId13"/>
          <a:stretch>
            <a:fillRect/>
          </a:stretch>
        </p:blipFill>
        <p:spPr>
          <a:xfrm>
            <a:off x="494665" y="1115060"/>
            <a:ext cx="5176520" cy="5102860"/>
          </a:xfrm>
          <a:prstGeom prst="rect">
            <a:avLst/>
          </a:prstGeom>
        </p:spPr>
      </p:pic>
    </p:spTree>
  </p:cSld>
  <p:clrMapOvr>
    <a:masterClrMapping/>
  </p:clrMapOvr>
  <p:transition/>
  <p:timing>
    <p:tnLst>
      <p:par>
        <p:cTn id="1" dur="indefinite" restart="never" nodeType="tmRoot">
          <p:childTnLst>
            <p:video>
              <p:cMediaNode>
                <p:cTn id="2"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文本框 1"/>
          <p:cNvSpPr txBox="1"/>
          <p:nvPr>
            <p:custDataLst>
              <p:tags r:id="rId1"/>
            </p:custDataLst>
          </p:nvPr>
        </p:nvSpPr>
        <p:spPr>
          <a:xfrm>
            <a:off x="2837083" y="277603"/>
            <a:ext cx="8554065" cy="582958"/>
          </a:xfrm>
          <a:prstGeom prst="rect">
            <a:avLst/>
          </a:prstGeom>
          <a:noFill/>
          <a:ln w="9525">
            <a:noFill/>
          </a:ln>
        </p:spPr>
        <p:txBody>
          <a:bodyPr>
            <a:spAutoFit/>
          </a:bodyPr>
          <a:lstStyle/>
          <a:p>
            <a:r>
              <a:rPr lang="zh-CN" altLang="en-US" sz="3195" b="1" dirty="0">
                <a:solidFill>
                  <a:srgbClr val="FF0000"/>
                </a:solidFill>
                <a:latin typeface="微软雅黑" panose="020B0503020204020204" charset="-122"/>
                <a:ea typeface="微软雅黑" panose="020B0503020204020204" charset="-122"/>
              </a:rPr>
              <a:t>近代</a:t>
            </a:r>
            <a:r>
              <a:rPr lang="zh-CN" altLang="en-US" sz="3195" b="1" dirty="0">
                <a:solidFill>
                  <a:srgbClr val="FF0000"/>
                </a:solidFill>
                <a:latin typeface="微软雅黑" panose="020B0503020204020204" charset="-122"/>
                <a:ea typeface="微软雅黑" panose="020B0503020204020204" charset="-122"/>
              </a:rPr>
              <a:t>以来我国社会主要矛盾的变化</a:t>
            </a:r>
            <a:endParaRPr lang="zh-CN" altLang="en-US" sz="3195" b="1" dirty="0">
              <a:solidFill>
                <a:srgbClr val="FF0000"/>
              </a:solidFill>
              <a:latin typeface="微软雅黑" panose="020B0503020204020204" charset="-122"/>
              <a:ea typeface="微软雅黑" panose="020B0503020204020204" charset="-122"/>
            </a:endParaRPr>
          </a:p>
        </p:txBody>
      </p:sp>
      <p:graphicFrame>
        <p:nvGraphicFramePr>
          <p:cNvPr id="4" name="表格 3"/>
          <p:cNvGraphicFramePr>
            <a:graphicFrameLocks noGrp="1"/>
          </p:cNvGraphicFramePr>
          <p:nvPr>
            <p:custDataLst>
              <p:tags r:id="rId2"/>
            </p:custDataLst>
          </p:nvPr>
        </p:nvGraphicFramePr>
        <p:xfrm>
          <a:off x="245807" y="926532"/>
          <a:ext cx="11684528" cy="5376470"/>
        </p:xfrm>
        <a:graphic>
          <a:graphicData uri="http://schemas.openxmlformats.org/drawingml/2006/table">
            <a:tbl>
              <a:tblPr firstRow="1" bandRow="1">
                <a:tableStyleId>{72833802-FEF1-4C79-8D5D-14CF1EAF98D9}</a:tableStyleId>
              </a:tblPr>
              <a:tblGrid>
                <a:gridCol w="2938259"/>
                <a:gridCol w="8746269"/>
              </a:tblGrid>
              <a:tr h="640189">
                <a:tc>
                  <a:txBody>
                    <a:bodyPr/>
                    <a:lstStyle/>
                    <a:p>
                      <a:pPr algn="ctr">
                        <a:buNone/>
                      </a:pPr>
                      <a:r>
                        <a:rPr lang="zh-CN" altLang="en-US" sz="3200" b="0" dirty="0" smtClean="0">
                          <a:latin typeface="微软雅黑" panose="020B0503020204020204" charset="-122"/>
                          <a:ea typeface="微软雅黑" panose="020B0503020204020204" charset="-122"/>
                          <a:cs typeface="微软雅黑" panose="020B0503020204020204" charset="-122"/>
                        </a:rPr>
                        <a:t>时  间</a:t>
                      </a:r>
                      <a:endParaRPr lang="zh-CN" altLang="en-US" sz="3200" b="0" dirty="0" smtClean="0">
                        <a:latin typeface="微软雅黑" panose="020B0503020204020204" charset="-122"/>
                        <a:ea typeface="微软雅黑" panose="020B0503020204020204" charset="-122"/>
                        <a:cs typeface="微软雅黑" panose="020B0503020204020204" charset="-122"/>
                      </a:endParaRPr>
                    </a:p>
                  </a:txBody>
                  <a:tcPr marL="91345" marR="91345" marT="45672" marB="45672">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buNone/>
                      </a:pPr>
                      <a:r>
                        <a:rPr lang="zh-CN" altLang="en-US" sz="3200" b="0" dirty="0" smtClean="0">
                          <a:latin typeface="微软雅黑" panose="020B0503020204020204" charset="-122"/>
                          <a:ea typeface="微软雅黑" panose="020B0503020204020204" charset="-122"/>
                          <a:cs typeface="微软雅黑" panose="020B0503020204020204" charset="-122"/>
                          <a:sym typeface="+mn-ea"/>
                        </a:rPr>
                        <a:t>主 要 矛 盾</a:t>
                      </a:r>
                      <a:endParaRPr lang="zh-CN" altLang="en-US" sz="3200" b="0" dirty="0" smtClean="0">
                        <a:latin typeface="微软雅黑" panose="020B0503020204020204" charset="-122"/>
                        <a:ea typeface="微软雅黑" panose="020B0503020204020204" charset="-122"/>
                        <a:cs typeface="微软雅黑" panose="020B0503020204020204" charset="-122"/>
                        <a:sym typeface="+mn-ea"/>
                      </a:endParaRPr>
                    </a:p>
                  </a:txBody>
                  <a:tcPr marL="91345" marR="91345" marT="45672" marB="45672">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75000"/>
                      </a:schemeClr>
                    </a:solidFill>
                  </a:tcPr>
                </a:tc>
              </a:tr>
              <a:tr h="822104">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zh-CN" altLang="en-US" sz="2400" b="1" dirty="0" smtClean="0">
                          <a:latin typeface="微软雅黑 Light" panose="020B0502040204020203" charset="-122"/>
                          <a:ea typeface="微软雅黑 Light" panose="020B0502040204020203" charset="-122"/>
                          <a:cs typeface="微软雅黑 Light" panose="020B0502040204020203" charset="-122"/>
                        </a:rPr>
                        <a:t>新民主主义革命时期（</a:t>
                      </a:r>
                      <a:r>
                        <a:rPr lang="en-US" altLang="zh-CN" sz="2400" b="1" dirty="0" smtClean="0">
                          <a:latin typeface="微软雅黑 Light" panose="020B0502040204020203" charset="-122"/>
                          <a:ea typeface="微软雅黑 Light" panose="020B0502040204020203" charset="-122"/>
                          <a:cs typeface="微软雅黑 Light" panose="020B0502040204020203" charset="-122"/>
                        </a:rPr>
                        <a:t>1949</a:t>
                      </a:r>
                      <a:r>
                        <a:rPr lang="zh-CN" altLang="en-US" sz="2400" b="1" dirty="0" smtClean="0">
                          <a:latin typeface="微软雅黑 Light" panose="020B0502040204020203" charset="-122"/>
                          <a:ea typeface="微软雅黑 Light" panose="020B0502040204020203" charset="-122"/>
                          <a:cs typeface="微软雅黑 Light" panose="020B0502040204020203" charset="-122"/>
                        </a:rPr>
                        <a:t>年前）</a:t>
                      </a:r>
                      <a:endParaRPr lang="zh-CN" altLang="en-US" sz="2400" b="1" dirty="0" smtClean="0">
                        <a:latin typeface="微软雅黑 Light" panose="020B0502040204020203" charset="-122"/>
                        <a:ea typeface="微软雅黑 Light" panose="020B0502040204020203" charset="-122"/>
                        <a:cs typeface="微软雅黑 Light" panose="020B0502040204020203" charset="-122"/>
                      </a:endParaRPr>
                    </a:p>
                  </a:txBody>
                  <a:tcPr marL="91345" marR="91345" marT="45672" marB="45672">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buNone/>
                      </a:pPr>
                      <a:endParaRPr lang="zh-CN" altLang="en-US" sz="2400"/>
                    </a:p>
                  </a:txBody>
                  <a:tcPr marL="91345" marR="91345" marT="45672" marB="45672">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822104">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zh-CN" altLang="en-US" sz="2400" b="1" smtClean="0">
                          <a:latin typeface="微软雅黑 Light" panose="020B0502040204020203" charset="-122"/>
                          <a:ea typeface="微软雅黑 Light" panose="020B0502040204020203" charset="-122"/>
                          <a:cs typeface="微软雅黑 Light" panose="020B0502040204020203" charset="-122"/>
                        </a:rPr>
                        <a:t>过渡时期</a:t>
                      </a:r>
                      <a:endParaRPr lang="en-US" altLang="zh-CN" sz="2400" b="1" smtClean="0">
                        <a:latin typeface="微软雅黑 Light" panose="020B0502040204020203" charset="-122"/>
                        <a:ea typeface="微软雅黑 Light" panose="020B0502040204020203" charset="-122"/>
                        <a:cs typeface="微软雅黑 Light" panose="020B0502040204020203" charset="-122"/>
                      </a:endParaRPr>
                    </a:p>
                    <a:p>
                      <a:pPr marL="0" marR="0" indent="0" algn="ctr" defTabSz="914400" rtl="0" eaLnBrk="1" fontAlgn="auto" latinLnBrk="0" hangingPunct="1">
                        <a:lnSpc>
                          <a:spcPct val="100000"/>
                        </a:lnSpc>
                        <a:spcBef>
                          <a:spcPct val="0"/>
                        </a:spcBef>
                        <a:spcAft>
                          <a:spcPct val="0"/>
                        </a:spcAft>
                        <a:buClrTx/>
                        <a:buSzTx/>
                        <a:buFontTx/>
                        <a:buNone/>
                        <a:defRPr/>
                      </a:pPr>
                      <a:r>
                        <a:rPr lang="zh-CN" altLang="en-US" sz="2400" b="1" smtClean="0">
                          <a:latin typeface="微软雅黑 Light" panose="020B0502040204020203" charset="-122"/>
                          <a:ea typeface="微软雅黑 Light" panose="020B0502040204020203" charset="-122"/>
                          <a:cs typeface="微软雅黑 Light" panose="020B0502040204020203" charset="-122"/>
                        </a:rPr>
                        <a:t>（</a:t>
                      </a:r>
                      <a:r>
                        <a:rPr lang="en-US" altLang="zh-CN" sz="2400" b="1" smtClean="0">
                          <a:latin typeface="微软雅黑 Light" panose="020B0502040204020203" charset="-122"/>
                          <a:ea typeface="微软雅黑 Light" panose="020B0502040204020203" charset="-122"/>
                          <a:cs typeface="微软雅黑 Light" panose="020B0502040204020203" charset="-122"/>
                        </a:rPr>
                        <a:t>1949--1956</a:t>
                      </a:r>
                      <a:r>
                        <a:rPr lang="zh-CN" altLang="en-US" sz="2400" b="1" smtClean="0">
                          <a:latin typeface="微软雅黑 Light" panose="020B0502040204020203" charset="-122"/>
                          <a:ea typeface="微软雅黑 Light" panose="020B0502040204020203" charset="-122"/>
                          <a:cs typeface="微软雅黑 Light" panose="020B0502040204020203" charset="-122"/>
                        </a:rPr>
                        <a:t>）</a:t>
                      </a:r>
                      <a:endParaRPr lang="zh-CN" altLang="en-US" sz="2400" b="1" smtClean="0">
                        <a:latin typeface="微软雅黑 Light" panose="020B0502040204020203" charset="-122"/>
                        <a:ea typeface="微软雅黑 Light" panose="020B0502040204020203" charset="-122"/>
                        <a:cs typeface="微软雅黑 Light" panose="020B0502040204020203" charset="-122"/>
                      </a:endParaRPr>
                    </a:p>
                  </a:txBody>
                  <a:tcPr marL="91345" marR="91345" marT="45672" marB="45672">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buNone/>
                      </a:pPr>
                      <a:endParaRPr lang="zh-CN" altLang="en-US" sz="2400"/>
                    </a:p>
                  </a:txBody>
                  <a:tcPr marL="91345" marR="91345" marT="45672" marB="45672">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079065">
                <a:tc>
                  <a:txBody>
                    <a:bodyPr/>
                    <a:lstStyle/>
                    <a:p>
                      <a:pPr algn="ctr">
                        <a:buNone/>
                      </a:pPr>
                      <a:r>
                        <a:rPr lang="zh-CN" altLang="en-US" sz="2400" b="1" smtClean="0">
                          <a:latin typeface="微软雅黑 Light" panose="020B0502040204020203" charset="-122"/>
                          <a:ea typeface="微软雅黑 Light" panose="020B0502040204020203" charset="-122"/>
                          <a:cs typeface="微软雅黑 Light" panose="020B0502040204020203" charset="-122"/>
                        </a:rPr>
                        <a:t>党</a:t>
                      </a:r>
                      <a:r>
                        <a:rPr lang="zh-CN" altLang="en-US" sz="2400" b="1">
                          <a:latin typeface="微软雅黑 Light" panose="020B0502040204020203" charset="-122"/>
                          <a:ea typeface="微软雅黑 Light" panose="020B0502040204020203" charset="-122"/>
                          <a:cs typeface="微软雅黑 Light" panose="020B0502040204020203" charset="-122"/>
                        </a:rPr>
                        <a:t>的八</a:t>
                      </a:r>
                      <a:r>
                        <a:rPr lang="zh-CN" altLang="en-US" sz="2400" b="1" smtClean="0">
                          <a:latin typeface="微软雅黑 Light" panose="020B0502040204020203" charset="-122"/>
                          <a:ea typeface="微软雅黑 Light" panose="020B0502040204020203" charset="-122"/>
                          <a:cs typeface="微软雅黑 Light" panose="020B0502040204020203" charset="-122"/>
                        </a:rPr>
                        <a:t>大</a:t>
                      </a:r>
                      <a:endParaRPr lang="en-US" altLang="zh-CN" sz="2400" b="1" smtClean="0">
                        <a:latin typeface="微软雅黑 Light" panose="020B0502040204020203" charset="-122"/>
                        <a:ea typeface="微软雅黑 Light" panose="020B0502040204020203" charset="-122"/>
                        <a:cs typeface="微软雅黑 Light" panose="020B0502040204020203" charset="-122"/>
                      </a:endParaRPr>
                    </a:p>
                    <a:p>
                      <a:pPr algn="ctr">
                        <a:buNone/>
                      </a:pPr>
                      <a:r>
                        <a:rPr lang="zh-CN" altLang="en-US" sz="2400" b="1" smtClean="0">
                          <a:latin typeface="微软雅黑 Light" panose="020B0502040204020203" charset="-122"/>
                          <a:ea typeface="微软雅黑 Light" panose="020B0502040204020203" charset="-122"/>
                          <a:cs typeface="微软雅黑 Light" panose="020B0502040204020203" charset="-122"/>
                        </a:rPr>
                        <a:t>（</a:t>
                      </a:r>
                      <a:r>
                        <a:rPr lang="en-US" altLang="zh-CN" sz="2400" b="1" smtClean="0">
                          <a:latin typeface="微软雅黑 Light" panose="020B0502040204020203" charset="-122"/>
                          <a:ea typeface="微软雅黑 Light" panose="020B0502040204020203" charset="-122"/>
                          <a:cs typeface="微软雅黑 Light" panose="020B0502040204020203" charset="-122"/>
                        </a:rPr>
                        <a:t>1956--1976</a:t>
                      </a:r>
                      <a:r>
                        <a:rPr lang="zh-CN" altLang="en-US" sz="2400" b="1" smtClean="0">
                          <a:latin typeface="微软雅黑 Light" panose="020B0502040204020203" charset="-122"/>
                          <a:ea typeface="微软雅黑 Light" panose="020B0502040204020203" charset="-122"/>
                          <a:cs typeface="微软雅黑 Light" panose="020B0502040204020203" charset="-122"/>
                        </a:rPr>
                        <a:t>）</a:t>
                      </a:r>
                      <a:endParaRPr lang="zh-CN" altLang="en-US" sz="2400" b="1">
                        <a:latin typeface="微软雅黑 Light" panose="020B0502040204020203" charset="-122"/>
                        <a:ea typeface="微软雅黑 Light" panose="020B0502040204020203" charset="-122"/>
                        <a:cs typeface="微软雅黑 Light" panose="020B0502040204020203" charset="-122"/>
                      </a:endParaRPr>
                    </a:p>
                  </a:txBody>
                  <a:tcPr marL="91345" marR="91345" marT="45672" marB="45672">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nSpc>
                          <a:spcPct val="120000"/>
                        </a:lnSpc>
                        <a:spcAft>
                          <a:spcPct val="0"/>
                        </a:spcAft>
                        <a:tabLst>
                          <a:tab pos="1029335" algn="l"/>
                          <a:tab pos="1850390" algn="l"/>
                          <a:tab pos="2538095" algn="l"/>
                          <a:tab pos="3221990" algn="l"/>
                        </a:tabLst>
                        <a:defRPr/>
                      </a:pPr>
                      <a:endParaRPr lang="zh-CN" altLang="en-US" sz="2400" b="1">
                        <a:latin typeface="Times New Roman" panose="02020603050405020304" charset="0"/>
                        <a:cs typeface="Times New Roman" panose="02020603050405020304" charset="0"/>
                      </a:endParaRPr>
                    </a:p>
                  </a:txBody>
                  <a:tcPr marL="91345" marR="91345" marT="45672" marB="45672">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822104">
                <a:tc>
                  <a:txBody>
                    <a:bodyPr/>
                    <a:lstStyle/>
                    <a:p>
                      <a:pPr algn="ctr">
                        <a:buNone/>
                      </a:pPr>
                      <a:r>
                        <a:rPr lang="zh-CN" altLang="en-US" sz="2400" b="1">
                          <a:latin typeface="微软雅黑 Light" panose="020B0502040204020203" charset="-122"/>
                          <a:ea typeface="微软雅黑 Light" panose="020B0502040204020203" charset="-122"/>
                          <a:cs typeface="微软雅黑 Light" panose="020B0502040204020203" charset="-122"/>
                        </a:rPr>
                        <a:t>十一届六中</a:t>
                      </a:r>
                      <a:r>
                        <a:rPr lang="zh-CN" altLang="en-US" sz="2400" b="1" smtClean="0">
                          <a:latin typeface="微软雅黑 Light" panose="020B0502040204020203" charset="-122"/>
                          <a:ea typeface="微软雅黑 Light" panose="020B0502040204020203" charset="-122"/>
                          <a:cs typeface="微软雅黑 Light" panose="020B0502040204020203" charset="-122"/>
                        </a:rPr>
                        <a:t>全会</a:t>
                      </a:r>
                      <a:endParaRPr lang="en-US" altLang="zh-CN" sz="2400" b="1" smtClean="0">
                        <a:latin typeface="微软雅黑 Light" panose="020B0502040204020203" charset="-122"/>
                        <a:ea typeface="微软雅黑 Light" panose="020B0502040204020203" charset="-122"/>
                        <a:cs typeface="微软雅黑 Light" panose="020B0502040204020203" charset="-122"/>
                      </a:endParaRPr>
                    </a:p>
                    <a:p>
                      <a:pPr algn="ctr">
                        <a:buNone/>
                      </a:pPr>
                      <a:r>
                        <a:rPr lang="zh-CN" altLang="en-US" sz="2400" b="1" smtClean="0">
                          <a:latin typeface="微软雅黑 Light" panose="020B0502040204020203" charset="-122"/>
                          <a:ea typeface="微软雅黑 Light" panose="020B0502040204020203" charset="-122"/>
                          <a:cs typeface="微软雅黑 Light" panose="020B0502040204020203" charset="-122"/>
                        </a:rPr>
                        <a:t>（</a:t>
                      </a:r>
                      <a:r>
                        <a:rPr lang="en-US" altLang="zh-CN" sz="2400" b="1" smtClean="0">
                          <a:latin typeface="微软雅黑 Light" panose="020B0502040204020203" charset="-122"/>
                          <a:ea typeface="微软雅黑 Light" panose="020B0502040204020203" charset="-122"/>
                          <a:cs typeface="微软雅黑 Light" panose="020B0502040204020203" charset="-122"/>
                        </a:rPr>
                        <a:t>1981--2017</a:t>
                      </a:r>
                      <a:r>
                        <a:rPr lang="zh-CN" altLang="en-US" sz="2400" b="1" smtClean="0">
                          <a:latin typeface="微软雅黑 Light" panose="020B0502040204020203" charset="-122"/>
                          <a:ea typeface="微软雅黑 Light" panose="020B0502040204020203" charset="-122"/>
                          <a:cs typeface="微软雅黑 Light" panose="020B0502040204020203" charset="-122"/>
                        </a:rPr>
                        <a:t>）</a:t>
                      </a:r>
                      <a:endParaRPr lang="zh-CN" altLang="en-US" sz="2400" b="1">
                        <a:latin typeface="微软雅黑 Light" panose="020B0502040204020203" charset="-122"/>
                        <a:ea typeface="微软雅黑 Light" panose="020B0502040204020203" charset="-122"/>
                        <a:cs typeface="微软雅黑 Light" panose="020B0502040204020203" charset="-122"/>
                      </a:endParaRPr>
                    </a:p>
                  </a:txBody>
                  <a:tcPr marL="91345" marR="91345" marT="45672" marB="45672">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buNone/>
                      </a:pPr>
                      <a:endParaRPr lang="zh-CN" altLang="en-US" sz="2400" b="1"/>
                    </a:p>
                  </a:txBody>
                  <a:tcPr marL="91345" marR="91345" marT="45672" marB="45672">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187483">
                <a:tc>
                  <a:txBody>
                    <a:bodyPr/>
                    <a:lstStyle/>
                    <a:p>
                      <a:pPr algn="ctr">
                        <a:buNone/>
                      </a:pPr>
                      <a:r>
                        <a:rPr lang="zh-CN" altLang="en-US" sz="2400" b="1" dirty="0">
                          <a:latin typeface="微软雅黑 Light" panose="020B0502040204020203" charset="-122"/>
                          <a:ea typeface="微软雅黑 Light" panose="020B0502040204020203" charset="-122"/>
                          <a:cs typeface="微软雅黑 Light" panose="020B0502040204020203" charset="-122"/>
                        </a:rPr>
                        <a:t>中国特色社会主义</a:t>
                      </a:r>
                      <a:endParaRPr lang="zh-CN" altLang="en-US" sz="2400" b="1" dirty="0">
                        <a:latin typeface="微软雅黑 Light" panose="020B0502040204020203" charset="-122"/>
                        <a:ea typeface="微软雅黑 Light" panose="020B0502040204020203" charset="-122"/>
                        <a:cs typeface="微软雅黑 Light" panose="020B0502040204020203" charset="-122"/>
                      </a:endParaRPr>
                    </a:p>
                    <a:p>
                      <a:pPr algn="ctr">
                        <a:buNone/>
                      </a:pPr>
                      <a:r>
                        <a:rPr lang="zh-CN" altLang="en-US" sz="2400" b="1" dirty="0">
                          <a:latin typeface="微软雅黑 Light" panose="020B0502040204020203" charset="-122"/>
                          <a:ea typeface="微软雅黑 Light" panose="020B0502040204020203" charset="-122"/>
                          <a:cs typeface="微软雅黑 Light" panose="020B0502040204020203" charset="-122"/>
                          <a:sym typeface="+mn-ea"/>
                        </a:rPr>
                        <a:t>新时代</a:t>
                      </a:r>
                      <a:endParaRPr lang="en-US" altLang="zh-CN" sz="2400" b="1" dirty="0" smtClean="0">
                        <a:latin typeface="微软雅黑 Light" panose="020B0502040204020203" charset="-122"/>
                        <a:ea typeface="微软雅黑 Light" panose="020B0502040204020203" charset="-122"/>
                        <a:cs typeface="微软雅黑 Light" panose="020B0502040204020203" charset="-122"/>
                      </a:endParaRPr>
                    </a:p>
                    <a:p>
                      <a:pPr algn="ctr">
                        <a:buNone/>
                      </a:pPr>
                      <a:r>
                        <a:rPr lang="zh-CN" altLang="en-US" sz="2400" b="1" dirty="0" smtClean="0">
                          <a:latin typeface="微软雅黑 Light" panose="020B0502040204020203" charset="-122"/>
                          <a:ea typeface="微软雅黑 Light" panose="020B0502040204020203" charset="-122"/>
                          <a:cs typeface="微软雅黑 Light" panose="020B0502040204020203" charset="-122"/>
                        </a:rPr>
                        <a:t>（</a:t>
                      </a:r>
                      <a:r>
                        <a:rPr lang="en-US" altLang="zh-CN" sz="2400" b="1" dirty="0" smtClean="0">
                          <a:latin typeface="微软雅黑 Light" panose="020B0502040204020203" charset="-122"/>
                          <a:ea typeface="微软雅黑 Light" panose="020B0502040204020203" charset="-122"/>
                          <a:cs typeface="微软雅黑 Light" panose="020B0502040204020203" charset="-122"/>
                        </a:rPr>
                        <a:t>2017</a:t>
                      </a:r>
                      <a:r>
                        <a:rPr lang="en-US" sz="2400" b="1" dirty="0" smtClean="0">
                          <a:latin typeface="微软雅黑 Light" panose="020B0502040204020203" charset="-122"/>
                          <a:ea typeface="微软雅黑 Light" panose="020B0502040204020203" charset="-122"/>
                          <a:cs typeface="微软雅黑 Light" panose="020B0502040204020203" charset="-122"/>
                        </a:rPr>
                        <a:t>--</a:t>
                      </a:r>
                      <a:endParaRPr lang="en-US" sz="2400" b="1" dirty="0">
                        <a:latin typeface="微软雅黑 Light" panose="020B0502040204020203" charset="-122"/>
                        <a:ea typeface="微软雅黑 Light" panose="020B0502040204020203" charset="-122"/>
                        <a:cs typeface="微软雅黑 Light" panose="020B0502040204020203" charset="-122"/>
                      </a:endParaRPr>
                    </a:p>
                  </a:txBody>
                  <a:tcPr marL="91345" marR="91345" marT="45672" marB="45672">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buNone/>
                      </a:pPr>
                      <a:endParaRPr lang="zh-CN" altLang="en-US" sz="2400" b="1" kern="1200" dirty="0">
                        <a:solidFill>
                          <a:schemeClr val="tx1"/>
                        </a:solidFill>
                        <a:latin typeface="Times New Roman" panose="02020603050405020304" charset="0"/>
                        <a:ea typeface="等线" panose="02010600030101010101" charset="-122"/>
                        <a:cs typeface="Times New Roman" panose="02020603050405020304" charset="0"/>
                      </a:endParaRPr>
                    </a:p>
                  </a:txBody>
                  <a:tcPr marL="91345" marR="91345" marT="45672" marB="45672">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bl>
          </a:graphicData>
        </a:graphic>
      </p:graphicFrame>
      <p:sp>
        <p:nvSpPr>
          <p:cNvPr id="5" name="矩形 4"/>
          <p:cNvSpPr/>
          <p:nvPr>
            <p:custDataLst>
              <p:tags r:id="rId3"/>
            </p:custDataLst>
          </p:nvPr>
        </p:nvSpPr>
        <p:spPr>
          <a:xfrm>
            <a:off x="3147909" y="3244725"/>
            <a:ext cx="8803042" cy="1013674"/>
          </a:xfrm>
          <a:prstGeom prst="rect">
            <a:avLst/>
          </a:prstGeom>
          <a:noFill/>
          <a:ln w="9525">
            <a:noFill/>
          </a:ln>
        </p:spPr>
        <p:txBody>
          <a:bodyPr>
            <a:spAutoFit/>
          </a:bodyPr>
          <a:lstStyle/>
          <a:p>
            <a:pPr defTabSz="913765">
              <a:tabLst>
                <a:tab pos="1027430" algn="l"/>
                <a:tab pos="1847850" algn="l"/>
                <a:tab pos="2534285" algn="l"/>
                <a:tab pos="3217545" algn="l"/>
              </a:tabLst>
            </a:pPr>
            <a:r>
              <a:rPr lang="en-US" altLang="zh-CN" sz="2000" b="1">
                <a:latin typeface="微软雅黑" panose="020B0503020204020204" charset="-122"/>
                <a:ea typeface="微软雅黑" panose="020B0503020204020204" charset="-122"/>
                <a:cs typeface="微软雅黑" panose="020B0503020204020204" charset="-122"/>
              </a:rPr>
              <a:t>-----</a:t>
            </a:r>
            <a:r>
              <a:rPr lang="zh-CN" altLang="en-US" sz="2000" b="1">
                <a:latin typeface="微软雅黑" panose="020B0503020204020204" charset="-122"/>
                <a:ea typeface="微软雅黑" panose="020B0503020204020204" charset="-122"/>
                <a:cs typeface="微软雅黑" panose="020B0503020204020204" charset="-122"/>
              </a:rPr>
              <a:t>是人民对于</a:t>
            </a:r>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建立先进的工业国的要求</a:t>
            </a:r>
            <a:r>
              <a:rPr lang="zh-CN" altLang="en-US" sz="2000" b="1">
                <a:latin typeface="微软雅黑" panose="020B0503020204020204" charset="-122"/>
                <a:ea typeface="微软雅黑" panose="020B0503020204020204" charset="-122"/>
                <a:cs typeface="微软雅黑" panose="020B0503020204020204" charset="-122"/>
              </a:rPr>
              <a:t>同</a:t>
            </a:r>
            <a:r>
              <a:rPr lang="zh-CN" altLang="en-US" sz="2000" b="1">
                <a:solidFill>
                  <a:srgbClr val="0070C0"/>
                </a:solidFill>
                <a:latin typeface="微软雅黑" panose="020B0503020204020204" charset="-122"/>
                <a:ea typeface="微软雅黑" panose="020B0503020204020204" charset="-122"/>
                <a:cs typeface="微软雅黑" panose="020B0503020204020204" charset="-122"/>
              </a:rPr>
              <a:t>落后的农业国的现实之间</a:t>
            </a:r>
            <a:r>
              <a:rPr lang="zh-CN" altLang="en-US" sz="2000" b="1">
                <a:latin typeface="微软雅黑" panose="020B0503020204020204" charset="-122"/>
                <a:ea typeface="微软雅黑" panose="020B0503020204020204" charset="-122"/>
                <a:cs typeface="微软雅黑" panose="020B0503020204020204" charset="-122"/>
              </a:rPr>
              <a:t>的矛盾</a:t>
            </a:r>
            <a:endParaRPr lang="en-US" altLang="zh-CN" sz="2000" b="1">
              <a:latin typeface="微软雅黑" panose="020B0503020204020204" charset="-122"/>
              <a:ea typeface="微软雅黑" panose="020B0503020204020204" charset="-122"/>
              <a:cs typeface="微软雅黑" panose="020B0503020204020204" charset="-122"/>
            </a:endParaRPr>
          </a:p>
          <a:p>
            <a:pPr defTabSz="913765">
              <a:tabLst>
                <a:tab pos="1027430" algn="l"/>
                <a:tab pos="1847850" algn="l"/>
                <a:tab pos="2534285" algn="l"/>
                <a:tab pos="3217545" algn="l"/>
              </a:tabLst>
            </a:pPr>
            <a:r>
              <a:rPr lang="en-US" altLang="zh-CN" sz="2000" b="1">
                <a:latin typeface="微软雅黑" panose="020B0503020204020204" charset="-122"/>
                <a:ea typeface="微软雅黑" panose="020B0503020204020204" charset="-122"/>
                <a:cs typeface="微软雅黑" panose="020B0503020204020204" charset="-122"/>
              </a:rPr>
              <a:t>-----</a:t>
            </a:r>
            <a:r>
              <a:rPr lang="zh-CN" altLang="en-US" sz="2000" b="1">
                <a:latin typeface="微软雅黑" panose="020B0503020204020204" charset="-122"/>
                <a:ea typeface="微软雅黑" panose="020B0503020204020204" charset="-122"/>
                <a:cs typeface="微软雅黑" panose="020B0503020204020204" charset="-122"/>
              </a:rPr>
              <a:t>是人民对于</a:t>
            </a:r>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经济文化迅速发展的需要</a:t>
            </a:r>
            <a:r>
              <a:rPr lang="zh-CN" altLang="en-US" sz="2000" b="1">
                <a:latin typeface="微软雅黑" panose="020B0503020204020204" charset="-122"/>
                <a:ea typeface="微软雅黑" panose="020B0503020204020204" charset="-122"/>
                <a:cs typeface="微软雅黑" panose="020B0503020204020204" charset="-122"/>
              </a:rPr>
              <a:t>同</a:t>
            </a:r>
            <a:r>
              <a:rPr lang="zh-CN" altLang="en-US" sz="2000" b="1">
                <a:solidFill>
                  <a:srgbClr val="0070C0"/>
                </a:solidFill>
                <a:latin typeface="微软雅黑" panose="020B0503020204020204" charset="-122"/>
                <a:ea typeface="微软雅黑" panose="020B0503020204020204" charset="-122"/>
                <a:cs typeface="微软雅黑" panose="020B0503020204020204" charset="-122"/>
              </a:rPr>
              <a:t>当前经济文化不能满足人民需要</a:t>
            </a:r>
            <a:r>
              <a:rPr lang="zh-CN" altLang="en-US" sz="2000" b="1">
                <a:latin typeface="微软雅黑" panose="020B0503020204020204" charset="-122"/>
                <a:ea typeface="微软雅黑" panose="020B0503020204020204" charset="-122"/>
                <a:cs typeface="微软雅黑" panose="020B0503020204020204" charset="-122"/>
              </a:rPr>
              <a:t>的状况之间的矛盾</a:t>
            </a:r>
            <a:endParaRPr lang="zh-CN" altLang="en-US" sz="2000">
              <a:latin typeface="微软雅黑" panose="020B0503020204020204" charset="-122"/>
              <a:ea typeface="微软雅黑" panose="020B0503020204020204" charset="-122"/>
              <a:cs typeface="微软雅黑" panose="020B0503020204020204" charset="-122"/>
            </a:endParaRPr>
          </a:p>
        </p:txBody>
      </p:sp>
      <p:sp>
        <p:nvSpPr>
          <p:cNvPr id="6" name="矩形 5"/>
          <p:cNvSpPr/>
          <p:nvPr>
            <p:custDataLst>
              <p:tags r:id="rId4"/>
            </p:custDataLst>
          </p:nvPr>
        </p:nvSpPr>
        <p:spPr>
          <a:xfrm>
            <a:off x="3255747" y="1644922"/>
            <a:ext cx="8135401" cy="706020"/>
          </a:xfrm>
          <a:prstGeom prst="rect">
            <a:avLst/>
          </a:prstGeom>
          <a:noFill/>
          <a:ln w="9525">
            <a:noFill/>
          </a:ln>
        </p:spPr>
        <p:txBody>
          <a:bodyPr>
            <a:spAutoFit/>
          </a:bodyPr>
          <a:lstStyle/>
          <a:p>
            <a:r>
              <a:rPr lang="zh-CN" altLang="en-US" sz="2000" b="1">
                <a:latin typeface="微软雅黑" panose="020B0503020204020204" charset="-122"/>
                <a:ea typeface="微软雅黑" panose="020B0503020204020204" charset="-122"/>
                <a:sym typeface="+mn-ea"/>
              </a:rPr>
              <a:t>封建主义</a:t>
            </a:r>
            <a:r>
              <a:rPr lang="zh-CN" altLang="en-US" sz="2000" b="1">
                <a:solidFill>
                  <a:srgbClr val="FF0000"/>
                </a:solidFill>
                <a:latin typeface="微软雅黑" panose="020B0503020204020204" charset="-122"/>
                <a:ea typeface="微软雅黑" panose="020B0503020204020204" charset="-122"/>
                <a:sym typeface="+mn-ea"/>
              </a:rPr>
              <a:t>与人民大众之间的矛盾</a:t>
            </a:r>
            <a:r>
              <a:rPr lang="zh-CN" altLang="en-US" sz="2000" b="1">
                <a:latin typeface="微软雅黑" panose="020B0503020204020204" charset="-122"/>
                <a:ea typeface="微软雅黑" panose="020B0503020204020204" charset="-122"/>
                <a:sym typeface="+mn-ea"/>
              </a:rPr>
              <a:t>、中华民族</a:t>
            </a:r>
            <a:r>
              <a:rPr lang="zh-CN" altLang="en-US" sz="2000" b="1">
                <a:solidFill>
                  <a:srgbClr val="FF0000"/>
                </a:solidFill>
                <a:latin typeface="微软雅黑" panose="020B0503020204020204" charset="-122"/>
                <a:ea typeface="微软雅黑" panose="020B0503020204020204" charset="-122"/>
                <a:sym typeface="+mn-ea"/>
              </a:rPr>
              <a:t>与帝国主义之间的矛盾</a:t>
            </a:r>
            <a:r>
              <a:rPr lang="zh-CN" altLang="en-US" sz="2000" b="1">
                <a:latin typeface="微软雅黑" panose="020B0503020204020204" charset="-122"/>
                <a:ea typeface="微软雅黑" panose="020B0503020204020204" charset="-122"/>
                <a:sym typeface="+mn-ea"/>
              </a:rPr>
              <a:t>，其中中华民族与帝国主义之间的矛盾为最主要矛盾</a:t>
            </a:r>
            <a:endParaRPr lang="zh-CN" altLang="en-US" sz="2000" b="1">
              <a:latin typeface="微软雅黑" panose="020B0503020204020204" charset="-122"/>
              <a:ea typeface="微软雅黑" panose="020B0503020204020204" charset="-122"/>
            </a:endParaRPr>
          </a:p>
        </p:txBody>
      </p:sp>
      <p:sp>
        <p:nvSpPr>
          <p:cNvPr id="7" name="矩形 6"/>
          <p:cNvSpPr/>
          <p:nvPr>
            <p:custDataLst>
              <p:tags r:id="rId5"/>
            </p:custDataLst>
          </p:nvPr>
        </p:nvSpPr>
        <p:spPr>
          <a:xfrm>
            <a:off x="3420675" y="4553367"/>
            <a:ext cx="7879080" cy="461345"/>
          </a:xfrm>
          <a:prstGeom prst="rect">
            <a:avLst/>
          </a:prstGeom>
          <a:noFill/>
          <a:ln w="9525">
            <a:noFill/>
          </a:ln>
        </p:spPr>
        <p:txBody>
          <a:bodyPr wrap="none">
            <a:spAutoFit/>
          </a:bodyPr>
          <a:lstStyle/>
          <a:p>
            <a:r>
              <a:rPr lang="zh-CN" altLang="en-US" sz="2400">
                <a:solidFill>
                  <a:srgbClr val="FF0000"/>
                </a:solidFill>
                <a:latin typeface="微软雅黑" panose="020B0503020204020204" charset="-122"/>
                <a:ea typeface="微软雅黑" panose="020B0503020204020204" charset="-122"/>
                <a:sym typeface="+mn-ea"/>
              </a:rPr>
              <a:t>人民日益增长的物质文化需要</a:t>
            </a:r>
            <a:r>
              <a:rPr lang="zh-CN" altLang="en-US" sz="2400">
                <a:latin typeface="微软雅黑" panose="020B0503020204020204" charset="-122"/>
                <a:ea typeface="微软雅黑" panose="020B0503020204020204" charset="-122"/>
                <a:sym typeface="+mn-ea"/>
              </a:rPr>
              <a:t>同</a:t>
            </a:r>
            <a:r>
              <a:rPr lang="zh-CN" altLang="en-US" sz="2400">
                <a:solidFill>
                  <a:srgbClr val="0070C0"/>
                </a:solidFill>
                <a:latin typeface="微软雅黑" panose="020B0503020204020204" charset="-122"/>
                <a:ea typeface="微软雅黑" panose="020B0503020204020204" charset="-122"/>
                <a:sym typeface="+mn-ea"/>
              </a:rPr>
              <a:t>落后的生产力</a:t>
            </a:r>
            <a:r>
              <a:rPr lang="zh-CN" altLang="en-US" sz="2400">
                <a:latin typeface="微软雅黑" panose="020B0503020204020204" charset="-122"/>
                <a:ea typeface="微软雅黑" panose="020B0503020204020204" charset="-122"/>
                <a:sym typeface="+mn-ea"/>
              </a:rPr>
              <a:t>之间的矛盾</a:t>
            </a:r>
            <a:endParaRPr lang="zh-CN" altLang="en-US" sz="2400">
              <a:latin typeface="微软雅黑" panose="020B0503020204020204" charset="-122"/>
              <a:ea typeface="微软雅黑" panose="020B0503020204020204" charset="-122"/>
            </a:endParaRPr>
          </a:p>
        </p:txBody>
      </p:sp>
      <p:sp>
        <p:nvSpPr>
          <p:cNvPr id="8" name="矩形 7"/>
          <p:cNvSpPr/>
          <p:nvPr>
            <p:custDataLst>
              <p:tags r:id="rId6"/>
            </p:custDataLst>
          </p:nvPr>
        </p:nvSpPr>
        <p:spPr>
          <a:xfrm>
            <a:off x="3793983" y="5299033"/>
            <a:ext cx="5751554" cy="829081"/>
          </a:xfrm>
          <a:prstGeom prst="rect">
            <a:avLst/>
          </a:prstGeom>
          <a:noFill/>
          <a:ln w="9525">
            <a:noFill/>
          </a:ln>
        </p:spPr>
        <p:txBody>
          <a:bodyPr wrap="square">
            <a:spAutoFit/>
          </a:bodyPr>
          <a:lstStyle/>
          <a:p>
            <a:r>
              <a:rPr lang="zh-CN" altLang="en-US" sz="2400" b="1">
                <a:solidFill>
                  <a:srgbClr val="FF0000"/>
                </a:solidFill>
                <a:latin typeface="微软雅黑" panose="020B0503020204020204" charset="-122"/>
                <a:ea typeface="微软雅黑" panose="020B0503020204020204" charset="-122"/>
                <a:cs typeface="Times New Roman" panose="02020603050405020304" charset="0"/>
                <a:sym typeface="+mn-ea"/>
              </a:rPr>
              <a:t>人民日益增长的</a:t>
            </a:r>
            <a:r>
              <a:rPr lang="zh-CN" altLang="en-US" sz="2400" b="1">
                <a:solidFill>
                  <a:srgbClr val="C00000"/>
                </a:solidFill>
                <a:latin typeface="微软雅黑" panose="020B0503020204020204" charset="-122"/>
                <a:ea typeface="微软雅黑" panose="020B0503020204020204" charset="-122"/>
                <a:cs typeface="Times New Roman" panose="02020603050405020304" charset="0"/>
                <a:sym typeface="+mn-ea"/>
              </a:rPr>
              <a:t>美好生活需要</a:t>
            </a:r>
            <a:endParaRPr lang="zh-CN" altLang="en-US" sz="2400" b="1">
              <a:solidFill>
                <a:srgbClr val="C00000"/>
              </a:solidFill>
              <a:latin typeface="微软雅黑" panose="020B0503020204020204" charset="-122"/>
              <a:ea typeface="微软雅黑" panose="020B0503020204020204" charset="-122"/>
              <a:cs typeface="Times New Roman" panose="02020603050405020304" charset="0"/>
              <a:sym typeface="+mn-ea"/>
            </a:endParaRPr>
          </a:p>
          <a:p>
            <a:r>
              <a:rPr lang="zh-CN" altLang="en-US" sz="2400">
                <a:latin typeface="微软雅黑" panose="020B0503020204020204" charset="-122"/>
                <a:ea typeface="微软雅黑" panose="020B0503020204020204" charset="-122"/>
                <a:sym typeface="+mn-ea"/>
              </a:rPr>
              <a:t>和</a:t>
            </a:r>
            <a:r>
              <a:rPr lang="zh-CN" altLang="en-US" sz="2400" b="1">
                <a:solidFill>
                  <a:srgbClr val="0070C0"/>
                </a:solidFill>
                <a:latin typeface="微软雅黑" panose="020B0503020204020204" charset="-122"/>
                <a:ea typeface="微软雅黑" panose="020B0503020204020204" charset="-122"/>
                <a:cs typeface="Times New Roman" panose="02020603050405020304" charset="0"/>
                <a:sym typeface="+mn-ea"/>
              </a:rPr>
              <a:t>不平衡不充分的发展</a:t>
            </a:r>
            <a:r>
              <a:rPr lang="zh-CN" altLang="en-US" sz="2400" b="1">
                <a:latin typeface="微软雅黑" panose="020B0503020204020204" charset="-122"/>
                <a:ea typeface="微软雅黑" panose="020B0503020204020204" charset="-122"/>
                <a:cs typeface="Times New Roman" panose="02020603050405020304" charset="0"/>
                <a:sym typeface="+mn-ea"/>
              </a:rPr>
              <a:t>之间的矛盾</a:t>
            </a:r>
            <a:endParaRPr lang="zh-CN" altLang="en-US" sz="2400" b="1">
              <a:latin typeface="微软雅黑" panose="020B0503020204020204" charset="-122"/>
              <a:ea typeface="微软雅黑" panose="020B0503020204020204" charset="-122"/>
            </a:endParaRPr>
          </a:p>
        </p:txBody>
      </p:sp>
      <p:sp>
        <p:nvSpPr>
          <p:cNvPr id="9" name="矩形 8"/>
          <p:cNvSpPr/>
          <p:nvPr>
            <p:custDataLst>
              <p:tags r:id="rId7"/>
            </p:custDataLst>
          </p:nvPr>
        </p:nvSpPr>
        <p:spPr>
          <a:xfrm>
            <a:off x="3382931" y="2552343"/>
            <a:ext cx="7914651" cy="398365"/>
          </a:xfrm>
          <a:prstGeom prst="rect">
            <a:avLst/>
          </a:prstGeom>
          <a:noFill/>
          <a:ln w="9525">
            <a:noFill/>
          </a:ln>
        </p:spPr>
        <p:txBody>
          <a:bodyPr wrap="square">
            <a:spAutoFit/>
          </a:bodyPr>
          <a:lstStyle/>
          <a:p>
            <a:r>
              <a:rPr lang="zh-CN" altLang="en-US" sz="2000" b="1">
                <a:latin typeface="微软雅黑" panose="020B0503020204020204" charset="-122"/>
                <a:ea typeface="微软雅黑" panose="020B0503020204020204" charset="-122"/>
              </a:rPr>
              <a:t>无产阶级与资产阶级、</a:t>
            </a:r>
            <a:r>
              <a:rPr lang="zh-CN" altLang="en-US" sz="2000" b="1">
                <a:latin typeface="微软雅黑" panose="020B0503020204020204" charset="-122"/>
                <a:ea typeface="微软雅黑" panose="020B0503020204020204" charset="-122"/>
                <a:cs typeface="Times New Roman" panose="02020603050405020304" charset="0"/>
                <a:sym typeface="+mn-ea"/>
              </a:rPr>
              <a:t>社会主义道路与资本主义道路之间的矛盾</a:t>
            </a:r>
            <a:endParaRPr lang="zh-CN" altLang="en-US" sz="2000" b="1">
              <a:latin typeface="微软雅黑" panose="020B0503020204020204" charset="-122"/>
              <a:ea typeface="微软雅黑" panose="020B0503020204020204" charset="-122"/>
            </a:endParaRPr>
          </a:p>
        </p:txBody>
      </p:sp>
      <p:sp>
        <p:nvSpPr>
          <p:cNvPr id="10" name="文本框 9217"/>
          <p:cNvSpPr txBox="1"/>
          <p:nvPr/>
        </p:nvSpPr>
        <p:spPr>
          <a:xfrm>
            <a:off x="557154" y="277602"/>
            <a:ext cx="2992812" cy="582958"/>
          </a:xfrm>
          <a:prstGeom prst="rect">
            <a:avLst/>
          </a:prstGeom>
          <a:noFill/>
          <a:ln w="9525">
            <a:noFill/>
          </a:ln>
        </p:spPr>
        <p:txBody>
          <a:bodyPr wrap="square"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195" b="1" dirty="0">
                <a:solidFill>
                  <a:srgbClr val="FF0000"/>
                </a:solidFill>
                <a:latin typeface="微软雅黑" panose="020B0503020204020204" charset="-122"/>
                <a:ea typeface="微软雅黑" panose="020B0503020204020204" charset="-122"/>
                <a:cs typeface="微软雅黑" panose="020B0503020204020204" charset="-122"/>
                <a:sym typeface="+mn-ea"/>
              </a:rPr>
              <a:t>知识拓展：</a:t>
            </a:r>
            <a:endParaRPr lang="zh-CN" altLang="en-US" sz="3195" b="1" dirty="0">
              <a:solidFill>
                <a:srgbClr val="FF000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497840" y="297815"/>
            <a:ext cx="10979150" cy="553085"/>
          </a:xfrm>
          <a:prstGeom prst="rect">
            <a:avLst/>
          </a:prstGeom>
          <a:ln>
            <a:noFill/>
          </a:ln>
        </p:spPr>
        <p:txBody>
          <a:bodyPr wrap="square">
            <a:spAutoFit/>
          </a:bodyPr>
          <a:lstStyle/>
          <a:p>
            <a:pPr fontAlgn="base">
              <a:lnSpc>
                <a:spcPts val="3600"/>
              </a:lnSpc>
              <a:spcBef>
                <a:spcPct val="0"/>
              </a:spcBef>
              <a:spcAft>
                <a:spcPct val="0"/>
              </a:spcAft>
              <a:buFont typeface="Arial" panose="020B0604020202020204" pitchFamily="34" charset="0"/>
              <a:buNone/>
            </a:pPr>
            <a:r>
              <a:rPr lang="en-US" altLang="zh-CN" sz="3200" b="1">
                <a:solidFill>
                  <a:srgbClr val="C00000"/>
                </a:solidFill>
                <a:latin typeface="微软雅黑" panose="020B0503020204020204" charset="-122"/>
              </a:rPr>
              <a:t>     </a:t>
            </a:r>
            <a:r>
              <a:rPr lang="zh-CN" altLang="en-US" sz="3200" b="1">
                <a:solidFill>
                  <a:srgbClr val="000000"/>
                </a:solidFill>
                <a:latin typeface="微软雅黑" panose="020B0503020204020204" charset="-122"/>
              </a:rPr>
              <a:t>社会主义制度确立后，我国发生翻天覆地的变化</a:t>
            </a:r>
            <a:endParaRPr lang="zh-CN" altLang="en-US" sz="3200" b="1">
              <a:solidFill>
                <a:srgbClr val="000000"/>
              </a:solidFill>
              <a:latin typeface="微软雅黑" panose="020B0503020204020204" charset="-122"/>
            </a:endParaRPr>
          </a:p>
        </p:txBody>
      </p:sp>
      <p:pic>
        <p:nvPicPr>
          <p:cNvPr id="27" name="图片占位符 26"/>
          <p:cNvPicPr>
            <a:picLocks noGrp="1" noChangeAspect="1"/>
          </p:cNvPicPr>
          <p:nvPr>
            <p:custDataLst>
              <p:tags r:id="rId2"/>
            </p:custDataLst>
          </p:nvPr>
        </p:nvPicPr>
        <p:blipFill>
          <a:blip r:embed="rId3">
            <a:extLst>
              <a:ext uri="{28A0092B-C50C-407E-A947-70E740481C1C}">
                <a14:useLocalDpi xmlns:a14="http://schemas.microsoft.com/office/drawing/2010/main" val="0"/>
              </a:ext>
            </a:extLst>
          </a:blip>
          <a:srcRect t="6321" b="6321"/>
          <a:stretch>
            <a:fillRect/>
          </a:stretch>
        </p:blipFill>
        <p:spPr>
          <a:xfrm>
            <a:off x="7978775" y="1087120"/>
            <a:ext cx="3618865" cy="2419985"/>
          </a:xfrm>
          <a:prstGeom prst="rect">
            <a:avLst/>
          </a:prstGeom>
        </p:spPr>
      </p:pic>
      <p:sp>
        <p:nvSpPr>
          <p:cNvPr id="18" name="文本占位符 14"/>
          <p:cNvSpPr>
            <a:spLocks noGrp="1"/>
          </p:cNvSpPr>
          <p:nvPr>
            <p:custDataLst>
              <p:tags r:id="rId4"/>
            </p:custDataLst>
          </p:nvPr>
        </p:nvSpPr>
        <p:spPr>
          <a:xfrm>
            <a:off x="7978775" y="2719705"/>
            <a:ext cx="3619500" cy="795655"/>
          </a:xfrm>
          <a:prstGeom prst="rect">
            <a:avLst/>
          </a:prstGeom>
          <a:gradFill>
            <a:gsLst>
              <a:gs pos="8440">
                <a:schemeClr val="accent1">
                  <a:alpha val="10000"/>
                </a:schemeClr>
              </a:gs>
              <a:gs pos="40000">
                <a:schemeClr val="accent1">
                  <a:alpha val="60000"/>
                </a:schemeClr>
              </a:gs>
              <a:gs pos="0">
                <a:schemeClr val="accent1">
                  <a:alpha val="0"/>
                </a:schemeClr>
              </a:gs>
              <a:gs pos="100000">
                <a:schemeClr val="accent1">
                  <a:alpha val="85000"/>
                </a:schemeClr>
              </a:gs>
            </a:gsLst>
            <a:lin ang="5400000" scaled="1"/>
          </a:gradFill>
        </p:spPr>
        <p:txBody>
          <a:bodyPr vert="horz" wrap="none" lIns="91440" tIns="45720" rIns="91440" bIns="108000" anchor="b" anchorCtr="0">
            <a:normAutofit/>
          </a:bodyPr>
          <a:lstStyle>
            <a:lvl1pPr marL="0" indent="0" algn="ctr" defTabSz="914400" rtl="0" eaLnBrk="1" fontAlgn="auto" latinLnBrk="0" hangingPunct="1">
              <a:lnSpc>
                <a:spcPct val="100000"/>
              </a:lnSpc>
              <a:spcBef>
                <a:spcPct val="0"/>
              </a:spcBef>
              <a:spcAft>
                <a:spcPct val="0"/>
              </a:spcAft>
              <a:buFont typeface="Arial" panose="020B0604020202020204" pitchFamily="34" charset="0"/>
              <a:buNone/>
              <a:defRPr sz="2800" kern="1200" spc="300">
                <a:solidFill>
                  <a:srgbClr val="FFFFFF"/>
                </a:solidFill>
                <a:latin typeface="Arial" panose="020B0604020202020204" pitchFamily="34" charset="0"/>
                <a:ea typeface="微软雅黑" panose="020B0503020204020204" charset="-122"/>
                <a:cs typeface="+mn-cs"/>
                <a:sym typeface="Arial" panose="020B0604020202020204" pitchFamily="34" charset="0"/>
              </a:defRPr>
            </a:lvl1pPr>
            <a:lvl2pPr marL="457200" indent="-22860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2000" b="1">
                <a:latin typeface="宋体" panose="02010600030101010101" pitchFamily="2" charset="-122"/>
                <a:ea typeface="宋体" panose="02010600030101010101" pitchFamily="2" charset="-122"/>
                <a:cs typeface="宋体" panose="02010600030101010101" pitchFamily="2" charset="-122"/>
              </a:rPr>
              <a:t>19</a:t>
            </a:r>
            <a:r>
              <a:rPr lang="en-US" altLang="zh-CN" sz="2000" b="1">
                <a:latin typeface="宋体" panose="02010600030101010101" pitchFamily="2" charset="-122"/>
                <a:ea typeface="宋体" panose="02010600030101010101" pitchFamily="2" charset="-122"/>
                <a:cs typeface="宋体" panose="02010600030101010101" pitchFamily="2" charset="-122"/>
              </a:rPr>
              <a:t>59</a:t>
            </a:r>
            <a:r>
              <a:rPr lang="zh-CN" altLang="en-US" sz="2000" b="1">
                <a:latin typeface="宋体" panose="02010600030101010101" pitchFamily="2" charset="-122"/>
                <a:ea typeface="宋体" panose="02010600030101010101" pitchFamily="2" charset="-122"/>
                <a:cs typeface="宋体" panose="02010600030101010101" pitchFamily="2" charset="-122"/>
              </a:rPr>
              <a:t>年</a:t>
            </a:r>
            <a:r>
              <a:rPr lang="en-US" altLang="zh-CN" sz="2000" b="1">
                <a:latin typeface="宋体" panose="02010600030101010101" pitchFamily="2" charset="-122"/>
                <a:ea typeface="宋体" panose="02010600030101010101" pitchFamily="2" charset="-122"/>
                <a:cs typeface="宋体" panose="02010600030101010101" pitchFamily="2" charset="-122"/>
              </a:rPr>
              <a:t>9</a:t>
            </a:r>
            <a:r>
              <a:rPr lang="zh-CN" altLang="en-US" sz="2000" b="1">
                <a:latin typeface="宋体" panose="02010600030101010101" pitchFamily="2" charset="-122"/>
                <a:ea typeface="宋体" panose="02010600030101010101" pitchFamily="2" charset="-122"/>
                <a:cs typeface="宋体" panose="02010600030101010101" pitchFamily="2" charset="-122"/>
              </a:rPr>
              <a:t>月</a:t>
            </a:r>
            <a:r>
              <a:rPr lang="en-US" altLang="zh-CN" sz="2000" b="1">
                <a:latin typeface="宋体" panose="02010600030101010101" pitchFamily="2" charset="-122"/>
                <a:ea typeface="宋体" panose="02010600030101010101" pitchFamily="2" charset="-122"/>
                <a:cs typeface="宋体" panose="02010600030101010101" pitchFamily="2" charset="-122"/>
              </a:rPr>
              <a:t>26</a:t>
            </a:r>
            <a:r>
              <a:rPr lang="zh-CN" altLang="en-US" sz="2000" b="1">
                <a:latin typeface="宋体" panose="02010600030101010101" pitchFamily="2" charset="-122"/>
                <a:ea typeface="宋体" panose="02010600030101010101" pitchFamily="2" charset="-122"/>
                <a:cs typeface="宋体" panose="02010600030101010101" pitchFamily="2" charset="-122"/>
              </a:rPr>
              <a:t>日，</a:t>
            </a:r>
            <a:endParaRPr lang="zh-CN" altLang="en-US" sz="2000" b="1">
              <a:latin typeface="宋体" panose="02010600030101010101" pitchFamily="2" charset="-122"/>
              <a:ea typeface="宋体" panose="02010600030101010101" pitchFamily="2" charset="-122"/>
              <a:cs typeface="宋体" panose="02010600030101010101" pitchFamily="2" charset="-122"/>
            </a:endParaRPr>
          </a:p>
          <a:p>
            <a:pPr algn="ctr"/>
            <a:r>
              <a:rPr lang="zh-CN" altLang="en-US" sz="2000" b="1">
                <a:latin typeface="宋体" panose="02010600030101010101" pitchFamily="2" charset="-122"/>
                <a:ea typeface="宋体" panose="02010600030101010101" pitchFamily="2" charset="-122"/>
                <a:cs typeface="宋体" panose="02010600030101010101" pitchFamily="2" charset="-122"/>
              </a:rPr>
              <a:t>大庆油田被发现</a:t>
            </a:r>
            <a:endParaRPr lang="zh-CN" altLang="en-US" sz="2000" b="1">
              <a:latin typeface="宋体" panose="02010600030101010101" pitchFamily="2" charset="-122"/>
              <a:ea typeface="宋体" panose="02010600030101010101" pitchFamily="2" charset="-122"/>
              <a:cs typeface="宋体" panose="02010600030101010101" pitchFamily="2" charset="-122"/>
            </a:endParaRPr>
          </a:p>
        </p:txBody>
      </p:sp>
      <p:pic>
        <p:nvPicPr>
          <p:cNvPr id="19" name="图片 18"/>
          <p:cNvPicPr/>
          <p:nvPr>
            <p:custDataLst>
              <p:tags r:id="rId5"/>
            </p:custDataLst>
          </p:nvPr>
        </p:nvPicPr>
        <p:blipFill>
          <a:blip r:embed="rId6"/>
          <a:stretch>
            <a:fillRect/>
          </a:stretch>
        </p:blipFill>
        <p:spPr>
          <a:xfrm>
            <a:off x="645796" y="1088390"/>
            <a:ext cx="3619500" cy="2426970"/>
          </a:xfrm>
          <a:prstGeom prst="rect">
            <a:avLst/>
          </a:prstGeom>
        </p:spPr>
      </p:pic>
      <p:sp>
        <p:nvSpPr>
          <p:cNvPr id="21" name="文本占位符 11"/>
          <p:cNvSpPr>
            <a:spLocks noGrp="1"/>
          </p:cNvSpPr>
          <p:nvPr>
            <p:custDataLst>
              <p:tags r:id="rId7"/>
            </p:custDataLst>
          </p:nvPr>
        </p:nvSpPr>
        <p:spPr>
          <a:xfrm>
            <a:off x="646052" y="2719451"/>
            <a:ext cx="3554276" cy="795354"/>
          </a:xfrm>
          <a:prstGeom prst="rect">
            <a:avLst/>
          </a:prstGeom>
          <a:gradFill>
            <a:gsLst>
              <a:gs pos="8440">
                <a:schemeClr val="accent1">
                  <a:alpha val="10000"/>
                </a:schemeClr>
              </a:gs>
              <a:gs pos="40000">
                <a:schemeClr val="accent1">
                  <a:alpha val="60000"/>
                </a:schemeClr>
              </a:gs>
              <a:gs pos="0">
                <a:schemeClr val="accent1">
                  <a:alpha val="0"/>
                </a:schemeClr>
              </a:gs>
              <a:gs pos="100000">
                <a:schemeClr val="accent1">
                  <a:alpha val="85000"/>
                </a:schemeClr>
              </a:gs>
            </a:gsLst>
            <a:lin ang="5400000" scaled="1"/>
          </a:gradFill>
        </p:spPr>
        <p:txBody>
          <a:bodyPr vert="horz" wrap="none" lIns="91440" tIns="45720" rIns="91440" bIns="108000" anchor="b" anchorCtr="0">
            <a:normAutofit/>
          </a:bodyPr>
          <a:lstStyle>
            <a:lvl1pPr marL="0" indent="0" algn="ctr" defTabSz="914400" rtl="0" eaLnBrk="1" fontAlgn="auto" latinLnBrk="0" hangingPunct="1">
              <a:lnSpc>
                <a:spcPct val="100000"/>
              </a:lnSpc>
              <a:spcBef>
                <a:spcPct val="0"/>
              </a:spcBef>
              <a:spcAft>
                <a:spcPct val="0"/>
              </a:spcAft>
              <a:buFont typeface="Arial" panose="020B0604020202020204" pitchFamily="34" charset="0"/>
              <a:buNone/>
              <a:defRPr sz="2800" kern="1200" spc="300">
                <a:solidFill>
                  <a:srgbClr val="FFFFFF"/>
                </a:solidFill>
                <a:latin typeface="Arial" panose="020B0604020202020204" pitchFamily="34" charset="0"/>
                <a:ea typeface="微软雅黑" panose="020B0503020204020204" charset="-122"/>
                <a:cs typeface="+mn-cs"/>
                <a:sym typeface="Arial" panose="020B0604020202020204" pitchFamily="34" charset="0"/>
              </a:defRPr>
            </a:lvl1pPr>
            <a:lvl2pPr marL="457200" indent="-22860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ClrTx/>
              <a:buSzTx/>
              <a:buNone/>
            </a:pPr>
            <a:r>
              <a:rPr lang="zh-CN" altLang="en-US" sz="2000" b="1">
                <a:latin typeface="宋体" panose="02010600030101010101" pitchFamily="2" charset="-122"/>
                <a:ea typeface="宋体" panose="02010600030101010101" pitchFamily="2" charset="-122"/>
                <a:cs typeface="宋体" panose="02010600030101010101" pitchFamily="2" charset="-122"/>
              </a:rPr>
              <a:t>1958年8月1日，</a:t>
            </a:r>
            <a:endParaRPr lang="zh-CN" altLang="en-US" sz="2000" b="1">
              <a:latin typeface="宋体" panose="02010600030101010101" pitchFamily="2" charset="-122"/>
              <a:ea typeface="宋体" panose="02010600030101010101" pitchFamily="2" charset="-122"/>
              <a:cs typeface="宋体" panose="02010600030101010101" pitchFamily="2" charset="-122"/>
            </a:endParaRPr>
          </a:p>
          <a:p>
            <a:pPr algn="ctr">
              <a:buClrTx/>
              <a:buSzTx/>
              <a:buNone/>
            </a:pPr>
            <a:r>
              <a:rPr lang="zh-CN" altLang="en-US" sz="2000" b="1">
                <a:latin typeface="宋体" panose="02010600030101010101" pitchFamily="2" charset="-122"/>
                <a:ea typeface="宋体" panose="02010600030101010101" pitchFamily="2" charset="-122"/>
                <a:cs typeface="宋体" panose="02010600030101010101" pitchFamily="2" charset="-122"/>
              </a:rPr>
              <a:t>包兰铁路通车</a:t>
            </a:r>
            <a:endParaRPr lang="zh-CN" altLang="en-US" sz="2000" b="1">
              <a:latin typeface="宋体" panose="02010600030101010101" pitchFamily="2" charset="-122"/>
              <a:ea typeface="宋体" panose="02010600030101010101" pitchFamily="2" charset="-122"/>
              <a:cs typeface="宋体" panose="02010600030101010101" pitchFamily="2" charset="-122"/>
            </a:endParaRPr>
          </a:p>
        </p:txBody>
      </p:sp>
      <p:pic>
        <p:nvPicPr>
          <p:cNvPr id="24" name="图片 23"/>
          <p:cNvPicPr/>
          <p:nvPr>
            <p:custDataLst>
              <p:tags r:id="rId8"/>
            </p:custDataLst>
          </p:nvPr>
        </p:nvPicPr>
        <p:blipFill>
          <a:blip r:embed="rId9"/>
          <a:stretch>
            <a:fillRect/>
          </a:stretch>
        </p:blipFill>
        <p:spPr>
          <a:xfrm>
            <a:off x="4305935" y="3750310"/>
            <a:ext cx="3571240" cy="2553335"/>
          </a:xfrm>
          <a:prstGeom prst="rect">
            <a:avLst/>
          </a:prstGeom>
        </p:spPr>
      </p:pic>
      <p:sp>
        <p:nvSpPr>
          <p:cNvPr id="26" name="文本占位符 14"/>
          <p:cNvSpPr>
            <a:spLocks noGrp="1"/>
          </p:cNvSpPr>
          <p:nvPr>
            <p:custDataLst>
              <p:tags r:id="rId10"/>
            </p:custDataLst>
          </p:nvPr>
        </p:nvSpPr>
        <p:spPr>
          <a:xfrm>
            <a:off x="4312285" y="5292725"/>
            <a:ext cx="3554095" cy="1012190"/>
          </a:xfrm>
          <a:prstGeom prst="rect">
            <a:avLst/>
          </a:prstGeom>
          <a:gradFill>
            <a:gsLst>
              <a:gs pos="8440">
                <a:schemeClr val="accent1">
                  <a:alpha val="10000"/>
                </a:schemeClr>
              </a:gs>
              <a:gs pos="40000">
                <a:schemeClr val="accent1">
                  <a:alpha val="60000"/>
                </a:schemeClr>
              </a:gs>
              <a:gs pos="0">
                <a:schemeClr val="accent1">
                  <a:alpha val="0"/>
                </a:schemeClr>
              </a:gs>
              <a:gs pos="100000">
                <a:schemeClr val="accent1">
                  <a:alpha val="85000"/>
                </a:schemeClr>
              </a:gs>
            </a:gsLst>
            <a:lin ang="5400000" scaled="1"/>
          </a:gradFill>
        </p:spPr>
        <p:txBody>
          <a:bodyPr vert="horz" wrap="none" lIns="91440" tIns="45720" rIns="91440" bIns="108000" anchor="b" anchorCtr="0">
            <a:noAutofit/>
          </a:bodyPr>
          <a:lstStyle>
            <a:lvl1pPr marL="0" indent="0" algn="ctr" defTabSz="914400" rtl="0" eaLnBrk="1" fontAlgn="auto" latinLnBrk="0" hangingPunct="1">
              <a:lnSpc>
                <a:spcPct val="100000"/>
              </a:lnSpc>
              <a:spcBef>
                <a:spcPct val="0"/>
              </a:spcBef>
              <a:spcAft>
                <a:spcPct val="0"/>
              </a:spcAft>
              <a:buFont typeface="Arial" panose="020B0604020202020204" pitchFamily="34" charset="0"/>
              <a:buNone/>
              <a:defRPr sz="2800" kern="1200" spc="300">
                <a:solidFill>
                  <a:srgbClr val="FFFFFF"/>
                </a:solidFill>
                <a:latin typeface="Arial" panose="020B0604020202020204" pitchFamily="34" charset="0"/>
                <a:ea typeface="微软雅黑" panose="020B0503020204020204" charset="-122"/>
                <a:cs typeface="+mn-cs"/>
                <a:sym typeface="Arial" panose="020B0604020202020204" pitchFamily="34" charset="0"/>
              </a:defRPr>
            </a:lvl1pPr>
            <a:lvl2pPr marL="457200" indent="-22860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sz="1700" b="1">
                <a:latin typeface="宋体" panose="02010600030101010101" pitchFamily="2" charset="-122"/>
                <a:ea typeface="宋体" panose="02010600030101010101" pitchFamily="2" charset="-122"/>
                <a:cs typeface="宋体" panose="02010600030101010101" pitchFamily="2" charset="-122"/>
              </a:rPr>
              <a:t>1964年10月，</a:t>
            </a:r>
            <a:endParaRPr sz="1700" b="1">
              <a:latin typeface="宋体" panose="02010600030101010101" pitchFamily="2" charset="-122"/>
              <a:ea typeface="宋体" panose="02010600030101010101" pitchFamily="2" charset="-122"/>
              <a:cs typeface="宋体" panose="02010600030101010101" pitchFamily="2" charset="-122"/>
            </a:endParaRPr>
          </a:p>
          <a:p>
            <a:pPr algn="ctr"/>
            <a:r>
              <a:rPr sz="1700" b="1" err="1">
                <a:latin typeface="宋体" panose="02010600030101010101" pitchFamily="2" charset="-122"/>
                <a:ea typeface="宋体" panose="02010600030101010101" pitchFamily="2" charset="-122"/>
                <a:cs typeface="宋体" panose="02010600030101010101" pitchFamily="2" charset="-122"/>
              </a:rPr>
              <a:t>大型音乐舞蹈《东方红》在</a:t>
            </a:r>
            <a:endParaRPr sz="1700" b="1">
              <a:latin typeface="宋体" panose="02010600030101010101" pitchFamily="2" charset="-122"/>
              <a:ea typeface="宋体" panose="02010600030101010101" pitchFamily="2" charset="-122"/>
              <a:cs typeface="宋体" panose="02010600030101010101" pitchFamily="2" charset="-122"/>
            </a:endParaRPr>
          </a:p>
          <a:p>
            <a:pPr algn="ctr"/>
            <a:r>
              <a:rPr sz="1700" b="1" err="1">
                <a:latin typeface="宋体" panose="02010600030101010101" pitchFamily="2" charset="-122"/>
                <a:ea typeface="宋体" panose="02010600030101010101" pitchFamily="2" charset="-122"/>
                <a:cs typeface="宋体" panose="02010600030101010101" pitchFamily="2" charset="-122"/>
              </a:rPr>
              <a:t>北京人民大会堂首演</a:t>
            </a:r>
            <a:endParaRPr sz="1700" b="1">
              <a:latin typeface="宋体" panose="02010600030101010101" pitchFamily="2" charset="-122"/>
              <a:ea typeface="宋体" panose="02010600030101010101" pitchFamily="2" charset="-122"/>
              <a:cs typeface="宋体" panose="02010600030101010101" pitchFamily="2" charset="-122"/>
            </a:endParaRPr>
          </a:p>
        </p:txBody>
      </p:sp>
      <p:pic>
        <p:nvPicPr>
          <p:cNvPr id="28" name="图片 27"/>
          <p:cNvPicPr>
            <a:picLocks noChangeAspect="1"/>
          </p:cNvPicPr>
          <p:nvPr>
            <p:custDataLst>
              <p:tags r:id="rId11"/>
            </p:custDataLst>
          </p:nvPr>
        </p:nvPicPr>
        <p:blipFill>
          <a:blip r:embed="rId12">
            <a:extLst>
              <a:ext uri="{28A0092B-C50C-407E-A947-70E740481C1C}">
                <a14:useLocalDpi xmlns:a14="http://schemas.microsoft.com/office/drawing/2010/main" val="0"/>
              </a:ext>
            </a:extLst>
          </a:blip>
          <a:stretch>
            <a:fillRect/>
          </a:stretch>
        </p:blipFill>
        <p:spPr>
          <a:xfrm>
            <a:off x="7982585" y="3756660"/>
            <a:ext cx="3553460" cy="2541905"/>
          </a:xfrm>
          <a:prstGeom prst="rect">
            <a:avLst/>
          </a:prstGeom>
        </p:spPr>
      </p:pic>
      <p:sp>
        <p:nvSpPr>
          <p:cNvPr id="30" name="文本占位符 11"/>
          <p:cNvSpPr>
            <a:spLocks noGrp="1"/>
          </p:cNvSpPr>
          <p:nvPr>
            <p:custDataLst>
              <p:tags r:id="rId13"/>
            </p:custDataLst>
          </p:nvPr>
        </p:nvSpPr>
        <p:spPr>
          <a:xfrm>
            <a:off x="7978140" y="5293995"/>
            <a:ext cx="3554095" cy="1009650"/>
          </a:xfrm>
          <a:prstGeom prst="rect">
            <a:avLst/>
          </a:prstGeom>
          <a:gradFill>
            <a:gsLst>
              <a:gs pos="8440">
                <a:schemeClr val="accent1">
                  <a:alpha val="10000"/>
                </a:schemeClr>
              </a:gs>
              <a:gs pos="40000">
                <a:schemeClr val="accent1">
                  <a:alpha val="60000"/>
                </a:schemeClr>
              </a:gs>
              <a:gs pos="0">
                <a:schemeClr val="accent1">
                  <a:alpha val="0"/>
                </a:schemeClr>
              </a:gs>
              <a:gs pos="100000">
                <a:schemeClr val="accent1">
                  <a:alpha val="85000"/>
                </a:schemeClr>
              </a:gs>
            </a:gsLst>
            <a:lin ang="5400000" scaled="1"/>
          </a:gradFill>
        </p:spPr>
        <p:txBody>
          <a:bodyPr vert="horz" wrap="none" lIns="91440" tIns="45720" rIns="91440" bIns="108000" anchor="b" anchorCtr="0">
            <a:normAutofit/>
          </a:bodyPr>
          <a:lstStyle>
            <a:lvl1pPr marL="0" indent="0" algn="ctr" defTabSz="914400" rtl="0" eaLnBrk="1" fontAlgn="auto" latinLnBrk="0" hangingPunct="1">
              <a:lnSpc>
                <a:spcPct val="100000"/>
              </a:lnSpc>
              <a:spcBef>
                <a:spcPct val="0"/>
              </a:spcBef>
              <a:spcAft>
                <a:spcPct val="0"/>
              </a:spcAft>
              <a:buFont typeface="Arial" panose="020B0604020202020204" pitchFamily="34" charset="0"/>
              <a:buNone/>
              <a:defRPr sz="2800" kern="1200" spc="300">
                <a:solidFill>
                  <a:srgbClr val="FFFFFF"/>
                </a:solidFill>
                <a:latin typeface="Arial" panose="020B0604020202020204" pitchFamily="34" charset="0"/>
                <a:ea typeface="微软雅黑" panose="020B0503020204020204" charset="-122"/>
                <a:cs typeface="+mn-cs"/>
                <a:sym typeface="Arial" panose="020B0604020202020204" pitchFamily="34" charset="0"/>
              </a:defRPr>
            </a:lvl1pPr>
            <a:lvl2pPr marL="457200" indent="-22860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2000" b="1">
                <a:latin typeface="宋体" panose="02010600030101010101" pitchFamily="2" charset="-122"/>
                <a:ea typeface="宋体" panose="02010600030101010101" pitchFamily="2" charset="-122"/>
                <a:cs typeface="宋体" panose="02010600030101010101" pitchFamily="2" charset="-122"/>
              </a:rPr>
              <a:t>1964年10月16日，我国</a:t>
            </a:r>
            <a:endParaRPr lang="zh-CN" altLang="en-US" sz="2000" b="1">
              <a:latin typeface="宋体" panose="02010600030101010101" pitchFamily="2" charset="-122"/>
              <a:ea typeface="宋体" panose="02010600030101010101" pitchFamily="2" charset="-122"/>
              <a:cs typeface="宋体" panose="02010600030101010101" pitchFamily="2" charset="-122"/>
            </a:endParaRPr>
          </a:p>
          <a:p>
            <a:pPr algn="ctr"/>
            <a:r>
              <a:rPr lang="zh-CN" altLang="en-US" sz="2000" b="1">
                <a:latin typeface="宋体" panose="02010600030101010101" pitchFamily="2" charset="-122"/>
                <a:ea typeface="宋体" panose="02010600030101010101" pitchFamily="2" charset="-122"/>
                <a:cs typeface="宋体" panose="02010600030101010101" pitchFamily="2" charset="-122"/>
              </a:rPr>
              <a:t>成功爆炸第一颗原子弹</a:t>
            </a:r>
            <a:endParaRPr lang="zh-CN" altLang="en-US" sz="2000" b="1">
              <a:latin typeface="宋体" panose="02010600030101010101" pitchFamily="2" charset="-122"/>
              <a:ea typeface="宋体" panose="02010600030101010101" pitchFamily="2" charset="-122"/>
              <a:cs typeface="宋体" panose="02010600030101010101" pitchFamily="2" charset="-122"/>
            </a:endParaRPr>
          </a:p>
        </p:txBody>
      </p:sp>
      <p:pic>
        <p:nvPicPr>
          <p:cNvPr id="35" name="图片 34"/>
          <p:cNvPicPr/>
          <p:nvPr>
            <p:custDataLst>
              <p:tags r:id="rId14"/>
            </p:custDataLst>
          </p:nvPr>
        </p:nvPicPr>
        <p:blipFill>
          <a:blip r:embed="rId15"/>
          <a:stretch>
            <a:fillRect/>
          </a:stretch>
        </p:blipFill>
        <p:spPr>
          <a:xfrm>
            <a:off x="4312285" y="1088390"/>
            <a:ext cx="3554730" cy="2425065"/>
          </a:xfrm>
          <a:prstGeom prst="rect">
            <a:avLst/>
          </a:prstGeom>
        </p:spPr>
      </p:pic>
      <p:sp>
        <p:nvSpPr>
          <p:cNvPr id="36" name="文本占位符 14"/>
          <p:cNvSpPr>
            <a:spLocks noGrp="1"/>
          </p:cNvSpPr>
          <p:nvPr>
            <p:custDataLst>
              <p:tags r:id="rId16"/>
            </p:custDataLst>
          </p:nvPr>
        </p:nvSpPr>
        <p:spPr>
          <a:xfrm>
            <a:off x="4312800" y="2718816"/>
            <a:ext cx="3554276" cy="795354"/>
          </a:xfrm>
          <a:prstGeom prst="rect">
            <a:avLst/>
          </a:prstGeom>
          <a:gradFill>
            <a:gsLst>
              <a:gs pos="8440">
                <a:schemeClr val="accent1">
                  <a:alpha val="10000"/>
                </a:schemeClr>
              </a:gs>
              <a:gs pos="40000">
                <a:schemeClr val="accent1">
                  <a:alpha val="60000"/>
                </a:schemeClr>
              </a:gs>
              <a:gs pos="0">
                <a:schemeClr val="accent1">
                  <a:alpha val="0"/>
                </a:schemeClr>
              </a:gs>
              <a:gs pos="100000">
                <a:schemeClr val="accent1">
                  <a:alpha val="85000"/>
                </a:schemeClr>
              </a:gs>
            </a:gsLst>
            <a:lin ang="5400000" scaled="1"/>
          </a:gradFill>
        </p:spPr>
        <p:txBody>
          <a:bodyPr vert="horz" wrap="none" lIns="91440" tIns="45720" rIns="91440" bIns="108000" anchor="b" anchorCtr="0">
            <a:normAutofit/>
          </a:bodyPr>
          <a:lstStyle>
            <a:lvl1pPr marL="0" indent="0" algn="ctr" defTabSz="914400" rtl="0" eaLnBrk="1" fontAlgn="auto" latinLnBrk="0" hangingPunct="1">
              <a:lnSpc>
                <a:spcPct val="100000"/>
              </a:lnSpc>
              <a:spcBef>
                <a:spcPct val="0"/>
              </a:spcBef>
              <a:spcAft>
                <a:spcPct val="0"/>
              </a:spcAft>
              <a:buFont typeface="Arial" panose="020B0604020202020204" pitchFamily="34" charset="0"/>
              <a:buNone/>
              <a:defRPr sz="2800" kern="1200" spc="300">
                <a:solidFill>
                  <a:srgbClr val="FFFFFF"/>
                </a:solidFill>
                <a:latin typeface="Arial" panose="020B0604020202020204" pitchFamily="34" charset="0"/>
                <a:ea typeface="微软雅黑" panose="020B0503020204020204" charset="-122"/>
                <a:cs typeface="+mn-cs"/>
                <a:sym typeface="Arial" panose="020B0604020202020204" pitchFamily="34" charset="0"/>
              </a:defRPr>
            </a:lvl1pPr>
            <a:lvl2pPr marL="457200" indent="-22860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sz="2000" b="1">
                <a:latin typeface="宋体" panose="02010600030101010101" pitchFamily="2" charset="-122"/>
                <a:ea typeface="宋体" panose="02010600030101010101" pitchFamily="2" charset="-122"/>
                <a:cs typeface="宋体" panose="02010600030101010101" pitchFamily="2" charset="-122"/>
              </a:rPr>
              <a:t>1956年7月，新中国</a:t>
            </a:r>
            <a:endParaRPr sz="2000" b="1">
              <a:latin typeface="宋体" panose="02010600030101010101" pitchFamily="2" charset="-122"/>
              <a:ea typeface="宋体" panose="02010600030101010101" pitchFamily="2" charset="-122"/>
              <a:cs typeface="宋体" panose="02010600030101010101" pitchFamily="2" charset="-122"/>
            </a:endParaRPr>
          </a:p>
          <a:p>
            <a:pPr algn="ctr"/>
            <a:r>
              <a:rPr sz="2000" b="1">
                <a:latin typeface="宋体" panose="02010600030101010101" pitchFamily="2" charset="-122"/>
                <a:ea typeface="宋体" panose="02010600030101010101" pitchFamily="2" charset="-122"/>
                <a:cs typeface="宋体" panose="02010600030101010101" pitchFamily="2" charset="-122"/>
              </a:rPr>
              <a:t>第一台汽车解放CA10下线</a:t>
            </a:r>
            <a:endParaRPr sz="2000" b="1">
              <a:latin typeface="宋体" panose="02010600030101010101" pitchFamily="2" charset="-122"/>
              <a:ea typeface="宋体" panose="02010600030101010101" pitchFamily="2" charset="-122"/>
              <a:cs typeface="宋体" panose="02010600030101010101" pitchFamily="2" charset="-122"/>
            </a:endParaRPr>
          </a:p>
        </p:txBody>
      </p:sp>
      <p:pic>
        <p:nvPicPr>
          <p:cNvPr id="37" name="图片 36"/>
          <p:cNvPicPr/>
          <p:nvPr>
            <p:custDataLst>
              <p:tags r:id="rId17"/>
            </p:custDataLst>
          </p:nvPr>
        </p:nvPicPr>
        <p:blipFill>
          <a:blip r:embed="rId18"/>
          <a:stretch>
            <a:fillRect/>
          </a:stretch>
        </p:blipFill>
        <p:spPr>
          <a:xfrm>
            <a:off x="646430" y="3752850"/>
            <a:ext cx="3554095" cy="2546985"/>
          </a:xfrm>
          <a:prstGeom prst="rect">
            <a:avLst/>
          </a:prstGeom>
        </p:spPr>
      </p:pic>
      <p:sp>
        <p:nvSpPr>
          <p:cNvPr id="38" name="文本占位符 11"/>
          <p:cNvSpPr>
            <a:spLocks noGrp="1"/>
          </p:cNvSpPr>
          <p:nvPr>
            <p:custDataLst>
              <p:tags r:id="rId19"/>
            </p:custDataLst>
          </p:nvPr>
        </p:nvSpPr>
        <p:spPr>
          <a:xfrm>
            <a:off x="646430" y="5293360"/>
            <a:ext cx="3554095" cy="1005205"/>
          </a:xfrm>
          <a:prstGeom prst="rect">
            <a:avLst/>
          </a:prstGeom>
          <a:gradFill>
            <a:gsLst>
              <a:gs pos="8440">
                <a:schemeClr val="accent1">
                  <a:alpha val="10000"/>
                </a:schemeClr>
              </a:gs>
              <a:gs pos="40000">
                <a:schemeClr val="accent1">
                  <a:alpha val="60000"/>
                </a:schemeClr>
              </a:gs>
              <a:gs pos="0">
                <a:schemeClr val="accent1">
                  <a:alpha val="0"/>
                </a:schemeClr>
              </a:gs>
              <a:gs pos="100000">
                <a:schemeClr val="accent1">
                  <a:alpha val="85000"/>
                </a:schemeClr>
              </a:gs>
            </a:gsLst>
            <a:lin ang="5400000" scaled="1"/>
          </a:gradFill>
        </p:spPr>
        <p:txBody>
          <a:bodyPr vert="horz" wrap="none" lIns="91440" tIns="45720" rIns="91440" bIns="108000" anchor="b" anchorCtr="0">
            <a:noAutofit/>
          </a:bodyPr>
          <a:lstStyle>
            <a:lvl1pPr marL="0" indent="0" algn="ctr" defTabSz="914400" rtl="0" eaLnBrk="1" fontAlgn="auto" latinLnBrk="0" hangingPunct="1">
              <a:lnSpc>
                <a:spcPct val="100000"/>
              </a:lnSpc>
              <a:spcBef>
                <a:spcPct val="0"/>
              </a:spcBef>
              <a:spcAft>
                <a:spcPct val="0"/>
              </a:spcAft>
              <a:buFont typeface="Arial" panose="020B0604020202020204" pitchFamily="34" charset="0"/>
              <a:buNone/>
              <a:defRPr sz="2800" kern="1200" spc="300">
                <a:solidFill>
                  <a:srgbClr val="FFFFFF"/>
                </a:solidFill>
                <a:latin typeface="Arial" panose="020B0604020202020204" pitchFamily="34" charset="0"/>
                <a:ea typeface="微软雅黑" panose="020B0503020204020204" charset="-122"/>
                <a:cs typeface="+mn-cs"/>
                <a:sym typeface="Arial" panose="020B0604020202020204" pitchFamily="34" charset="0"/>
              </a:defRPr>
            </a:lvl1pPr>
            <a:lvl2pPr marL="457200" indent="-22860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ClrTx/>
              <a:buSzTx/>
              <a:buNone/>
            </a:pPr>
            <a:r>
              <a:rPr lang="zh-CN" altLang="en-US" sz="1800" b="1">
                <a:latin typeface="宋体" panose="02010600030101010101" pitchFamily="2" charset="-122"/>
                <a:ea typeface="宋体" panose="02010600030101010101" pitchFamily="2" charset="-122"/>
                <a:cs typeface="宋体" panose="02010600030101010101" pitchFamily="2" charset="-122"/>
              </a:rPr>
              <a:t>1960年11月5日，</a:t>
            </a:r>
            <a:endParaRPr lang="zh-CN" altLang="en-US" sz="1800" b="1">
              <a:latin typeface="宋体" panose="02010600030101010101" pitchFamily="2" charset="-122"/>
              <a:ea typeface="宋体" panose="02010600030101010101" pitchFamily="2" charset="-122"/>
              <a:cs typeface="宋体" panose="02010600030101010101" pitchFamily="2" charset="-122"/>
            </a:endParaRPr>
          </a:p>
          <a:p>
            <a:pPr algn="ctr">
              <a:buClrTx/>
              <a:buSzTx/>
              <a:buNone/>
            </a:pPr>
            <a:r>
              <a:rPr lang="zh-CN" altLang="en-US" sz="1800" b="1">
                <a:latin typeface="宋体" panose="02010600030101010101" pitchFamily="2" charset="-122"/>
                <a:ea typeface="宋体" panose="02010600030101010101" pitchFamily="2" charset="-122"/>
                <a:cs typeface="宋体" panose="02010600030101010101" pitchFamily="2" charset="-122"/>
              </a:rPr>
              <a:t>中国第一枚地对地近程导弹</a:t>
            </a:r>
            <a:endParaRPr lang="zh-CN" altLang="en-US" sz="1800" b="1">
              <a:latin typeface="宋体" panose="02010600030101010101" pitchFamily="2" charset="-122"/>
              <a:ea typeface="宋体" panose="02010600030101010101" pitchFamily="2" charset="-122"/>
              <a:cs typeface="宋体" panose="02010600030101010101" pitchFamily="2" charset="-122"/>
            </a:endParaRPr>
          </a:p>
          <a:p>
            <a:pPr algn="ctr">
              <a:buClrTx/>
              <a:buSzTx/>
              <a:buNone/>
            </a:pPr>
            <a:r>
              <a:rPr lang="zh-CN" altLang="en-US" sz="1800" b="1">
                <a:latin typeface="宋体" panose="02010600030101010101" pitchFamily="2" charset="-122"/>
                <a:ea typeface="宋体" panose="02010600030101010101" pitchFamily="2" charset="-122"/>
                <a:cs typeface="宋体" panose="02010600030101010101" pitchFamily="2" charset="-122"/>
              </a:rPr>
              <a:t>“东风”1号发射成功</a:t>
            </a:r>
            <a:endParaRPr lang="zh-CN" altLang="en-US" sz="1800" b="1">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fill="hold"/>
                                        <p:tgtEl>
                                          <p:spTgt spid="35"/>
                                        </p:tgtEl>
                                        <p:attrNameLst>
                                          <p:attrName>ppt_x</p:attrName>
                                        </p:attrNameLst>
                                      </p:cBhvr>
                                      <p:tavLst>
                                        <p:tav tm="0">
                                          <p:val>
                                            <p:strVal val="#ppt_x"/>
                                          </p:val>
                                        </p:tav>
                                        <p:tav tm="100000">
                                          <p:val>
                                            <p:strVal val="#ppt_x"/>
                                          </p:val>
                                        </p:tav>
                                      </p:tavLst>
                                    </p:anim>
                                    <p:anim calcmode="lin" valueType="num">
                                      <p:cBhvr additive="base">
                                        <p:cTn id="28" dur="500" fill="hold"/>
                                        <p:tgtEl>
                                          <p:spTgt spid="3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ppt_x"/>
                                          </p:val>
                                        </p:tav>
                                        <p:tav tm="100000">
                                          <p:val>
                                            <p:strVal val="#ppt_x"/>
                                          </p:val>
                                        </p:tav>
                                      </p:tavLst>
                                    </p:anim>
                                    <p:anim calcmode="lin" valueType="num">
                                      <p:cBhvr additive="base">
                                        <p:cTn id="32" dur="500" fill="hold"/>
                                        <p:tgtEl>
                                          <p:spTgt spid="3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additive="base">
                                        <p:cTn id="39" dur="500" fill="hold"/>
                                        <p:tgtEl>
                                          <p:spTgt spid="37"/>
                                        </p:tgtEl>
                                        <p:attrNameLst>
                                          <p:attrName>ppt_x</p:attrName>
                                        </p:attrNameLst>
                                      </p:cBhvr>
                                      <p:tavLst>
                                        <p:tav tm="0">
                                          <p:val>
                                            <p:strVal val="#ppt_x"/>
                                          </p:val>
                                        </p:tav>
                                        <p:tav tm="100000">
                                          <p:val>
                                            <p:strVal val="#ppt_x"/>
                                          </p:val>
                                        </p:tav>
                                      </p:tavLst>
                                    </p:anim>
                                    <p:anim calcmode="lin" valueType="num">
                                      <p:cBhvr additive="base">
                                        <p:cTn id="40" dur="500" fill="hold"/>
                                        <p:tgtEl>
                                          <p:spTgt spid="3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fill="hold"/>
                                        <p:tgtEl>
                                          <p:spTgt spid="38"/>
                                        </p:tgtEl>
                                        <p:attrNameLst>
                                          <p:attrName>ppt_x</p:attrName>
                                        </p:attrNameLst>
                                      </p:cBhvr>
                                      <p:tavLst>
                                        <p:tav tm="0">
                                          <p:val>
                                            <p:strVal val="#ppt_x"/>
                                          </p:val>
                                        </p:tav>
                                        <p:tav tm="100000">
                                          <p:val>
                                            <p:strVal val="#ppt_x"/>
                                          </p:val>
                                        </p:tav>
                                      </p:tavLst>
                                    </p:anim>
                                    <p:anim calcmode="lin" valueType="num">
                                      <p:cBhvr additive="base">
                                        <p:cTn id="44" dur="500" fill="hold"/>
                                        <p:tgtEl>
                                          <p:spTgt spid="3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ppt_x"/>
                                          </p:val>
                                        </p:tav>
                                        <p:tav tm="100000">
                                          <p:val>
                                            <p:strVal val="#ppt_x"/>
                                          </p:val>
                                        </p:tav>
                                      </p:tavLst>
                                    </p:anim>
                                    <p:anim calcmode="lin" valueType="num">
                                      <p:cBhvr additive="base">
                                        <p:cTn id="52" dur="500" fill="hold"/>
                                        <p:tgtEl>
                                          <p:spTgt spid="2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500" fill="hold"/>
                                        <p:tgtEl>
                                          <p:spTgt spid="28"/>
                                        </p:tgtEl>
                                        <p:attrNameLst>
                                          <p:attrName>ppt_x</p:attrName>
                                        </p:attrNameLst>
                                      </p:cBhvr>
                                      <p:tavLst>
                                        <p:tav tm="0">
                                          <p:val>
                                            <p:strVal val="#ppt_x"/>
                                          </p:val>
                                        </p:tav>
                                        <p:tav tm="100000">
                                          <p:val>
                                            <p:strVal val="#ppt_x"/>
                                          </p:val>
                                        </p:tav>
                                      </p:tavLst>
                                    </p:anim>
                                    <p:anim calcmode="lin" valueType="num">
                                      <p:cBhvr additive="base">
                                        <p:cTn id="56" dur="500" fill="hold"/>
                                        <p:tgtEl>
                                          <p:spTgt spid="2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 calcmode="lin" valueType="num">
                                      <p:cBhvr additive="base">
                                        <p:cTn id="59" dur="500" fill="hold"/>
                                        <p:tgtEl>
                                          <p:spTgt spid="30"/>
                                        </p:tgtEl>
                                        <p:attrNameLst>
                                          <p:attrName>ppt_x</p:attrName>
                                        </p:attrNameLst>
                                      </p:cBhvr>
                                      <p:tavLst>
                                        <p:tav tm="0">
                                          <p:val>
                                            <p:strVal val="#ppt_x"/>
                                          </p:val>
                                        </p:tav>
                                        <p:tav tm="100000">
                                          <p:val>
                                            <p:strVal val="#ppt_x"/>
                                          </p:val>
                                        </p:tav>
                                      </p:tavLst>
                                    </p:anim>
                                    <p:anim calcmode="lin" valueType="num">
                                      <p:cBhvr additive="base">
                                        <p:cTn id="6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21" grpId="0" animBg="1"/>
      <p:bldP spid="26" grpId="0" animBg="1"/>
      <p:bldP spid="30" grpId="0" animBg="1"/>
      <p:bldP spid="36" grpId="0" animBg="1"/>
      <p:bldP spid="3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6"/>
          <p:cNvSpPr txBox="1"/>
          <p:nvPr>
            <p:custDataLst>
              <p:tags r:id="rId1"/>
            </p:custDataLst>
          </p:nvPr>
        </p:nvSpPr>
        <p:spPr>
          <a:xfrm>
            <a:off x="69331" y="1471439"/>
            <a:ext cx="3919220" cy="521970"/>
          </a:xfrm>
          <a:prstGeom prst="rect">
            <a:avLst/>
          </a:prstGeom>
          <a:noFill/>
          <a:ln w="9525">
            <a:noFill/>
          </a:ln>
          <a:extLst>
            <a:ext uri="{909E8E84-426E-40DD-AFC4-6F175D3DCCD1}">
              <a14:hiddenFill xmlns:a14="http://schemas.microsoft.com/office/drawing/2010/main">
                <a:solidFill>
                  <a:srgbClr val="C00000"/>
                </a:solidFill>
              </a14:hiddenFill>
            </a:ext>
          </a:extLst>
        </p:spPr>
        <p:txBody>
          <a:bodyPr wrap="square" rtlCol="0" anchor="t">
            <a:spAutoFit/>
          </a:bodyPr>
          <a:lstStyle/>
          <a:p>
            <a:pPr lvl="0" algn="l" defTabSz="1216025">
              <a:spcBef>
                <a:spcPct val="20000"/>
              </a:spcBef>
              <a:buClrTx/>
              <a:buSzTx/>
              <a:buFontTx/>
            </a:pPr>
            <a:r>
              <a:rPr lang="zh-CN" sz="28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Arial" panose="020B0604020202020204" pitchFamily="34" charset="0"/>
              </a:rPr>
              <a:t>（1）</a:t>
            </a:r>
            <a:r>
              <a:rPr lang="zh-CN" sz="28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Arial" panose="020B0604020202020204" pitchFamily="34" charset="0"/>
              </a:rPr>
              <a:t>实践方面</a:t>
            </a:r>
            <a:r>
              <a:rPr lang="zh-CN" sz="28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Arial" panose="020B0604020202020204" pitchFamily="34" charset="0"/>
              </a:rPr>
              <a:t>的成就  </a:t>
            </a:r>
            <a:endParaRPr lang="zh-CN" sz="28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Arial" panose="020B0604020202020204" pitchFamily="34" charset="0"/>
            </a:endParaRPr>
          </a:p>
        </p:txBody>
      </p:sp>
      <p:sp>
        <p:nvSpPr>
          <p:cNvPr id="5" name="文本框 4"/>
          <p:cNvSpPr txBox="1"/>
          <p:nvPr>
            <p:custDataLst>
              <p:tags r:id="rId2"/>
            </p:custDataLst>
          </p:nvPr>
        </p:nvSpPr>
        <p:spPr>
          <a:xfrm>
            <a:off x="309686" y="801694"/>
            <a:ext cx="7273925" cy="645160"/>
          </a:xfrm>
          <a:prstGeom prst="rect">
            <a:avLst/>
          </a:prstGeom>
          <a:noFill/>
        </p:spPr>
        <p:txBody>
          <a:bodyPr wrap="square" rtlCol="0" anchor="t">
            <a:spAutoFit/>
          </a:bodyPr>
          <a:lstStyle/>
          <a:p>
            <a:pPr lvl="0" algn="l">
              <a:buClrTx/>
              <a:buSzTx/>
              <a:buFontTx/>
            </a:pPr>
            <a:r>
              <a:rPr lang="en-US" altLang="zh-CN" sz="36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mn-ea"/>
              </a:rPr>
              <a:t>3.社会主义制度确立后取的的成就：</a:t>
            </a:r>
            <a:endParaRPr lang="en-US" altLang="zh-CN" sz="36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mn-ea"/>
            </a:endParaRPr>
          </a:p>
        </p:txBody>
      </p:sp>
      <p:graphicFrame>
        <p:nvGraphicFramePr>
          <p:cNvPr id="9" name="表格 8"/>
          <p:cNvGraphicFramePr>
            <a:graphicFrameLocks noGrp="1"/>
          </p:cNvGraphicFramePr>
          <p:nvPr>
            <p:custDataLst>
              <p:tags r:id="rId3"/>
            </p:custDataLst>
          </p:nvPr>
        </p:nvGraphicFramePr>
        <p:xfrm>
          <a:off x="146685" y="1993409"/>
          <a:ext cx="10780913" cy="3137146"/>
        </p:xfrm>
        <a:graphic>
          <a:graphicData uri="http://schemas.openxmlformats.org/drawingml/2006/table">
            <a:tbl>
              <a:tblPr firstRow="1" bandRow="1">
                <a:tableStyleId>{5C22544A-7EE6-4342-B048-85BDC9FD1C3A}</a:tableStyleId>
              </a:tblPr>
              <a:tblGrid>
                <a:gridCol w="2031838"/>
                <a:gridCol w="8749075"/>
              </a:tblGrid>
              <a:tr h="613736">
                <a:tc>
                  <a:txBody>
                    <a:bodyPr wrap="square"/>
                    <a:lstStyle/>
                    <a:p>
                      <a:pPr algn="ctr"/>
                      <a:r>
                        <a:rPr lang="zh-CN" altLang="en-US" sz="20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微软雅黑" panose="020B0503020204020204" charset="-122"/>
                        </a:rPr>
                        <a:t>工业</a:t>
                      </a:r>
                      <a:endParaRPr lang="zh-CN" altLang="en-US" sz="2000" b="1">
                        <a:ln>
                          <a:solidFill>
                            <a:schemeClr val="tx1"/>
                          </a:solidFill>
                        </a:ln>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微软雅黑" panose="020B0503020204020204" charset="-122"/>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wrap="square"/>
                    <a:lstStyle/>
                    <a:p>
                      <a:pPr algn="l"/>
                      <a:r>
                        <a:rPr lang="zh-CN" altLang="en-US" sz="2000" b="1">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cs typeface="微软雅黑" panose="020B0503020204020204" charset="-122"/>
                        </a:rPr>
                        <a:t>建立起</a:t>
                      </a:r>
                      <a:r>
                        <a:rPr lang="zh-CN" altLang="en-US" sz="24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微软雅黑" panose="020B0503020204020204" charset="-122"/>
                        </a:rPr>
                        <a:t>独立</a:t>
                      </a:r>
                      <a:r>
                        <a:rPr lang="zh-CN" altLang="en-US" sz="2000" b="1">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cs typeface="微软雅黑" panose="020B0503020204020204" charset="-122"/>
                        </a:rPr>
                        <a:t>的</a:t>
                      </a:r>
                      <a:r>
                        <a:rPr lang="zh-CN" altLang="en-US" sz="24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微软雅黑" panose="020B0503020204020204" charset="-122"/>
                        </a:rPr>
                        <a:t>比较完整</a:t>
                      </a:r>
                      <a:r>
                        <a:rPr lang="zh-CN" altLang="en-US" sz="2000" b="1">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cs typeface="微软雅黑" panose="020B0503020204020204" charset="-122"/>
                        </a:rPr>
                        <a:t>的工业体系和国民经济体系</a:t>
                      </a:r>
                      <a:endParaRPr lang="zh-CN" altLang="en-US" sz="2000" b="1">
                        <a:ln>
                          <a:solidFill>
                            <a:schemeClr val="bg1"/>
                          </a:solidFill>
                        </a:ln>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67719">
                <a:tc>
                  <a:txBody>
                    <a:bodyPr wrap="square"/>
                    <a:lstStyle/>
                    <a:p>
                      <a:pPr algn="ctr"/>
                      <a:r>
                        <a:rPr lang="zh-CN" altLang="en-US" sz="20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微软雅黑" panose="020B0503020204020204" charset="-122"/>
                        </a:rPr>
                        <a:t>农业</a:t>
                      </a:r>
                      <a:endParaRPr lang="zh-CN" altLang="en-US" sz="2000" b="1">
                        <a:ln>
                          <a:solidFill>
                            <a:schemeClr val="tx1"/>
                          </a:solidFill>
                        </a:ln>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微软雅黑" panose="020B0503020204020204" charset="-122"/>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wrap="square"/>
                    <a:lstStyle/>
                    <a:p>
                      <a:pPr algn="l"/>
                      <a:r>
                        <a:rPr lang="zh-CN" altLang="en-US" sz="24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微软雅黑" panose="020B0503020204020204" charset="-122"/>
                        </a:rPr>
                        <a:t>初步</a:t>
                      </a:r>
                      <a:r>
                        <a:rPr lang="zh-CN" altLang="en-US" sz="2000" b="1">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cs typeface="微软雅黑" panose="020B0503020204020204" charset="-122"/>
                        </a:rPr>
                        <a:t>满足了占世界四分之一人口的</a:t>
                      </a:r>
                      <a:r>
                        <a:rPr lang="zh-CN" altLang="en-US" sz="24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微软雅黑" panose="020B0503020204020204" charset="-122"/>
                        </a:rPr>
                        <a:t>基本生活需求</a:t>
                      </a:r>
                      <a:endParaRPr lang="zh-CN" altLang="en-US" sz="2400" b="1">
                        <a:ln>
                          <a:solidFill>
                            <a:schemeClr val="tx1"/>
                          </a:solidFill>
                        </a:ln>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微软雅黑" panose="020B0503020204020204" charset="-122"/>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532169">
                <a:tc>
                  <a:txBody>
                    <a:bodyPr wrap="square"/>
                    <a:lstStyle/>
                    <a:p>
                      <a:pPr algn="ctr"/>
                      <a:r>
                        <a:rPr lang="zh-CN" altLang="en-US" sz="20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微软雅黑" panose="020B0503020204020204" charset="-122"/>
                        </a:rPr>
                        <a:t>基础设施</a:t>
                      </a:r>
                      <a:endParaRPr lang="zh-CN" altLang="en-US" sz="2000" b="1">
                        <a:ln>
                          <a:solidFill>
                            <a:schemeClr val="tx1"/>
                          </a:solidFill>
                        </a:ln>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微软雅黑" panose="020B0503020204020204" charset="-122"/>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wrap="square"/>
                    <a:lstStyle/>
                    <a:p>
                      <a:pPr marL="0" marR="0" indent="0" algn="l" defTabSz="914400" rtl="0" eaLnBrk="1" fontAlgn="auto" latinLnBrk="0" hangingPunct="1">
                        <a:lnSpc>
                          <a:spcPct val="100000"/>
                        </a:lnSpc>
                        <a:spcBef>
                          <a:spcPct val="0"/>
                        </a:spcBef>
                        <a:spcAft>
                          <a:spcPct val="0"/>
                        </a:spcAft>
                        <a:buClrTx/>
                        <a:buSzTx/>
                        <a:buFontTx/>
                        <a:buNone/>
                        <a:defRPr/>
                      </a:pPr>
                      <a:r>
                        <a:rPr lang="zh-CN" altLang="en-US" sz="2000" b="1">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cs typeface="微软雅黑" panose="020B0503020204020204" charset="-122"/>
                        </a:rPr>
                        <a:t>建筑、交通运输等基础设施建设获得</a:t>
                      </a:r>
                      <a:r>
                        <a:rPr lang="zh-CN" altLang="en-US" sz="24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微软雅黑" panose="020B0503020204020204" charset="-122"/>
                        </a:rPr>
                        <a:t>较快发展</a:t>
                      </a:r>
                      <a:endParaRPr lang="zh-CN" altLang="en-US" sz="24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微软雅黑" panose="020B0503020204020204" charset="-122"/>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521120">
                <a:tc>
                  <a:txBody>
                    <a:bodyPr wrap="square"/>
                    <a:lstStyle/>
                    <a:p>
                      <a:pPr algn="ctr"/>
                      <a:r>
                        <a:rPr lang="zh-CN" altLang="en-US" sz="20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微软雅黑" panose="020B0503020204020204" charset="-122"/>
                        </a:rPr>
                        <a:t>教育医疗</a:t>
                      </a:r>
                      <a:endParaRPr lang="zh-CN" altLang="en-US" sz="2000" b="1">
                        <a:ln>
                          <a:solidFill>
                            <a:schemeClr val="tx1"/>
                          </a:solidFill>
                        </a:ln>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微软雅黑" panose="020B0503020204020204" charset="-122"/>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wrap="square"/>
                    <a:lstStyle/>
                    <a:p>
                      <a:pPr marL="0" marR="0" indent="0" algn="l" defTabSz="914400" rtl="0" eaLnBrk="1" fontAlgn="auto" latinLnBrk="0" hangingPunct="1">
                        <a:lnSpc>
                          <a:spcPct val="100000"/>
                        </a:lnSpc>
                        <a:spcBef>
                          <a:spcPct val="0"/>
                        </a:spcBef>
                        <a:spcAft>
                          <a:spcPct val="0"/>
                        </a:spcAft>
                        <a:buClrTx/>
                        <a:buSzTx/>
                        <a:buFontTx/>
                        <a:buNone/>
                        <a:defRPr/>
                      </a:pPr>
                      <a:r>
                        <a:rPr lang="zh-CN" altLang="en-US" sz="2000" b="1">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cs typeface="微软雅黑" panose="020B0503020204020204" charset="-122"/>
                        </a:rPr>
                        <a:t>教育医疗事业得到</a:t>
                      </a:r>
                      <a:r>
                        <a:rPr lang="zh-CN" altLang="en-US" sz="24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微软雅黑" panose="020B0503020204020204" charset="-122"/>
                        </a:rPr>
                        <a:t>长足进步</a:t>
                      </a:r>
                      <a:endParaRPr lang="zh-CN" altLang="en-US" sz="24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微软雅黑" panose="020B0503020204020204" charset="-122"/>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95341">
                <a:tc>
                  <a:txBody>
                    <a:bodyPr wrap="square"/>
                    <a:lstStyle/>
                    <a:p>
                      <a:pPr algn="ctr"/>
                      <a:r>
                        <a:rPr lang="zh-CN" altLang="en-US" sz="20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微软雅黑" panose="020B0503020204020204" charset="-122"/>
                        </a:rPr>
                        <a:t>精神面貌</a:t>
                      </a:r>
                      <a:endParaRPr lang="zh-CN" altLang="en-US" sz="2000" b="1">
                        <a:ln>
                          <a:solidFill>
                            <a:schemeClr val="tx1"/>
                          </a:solidFill>
                        </a:ln>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微软雅黑" panose="020B0503020204020204" charset="-122"/>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wrap="square"/>
                    <a:lstStyle/>
                    <a:p>
                      <a:pPr marL="0" marR="0" indent="0" algn="l" defTabSz="914400" rtl="0" eaLnBrk="1" fontAlgn="auto" latinLnBrk="0" hangingPunct="1">
                        <a:lnSpc>
                          <a:spcPct val="100000"/>
                        </a:lnSpc>
                        <a:spcBef>
                          <a:spcPct val="0"/>
                        </a:spcBef>
                        <a:spcAft>
                          <a:spcPct val="0"/>
                        </a:spcAft>
                        <a:buClrTx/>
                        <a:buSzTx/>
                        <a:buFontTx/>
                        <a:buNone/>
                        <a:defRPr/>
                      </a:pPr>
                      <a:r>
                        <a:rPr lang="zh-CN" altLang="en-US" sz="2000" b="1">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cs typeface="微软雅黑" panose="020B0503020204020204" charset="-122"/>
                        </a:rPr>
                        <a:t>人民的精神面貌得到了</a:t>
                      </a:r>
                      <a:r>
                        <a:rPr lang="zh-CN" altLang="en-US" sz="24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微软雅黑" panose="020B0503020204020204" charset="-122"/>
                        </a:rPr>
                        <a:t>极大的改变</a:t>
                      </a:r>
                      <a:endParaRPr lang="zh-CN" altLang="en-US" sz="24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微软雅黑" panose="020B0503020204020204" charset="-122"/>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507061">
                <a:tc>
                  <a:txBody>
                    <a:bodyPr wrap="square"/>
                    <a:lstStyle/>
                    <a:p>
                      <a:pPr algn="ctr">
                        <a:lnSpc>
                          <a:spcPts val="3280"/>
                        </a:lnSpc>
                      </a:pPr>
                      <a:r>
                        <a:rPr lang="zh-CN" altLang="en-US" sz="2000" b="1">
                          <a:ln>
                            <a:noFill/>
                          </a:ln>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rPr>
                        <a:t>科学技术</a:t>
                      </a:r>
                      <a:endParaRPr lang="zh-CN" altLang="en-US" sz="2000" b="1">
                        <a:ln>
                          <a:noFill/>
                        </a:ln>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wrap="square"/>
                    <a:lstStyle/>
                    <a:p>
                      <a:pPr marL="0" marR="0" indent="0" algn="l" defTabSz="914400" rtl="0" eaLnBrk="1" fontAlgn="auto" latinLnBrk="0" hangingPunct="1">
                        <a:lnSpc>
                          <a:spcPts val="3280"/>
                        </a:lnSpc>
                        <a:spcBef>
                          <a:spcPct val="0"/>
                        </a:spcBef>
                        <a:spcAft>
                          <a:spcPct val="0"/>
                        </a:spcAft>
                        <a:buClrTx/>
                        <a:buSzTx/>
                        <a:buFontTx/>
                        <a:buNone/>
                        <a:defRPr/>
                      </a:pPr>
                      <a:r>
                        <a:rPr lang="zh-CN" altLang="en-US" sz="2000" b="1">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cs typeface="微软雅黑" panose="020B0503020204020204" charset="-122"/>
                        </a:rPr>
                        <a:t>科技发展取得</a:t>
                      </a:r>
                      <a:r>
                        <a:rPr lang="zh-CN" altLang="en-US" sz="24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微软雅黑" panose="020B0503020204020204" charset="-122"/>
                        </a:rPr>
                        <a:t>重要突破</a:t>
                      </a:r>
                      <a:r>
                        <a:rPr lang="zh-CN" altLang="en-US" sz="2000" b="1">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cs typeface="微软雅黑" panose="020B0503020204020204" charset="-122"/>
                        </a:rPr>
                        <a:t>，成为在世界上有</a:t>
                      </a:r>
                      <a:r>
                        <a:rPr lang="zh-CN" altLang="en-US" sz="24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微软雅黑" panose="020B0503020204020204" charset="-122"/>
                        </a:rPr>
                        <a:t>重要影响</a:t>
                      </a:r>
                      <a:r>
                        <a:rPr lang="zh-CN" altLang="en-US" sz="2000" b="1">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cs typeface="微软雅黑" panose="020B0503020204020204" charset="-122"/>
                        </a:rPr>
                        <a:t>的大国</a:t>
                      </a:r>
                      <a:endParaRPr lang="zh-CN" altLang="en-US" sz="2000" b="1">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1026" name="Picture 2"/>
          <p:cNvPicPr>
            <a:picLocks noChangeAspect="1" noChangeArrowheads="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bwMode="auto">
          <a:xfrm>
            <a:off x="8350898" y="179084"/>
            <a:ext cx="3694417" cy="2265536"/>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custDataLst>
              <p:tags r:id="rId6"/>
            </p:custDataLst>
          </p:nvPr>
        </p:nvSpPr>
        <p:spPr>
          <a:xfrm>
            <a:off x="690245" y="5131435"/>
            <a:ext cx="10664825" cy="1621790"/>
          </a:xfrm>
          <a:prstGeom prst="rect">
            <a:avLst/>
          </a:prstGeom>
          <a:solidFill>
            <a:schemeClr val="accent1">
              <a:lumMod val="20000"/>
              <a:lumOff val="80000"/>
            </a:schemeClr>
          </a:solidFill>
        </p:spPr>
        <p:txBody>
          <a:bodyPr wrap="square" rtlCol="0" anchor="t">
            <a:noAutofit/>
          </a:bodyPr>
          <a:lstStyle/>
          <a:p>
            <a:pPr indent="0" algn="l" fontAlgn="auto">
              <a:lnSpc>
                <a:spcPct val="150000"/>
              </a:lnSpc>
            </a:pPr>
            <a:r>
              <a:rPr lang="zh-CN" altLang="en-US" sz="2400">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我国发生了翻天覆地的变化，成为在世界上有重要影响的大国！</a:t>
            </a:r>
            <a:endParaRPr lang="zh-CN" altLang="en-US" sz="2400">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a:p>
            <a:pPr indent="0" algn="l" fontAlgn="auto">
              <a:lnSpc>
                <a:spcPct val="150000"/>
              </a:lnSpc>
            </a:pPr>
            <a:r>
              <a:rPr lang="zh-CN" altLang="en-US" sz="2400">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事实证明：</a:t>
            </a:r>
            <a:r>
              <a:rPr lang="zh-CN" altLang="en-US" sz="2400">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只有社会主义才能救中国！</a:t>
            </a:r>
            <a:endParaRPr lang="zh-CN" altLang="en-US" sz="2400">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
        <p:nvSpPr>
          <p:cNvPr id="3" name="文本框 7"/>
          <p:cNvSpPr txBox="1"/>
          <p:nvPr>
            <p:custDataLst>
              <p:tags r:id="rId7"/>
            </p:custDataLst>
          </p:nvPr>
        </p:nvSpPr>
        <p:spPr>
          <a:xfrm>
            <a:off x="397511" y="145866"/>
            <a:ext cx="4371801" cy="584775"/>
          </a:xfrm>
          <a:prstGeom prst="rect">
            <a:avLst/>
          </a:prstGeom>
          <a:noFill/>
        </p:spPr>
        <p:txBody>
          <a:bodyPr wrap="square" rtlCol="0">
            <a:spAutoFit/>
          </a:bodyPr>
          <a:lstStyle/>
          <a:p>
            <a:pPr fontAlgn="base">
              <a:spcBef>
                <a:spcPct val="0"/>
              </a:spcBef>
              <a:spcAft>
                <a:spcPct val="0"/>
              </a:spcAft>
              <a:buFont typeface="Arial" panose="020B0604020202020204" pitchFamily="34" charset="0"/>
              <a:buNone/>
            </a:pPr>
            <a:r>
              <a:rPr lang="zh-CN" altLang="en-US" sz="3200" b="1">
                <a:latin typeface="微软雅黑" panose="020B0503020204020204" charset="-122"/>
                <a:sym typeface="+mn-ea"/>
              </a:rPr>
              <a:t>二、在艰辛探索中前进</a:t>
            </a:r>
            <a:endParaRPr lang="zh-CN" altLang="en-US" sz="3200" b="1">
              <a:latin typeface="微软雅黑" panose="020B0503020204020204" charset="-122"/>
            </a:endParaRPr>
          </a:p>
        </p:txBody>
      </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6"/>
          <p:cNvSpPr txBox="1"/>
          <p:nvPr>
            <p:custDataLst>
              <p:tags r:id="rId1"/>
            </p:custDataLst>
          </p:nvPr>
        </p:nvSpPr>
        <p:spPr>
          <a:xfrm>
            <a:off x="99060" y="812800"/>
            <a:ext cx="12092940" cy="1133475"/>
          </a:xfrm>
          <a:prstGeom prst="rect">
            <a:avLst/>
          </a:prstGeom>
          <a:noFill/>
          <a:ln w="9525">
            <a:noFill/>
          </a:ln>
          <a:extLst>
            <a:ext uri="{909E8E84-426E-40DD-AFC4-6F175D3DCCD1}">
              <a14:hiddenFill xmlns:a14="http://schemas.microsoft.com/office/drawing/2010/main">
                <a:solidFill>
                  <a:srgbClr val="C00000"/>
                </a:solidFill>
              </a14:hiddenFill>
            </a:ext>
          </a:extLst>
        </p:spPr>
        <p:txBody>
          <a:bodyPr wrap="square" rtlCol="0" anchor="t">
            <a:noAutofit/>
          </a:bodyPr>
          <a:lstStyle/>
          <a:p>
            <a:pPr lvl="0" algn="l" defTabSz="1216025">
              <a:spcBef>
                <a:spcPct val="20000"/>
              </a:spcBef>
              <a:buClrTx/>
              <a:buSzTx/>
              <a:buFontTx/>
            </a:pPr>
            <a:r>
              <a:rPr lang="zh-CN" sz="28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Arial" panose="020B0604020202020204" pitchFamily="34" charset="0"/>
              </a:rPr>
              <a:t>（</a:t>
            </a:r>
            <a:r>
              <a:rPr lang="en-US" altLang="zh-CN" sz="28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Arial" panose="020B0604020202020204" pitchFamily="34" charset="0"/>
              </a:rPr>
              <a:t>2</a:t>
            </a:r>
            <a:r>
              <a:rPr lang="zh-CN" sz="28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Arial" panose="020B0604020202020204" pitchFamily="34" charset="0"/>
              </a:rPr>
              <a:t>）</a:t>
            </a:r>
            <a:r>
              <a:rPr lang="zh-CN" sz="28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Arial" panose="020B0604020202020204" pitchFamily="34" charset="0"/>
              </a:rPr>
              <a:t>理论方面</a:t>
            </a:r>
            <a:r>
              <a:rPr lang="zh-CN" sz="28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Arial" panose="020B0604020202020204" pitchFamily="34" charset="0"/>
              </a:rPr>
              <a:t>的成就</a:t>
            </a:r>
            <a:r>
              <a:rPr lang="zh-CN" altLang="en-US" sz="28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Arial" panose="020B0604020202020204" pitchFamily="34" charset="0"/>
              </a:rPr>
              <a:t>：</a:t>
            </a:r>
            <a:endParaRPr lang="en-US" altLang="zh-CN" sz="28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Arial" panose="020B0604020202020204" pitchFamily="34" charset="0"/>
            </a:endParaRPr>
          </a:p>
          <a:p>
            <a:pPr lvl="0" algn="l" defTabSz="1216025">
              <a:spcBef>
                <a:spcPct val="20000"/>
              </a:spcBef>
              <a:buClrTx/>
              <a:buSzTx/>
              <a:buFontTx/>
            </a:pPr>
            <a:r>
              <a:rPr lang="zh-CN" sz="2800" b="1">
                <a:effectLst>
                  <a:outerShdw blurRad="38100" dist="38100" dir="2700000" algn="tl">
                    <a:srgbClr val="000000">
                      <a:alpha val="43137"/>
                    </a:srgbClr>
                  </a:outerShdw>
                </a:effectLst>
                <a:highlight>
                  <a:srgbClr val="FFFF00"/>
                </a:highlight>
                <a:latin typeface="黑体" panose="02010609060101010101" charset="-122"/>
                <a:ea typeface="黑体" panose="02010609060101010101" charset="-122"/>
                <a:cs typeface="黑体" panose="02010609060101010101" charset="-122"/>
                <a:sym typeface="Arial" panose="020B0604020202020204" pitchFamily="34" charset="0"/>
              </a:rPr>
              <a:t>毛泽东思想</a:t>
            </a:r>
            <a:r>
              <a:rPr lang="en-US" altLang="zh-CN" sz="2800" b="1">
                <a:effectLst>
                  <a:outerShdw blurRad="38100" dist="38100" dir="2700000" algn="tl">
                    <a:srgbClr val="000000">
                      <a:alpha val="43137"/>
                    </a:srgbClr>
                  </a:outerShdw>
                </a:effectLst>
                <a:highlight>
                  <a:srgbClr val="FFFF00"/>
                </a:highlight>
                <a:latin typeface="黑体" panose="02010609060101010101" charset="-122"/>
                <a:ea typeface="黑体" panose="02010609060101010101" charset="-122"/>
                <a:cs typeface="黑体" panose="02010609060101010101" charset="-122"/>
                <a:sym typeface="Arial" panose="020B0604020202020204" pitchFamily="34" charset="0"/>
              </a:rPr>
              <a:t>——</a:t>
            </a:r>
            <a:r>
              <a:rPr lang="zh-CN" altLang="en-US" sz="2800" b="1">
                <a:solidFill>
                  <a:srgbClr val="C00000"/>
                </a:solidFill>
                <a:effectLst>
                  <a:outerShdw blurRad="38100" dist="38100" dir="2700000" algn="tl">
                    <a:srgbClr val="000000">
                      <a:alpha val="43137"/>
                    </a:srgbClr>
                  </a:outerShdw>
                </a:effectLst>
                <a:highlight>
                  <a:srgbClr val="FFFF00"/>
                </a:highlight>
                <a:latin typeface="黑体" panose="02010609060101010101" charset="-122"/>
                <a:ea typeface="黑体" panose="02010609060101010101" charset="-122"/>
                <a:cs typeface="黑体" panose="02010609060101010101" charset="-122"/>
                <a:sym typeface="Arial" panose="020B0604020202020204" pitchFamily="34" charset="0"/>
              </a:rPr>
              <a:t>马克思主义中国化时代化的第一次飞跃</a:t>
            </a:r>
            <a:r>
              <a:rPr sz="2800" b="1">
                <a:solidFill>
                  <a:srgbClr val="FF0000"/>
                </a:solidFill>
                <a:highlight>
                  <a:srgbClr val="FFFF00"/>
                </a:highlight>
                <a:latin typeface="Arial" panose="020B0604020202020204" pitchFamily="34" charset="0"/>
                <a:ea typeface="微软雅黑" panose="020B0503020204020204" charset="-122"/>
                <a:sym typeface="Arial" panose="020B0604020202020204" pitchFamily="34" charset="0"/>
              </a:rPr>
              <a:t> </a:t>
            </a:r>
            <a:endParaRPr sz="2400" b="1">
              <a:solidFill>
                <a:srgbClr val="FF0000"/>
              </a:solidFill>
              <a:latin typeface="Arial" panose="020B0604020202020204" pitchFamily="34" charset="0"/>
              <a:ea typeface="微软雅黑" panose="020B0503020204020204" charset="-122"/>
              <a:sym typeface="Arial" panose="020B0604020202020204" pitchFamily="34" charset="0"/>
            </a:endParaRPr>
          </a:p>
          <a:p>
            <a:pPr lvl="0" algn="l" defTabSz="1216025">
              <a:spcBef>
                <a:spcPct val="20000"/>
              </a:spcBef>
              <a:buClrTx/>
              <a:buSzTx/>
              <a:buFontTx/>
            </a:pPr>
            <a:r>
              <a:rPr lang="zh-CN" sz="28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Arial" panose="020B0604020202020204" pitchFamily="34" charset="0"/>
              </a:rPr>
              <a:t>  </a:t>
            </a:r>
            <a:endParaRPr lang="zh-CN" sz="28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Arial" panose="020B0604020202020204" pitchFamily="34" charset="0"/>
            </a:endParaRPr>
          </a:p>
        </p:txBody>
      </p:sp>
      <p:sp>
        <p:nvSpPr>
          <p:cNvPr id="6" name="文本框 5"/>
          <p:cNvSpPr txBox="1"/>
          <p:nvPr>
            <p:custDataLst>
              <p:tags r:id="rId2"/>
            </p:custDataLst>
          </p:nvPr>
        </p:nvSpPr>
        <p:spPr>
          <a:xfrm>
            <a:off x="228116" y="1964055"/>
            <a:ext cx="9082391" cy="4081145"/>
          </a:xfrm>
          <a:prstGeom prst="rect">
            <a:avLst/>
          </a:prstGeom>
          <a:noFill/>
          <a:ln>
            <a:noFill/>
            <a:prstDash val="sysDot"/>
          </a:ln>
        </p:spPr>
        <p:txBody>
          <a:bodyPr wrap="square" rtlCol="0" anchor="t">
            <a:noAutofit/>
          </a:bodyPr>
          <a:lstStyle/>
          <a:p>
            <a:pPr indent="0" algn="l" fontAlgn="auto">
              <a:lnSpc>
                <a:spcPct val="100000"/>
              </a:lnSpc>
              <a:buClrTx/>
              <a:buSzTx/>
              <a:buNone/>
            </a:pPr>
            <a:r>
              <a:rPr lang="zh-CN" altLang="en-US" sz="24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 </a:t>
            </a:r>
            <a:r>
              <a:rPr lang="zh-CN" altLang="en-US" sz="28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①  毛泽东思想的发展</a:t>
            </a:r>
            <a:endParaRPr lang="zh-CN" altLang="en-US" sz="28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endParaRPr>
          </a:p>
          <a:p>
            <a:pPr indent="0" algn="l" fontAlgn="auto">
              <a:lnSpc>
                <a:spcPct val="100000"/>
              </a:lnSpc>
              <a:buClrTx/>
              <a:buSzTx/>
              <a:buNone/>
            </a:pPr>
            <a:r>
              <a:rPr lang="zh-CN" altLang="en-US" sz="28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mn-ea"/>
              </a:rPr>
              <a:t>马克思列宁主义基本原理同中国具体实际进行</a:t>
            </a:r>
            <a:r>
              <a:rPr lang="zh-CN" altLang="en-US" sz="2800" b="1">
                <a:effectLst>
                  <a:outerShdw blurRad="38100" dist="38100" dir="2700000" algn="tl">
                    <a:srgbClr val="000000">
                      <a:alpha val="43137"/>
                    </a:srgbClr>
                  </a:outerShdw>
                </a:effectLst>
                <a:highlight>
                  <a:srgbClr val="00FFFF"/>
                </a:highlight>
                <a:latin typeface="黑体" panose="02010609060101010101" charset="-122"/>
                <a:ea typeface="黑体" panose="02010609060101010101" charset="-122"/>
                <a:cs typeface="黑体" panose="02010609060101010101" charset="-122"/>
                <a:sym typeface="+mn-ea"/>
              </a:rPr>
              <a:t>“第二次结合</a:t>
            </a:r>
            <a:r>
              <a:rPr lang="zh-CN" altLang="en-US" sz="28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mn-ea"/>
              </a:rPr>
              <a:t>”，丰富和发展毛泽东思想，提出关于社会主义建设的一系列重要思想。</a:t>
            </a:r>
            <a:endParaRPr lang="zh-CN" altLang="en-US" sz="28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mn-ea"/>
            </a:endParaRPr>
          </a:p>
          <a:p>
            <a:pPr indent="0" algn="l" fontAlgn="auto">
              <a:lnSpc>
                <a:spcPct val="100000"/>
              </a:lnSpc>
              <a:buClrTx/>
              <a:buSzTx/>
              <a:buNone/>
            </a:pPr>
            <a:endParaRPr lang="zh-CN" altLang="en-US" sz="2800" b="1">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endParaRPr>
          </a:p>
          <a:p>
            <a:pPr indent="0" algn="l" fontAlgn="auto">
              <a:lnSpc>
                <a:spcPct val="100000"/>
              </a:lnSpc>
              <a:buClrTx/>
              <a:buSzTx/>
              <a:buNone/>
            </a:pPr>
            <a:r>
              <a:rPr lang="zh-CN" altLang="en-US" sz="28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 </a:t>
            </a:r>
            <a:r>
              <a:rPr lang="zh-CN" altLang="en-US" sz="28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②  中华民族精神的丰富与发展 </a:t>
            </a:r>
            <a:endParaRPr lang="zh-CN" altLang="en-US" sz="28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endParaRPr>
          </a:p>
          <a:p>
            <a:pPr indent="0" fontAlgn="auto">
              <a:lnSpc>
                <a:spcPct val="100000"/>
              </a:lnSpc>
            </a:pPr>
            <a:r>
              <a:rPr lang="zh-CN" altLang="en-US" sz="28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在社会主义革命和建设中，</a:t>
            </a:r>
            <a:r>
              <a:rPr lang="zh-CN" altLang="en-US" sz="2800" b="1">
                <a:effectLst>
                  <a:outerShdw blurRad="38100" dist="38100" dir="2700000" algn="tl">
                    <a:srgbClr val="000000">
                      <a:alpha val="43137"/>
                    </a:srgbClr>
                  </a:outerShdw>
                </a:effectLst>
                <a:highlight>
                  <a:srgbClr val="00FFFF"/>
                </a:highlight>
                <a:latin typeface="黑体" panose="02010609060101010101" charset="-122"/>
                <a:ea typeface="黑体" panose="02010609060101010101" charset="-122"/>
                <a:cs typeface="黑体" panose="02010609060101010101" charset="-122"/>
              </a:rPr>
              <a:t>中国共产党不断为中华民族精神增添新的时代内容</a:t>
            </a:r>
            <a:r>
              <a:rPr lang="zh-CN" altLang="en-US" sz="28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，把中华民族精神提升到了一个新水平。 如：北大荒精神、雷锋精神、两弹一星精神、大庆精神、红旗渠精神等</a:t>
            </a:r>
            <a:endParaRPr lang="zh-CN" altLang="en-US" sz="28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endParaRPr>
          </a:p>
        </p:txBody>
      </p:sp>
      <p:sp>
        <p:nvSpPr>
          <p:cNvPr id="2" name="文本框 7"/>
          <p:cNvSpPr txBox="1"/>
          <p:nvPr>
            <p:custDataLst>
              <p:tags r:id="rId3"/>
            </p:custDataLst>
          </p:nvPr>
        </p:nvSpPr>
        <p:spPr>
          <a:xfrm>
            <a:off x="397511" y="145866"/>
            <a:ext cx="4371801" cy="584775"/>
          </a:xfrm>
          <a:prstGeom prst="rect">
            <a:avLst/>
          </a:prstGeom>
          <a:noFill/>
        </p:spPr>
        <p:txBody>
          <a:bodyPr wrap="square" rtlCol="0">
            <a:spAutoFit/>
          </a:bodyPr>
          <a:lstStyle/>
          <a:p>
            <a:pPr fontAlgn="base">
              <a:spcBef>
                <a:spcPct val="0"/>
              </a:spcBef>
              <a:spcAft>
                <a:spcPct val="0"/>
              </a:spcAft>
              <a:buFont typeface="Arial" panose="020B0604020202020204" pitchFamily="34" charset="0"/>
              <a:buNone/>
            </a:pPr>
            <a:r>
              <a:rPr lang="zh-CN" altLang="en-US" sz="3200" b="1">
                <a:latin typeface="微软雅黑" panose="020B0503020204020204" charset="-122"/>
                <a:sym typeface="+mn-ea"/>
              </a:rPr>
              <a:t>二、在艰辛探索中前进</a:t>
            </a:r>
            <a:endParaRPr lang="zh-CN" altLang="en-US" sz="3200" b="1">
              <a:latin typeface="微软雅黑" panose="020B0503020204020204" charset="-122"/>
            </a:endParaRPr>
          </a:p>
        </p:txBody>
      </p:sp>
      <p:pic>
        <p:nvPicPr>
          <p:cNvPr id="4" name="图片 3"/>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9125934" y="354564"/>
            <a:ext cx="2668555" cy="3340358"/>
          </a:xfrm>
          <a:prstGeom prst="rect">
            <a:avLst/>
          </a:prstGeom>
        </p:spPr>
      </p:pic>
      <p:pic>
        <p:nvPicPr>
          <p:cNvPr id="8" name="图片 7"/>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8484729" y="4004627"/>
            <a:ext cx="3479155" cy="2379188"/>
          </a:xfrm>
          <a:prstGeom prst="rect">
            <a:avLst/>
          </a:prstGeom>
        </p:spPr>
      </p:pic>
    </p:spTree>
    <p:custDataLst>
      <p:tags r:id="rId8"/>
    </p:custData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 name="文本框 50"/>
          <p:cNvSpPr txBox="1"/>
          <p:nvPr/>
        </p:nvSpPr>
        <p:spPr>
          <a:xfrm>
            <a:off x="340360" y="271651"/>
            <a:ext cx="10746105" cy="583565"/>
          </a:xfrm>
          <a:prstGeom prst="rect">
            <a:avLst/>
          </a:prstGeom>
          <a:noFill/>
        </p:spPr>
        <p:txBody>
          <a:bodyPr wrap="square" rtlCol="0" anchor="t">
            <a:spAutoFit/>
          </a:bodyPr>
          <a:p>
            <a:pPr lvl="0" algn="l">
              <a:buClrTx/>
              <a:buSzTx/>
              <a:buFontTx/>
            </a:pPr>
            <a:r>
              <a:rPr lang="zh-CN" altLang="en-US" sz="3200" b="1" smtClean="0">
                <a:effectLst/>
                <a:latin typeface="微软雅黑" panose="020B0503020204020204" charset="-122"/>
                <a:ea typeface="微软雅黑" panose="020B0503020204020204" charset="-122"/>
                <a:cs typeface="微软雅黑" panose="020B0503020204020204" charset="-122"/>
                <a:sym typeface="+mn-ea"/>
              </a:rPr>
              <a:t>二、在艰辛探索中前进</a:t>
            </a:r>
            <a:endParaRPr lang="zh-CN" altLang="en-US" sz="3200" b="1" smtClean="0">
              <a:effectLst/>
              <a:latin typeface="微软雅黑" panose="020B0503020204020204" charset="-122"/>
              <a:ea typeface="微软雅黑" panose="020B0503020204020204" charset="-122"/>
              <a:cs typeface="微软雅黑" panose="020B0503020204020204" charset="-122"/>
              <a:sym typeface="+mn-ea"/>
            </a:endParaRPr>
          </a:p>
        </p:txBody>
      </p:sp>
      <p:sp>
        <p:nvSpPr>
          <p:cNvPr id="36" name="文本框 35"/>
          <p:cNvSpPr txBox="1"/>
          <p:nvPr>
            <p:custDataLst>
              <p:tags r:id="rId1"/>
            </p:custDataLst>
          </p:nvPr>
        </p:nvSpPr>
        <p:spPr>
          <a:xfrm>
            <a:off x="443100" y="1122792"/>
            <a:ext cx="5124450" cy="584775"/>
          </a:xfrm>
          <a:prstGeom prst="rect">
            <a:avLst/>
          </a:prstGeom>
          <a:noFill/>
        </p:spPr>
        <p:txBody>
          <a:bodyPr wrap="square">
            <a:spAutoFit/>
          </a:bodyPr>
          <a:p>
            <a:r>
              <a:rPr lang="en-US" altLang="zh-CN" sz="3200" dirty="0">
                <a:solidFill>
                  <a:srgbClr val="FF0000"/>
                </a:solidFill>
                <a:latin typeface="+mn-ea"/>
                <a:sym typeface="+mn-ea"/>
              </a:rPr>
              <a:t>4.</a:t>
            </a:r>
            <a:r>
              <a:rPr lang="zh-CN" altLang="en-US" sz="3200" dirty="0">
                <a:solidFill>
                  <a:srgbClr val="FF0000"/>
                </a:solidFill>
                <a:latin typeface="+mn-ea"/>
                <a:sym typeface="+mn-ea"/>
              </a:rPr>
              <a:t>社会主义探索中的曲折：</a:t>
            </a:r>
            <a:endParaRPr lang="zh-CN" altLang="en-US" sz="3200" dirty="0">
              <a:solidFill>
                <a:srgbClr val="FF0000"/>
              </a:solidFill>
              <a:latin typeface="+mn-ea"/>
            </a:endParaRPr>
          </a:p>
        </p:txBody>
      </p:sp>
      <p:pic>
        <p:nvPicPr>
          <p:cNvPr id="37" name="图片 36" descr="QQ截图20210817114313"/>
          <p:cNvPicPr>
            <a:picLocks noChangeAspect="1"/>
          </p:cNvPicPr>
          <p:nvPr>
            <p:custDataLst>
              <p:tags r:id="rId2"/>
            </p:custDataLst>
          </p:nvPr>
        </p:nvPicPr>
        <p:blipFill>
          <a:blip r:embed="rId3"/>
          <a:stretch>
            <a:fillRect/>
          </a:stretch>
        </p:blipFill>
        <p:spPr>
          <a:xfrm>
            <a:off x="443100" y="1995170"/>
            <a:ext cx="3696970" cy="2661920"/>
          </a:xfrm>
          <a:prstGeom prst="rect">
            <a:avLst/>
          </a:prstGeom>
          <a:effectLst>
            <a:softEdge rad="63500"/>
          </a:effectLst>
        </p:spPr>
      </p:pic>
      <p:sp>
        <p:nvSpPr>
          <p:cNvPr id="38" name="文本框 37"/>
          <p:cNvSpPr txBox="1"/>
          <p:nvPr>
            <p:custDataLst>
              <p:tags r:id="rId4"/>
            </p:custDataLst>
          </p:nvPr>
        </p:nvSpPr>
        <p:spPr>
          <a:xfrm>
            <a:off x="996185" y="4704080"/>
            <a:ext cx="2596515" cy="521970"/>
          </a:xfrm>
          <a:prstGeom prst="rect">
            <a:avLst/>
          </a:prstGeom>
          <a:noFill/>
        </p:spPr>
        <p:txBody>
          <a:bodyPr wrap="square" rtlCol="0">
            <a:spAutoFit/>
          </a:bodyPr>
          <a:p>
            <a:r>
              <a:rPr lang="zh-CN" altLang="en-US" sz="2800">
                <a:latin typeface="黑体" panose="02010609060101010101" charset="-122"/>
                <a:ea typeface="黑体" panose="02010609060101010101" charset="-122"/>
              </a:rPr>
              <a:t>大跃进运动</a:t>
            </a:r>
            <a:endParaRPr lang="zh-CN" altLang="en-US" sz="2800">
              <a:latin typeface="黑体" panose="02010609060101010101" charset="-122"/>
              <a:ea typeface="黑体" panose="02010609060101010101" charset="-122"/>
            </a:endParaRPr>
          </a:p>
        </p:txBody>
      </p:sp>
      <p:sp>
        <p:nvSpPr>
          <p:cNvPr id="39" name="文本框 38"/>
          <p:cNvSpPr txBox="1"/>
          <p:nvPr>
            <p:custDataLst>
              <p:tags r:id="rId5"/>
            </p:custDataLst>
          </p:nvPr>
        </p:nvSpPr>
        <p:spPr>
          <a:xfrm>
            <a:off x="4121655" y="4704080"/>
            <a:ext cx="3131185" cy="521970"/>
          </a:xfrm>
          <a:prstGeom prst="rect">
            <a:avLst/>
          </a:prstGeom>
          <a:noFill/>
        </p:spPr>
        <p:txBody>
          <a:bodyPr wrap="square" rtlCol="0">
            <a:spAutoFit/>
          </a:bodyPr>
          <a:p>
            <a:r>
              <a:rPr lang="zh-CN" altLang="en-US" sz="2800">
                <a:latin typeface="黑体" panose="02010609060101010101" charset="-122"/>
                <a:ea typeface="黑体" panose="02010609060101010101" charset="-122"/>
              </a:rPr>
              <a:t>人民公社化运动</a:t>
            </a:r>
            <a:endParaRPr lang="zh-CN" altLang="en-US" sz="2800">
              <a:latin typeface="黑体" panose="02010609060101010101" charset="-122"/>
              <a:ea typeface="黑体" panose="02010609060101010101" charset="-122"/>
            </a:endParaRPr>
          </a:p>
        </p:txBody>
      </p:sp>
      <p:sp>
        <p:nvSpPr>
          <p:cNvPr id="40" name="文本框 39"/>
          <p:cNvSpPr txBox="1"/>
          <p:nvPr>
            <p:custDataLst>
              <p:tags r:id="rId6"/>
            </p:custDataLst>
          </p:nvPr>
        </p:nvSpPr>
        <p:spPr>
          <a:xfrm>
            <a:off x="8174225" y="4704080"/>
            <a:ext cx="2596515" cy="521970"/>
          </a:xfrm>
          <a:prstGeom prst="rect">
            <a:avLst/>
          </a:prstGeom>
          <a:noFill/>
        </p:spPr>
        <p:txBody>
          <a:bodyPr wrap="square" rtlCol="0">
            <a:spAutoFit/>
          </a:bodyPr>
          <a:p>
            <a:r>
              <a:rPr lang="zh-CN" altLang="en-US" sz="2800">
                <a:latin typeface="黑体" panose="02010609060101010101" charset="-122"/>
                <a:ea typeface="黑体" panose="02010609060101010101" charset="-122"/>
              </a:rPr>
              <a:t>文化大革命</a:t>
            </a:r>
            <a:endParaRPr lang="zh-CN" altLang="en-US" sz="2800">
              <a:latin typeface="黑体" panose="02010609060101010101" charset="-122"/>
              <a:ea typeface="黑体" panose="02010609060101010101" charset="-122"/>
            </a:endParaRPr>
          </a:p>
        </p:txBody>
      </p:sp>
      <p:pic>
        <p:nvPicPr>
          <p:cNvPr id="41" name="Picture 4" descr="https://timgsa.baidu.com/timg?image&amp;quality=80&amp;size=b9999_10000&amp;sec=1567830565280&amp;di=2e528dd4849d7c0362ba21505085f2f1&amp;imgtype=0&amp;src=http%3A%2F%2F5b0988e595225.cdn.sohucs.com%2Fimages%2F20181126%2F5ece022b2b02492f974b378a7a6e1695.jpeg"/>
          <p:cNvPicPr>
            <a:picLocks noChangeAspect="1" noChangeArrowheads="1"/>
          </p:cNvPicPr>
          <p:nvPr>
            <p:custDataLst>
              <p:tags r:id="rId7"/>
            </p:custDataLst>
          </p:nvPr>
        </p:nvPicPr>
        <p:blipFill>
          <a:blip r:embed="rId8">
            <a:extLst>
              <a:ext uri="{28A0092B-C50C-407E-A947-70E740481C1C}">
                <a14:useLocalDpi xmlns:a14="http://schemas.microsoft.com/office/drawing/2010/main" val="0"/>
              </a:ext>
            </a:extLst>
          </a:blip>
          <a:srcRect l="6675" t="9547" r="5378" b="14302"/>
          <a:stretch>
            <a:fillRect/>
          </a:stretch>
        </p:blipFill>
        <p:spPr bwMode="auto">
          <a:xfrm>
            <a:off x="7498585" y="2000250"/>
            <a:ext cx="3660775" cy="2692400"/>
          </a:xfrm>
          <a:prstGeom prst="rect">
            <a:avLst/>
          </a:prstGeom>
          <a:noFill/>
          <a:extLst>
            <a:ext uri="{909E8E84-426E-40DD-AFC4-6F175D3DCCD1}">
              <a14:hiddenFill xmlns:a14="http://schemas.microsoft.com/office/drawing/2010/main">
                <a:solidFill>
                  <a:srgbClr val="FFFFFF"/>
                </a:solidFill>
              </a14:hiddenFill>
            </a:ext>
          </a:extLst>
        </p:spPr>
      </p:pic>
      <p:pic>
        <p:nvPicPr>
          <p:cNvPr id="42" name="图片 41" descr="QQ截图20210817114332"/>
          <p:cNvPicPr>
            <a:picLocks noChangeAspect="1"/>
          </p:cNvPicPr>
          <p:nvPr>
            <p:custDataLst>
              <p:tags r:id="rId9"/>
            </p:custDataLst>
          </p:nvPr>
        </p:nvPicPr>
        <p:blipFill>
          <a:blip r:embed="rId10"/>
          <a:stretch>
            <a:fillRect/>
          </a:stretch>
        </p:blipFill>
        <p:spPr>
          <a:xfrm>
            <a:off x="3957190" y="2008505"/>
            <a:ext cx="3726180" cy="2570480"/>
          </a:xfrm>
          <a:prstGeom prst="rect">
            <a:avLst/>
          </a:prstGeom>
          <a:effectLst>
            <a:softEdge rad="63500"/>
          </a:effectLst>
        </p:spPr>
      </p:pic>
    </p:spTree>
    <p:custDataLst>
      <p:tags r:id="rId1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ppt_x"/>
                                          </p:val>
                                        </p:tav>
                                        <p:tav tm="100000">
                                          <p:val>
                                            <p:strVal val="#ppt_x"/>
                                          </p:val>
                                        </p:tav>
                                      </p:tavLst>
                                    </p:anim>
                                    <p:anim calcmode="lin" valueType="num">
                                      <p:cBhvr additive="base">
                                        <p:cTn id="16" dur="500" fill="hold"/>
                                        <p:tgtEl>
                                          <p:spTgt spid="4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ppt_x"/>
                                          </p:val>
                                        </p:tav>
                                        <p:tav tm="100000">
                                          <p:val>
                                            <p:strVal val="#ppt_x"/>
                                          </p:val>
                                        </p:tav>
                                      </p:tavLst>
                                    </p:anim>
                                    <p:anim calcmode="lin" valueType="num">
                                      <p:cBhvr additive="base">
                                        <p:cTn id="20" dur="500" fill="hold"/>
                                        <p:tgtEl>
                                          <p:spTgt spid="4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500" fill="hold"/>
                                        <p:tgtEl>
                                          <p:spTgt spid="40"/>
                                        </p:tgtEl>
                                        <p:attrNameLst>
                                          <p:attrName>ppt_x</p:attrName>
                                        </p:attrNameLst>
                                      </p:cBhvr>
                                      <p:tavLst>
                                        <p:tav tm="0">
                                          <p:val>
                                            <p:strVal val="#ppt_x"/>
                                          </p:val>
                                        </p:tav>
                                        <p:tav tm="100000">
                                          <p:val>
                                            <p:strVal val="#ppt_x"/>
                                          </p:val>
                                        </p:tav>
                                      </p:tavLst>
                                    </p:anim>
                                    <p:anim calcmode="lin" valueType="num">
                                      <p:cBhvr additive="base">
                                        <p:cTn id="24" dur="500" fill="hold"/>
                                        <p:tgtEl>
                                          <p:spTgt spid="4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500" fill="hold"/>
                                        <p:tgtEl>
                                          <p:spTgt spid="39"/>
                                        </p:tgtEl>
                                        <p:attrNameLst>
                                          <p:attrName>ppt_x</p:attrName>
                                        </p:attrNameLst>
                                      </p:cBhvr>
                                      <p:tavLst>
                                        <p:tav tm="0">
                                          <p:val>
                                            <p:strVal val="#ppt_x"/>
                                          </p:val>
                                        </p:tav>
                                        <p:tav tm="100000">
                                          <p:val>
                                            <p:strVal val="#ppt_x"/>
                                          </p:val>
                                        </p:tav>
                                      </p:tavLst>
                                    </p:anim>
                                    <p:anim calcmode="lin" valueType="num">
                                      <p:cBhvr additive="base">
                                        <p:cTn id="28" dur="500" fill="hold"/>
                                        <p:tgtEl>
                                          <p:spTgt spid="3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500" fill="hold"/>
                                        <p:tgtEl>
                                          <p:spTgt spid="38"/>
                                        </p:tgtEl>
                                        <p:attrNameLst>
                                          <p:attrName>ppt_x</p:attrName>
                                        </p:attrNameLst>
                                      </p:cBhvr>
                                      <p:tavLst>
                                        <p:tav tm="0">
                                          <p:val>
                                            <p:strVal val="#ppt_x"/>
                                          </p:val>
                                        </p:tav>
                                        <p:tav tm="100000">
                                          <p:val>
                                            <p:strVal val="#ppt_x"/>
                                          </p:val>
                                        </p:tav>
                                      </p:tavLst>
                                    </p:anim>
                                    <p:anim calcmode="lin" valueType="num">
                                      <p:cBhvr additive="base">
                                        <p:cTn id="3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1"/>
      <p:bldP spid="36" grpId="0"/>
      <p:bldP spid="36" grpId="1"/>
      <p:bldP spid="38" grpId="0"/>
      <p:bldP spid="38" grpId="1"/>
      <p:bldP spid="39" grpId="0"/>
      <p:bldP spid="39" grpId="1"/>
      <p:bldP spid="40" grpId="0"/>
      <p:bldP spid="40"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467560" y="889867"/>
            <a:ext cx="11256879" cy="5734903"/>
          </a:xfrm>
          <a:prstGeom prst="rect">
            <a:avLst/>
          </a:prstGeom>
          <a:noFill/>
          <a:ln w="12700">
            <a:solidFill>
              <a:schemeClr val="accent6">
                <a:lumMod val="50000"/>
              </a:schemeClr>
            </a:solidFill>
          </a:ln>
        </p:spPr>
        <p:txBody>
          <a:bodyPr wrap="square" rtlCol="0">
            <a:spAutoFit/>
          </a:bodyPr>
          <a:lstStyle/>
          <a:p>
            <a:pPr>
              <a:lnSpc>
                <a:spcPts val="4000"/>
              </a:lnSpc>
              <a:spcBef>
                <a:spcPct val="0"/>
              </a:spcBef>
              <a:spcAft>
                <a:spcPct val="0"/>
              </a:spcAft>
              <a:buFont typeface="Arial" panose="020B0604020202020204" pitchFamily="34" charset="0"/>
              <a:buNone/>
            </a:pPr>
            <a:r>
              <a:rPr lang="en-US" altLang="zh-CN" sz="2800" b="1">
                <a:solidFill>
                  <a:srgbClr val="000000"/>
                </a:solidFill>
                <a:latin typeface="微软雅黑" panose="020B0503020204020204" charset="-122"/>
                <a:ea typeface="微软雅黑" panose="020B0503020204020204" charset="-122"/>
                <a:cs typeface="微软雅黑" panose="020B0503020204020204" charset="-122"/>
                <a:sym typeface="+mn-ea"/>
              </a:rPr>
              <a:t>(1)</a:t>
            </a:r>
            <a:r>
              <a:rPr lang="zh-CN" altLang="en-US" sz="2800" b="1">
                <a:solidFill>
                  <a:srgbClr val="000000"/>
                </a:solidFill>
                <a:latin typeface="微软雅黑" panose="020B0503020204020204" charset="-122"/>
                <a:ea typeface="微软雅黑" panose="020B0503020204020204" charset="-122"/>
                <a:cs typeface="微软雅黑" panose="020B0503020204020204" charset="-122"/>
                <a:sym typeface="+mn-ea"/>
              </a:rPr>
              <a:t>一个结论</a:t>
            </a:r>
            <a:r>
              <a:rPr lang="en-US" altLang="zh-CN" sz="2800" b="1">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2800" b="1">
                <a:solidFill>
                  <a:srgbClr val="000000"/>
                </a:solidFill>
                <a:latin typeface="宋体" panose="02010600030101010101" pitchFamily="2" charset="-122"/>
                <a:ea typeface="宋体" panose="02010600030101010101" pitchFamily="2" charset="-122"/>
                <a:cs typeface="微软雅黑" panose="020B0503020204020204" charset="-122"/>
                <a:sym typeface="+mn-ea"/>
              </a:rPr>
              <a:t>我国发生的翻天覆地变化雄辩地证明：</a:t>
            </a:r>
            <a:r>
              <a:rPr lang="zh-CN" altLang="en-US" sz="2800" b="1">
                <a:solidFill>
                  <a:srgbClr val="C00000"/>
                </a:solidFill>
                <a:latin typeface="宋体" panose="02010600030101010101" pitchFamily="2" charset="-122"/>
                <a:ea typeface="宋体" panose="02010600030101010101" pitchFamily="2" charset="-122"/>
                <a:cs typeface="微软雅黑" panose="020B0503020204020204" charset="-122"/>
                <a:sym typeface="+mn-ea"/>
              </a:rPr>
              <a:t>只有社会主义才能救中国。</a:t>
            </a:r>
            <a:endParaRPr lang="en-US" altLang="zh-CN" sz="2800" b="1">
              <a:solidFill>
                <a:srgbClr val="C00000"/>
              </a:solidFill>
              <a:latin typeface="宋体" panose="02010600030101010101" pitchFamily="2" charset="-122"/>
              <a:ea typeface="宋体" panose="02010600030101010101" pitchFamily="2" charset="-122"/>
              <a:cs typeface="微软雅黑" panose="020B0503020204020204" charset="-122"/>
              <a:sym typeface="+mn-ea"/>
            </a:endParaRPr>
          </a:p>
          <a:p>
            <a:pPr>
              <a:lnSpc>
                <a:spcPts val="4000"/>
              </a:lnSpc>
              <a:spcBef>
                <a:spcPct val="0"/>
              </a:spcBef>
              <a:spcAft>
                <a:spcPct val="0"/>
              </a:spcAft>
              <a:buFont typeface="Arial" panose="020B0604020202020204" pitchFamily="34" charset="0"/>
              <a:buNone/>
            </a:pPr>
            <a:r>
              <a:rPr lang="en-US" altLang="zh-CN" sz="2800" b="1">
                <a:solidFill>
                  <a:srgbClr val="000000"/>
                </a:solidFill>
                <a:latin typeface="微软雅黑" panose="020B0503020204020204" charset="-122"/>
                <a:ea typeface="微软雅黑" panose="020B0503020204020204" charset="-122"/>
                <a:sym typeface="+mn-ea"/>
              </a:rPr>
              <a:t>(2)</a:t>
            </a:r>
            <a:r>
              <a:rPr lang="zh-CN" altLang="en-US" sz="2800" b="1">
                <a:solidFill>
                  <a:srgbClr val="000000"/>
                </a:solidFill>
                <a:latin typeface="微软雅黑" panose="020B0503020204020204" charset="-122"/>
                <a:ea typeface="微软雅黑" panose="020B0503020204020204" charset="-122"/>
                <a:sym typeface="+mn-ea"/>
              </a:rPr>
              <a:t>一个飞跃</a:t>
            </a:r>
            <a:r>
              <a:rPr lang="en-US" altLang="zh-CN" sz="2800" b="1">
                <a:solidFill>
                  <a:srgbClr val="000000"/>
                </a:solidFill>
                <a:latin typeface="微软雅黑" panose="020B0503020204020204" charset="-122"/>
                <a:ea typeface="微软雅黑" panose="020B0503020204020204" charset="-122"/>
                <a:sym typeface="+mn-ea"/>
              </a:rPr>
              <a:t>:</a:t>
            </a:r>
            <a:r>
              <a:rPr lang="zh-CN" altLang="en-US" sz="2800" b="1">
                <a:solidFill>
                  <a:srgbClr val="000000"/>
                </a:solidFill>
                <a:latin typeface="宋体" panose="02010600030101010101" pitchFamily="2" charset="-122"/>
                <a:ea typeface="宋体" panose="02010600030101010101" pitchFamily="2" charset="-122"/>
                <a:cs typeface="楷体" panose="02010609060101010101" pitchFamily="49" charset="-122"/>
                <a:sym typeface="+mn-ea"/>
              </a:rPr>
              <a:t>新民主主义革命的胜利、中华人民共和国的诞生、社会主义制度的确立和社会主义建设的全面展开，实现了中华民族</a:t>
            </a:r>
            <a:r>
              <a:rPr lang="zh-CN" altLang="en-US" sz="2800" b="1">
                <a:solidFill>
                  <a:srgbClr val="C00000"/>
                </a:solidFill>
                <a:latin typeface="宋体" panose="02010600030101010101" pitchFamily="2" charset="-122"/>
                <a:ea typeface="宋体" panose="02010600030101010101" pitchFamily="2" charset="-122"/>
                <a:cs typeface="楷体" panose="02010609060101010101" pitchFamily="49" charset="-122"/>
                <a:sym typeface="+mn-ea"/>
              </a:rPr>
              <a:t>从“东亚病夫”到站起来的伟大飞跃。</a:t>
            </a:r>
            <a:endParaRPr lang="en-US" altLang="zh-CN" sz="2800" b="1">
              <a:solidFill>
                <a:srgbClr val="C00000"/>
              </a:solidFill>
              <a:latin typeface="宋体" panose="02010600030101010101" pitchFamily="2" charset="-122"/>
              <a:ea typeface="宋体" panose="02010600030101010101" pitchFamily="2" charset="-122"/>
              <a:cs typeface="楷体" panose="02010609060101010101" pitchFamily="49" charset="-122"/>
              <a:sym typeface="+mn-ea"/>
            </a:endParaRPr>
          </a:p>
          <a:p>
            <a:pPr>
              <a:lnSpc>
                <a:spcPts val="4000"/>
              </a:lnSpc>
              <a:spcBef>
                <a:spcPct val="0"/>
              </a:spcBef>
              <a:spcAft>
                <a:spcPct val="0"/>
              </a:spcAft>
              <a:buFont typeface="Arial" panose="020B0604020202020204" pitchFamily="34" charset="0"/>
              <a:buNone/>
            </a:pPr>
            <a:r>
              <a:rPr lang="en-US" altLang="zh-CN" sz="2800" b="1">
                <a:solidFill>
                  <a:srgbClr val="000000"/>
                </a:solidFill>
                <a:latin typeface="微软雅黑" panose="020B0503020204020204" charset="-122"/>
                <a:ea typeface="微软雅黑" panose="020B0503020204020204" charset="-122"/>
                <a:sym typeface="+mn-ea"/>
              </a:rPr>
              <a:t>(3)</a:t>
            </a:r>
            <a:r>
              <a:rPr lang="zh-CN" altLang="en-US" sz="2800" b="1">
                <a:solidFill>
                  <a:srgbClr val="000000"/>
                </a:solidFill>
                <a:latin typeface="微软雅黑" panose="020B0503020204020204" charset="-122"/>
                <a:ea typeface="微软雅黑" panose="020B0503020204020204" charset="-122"/>
                <a:sym typeface="+mn-ea"/>
              </a:rPr>
              <a:t>一个理论</a:t>
            </a:r>
            <a:r>
              <a:rPr lang="en-US" altLang="zh-CN" sz="2800" b="1">
                <a:solidFill>
                  <a:srgbClr val="000000"/>
                </a:solidFill>
                <a:latin typeface="微软雅黑" panose="020B0503020204020204" charset="-122"/>
                <a:ea typeface="微软雅黑" panose="020B0503020204020204" charset="-122"/>
                <a:sym typeface="+mn-ea"/>
              </a:rPr>
              <a:t>:</a:t>
            </a:r>
            <a:r>
              <a:rPr lang="zh-CN" altLang="en-US" sz="2800" b="1">
                <a:latin typeface="宋体" panose="02010600030101010101" pitchFamily="2" charset="-122"/>
                <a:ea typeface="宋体" panose="02010600030101010101" pitchFamily="2" charset="-122"/>
                <a:cs typeface="楷体" panose="02010609060101010101" pitchFamily="49" charset="-122"/>
                <a:sym typeface="+mn-ea"/>
              </a:rPr>
              <a:t>毛泽东思想是马克思列宁主义在中国的创造性运用和发展，是被实践证明了的关于中国革命和建设的正确的理论原则和经验总结，是</a:t>
            </a:r>
            <a:r>
              <a:rPr lang="zh-CN" altLang="en-US" sz="2800" b="1">
                <a:solidFill>
                  <a:srgbClr val="FF0000"/>
                </a:solidFill>
                <a:latin typeface="宋体" panose="02010600030101010101" pitchFamily="2" charset="-122"/>
                <a:ea typeface="宋体" panose="02010600030101010101" pitchFamily="2" charset="-122"/>
                <a:cs typeface="楷体" panose="02010609060101010101" pitchFamily="49" charset="-122"/>
                <a:sym typeface="+mn-ea"/>
              </a:rPr>
              <a:t>马克思主义中国化时代化的第一次历史性飞跃</a:t>
            </a:r>
            <a:r>
              <a:rPr lang="zh-CN" altLang="en-US" sz="2800" b="1">
                <a:latin typeface="宋体" panose="02010600030101010101" pitchFamily="2" charset="-122"/>
                <a:ea typeface="宋体" panose="02010600030101010101" pitchFamily="2" charset="-122"/>
                <a:cs typeface="楷体" panose="02010609060101010101" pitchFamily="49" charset="-122"/>
                <a:sym typeface="+mn-ea"/>
              </a:rPr>
              <a:t>。</a:t>
            </a:r>
            <a:endParaRPr lang="en-US" altLang="zh-CN" sz="2800" b="1">
              <a:latin typeface="宋体" panose="02010600030101010101" pitchFamily="2" charset="-122"/>
              <a:ea typeface="宋体" panose="02010600030101010101" pitchFamily="2" charset="-122"/>
              <a:cs typeface="楷体" panose="02010609060101010101" pitchFamily="49" charset="-122"/>
              <a:sym typeface="+mn-ea"/>
            </a:endParaRPr>
          </a:p>
          <a:p>
            <a:pPr>
              <a:lnSpc>
                <a:spcPts val="4000"/>
              </a:lnSpc>
              <a:spcBef>
                <a:spcPct val="0"/>
              </a:spcBef>
              <a:spcAft>
                <a:spcPct val="0"/>
              </a:spcAft>
              <a:buFont typeface="Arial" panose="020B0604020202020204" pitchFamily="34" charset="0"/>
              <a:buNone/>
            </a:pPr>
            <a:r>
              <a:rPr lang="en-US" altLang="zh-CN" sz="2800" b="1">
                <a:solidFill>
                  <a:srgbClr val="000000"/>
                </a:solidFill>
                <a:latin typeface="微软雅黑" panose="020B0503020204020204" charset="-122"/>
                <a:ea typeface="微软雅黑" panose="020B0503020204020204" charset="-122"/>
                <a:sym typeface="+mn-ea"/>
              </a:rPr>
              <a:t>(4)</a:t>
            </a:r>
            <a:r>
              <a:rPr lang="zh-CN" altLang="en-US" sz="2800" b="1">
                <a:solidFill>
                  <a:srgbClr val="000000"/>
                </a:solidFill>
                <a:latin typeface="微软雅黑" panose="020B0503020204020204" charset="-122"/>
                <a:ea typeface="微软雅黑" panose="020B0503020204020204" charset="-122"/>
                <a:sym typeface="+mn-ea"/>
              </a:rPr>
              <a:t>一个肯定</a:t>
            </a:r>
            <a:r>
              <a:rPr lang="en-US" altLang="zh-CN" sz="2800" b="1">
                <a:solidFill>
                  <a:srgbClr val="000000"/>
                </a:solidFill>
                <a:latin typeface="微软雅黑" panose="020B0503020204020204" charset="-122"/>
                <a:ea typeface="微软雅黑" panose="020B0503020204020204" charset="-122"/>
                <a:sym typeface="+mn-ea"/>
              </a:rPr>
              <a:t>:</a:t>
            </a:r>
            <a:r>
              <a:rPr lang="zh-CN" altLang="en-US" sz="2800" b="1">
                <a:solidFill>
                  <a:srgbClr val="000000"/>
                </a:solidFill>
                <a:latin typeface="宋体" panose="02010600030101010101" pitchFamily="2" charset="-122"/>
                <a:ea typeface="宋体" panose="02010600030101010101" pitchFamily="2" charset="-122"/>
                <a:cs typeface="楷体" panose="02010609060101010101" pitchFamily="49" charset="-122"/>
                <a:sym typeface="+mn-ea"/>
              </a:rPr>
              <a:t>党在社会主义革命和建设中取得的独创性理论成果和巨大成就，为在新的历史时期开创中国特色社会主义提供了</a:t>
            </a:r>
            <a:r>
              <a:rPr lang="zh-CN" altLang="en-US" sz="2800" b="1">
                <a:solidFill>
                  <a:srgbClr val="C00000"/>
                </a:solidFill>
                <a:latin typeface="宋体" panose="02010600030101010101" pitchFamily="2" charset="-122"/>
                <a:ea typeface="宋体" panose="02010600030101010101" pitchFamily="2" charset="-122"/>
                <a:cs typeface="楷体" panose="02010609060101010101" pitchFamily="49" charset="-122"/>
                <a:sym typeface="+mn-ea"/>
              </a:rPr>
              <a:t>宝贵经验、理论准备、物质基础。</a:t>
            </a:r>
            <a:endParaRPr lang="zh-CN" altLang="en-US" sz="2800" b="1">
              <a:solidFill>
                <a:srgbClr val="C00000"/>
              </a:solidFill>
              <a:latin typeface="宋体" panose="02010600030101010101" pitchFamily="2" charset="-122"/>
              <a:ea typeface="宋体" panose="02010600030101010101" pitchFamily="2" charset="-122"/>
              <a:cs typeface="楷体" panose="02010609060101010101" pitchFamily="49" charset="-122"/>
              <a:sym typeface="+mn-ea"/>
            </a:endParaRPr>
          </a:p>
        </p:txBody>
      </p:sp>
      <p:sp>
        <p:nvSpPr>
          <p:cNvPr id="5" name="文本框 4"/>
          <p:cNvSpPr txBox="1"/>
          <p:nvPr>
            <p:custDataLst>
              <p:tags r:id="rId2"/>
            </p:custDataLst>
          </p:nvPr>
        </p:nvSpPr>
        <p:spPr>
          <a:xfrm>
            <a:off x="402246" y="248270"/>
            <a:ext cx="3808247" cy="553998"/>
          </a:xfrm>
          <a:prstGeom prst="rect">
            <a:avLst/>
          </a:prstGeom>
          <a:noFill/>
        </p:spPr>
        <p:txBody>
          <a:bodyPr wrap="square">
            <a:spAutoFit/>
          </a:bodyPr>
          <a:lstStyle/>
          <a:p>
            <a:r>
              <a:rPr kumimoji="0" lang="en-US" altLang="zh-CN" sz="3000" b="1" i="0" u="none" strike="noStrike" kern="1200" cap="none" spc="0" normalizeH="0" baseline="0" noProof="0">
                <a:ln>
                  <a:noFill/>
                </a:ln>
                <a:solidFill>
                  <a:srgbClr val="C00000"/>
                </a:solidFill>
                <a:effectLst/>
                <a:uLnTx/>
                <a:uFillTx/>
                <a:latin typeface="华文中宋" panose="02010600040101010101" charset="-122"/>
                <a:ea typeface="华文中宋" panose="02010600040101010101" charset="-122"/>
                <a:cs typeface="微软雅黑" panose="020B0503020204020204" charset="-122"/>
              </a:rPr>
              <a:t> </a:t>
            </a:r>
            <a:r>
              <a:rPr lang="en-US" altLang="zh-CN" sz="3000" b="1">
                <a:solidFill>
                  <a:srgbClr val="C00000"/>
                </a:solidFill>
                <a:latin typeface="微软雅黑" panose="020B0503020204020204" charset="-122"/>
                <a:ea typeface="微软雅黑" panose="020B0503020204020204" charset="-122"/>
                <a:cs typeface="微软雅黑" panose="020B0503020204020204" charset="-122"/>
              </a:rPr>
              <a:t>4</a:t>
            </a:r>
            <a:r>
              <a:rPr kumimoji="0" lang="en-US" altLang="zh-CN" sz="3000" b="1"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3000" b="1"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艰辛探索的意义：</a:t>
            </a:r>
            <a:endParaRPr lang="zh-CN" altLang="en-US" sz="3000">
              <a:solidFill>
                <a:srgbClr val="C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1000"/>
                                        <p:tgtEl>
                                          <p:spTgt spid="2">
                                            <p:txEl>
                                              <p:pRg st="2" end="2"/>
                                            </p:txEl>
                                          </p:spTgt>
                                        </p:tgtEl>
                                      </p:cBhvr>
                                    </p:animEffect>
                                    <p:anim calcmode="lin" valueType="num">
                                      <p:cBhvr>
                                        <p:cTn id="1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 calcmode="lin" valueType="num">
                                      <p:cBhvr additive="base">
                                        <p:cTn id="20"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714375" y="120015"/>
            <a:ext cx="9883140" cy="706755"/>
          </a:xfrm>
          <a:prstGeom prst="rect">
            <a:avLst/>
          </a:prstGeom>
          <a:noFill/>
        </p:spPr>
        <p:txBody>
          <a:bodyPr wrap="none" rtlCol="0" anchor="t">
            <a:spAutoFit/>
          </a:bodyPr>
          <a:lstStyle/>
          <a:p>
            <a:r>
              <a:rPr lang="zh-CN" altLang="en-US" sz="4000" b="1">
                <a:solidFill>
                  <a:srgbClr val="090EEB"/>
                </a:solidFill>
                <a:latin typeface="隶书" panose="02010509060101010101" pitchFamily="49" charset="-122"/>
                <a:ea typeface="隶书" panose="02010509060101010101" pitchFamily="49" charset="-122"/>
                <a:sym typeface="+mn-ea"/>
              </a:rPr>
              <a:t>总议题：为什么只有社会主义才能救中国？</a:t>
            </a:r>
            <a:endParaRPr lang="zh-CN" altLang="en-US" sz="4000" b="1">
              <a:solidFill>
                <a:srgbClr val="090EEB"/>
              </a:solidFill>
              <a:latin typeface="隶书" panose="02010509060101010101" pitchFamily="49" charset="-122"/>
              <a:ea typeface="隶书" panose="02010509060101010101" pitchFamily="49" charset="-122"/>
              <a:sym typeface="+mn-ea"/>
            </a:endParaRPr>
          </a:p>
        </p:txBody>
      </p:sp>
      <p:sp>
        <p:nvSpPr>
          <p:cNvPr id="15" name="矩形 14"/>
          <p:cNvSpPr/>
          <p:nvPr>
            <p:custDataLst>
              <p:tags r:id="rId2"/>
            </p:custDataLst>
          </p:nvPr>
        </p:nvSpPr>
        <p:spPr>
          <a:xfrm>
            <a:off x="7121525" y="951230"/>
            <a:ext cx="4979670" cy="2477770"/>
          </a:xfrm>
          <a:prstGeom prst="rect">
            <a:avLst/>
          </a:prstGeom>
        </p:spPr>
        <p:style>
          <a:lnRef idx="2">
            <a:schemeClr val="accent2"/>
          </a:lnRef>
          <a:fillRef idx="1">
            <a:schemeClr val="lt1"/>
          </a:fillRef>
          <a:effectRef idx="0">
            <a:schemeClr val="accent2"/>
          </a:effectRef>
          <a:fontRef idx="minor">
            <a:schemeClr val="dk1"/>
          </a:fontRef>
        </p:style>
        <p:txBody>
          <a:bodyPr anchor="ctr" anchorCtr="0">
            <a:noAutofit/>
          </a:bodyPr>
          <a:lstStyle/>
          <a:p>
            <a:pPr algn="l" fontAlgn="auto">
              <a:lnSpc>
                <a:spcPct val="100000"/>
              </a:lnSpc>
              <a:buClrTx/>
              <a:buSzTx/>
              <a:buFontTx/>
            </a:pPr>
            <a:r>
              <a:rPr lang="zh-CN" altLang="en-US" sz="2400" b="1" spc="150">
                <a:solidFill>
                  <a:schemeClr val="tx1"/>
                </a:solidFill>
                <a:latin typeface="黑体" panose="02010609060101010101" charset="-122"/>
                <a:ea typeface="黑体" panose="02010609060101010101" charset="-122"/>
                <a:cs typeface="黑体" panose="02010609060101010101" charset="-122"/>
                <a:sym typeface="Arial" panose="020B0604020202020204" pitchFamily="34" charset="0"/>
              </a:rPr>
              <a:t>②新民主主义革命,建立中华人民共和国,</a:t>
            </a:r>
            <a:r>
              <a:rPr lang="zh-CN" altLang="en-US" sz="2400" b="1" spc="150">
                <a:solidFill>
                  <a:srgbClr val="C00000"/>
                </a:solidFill>
                <a:latin typeface="黑体" panose="02010609060101010101" charset="-122"/>
                <a:ea typeface="黑体" panose="02010609060101010101" charset="-122"/>
                <a:cs typeface="黑体" panose="02010609060101010101" charset="-122"/>
                <a:sym typeface="+mn-ea"/>
              </a:rPr>
              <a:t>为实现由新民主主义向社会主义的过渡创造了前提条件，</a:t>
            </a:r>
            <a:r>
              <a:rPr lang="zh-CN" altLang="en-US" sz="2400" b="1" spc="150">
                <a:solidFill>
                  <a:schemeClr val="tx1"/>
                </a:solidFill>
                <a:latin typeface="黑体" panose="02010609060101010101" charset="-122"/>
                <a:ea typeface="黑体" panose="02010609060101010101" charset="-122"/>
                <a:cs typeface="黑体" panose="02010609060101010101" charset="-122"/>
                <a:sym typeface="+mn-ea"/>
              </a:rPr>
              <a:t>从根本上改变了中国社会的发展方向，为实现国家富强、民族复兴展示了美好前景和现实道路。</a:t>
            </a:r>
            <a:endParaRPr lang="zh-CN" altLang="en-US" sz="2400" b="1" spc="150">
              <a:solidFill>
                <a:schemeClr val="tx1"/>
              </a:solidFill>
              <a:latin typeface="黑体" panose="02010609060101010101" charset="-122"/>
              <a:ea typeface="黑体" panose="02010609060101010101" charset="-122"/>
              <a:cs typeface="黑体" panose="02010609060101010101" charset="-122"/>
              <a:sym typeface="Arial" panose="020B0604020202020204" pitchFamily="34" charset="0"/>
            </a:endParaRPr>
          </a:p>
        </p:txBody>
      </p:sp>
      <p:sp>
        <p:nvSpPr>
          <p:cNvPr id="16" name="矩形 15"/>
          <p:cNvSpPr/>
          <p:nvPr>
            <p:custDataLst>
              <p:tags r:id="rId3"/>
            </p:custDataLst>
          </p:nvPr>
        </p:nvSpPr>
        <p:spPr>
          <a:xfrm>
            <a:off x="395605" y="951230"/>
            <a:ext cx="3514725" cy="2228850"/>
          </a:xfrm>
          <a:prstGeom prst="rect">
            <a:avLst/>
          </a:prstGeom>
        </p:spPr>
        <p:style>
          <a:lnRef idx="2">
            <a:schemeClr val="accent2"/>
          </a:lnRef>
          <a:fillRef idx="1">
            <a:schemeClr val="lt1"/>
          </a:fillRef>
          <a:effectRef idx="0">
            <a:schemeClr val="accent2"/>
          </a:effectRef>
          <a:fontRef idx="minor">
            <a:schemeClr val="dk1"/>
          </a:fontRef>
        </p:style>
        <p:txBody>
          <a:bodyPr anchor="ctr" anchorCtr="0">
            <a:noAutofit/>
          </a:bodyPr>
          <a:lstStyle/>
          <a:p>
            <a:pPr algn="l" fontAlgn="auto">
              <a:lnSpc>
                <a:spcPct val="100000"/>
              </a:lnSpc>
            </a:pPr>
            <a:r>
              <a:rPr lang="zh-CN" altLang="en-US" sz="2400" b="1" spc="150">
                <a:solidFill>
                  <a:schemeClr val="tx1"/>
                </a:solidFill>
                <a:latin typeface="黑体" panose="02010609060101010101" charset="-122"/>
                <a:ea typeface="黑体" panose="02010609060101010101" charset="-122"/>
                <a:cs typeface="黑体" panose="02010609060101010101" charset="-122"/>
                <a:sym typeface="Arial" panose="020B0604020202020204" pitchFamily="34" charset="0"/>
              </a:rPr>
              <a:t>①</a:t>
            </a:r>
            <a:r>
              <a:rPr lang="zh-CN" altLang="en-US" sz="2400" b="1" spc="150">
                <a:solidFill>
                  <a:schemeClr val="tx1"/>
                </a:solidFill>
                <a:latin typeface="黑体" panose="02010609060101010101" charset="-122"/>
                <a:ea typeface="黑体" panose="02010609060101010101" charset="-122"/>
                <a:cs typeface="黑体" panose="02010609060101010101" charset="-122"/>
                <a:sym typeface="+mn-ea"/>
              </a:rPr>
              <a:t>鸦片战争后，中国逐步成为半殖民地半封建社会，中国的国情决定了</a:t>
            </a:r>
            <a:r>
              <a:rPr lang="zh-CN" altLang="en-US" sz="2400" b="1" spc="150">
                <a:solidFill>
                  <a:srgbClr val="C00000"/>
                </a:solidFill>
                <a:latin typeface="黑体" panose="02010609060101010101" charset="-122"/>
                <a:ea typeface="黑体" panose="02010609060101010101" charset="-122"/>
                <a:cs typeface="黑体" panose="02010609060101010101" charset="-122"/>
                <a:sym typeface="+mn-ea"/>
              </a:rPr>
              <a:t>资本主义道路走不通</a:t>
            </a:r>
            <a:r>
              <a:rPr lang="zh-CN" altLang="en-US" sz="2400" b="1" spc="150">
                <a:solidFill>
                  <a:schemeClr val="tx1"/>
                </a:solidFill>
                <a:latin typeface="黑体" panose="02010609060101010101" charset="-122"/>
                <a:ea typeface="黑体" panose="02010609060101010101" charset="-122"/>
                <a:cs typeface="黑体" panose="02010609060101010101" charset="-122"/>
                <a:sym typeface="+mn-ea"/>
              </a:rPr>
              <a:t>，必须另辟新路。</a:t>
            </a:r>
            <a:endParaRPr lang="zh-CN" altLang="en-US" sz="2400" b="1" spc="150">
              <a:solidFill>
                <a:schemeClr val="tx1"/>
              </a:solidFill>
              <a:latin typeface="黑体" panose="02010609060101010101" charset="-122"/>
              <a:ea typeface="黑体" panose="02010609060101010101" charset="-122"/>
              <a:cs typeface="黑体" panose="02010609060101010101" charset="-122"/>
              <a:sym typeface="+mn-ea"/>
            </a:endParaRPr>
          </a:p>
        </p:txBody>
      </p:sp>
      <p:sp>
        <p:nvSpPr>
          <p:cNvPr id="17" name="矩形 16"/>
          <p:cNvSpPr/>
          <p:nvPr>
            <p:custDataLst>
              <p:tags r:id="rId4"/>
            </p:custDataLst>
          </p:nvPr>
        </p:nvSpPr>
        <p:spPr>
          <a:xfrm>
            <a:off x="6993255" y="3691890"/>
            <a:ext cx="5107940" cy="2741930"/>
          </a:xfrm>
          <a:prstGeom prst="rect">
            <a:avLst/>
          </a:prstGeom>
        </p:spPr>
        <p:style>
          <a:lnRef idx="2">
            <a:schemeClr val="accent2"/>
          </a:lnRef>
          <a:fillRef idx="1">
            <a:schemeClr val="lt1"/>
          </a:fillRef>
          <a:effectRef idx="0">
            <a:schemeClr val="accent2"/>
          </a:effectRef>
          <a:fontRef idx="minor">
            <a:schemeClr val="dk1"/>
          </a:fontRef>
        </p:style>
        <p:txBody>
          <a:bodyPr anchor="ctr" anchorCtr="0">
            <a:noAutofit/>
          </a:bodyPr>
          <a:lstStyle/>
          <a:p>
            <a:pPr lvl="0" algn="l">
              <a:lnSpc>
                <a:spcPct val="120000"/>
              </a:lnSpc>
              <a:buClrTx/>
              <a:buSzTx/>
              <a:buFontTx/>
            </a:pPr>
            <a:endParaRPr lang="zh-CN" altLang="en-US" sz="2400" b="1" spc="150">
              <a:solidFill>
                <a:schemeClr val="tx1"/>
              </a:solidFill>
              <a:latin typeface="黑体" panose="02010609060101010101" charset="-122"/>
              <a:ea typeface="黑体" panose="02010609060101010101" charset="-122"/>
              <a:cs typeface="黑体" panose="02010609060101010101" charset="-122"/>
              <a:sym typeface="Arial" panose="020B0604020202020204" pitchFamily="34" charset="0"/>
            </a:endParaRPr>
          </a:p>
          <a:p>
            <a:pPr lvl="0" algn="l">
              <a:lnSpc>
                <a:spcPct val="100000"/>
              </a:lnSpc>
              <a:buClrTx/>
              <a:buSzTx/>
              <a:buFontTx/>
            </a:pPr>
            <a:r>
              <a:rPr lang="zh-CN" altLang="en-US" sz="2400" b="1" spc="150">
                <a:solidFill>
                  <a:schemeClr val="tx1"/>
                </a:solidFill>
                <a:latin typeface="黑体" panose="02010609060101010101" charset="-122"/>
                <a:ea typeface="黑体" panose="02010609060101010101" charset="-122"/>
                <a:cs typeface="黑体" panose="02010609060101010101" charset="-122"/>
                <a:sym typeface="Arial" panose="020B0604020202020204" pitchFamily="34" charset="0"/>
              </a:rPr>
              <a:t>④社会主义建设时期，</a:t>
            </a:r>
            <a:r>
              <a:rPr lang="zh-CN" altLang="en-US" sz="2400" b="1" spc="150">
                <a:solidFill>
                  <a:schemeClr val="tx1"/>
                </a:solidFill>
                <a:latin typeface="黑体" panose="02010609060101010101" charset="-122"/>
                <a:ea typeface="黑体" panose="02010609060101010101" charset="-122"/>
                <a:cs typeface="黑体" panose="02010609060101010101" charset="-122"/>
                <a:sym typeface="+mn-ea"/>
              </a:rPr>
              <a:t>我国建立起比较完整的工业体系和国民经济体系，工业、农业、基础设施、教育医疗事业、科技等方面取得了重大成就，人民的精神面貌得到了极大改变，</a:t>
            </a:r>
            <a:r>
              <a:rPr lang="zh-CN" altLang="en-US" sz="2400" b="1" spc="150">
                <a:solidFill>
                  <a:srgbClr val="C00000"/>
                </a:solidFill>
                <a:latin typeface="黑体" panose="02010609060101010101" charset="-122"/>
                <a:ea typeface="黑体" panose="02010609060101010101" charset="-122"/>
                <a:cs typeface="黑体" panose="02010609060101010101" charset="-122"/>
                <a:sym typeface="+mn-ea"/>
              </a:rPr>
              <a:t>我国成为世界上有重要影响的大国。</a:t>
            </a:r>
            <a:endParaRPr lang="zh-CN" altLang="en-US" sz="2400" b="1" spc="150">
              <a:solidFill>
                <a:schemeClr val="tx1"/>
              </a:solidFill>
              <a:latin typeface="黑体" panose="02010609060101010101" charset="-122"/>
              <a:ea typeface="黑体" panose="02010609060101010101" charset="-122"/>
              <a:cs typeface="黑体" panose="02010609060101010101" charset="-122"/>
            </a:endParaRPr>
          </a:p>
          <a:p>
            <a:pPr lvl="0" algn="l">
              <a:buClrTx/>
              <a:buSzTx/>
              <a:buFontTx/>
            </a:pPr>
            <a:endParaRPr lang="zh-CN" altLang="en-US" sz="2400" b="1" spc="150">
              <a:solidFill>
                <a:schemeClr val="tx1"/>
              </a:solidFill>
              <a:latin typeface="黑体" panose="02010609060101010101" charset="-122"/>
              <a:ea typeface="黑体" panose="02010609060101010101" charset="-122"/>
              <a:cs typeface="黑体" panose="02010609060101010101" charset="-122"/>
              <a:sym typeface="Arial" panose="020B0604020202020204" pitchFamily="34" charset="0"/>
            </a:endParaRPr>
          </a:p>
        </p:txBody>
      </p:sp>
      <p:sp>
        <p:nvSpPr>
          <p:cNvPr id="18" name="矩形 17"/>
          <p:cNvSpPr/>
          <p:nvPr>
            <p:custDataLst>
              <p:tags r:id="rId5"/>
            </p:custDataLst>
          </p:nvPr>
        </p:nvSpPr>
        <p:spPr>
          <a:xfrm>
            <a:off x="395605" y="4104640"/>
            <a:ext cx="3632200" cy="2329180"/>
          </a:xfrm>
          <a:prstGeom prst="rect">
            <a:avLst/>
          </a:prstGeom>
        </p:spPr>
        <p:style>
          <a:lnRef idx="2">
            <a:schemeClr val="accent2"/>
          </a:lnRef>
          <a:fillRef idx="1">
            <a:schemeClr val="lt1"/>
          </a:fillRef>
          <a:effectRef idx="0">
            <a:schemeClr val="accent2"/>
          </a:effectRef>
          <a:fontRef idx="minor">
            <a:schemeClr val="dk1"/>
          </a:fontRef>
        </p:style>
        <p:txBody>
          <a:bodyPr anchor="ctr" anchorCtr="0">
            <a:noAutofit/>
          </a:bodyPr>
          <a:lstStyle/>
          <a:p>
            <a:pPr algn="l" fontAlgn="auto">
              <a:lnSpc>
                <a:spcPct val="100000"/>
              </a:lnSpc>
              <a:buClrTx/>
              <a:buSzTx/>
              <a:buFontTx/>
            </a:pPr>
            <a:r>
              <a:rPr lang="zh-CN" altLang="en-US" sz="2400" b="1" spc="150">
                <a:solidFill>
                  <a:schemeClr val="tx1"/>
                </a:solidFill>
                <a:latin typeface="黑体" panose="02010609060101010101" charset="-122"/>
                <a:ea typeface="黑体" panose="02010609060101010101" charset="-122"/>
                <a:cs typeface="黑体" panose="02010609060101010101" charset="-122"/>
                <a:sym typeface="Arial" panose="020B0604020202020204" pitchFamily="34" charset="0"/>
              </a:rPr>
              <a:t>③社会主义革命时期,实现对生产资料私有制的社会主义改造,建立社会主义制度，</a:t>
            </a:r>
            <a:r>
              <a:rPr lang="zh-CN" altLang="en-US" sz="2400" b="1" spc="150">
                <a:solidFill>
                  <a:srgbClr val="C00000"/>
                </a:solidFill>
                <a:latin typeface="黑体" panose="02010609060101010101" charset="-122"/>
                <a:ea typeface="黑体" panose="02010609060101010101" charset="-122"/>
                <a:cs typeface="黑体" panose="02010609060101010101" charset="-122"/>
                <a:sym typeface="+mn-ea"/>
              </a:rPr>
              <a:t>完成了中华民族有史以来最广泛而深刻的社会变革。</a:t>
            </a:r>
            <a:endParaRPr lang="zh-CN" altLang="en-US" sz="2400" b="1" spc="150">
              <a:solidFill>
                <a:srgbClr val="C00000"/>
              </a:solidFill>
              <a:latin typeface="黑体" panose="02010609060101010101" charset="-122"/>
              <a:ea typeface="黑体" panose="02010609060101010101" charset="-122"/>
              <a:cs typeface="黑体" panose="02010609060101010101" charset="-122"/>
              <a:sym typeface="+mn-ea"/>
            </a:endParaRPr>
          </a:p>
        </p:txBody>
      </p:sp>
      <p:pic>
        <p:nvPicPr>
          <p:cNvPr id="2" name="图片 1"/>
          <p:cNvPicPr>
            <a:picLocks noChangeAspect="1"/>
          </p:cNvPicPr>
          <p:nvPr>
            <p:custDataLst>
              <p:tags r:id="rId6"/>
            </p:custDataLst>
          </p:nvPr>
        </p:nvPicPr>
        <p:blipFill>
          <a:blip r:embed="rId7"/>
          <a:stretch>
            <a:fillRect/>
          </a:stretch>
        </p:blipFill>
        <p:spPr>
          <a:xfrm>
            <a:off x="3679190" y="2392680"/>
            <a:ext cx="3511550" cy="2247900"/>
          </a:xfrm>
          <a:prstGeom prst="rect">
            <a:avLst/>
          </a:prstGeom>
        </p:spPr>
      </p:pic>
      <p:sp>
        <p:nvSpPr>
          <p:cNvPr id="3" name="文本框 2"/>
          <p:cNvSpPr txBox="1"/>
          <p:nvPr>
            <p:custDataLst>
              <p:tags r:id="rId8"/>
            </p:custDataLst>
          </p:nvPr>
        </p:nvSpPr>
        <p:spPr>
          <a:xfrm>
            <a:off x="4210685" y="4761230"/>
            <a:ext cx="2705735" cy="1198880"/>
          </a:xfrm>
          <a:prstGeom prst="rect">
            <a:avLst/>
          </a:prstGeom>
          <a:noFill/>
        </p:spPr>
        <p:txBody>
          <a:bodyPr wrap="square" rtlCol="0" anchor="t">
            <a:spAutoFit/>
          </a:bodyPr>
          <a:lstStyle/>
          <a:p>
            <a:r>
              <a:rPr lang="zh-CN" sz="2400" b="1">
                <a:solidFill>
                  <a:srgbClr val="000000"/>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mn-ea"/>
              </a:rPr>
              <a:t>实现了中华民族从“东亚病夫”到</a:t>
            </a:r>
            <a:r>
              <a:rPr lang="zh-CN" sz="2400" b="1">
                <a:solidFill>
                  <a:srgbClr val="C00000"/>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mn-ea"/>
              </a:rPr>
              <a:t>站起来</a:t>
            </a:r>
            <a:r>
              <a:rPr lang="zh-CN" sz="2400" b="1">
                <a:solidFill>
                  <a:srgbClr val="000000"/>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mn-ea"/>
              </a:rPr>
              <a:t>的伟大飞跃</a:t>
            </a:r>
            <a:endParaRPr lang="zh-CN" altLang="en-US" sz="2400" b="1">
              <a:solidFill>
                <a:srgbClr val="000000"/>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mn-ea"/>
            </a:endParaRPr>
          </a:p>
        </p:txBody>
      </p:sp>
    </p:spTree>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custDataLst>
              <p:tags r:id="rId1"/>
            </p:custDataLst>
          </p:nvPr>
        </p:nvSpPr>
        <p:spPr bwMode="auto">
          <a:xfrm>
            <a:off x="790493" y="1491998"/>
            <a:ext cx="614014" cy="4523938"/>
          </a:xfrm>
          <a:prstGeom prst="rect">
            <a:avLst/>
          </a:prstGeom>
          <a:solidFill>
            <a:srgbClr val="FF0000"/>
          </a:solidFill>
          <a:ln w="38100">
            <a:solidFill>
              <a:srgbClr val="009900"/>
            </a:solidFill>
            <a:miter lim="800000"/>
          </a:ln>
          <a:effectLst/>
        </p:spPr>
        <p:txBody>
          <a:bodyPr vert="eaVert" wrap="square">
            <a:spAutoFit/>
          </a:bodyPr>
          <a:lstStyle/>
          <a:p>
            <a:pPr algn="ctr">
              <a:spcBef>
                <a:spcPct val="50000"/>
              </a:spcBef>
              <a:defRPr/>
            </a:pPr>
            <a:r>
              <a:rPr lang="zh-CN" altLang="en-US" sz="2790" b="1">
                <a:solidFill>
                  <a:schemeClr val="bg1"/>
                </a:solidFill>
              </a:rPr>
              <a:t>社会主义制度在中国的确立</a:t>
            </a:r>
            <a:endParaRPr lang="zh-CN" altLang="en-US" sz="2790" b="1">
              <a:solidFill>
                <a:schemeClr val="bg1"/>
              </a:solidFill>
            </a:endParaRPr>
          </a:p>
        </p:txBody>
      </p:sp>
      <p:sp>
        <p:nvSpPr>
          <p:cNvPr id="3" name="Text Box 3"/>
          <p:cNvSpPr txBox="1">
            <a:spLocks noChangeArrowheads="1"/>
          </p:cNvSpPr>
          <p:nvPr>
            <p:custDataLst>
              <p:tags r:id="rId2"/>
            </p:custDataLst>
          </p:nvPr>
        </p:nvSpPr>
        <p:spPr bwMode="auto">
          <a:xfrm>
            <a:off x="2495358" y="1239213"/>
            <a:ext cx="1508350" cy="1197004"/>
          </a:xfrm>
          <a:prstGeom prst="rect">
            <a:avLst/>
          </a:prstGeom>
          <a:solidFill>
            <a:schemeClr val="bg1"/>
          </a:solidFill>
          <a:ln w="38100">
            <a:solidFill>
              <a:srgbClr val="009900"/>
            </a:solidFill>
            <a:miter lim="800000"/>
          </a:ln>
          <a:effectLst/>
        </p:spPr>
        <p:txBody>
          <a:bodyPr wrap="square">
            <a:spAutoFit/>
          </a:bodyPr>
          <a:lstStyle/>
          <a:p>
            <a:pPr>
              <a:spcBef>
                <a:spcPct val="50000"/>
              </a:spcBef>
              <a:defRPr/>
            </a:pPr>
            <a:r>
              <a:rPr lang="zh-CN" altLang="en-US" sz="2395" b="1">
                <a:solidFill>
                  <a:schemeClr val="tx1"/>
                </a:solidFill>
                <a:latin typeface="黑体" panose="02010609060101010101" charset="-122"/>
                <a:ea typeface="黑体" panose="02010609060101010101" charset="-122"/>
              </a:rPr>
              <a:t>最深刻最伟大的社会变革</a:t>
            </a:r>
            <a:endParaRPr lang="zh-CN" altLang="en-US" sz="2395" b="1">
              <a:solidFill>
                <a:schemeClr val="tx1"/>
              </a:solidFill>
              <a:latin typeface="黑体" panose="02010609060101010101" charset="-122"/>
              <a:ea typeface="黑体" panose="02010609060101010101" charset="-122"/>
            </a:endParaRPr>
          </a:p>
        </p:txBody>
      </p:sp>
      <p:sp>
        <p:nvSpPr>
          <p:cNvPr id="4" name="AutoShape 7"/>
          <p:cNvSpPr/>
          <p:nvPr>
            <p:custDataLst>
              <p:tags r:id="rId3"/>
            </p:custDataLst>
          </p:nvPr>
        </p:nvSpPr>
        <p:spPr bwMode="auto">
          <a:xfrm>
            <a:off x="1603209" y="1837715"/>
            <a:ext cx="764638" cy="4021278"/>
          </a:xfrm>
          <a:prstGeom prst="leftBrace">
            <a:avLst>
              <a:gd name="adj1" fmla="val 58323"/>
              <a:gd name="adj2" fmla="val 50000"/>
            </a:avLst>
          </a:prstGeom>
          <a:noFill/>
          <a:ln w="38100">
            <a:solidFill>
              <a:schemeClr val="tx1"/>
            </a:solidFill>
            <a:round/>
          </a:ln>
        </p:spPr>
        <p:txBody>
          <a:bodyPr wrap="none" anchor="ctr"/>
          <a:lstStyle/>
          <a:p>
            <a:endParaRPr lang="zh-CN" altLang="en-US" sz="1795">
              <a:ea typeface="宋体" panose="02010600030101010101" pitchFamily="2" charset="-122"/>
            </a:endParaRPr>
          </a:p>
        </p:txBody>
      </p:sp>
      <p:sp>
        <p:nvSpPr>
          <p:cNvPr id="5" name="AutoShape 8"/>
          <p:cNvSpPr/>
          <p:nvPr>
            <p:custDataLst>
              <p:tags r:id="rId4"/>
            </p:custDataLst>
          </p:nvPr>
        </p:nvSpPr>
        <p:spPr bwMode="auto">
          <a:xfrm>
            <a:off x="4168257" y="532436"/>
            <a:ext cx="349473" cy="1903782"/>
          </a:xfrm>
          <a:prstGeom prst="leftBrace">
            <a:avLst>
              <a:gd name="adj1" fmla="val 37588"/>
              <a:gd name="adj2" fmla="val 50000"/>
            </a:avLst>
          </a:prstGeom>
          <a:noFill/>
          <a:ln w="38100">
            <a:solidFill>
              <a:schemeClr val="tx1"/>
            </a:solidFill>
            <a:round/>
          </a:ln>
        </p:spPr>
        <p:txBody>
          <a:bodyPr wrap="none" anchor="ctr"/>
          <a:lstStyle/>
          <a:p>
            <a:endParaRPr lang="zh-CN" altLang="en-US" sz="1795">
              <a:ea typeface="宋体" panose="02010600030101010101" pitchFamily="2" charset="-122"/>
            </a:endParaRPr>
          </a:p>
        </p:txBody>
      </p:sp>
      <p:sp>
        <p:nvSpPr>
          <p:cNvPr id="6" name="Rectangle 11"/>
          <p:cNvSpPr>
            <a:spLocks noChangeArrowheads="1"/>
          </p:cNvSpPr>
          <p:nvPr>
            <p:custDataLst>
              <p:tags r:id="rId5"/>
            </p:custDataLst>
          </p:nvPr>
        </p:nvSpPr>
        <p:spPr bwMode="auto">
          <a:xfrm>
            <a:off x="4735921" y="744481"/>
            <a:ext cx="5053257" cy="521771"/>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defRPr/>
            </a:pPr>
            <a:r>
              <a:rPr lang="en-US" altLang="zh-CN" sz="2790" b="1" dirty="0" smtClean="0">
                <a:solidFill>
                  <a:srgbClr val="000000"/>
                </a:solidFill>
                <a:latin typeface="黑体" panose="02010609060101010101" charset="-122"/>
                <a:ea typeface="黑体" panose="02010609060101010101" charset="-122"/>
              </a:rPr>
              <a:t>2.</a:t>
            </a:r>
            <a:r>
              <a:rPr lang="zh-CN" altLang="en-US" sz="2790" b="1" dirty="0">
                <a:solidFill>
                  <a:srgbClr val="000000"/>
                </a:solidFill>
                <a:latin typeface="黑体" panose="02010609060101010101" charset="-122"/>
                <a:ea typeface="黑体" panose="02010609060101010101" charset="-122"/>
              </a:rPr>
              <a:t>过渡时期的</a:t>
            </a:r>
            <a:r>
              <a:rPr lang="zh-CN" altLang="en-US" sz="2790" b="1" dirty="0">
                <a:solidFill>
                  <a:srgbClr val="FF0000"/>
                </a:solidFill>
                <a:latin typeface="黑体" panose="02010609060101010101" charset="-122"/>
                <a:ea typeface="黑体" panose="02010609060101010101" charset="-122"/>
              </a:rPr>
              <a:t>总路线和</a:t>
            </a:r>
            <a:r>
              <a:rPr lang="zh-CN" altLang="en-US" sz="2790" b="1" dirty="0" smtClean="0">
                <a:solidFill>
                  <a:srgbClr val="FF0000"/>
                </a:solidFill>
                <a:latin typeface="黑体" panose="02010609060101010101" charset="-122"/>
                <a:ea typeface="黑体" panose="02010609060101010101" charset="-122"/>
              </a:rPr>
              <a:t>总任务</a:t>
            </a:r>
            <a:endParaRPr lang="zh-CN" altLang="en-US" sz="2790" b="1" dirty="0">
              <a:solidFill>
                <a:srgbClr val="FF0000"/>
              </a:solidFill>
              <a:latin typeface="黑体" panose="02010609060101010101" charset="-122"/>
              <a:ea typeface="黑体" panose="02010609060101010101" charset="-122"/>
            </a:endParaRPr>
          </a:p>
        </p:txBody>
      </p:sp>
      <p:sp>
        <p:nvSpPr>
          <p:cNvPr id="7" name="Rectangle 16"/>
          <p:cNvSpPr>
            <a:spLocks noChangeArrowheads="1"/>
          </p:cNvSpPr>
          <p:nvPr>
            <p:custDataLst>
              <p:tags r:id="rId6"/>
            </p:custDataLst>
          </p:nvPr>
        </p:nvSpPr>
        <p:spPr bwMode="auto">
          <a:xfrm>
            <a:off x="7491305" y="3233660"/>
            <a:ext cx="2297873" cy="521771"/>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spcBef>
                <a:spcPct val="20000"/>
              </a:spcBef>
              <a:defRPr/>
            </a:pPr>
            <a:r>
              <a:rPr lang="zh-CN" altLang="en-US" sz="2790" b="1">
                <a:solidFill>
                  <a:srgbClr val="FF0000"/>
                </a:solidFill>
                <a:latin typeface="黑体" panose="02010609060101010101" charset="-122"/>
                <a:ea typeface="黑体" panose="02010609060101010101" charset="-122"/>
              </a:rPr>
              <a:t>最重要贡献</a:t>
            </a:r>
            <a:endParaRPr lang="zh-CN" altLang="en-US" sz="2790" b="1">
              <a:solidFill>
                <a:srgbClr val="FF0000"/>
              </a:solidFill>
              <a:latin typeface="黑体" panose="02010609060101010101" charset="-122"/>
              <a:ea typeface="黑体" panose="02010609060101010101" charset="-122"/>
            </a:endParaRPr>
          </a:p>
        </p:txBody>
      </p:sp>
      <p:sp>
        <p:nvSpPr>
          <p:cNvPr id="8" name="Rectangle 16"/>
          <p:cNvSpPr>
            <a:spLocks noChangeArrowheads="1"/>
          </p:cNvSpPr>
          <p:nvPr>
            <p:custDataLst>
              <p:tags r:id="rId7"/>
            </p:custDataLst>
          </p:nvPr>
        </p:nvSpPr>
        <p:spPr bwMode="auto">
          <a:xfrm>
            <a:off x="4735921" y="5086384"/>
            <a:ext cx="5744210" cy="154876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spcBef>
                <a:spcPct val="20000"/>
              </a:spcBef>
              <a:defRPr/>
            </a:pPr>
            <a:r>
              <a:rPr lang="en-US" altLang="zh-CN" sz="2790" b="1">
                <a:solidFill>
                  <a:srgbClr val="000000"/>
                </a:solidFill>
                <a:latin typeface="黑体" panose="02010609060101010101" charset="-122"/>
                <a:ea typeface="黑体" panose="02010609060101010101" charset="-122"/>
              </a:rPr>
              <a:t>3.</a:t>
            </a:r>
            <a:r>
              <a:rPr lang="zh-CN" altLang="en-US" sz="2790" b="1">
                <a:solidFill>
                  <a:srgbClr val="000000"/>
                </a:solidFill>
                <a:latin typeface="黑体" panose="02010609060101010101" charset="-122"/>
                <a:ea typeface="黑体" panose="02010609060101010101" charset="-122"/>
              </a:rPr>
              <a:t>社会主义制度确立后取得的</a:t>
            </a:r>
            <a:r>
              <a:rPr lang="zh-CN" altLang="en-US" sz="2790" b="1">
                <a:solidFill>
                  <a:srgbClr val="FF0000"/>
                </a:solidFill>
                <a:latin typeface="黑体" panose="02010609060101010101" charset="-122"/>
                <a:ea typeface="黑体" panose="02010609060101010101" charset="-122"/>
              </a:rPr>
              <a:t>成就；</a:t>
            </a:r>
            <a:endParaRPr lang="zh-CN" altLang="en-US" sz="2790" b="1">
              <a:solidFill>
                <a:srgbClr val="FF0000"/>
              </a:solidFill>
              <a:latin typeface="黑体" panose="02010609060101010101" charset="-122"/>
              <a:ea typeface="黑体" panose="02010609060101010101" charset="-122"/>
            </a:endParaRPr>
          </a:p>
          <a:p>
            <a:pPr>
              <a:spcBef>
                <a:spcPct val="20000"/>
              </a:spcBef>
              <a:defRPr/>
            </a:pPr>
            <a:r>
              <a:rPr lang="en-US" altLang="zh-CN" sz="2790" b="1">
                <a:solidFill>
                  <a:schemeClr val="tx1"/>
                </a:solidFill>
                <a:latin typeface="黑体" panose="02010609060101010101" charset="-122"/>
                <a:ea typeface="黑体" panose="02010609060101010101" charset="-122"/>
              </a:rPr>
              <a:t>4.</a:t>
            </a:r>
            <a:r>
              <a:rPr lang="zh-CN" altLang="en-US" sz="2790" b="1">
                <a:solidFill>
                  <a:schemeClr val="tx1"/>
                </a:solidFill>
                <a:latin typeface="黑体" panose="02010609060101010101" charset="-122"/>
                <a:ea typeface="黑体" panose="02010609060101010101" charset="-122"/>
              </a:rPr>
              <a:t>探索中的</a:t>
            </a:r>
            <a:r>
              <a:rPr lang="zh-CN" altLang="en-US" sz="2790" b="1">
                <a:solidFill>
                  <a:srgbClr val="FF0000"/>
                </a:solidFill>
                <a:latin typeface="黑体" panose="02010609060101010101" charset="-122"/>
                <a:ea typeface="黑体" panose="02010609060101010101" charset="-122"/>
              </a:rPr>
              <a:t>曲折</a:t>
            </a:r>
            <a:endParaRPr lang="zh-CN" altLang="en-US" sz="2790" b="1">
              <a:solidFill>
                <a:srgbClr val="FF0000"/>
              </a:solidFill>
              <a:latin typeface="黑体" panose="02010609060101010101" charset="-122"/>
              <a:ea typeface="黑体" panose="02010609060101010101" charset="-122"/>
            </a:endParaRPr>
          </a:p>
          <a:p>
            <a:pPr>
              <a:spcBef>
                <a:spcPct val="20000"/>
              </a:spcBef>
              <a:defRPr/>
            </a:pPr>
            <a:r>
              <a:rPr lang="en-US" altLang="zh-CN" sz="2785" b="1">
                <a:solidFill>
                  <a:srgbClr val="000000"/>
                </a:solidFill>
                <a:latin typeface="黑体" panose="02010609060101010101" charset="-122"/>
                <a:ea typeface="黑体" panose="02010609060101010101" charset="-122"/>
                <a:sym typeface="+mn-ea"/>
              </a:rPr>
              <a:t>5.</a:t>
            </a:r>
            <a:r>
              <a:rPr lang="zh-CN" altLang="en-US" sz="2785" b="1">
                <a:solidFill>
                  <a:srgbClr val="000000"/>
                </a:solidFill>
                <a:latin typeface="黑体" panose="02010609060101010101" charset="-122"/>
                <a:ea typeface="黑体" panose="02010609060101010101" charset="-122"/>
                <a:sym typeface="+mn-ea"/>
              </a:rPr>
              <a:t>社会主义建设初期探索的</a:t>
            </a:r>
            <a:r>
              <a:rPr lang="zh-CN" altLang="en-US" sz="2785" b="1">
                <a:solidFill>
                  <a:srgbClr val="FF0000"/>
                </a:solidFill>
                <a:latin typeface="黑体" panose="02010609060101010101" charset="-122"/>
                <a:ea typeface="黑体" panose="02010609060101010101" charset="-122"/>
                <a:sym typeface="+mn-ea"/>
              </a:rPr>
              <a:t>意义</a:t>
            </a:r>
            <a:endParaRPr lang="zh-CN" altLang="en-US" sz="2790" b="1">
              <a:solidFill>
                <a:srgbClr val="FF0000"/>
              </a:solidFill>
              <a:latin typeface="黑体" panose="02010609060101010101" charset="-122"/>
              <a:ea typeface="黑体" panose="02010609060101010101" charset="-122"/>
            </a:endParaRPr>
          </a:p>
        </p:txBody>
      </p:sp>
      <p:sp>
        <p:nvSpPr>
          <p:cNvPr id="9" name="Text Box 5"/>
          <p:cNvSpPr txBox="1">
            <a:spLocks noChangeArrowheads="1"/>
          </p:cNvSpPr>
          <p:nvPr>
            <p:custDataLst>
              <p:tags r:id="rId8"/>
            </p:custDataLst>
          </p:nvPr>
        </p:nvSpPr>
        <p:spPr bwMode="auto">
          <a:xfrm>
            <a:off x="2459639" y="4184819"/>
            <a:ext cx="1579788" cy="828695"/>
          </a:xfrm>
          <a:prstGeom prst="rect">
            <a:avLst/>
          </a:prstGeom>
          <a:solidFill>
            <a:schemeClr val="bg1"/>
          </a:solidFill>
          <a:ln w="38100">
            <a:solidFill>
              <a:srgbClr val="009900"/>
            </a:solidFill>
            <a:miter lim="800000"/>
          </a:ln>
          <a:effectLst/>
        </p:spPr>
        <p:txBody>
          <a:bodyPr wrap="square">
            <a:spAutoFit/>
          </a:bodyPr>
          <a:lstStyle/>
          <a:p>
            <a:pPr>
              <a:spcBef>
                <a:spcPct val="50000"/>
              </a:spcBef>
              <a:defRPr/>
            </a:pPr>
            <a:r>
              <a:rPr lang="zh-CN" altLang="en-US" sz="2395" b="1">
                <a:solidFill>
                  <a:schemeClr val="tx1"/>
                </a:solidFill>
                <a:latin typeface="黑体" panose="02010609060101010101" charset="-122"/>
                <a:ea typeface="黑体" panose="02010609060101010101" charset="-122"/>
              </a:rPr>
              <a:t>在艰辛探索中前进</a:t>
            </a:r>
            <a:endParaRPr lang="zh-CN" altLang="en-US" sz="2395" b="1">
              <a:solidFill>
                <a:schemeClr val="tx1"/>
              </a:solidFill>
              <a:latin typeface="黑体" panose="02010609060101010101" charset="-122"/>
              <a:ea typeface="黑体" panose="02010609060101010101" charset="-122"/>
            </a:endParaRPr>
          </a:p>
        </p:txBody>
      </p:sp>
      <p:sp>
        <p:nvSpPr>
          <p:cNvPr id="10" name="矩形 9"/>
          <p:cNvSpPr/>
          <p:nvPr>
            <p:custDataLst>
              <p:tags r:id="rId9"/>
            </p:custDataLst>
          </p:nvPr>
        </p:nvSpPr>
        <p:spPr>
          <a:xfrm>
            <a:off x="4735922" y="1958753"/>
            <a:ext cx="6606385" cy="52006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defRPr/>
            </a:pPr>
            <a:r>
              <a:rPr lang="en-US" altLang="zh-CN" sz="2790" b="1" dirty="0" smtClean="0">
                <a:latin typeface="黑体" panose="02010609060101010101" charset="-122"/>
                <a:ea typeface="黑体" panose="02010609060101010101" charset="-122"/>
              </a:rPr>
              <a:t>4.</a:t>
            </a:r>
            <a:r>
              <a:rPr lang="zh-CN" altLang="en-US" sz="2790" b="1" dirty="0">
                <a:latin typeface="黑体" panose="02010609060101010101" charset="-122"/>
                <a:ea typeface="黑体" panose="02010609060101010101" charset="-122"/>
              </a:rPr>
              <a:t>社会主义改造</a:t>
            </a:r>
            <a:r>
              <a:rPr lang="en-US" altLang="zh-CN" sz="2790" b="1" dirty="0">
                <a:latin typeface="黑体" panose="02010609060101010101" charset="-122"/>
                <a:ea typeface="黑体" panose="02010609060101010101" charset="-122"/>
              </a:rPr>
              <a:t>——</a:t>
            </a:r>
            <a:r>
              <a:rPr lang="zh-CN" altLang="en-US" sz="2790" b="1" dirty="0">
                <a:solidFill>
                  <a:srgbClr val="FF0000"/>
                </a:solidFill>
                <a:latin typeface="黑体" panose="02010609060101010101" charset="-122"/>
                <a:ea typeface="黑体" panose="02010609060101010101" charset="-122"/>
              </a:rPr>
              <a:t>意义</a:t>
            </a:r>
            <a:endParaRPr lang="en-US" altLang="zh-CN" sz="2790" b="1" dirty="0">
              <a:solidFill>
                <a:srgbClr val="FF0000"/>
              </a:solidFill>
              <a:latin typeface="黑体" panose="02010609060101010101" charset="-122"/>
              <a:ea typeface="黑体" panose="02010609060101010101" charset="-122"/>
            </a:endParaRPr>
          </a:p>
        </p:txBody>
      </p:sp>
      <p:sp>
        <p:nvSpPr>
          <p:cNvPr id="11" name="Rectangle 11"/>
          <p:cNvSpPr>
            <a:spLocks noChangeArrowheads="1"/>
          </p:cNvSpPr>
          <p:nvPr>
            <p:custDataLst>
              <p:tags r:id="rId10"/>
            </p:custDataLst>
          </p:nvPr>
        </p:nvSpPr>
        <p:spPr bwMode="auto">
          <a:xfrm>
            <a:off x="4735921" y="1365263"/>
            <a:ext cx="7396426" cy="521681"/>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defRPr/>
            </a:pPr>
            <a:r>
              <a:rPr lang="en-US" altLang="zh-CN" sz="2790" b="1" dirty="0" smtClean="0">
                <a:latin typeface="黑体" panose="02010609060101010101" charset="-122"/>
                <a:ea typeface="黑体" panose="02010609060101010101" charset="-122"/>
              </a:rPr>
              <a:t>3.</a:t>
            </a:r>
            <a:r>
              <a:rPr lang="zh-CN" altLang="en-US" sz="2790" b="1" dirty="0">
                <a:latin typeface="黑体" panose="02010609060101010101" charset="-122"/>
                <a:ea typeface="黑体" panose="02010609060101010101" charset="-122"/>
              </a:rPr>
              <a:t>新民主主义向社会主义过渡的</a:t>
            </a:r>
            <a:r>
              <a:rPr lang="zh-CN" altLang="en-US" sz="2790" b="1" dirty="0">
                <a:solidFill>
                  <a:srgbClr val="FF0000"/>
                </a:solidFill>
                <a:latin typeface="黑体" panose="02010609060101010101" charset="-122"/>
                <a:ea typeface="黑体" panose="02010609060101010101" charset="-122"/>
              </a:rPr>
              <a:t>历史必然性</a:t>
            </a:r>
            <a:endParaRPr lang="zh-CN" altLang="en-US" sz="2790" b="1" dirty="0">
              <a:solidFill>
                <a:srgbClr val="FF0000"/>
              </a:solidFill>
              <a:latin typeface="黑体" panose="02010609060101010101" charset="-122"/>
              <a:ea typeface="黑体" panose="02010609060101010101" charset="-122"/>
            </a:endParaRPr>
          </a:p>
        </p:txBody>
      </p:sp>
      <p:sp>
        <p:nvSpPr>
          <p:cNvPr id="12" name="Rectangle 11"/>
          <p:cNvSpPr>
            <a:spLocks noChangeArrowheads="1"/>
          </p:cNvSpPr>
          <p:nvPr>
            <p:custDataLst>
              <p:tags r:id="rId11"/>
            </p:custDataLst>
          </p:nvPr>
        </p:nvSpPr>
        <p:spPr bwMode="auto">
          <a:xfrm>
            <a:off x="4818526" y="2676839"/>
            <a:ext cx="4406497" cy="521771"/>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defRPr/>
            </a:pPr>
            <a:r>
              <a:rPr lang="en-US" altLang="zh-CN" sz="2790" b="1" dirty="0">
                <a:solidFill>
                  <a:srgbClr val="000000"/>
                </a:solidFill>
                <a:latin typeface="黑体" panose="02010609060101010101" charset="-122"/>
                <a:ea typeface="黑体" panose="02010609060101010101" charset="-122"/>
              </a:rPr>
              <a:t>1</a:t>
            </a:r>
            <a:r>
              <a:rPr lang="en-US" altLang="zh-CN" sz="2790" b="1" dirty="0" smtClean="0">
                <a:solidFill>
                  <a:srgbClr val="000000"/>
                </a:solidFill>
                <a:latin typeface="黑体" panose="02010609060101010101" charset="-122"/>
                <a:ea typeface="黑体" panose="02010609060101010101" charset="-122"/>
              </a:rPr>
              <a:t>.</a:t>
            </a:r>
            <a:r>
              <a:rPr lang="zh-CN" altLang="en-US" sz="2790" b="1" dirty="0" smtClean="0">
                <a:solidFill>
                  <a:srgbClr val="000000"/>
                </a:solidFill>
                <a:latin typeface="黑体" panose="02010609060101010101" charset="-122"/>
                <a:ea typeface="黑体" panose="02010609060101010101" charset="-122"/>
              </a:rPr>
              <a:t>崭新的历史课题</a:t>
            </a:r>
            <a:endParaRPr lang="zh-CN" altLang="en-US" sz="2790" b="1" dirty="0">
              <a:solidFill>
                <a:srgbClr val="FF0000"/>
              </a:solidFill>
              <a:latin typeface="黑体" panose="02010609060101010101" charset="-122"/>
              <a:ea typeface="黑体" panose="02010609060101010101" charset="-122"/>
            </a:endParaRPr>
          </a:p>
        </p:txBody>
      </p:sp>
      <p:sp>
        <p:nvSpPr>
          <p:cNvPr id="13" name="Rectangle 11"/>
          <p:cNvSpPr>
            <a:spLocks noChangeArrowheads="1"/>
          </p:cNvSpPr>
          <p:nvPr>
            <p:custDataLst>
              <p:tags r:id="rId12"/>
            </p:custDataLst>
          </p:nvPr>
        </p:nvSpPr>
        <p:spPr bwMode="auto">
          <a:xfrm>
            <a:off x="4818526" y="3831016"/>
            <a:ext cx="2105387" cy="521681"/>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defRPr/>
            </a:pPr>
            <a:r>
              <a:rPr lang="en-US" altLang="zh-CN" sz="2790" b="1" dirty="0">
                <a:solidFill>
                  <a:srgbClr val="000000"/>
                </a:solidFill>
                <a:latin typeface="黑体" panose="02010609060101010101" charset="-122"/>
                <a:ea typeface="黑体" panose="02010609060101010101" charset="-122"/>
              </a:rPr>
              <a:t>2.</a:t>
            </a:r>
            <a:r>
              <a:rPr lang="zh-CN" altLang="en-US" sz="2790" b="1" dirty="0">
                <a:solidFill>
                  <a:srgbClr val="000000"/>
                </a:solidFill>
                <a:latin typeface="黑体" panose="02010609060101010101" charset="-122"/>
                <a:ea typeface="黑体" panose="02010609060101010101" charset="-122"/>
              </a:rPr>
              <a:t>党的八大</a:t>
            </a:r>
            <a:endParaRPr lang="zh-CN" altLang="en-US" sz="2790" b="1" dirty="0">
              <a:solidFill>
                <a:srgbClr val="FF0000"/>
              </a:solidFill>
              <a:latin typeface="黑体" panose="02010609060101010101" charset="-122"/>
              <a:ea typeface="黑体" panose="02010609060101010101" charset="-122"/>
            </a:endParaRPr>
          </a:p>
        </p:txBody>
      </p:sp>
      <p:sp>
        <p:nvSpPr>
          <p:cNvPr id="14" name="AutoShape 10"/>
          <p:cNvSpPr/>
          <p:nvPr>
            <p:custDataLst>
              <p:tags r:id="rId13"/>
            </p:custDataLst>
          </p:nvPr>
        </p:nvSpPr>
        <p:spPr bwMode="auto">
          <a:xfrm>
            <a:off x="4305071" y="2964073"/>
            <a:ext cx="381528" cy="3015811"/>
          </a:xfrm>
          <a:prstGeom prst="leftBrace">
            <a:avLst>
              <a:gd name="adj1" fmla="val 41756"/>
              <a:gd name="adj2" fmla="val 50000"/>
            </a:avLst>
          </a:prstGeom>
          <a:noFill/>
          <a:ln w="38100">
            <a:solidFill>
              <a:schemeClr val="tx1"/>
            </a:solidFill>
            <a:round/>
          </a:ln>
        </p:spPr>
        <p:txBody>
          <a:bodyPr wrap="none" anchor="ctr"/>
          <a:lstStyle/>
          <a:p>
            <a:endParaRPr lang="zh-CN" altLang="en-US" sz="1795">
              <a:ea typeface="宋体" panose="02010600030101010101" pitchFamily="2" charset="-122"/>
            </a:endParaRPr>
          </a:p>
        </p:txBody>
      </p:sp>
      <p:sp>
        <p:nvSpPr>
          <p:cNvPr id="15" name="Rectangle 16"/>
          <p:cNvSpPr>
            <a:spLocks noChangeArrowheads="1"/>
          </p:cNvSpPr>
          <p:nvPr>
            <p:custDataLst>
              <p:tags r:id="rId14"/>
            </p:custDataLst>
          </p:nvPr>
        </p:nvSpPr>
        <p:spPr bwMode="auto">
          <a:xfrm>
            <a:off x="7491305" y="3789837"/>
            <a:ext cx="2297873" cy="521771"/>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spcBef>
                <a:spcPct val="20000"/>
              </a:spcBef>
              <a:defRPr/>
            </a:pPr>
            <a:r>
              <a:rPr lang="zh-CN" altLang="en-US" sz="2790" b="1">
                <a:solidFill>
                  <a:srgbClr val="FF0000"/>
                </a:solidFill>
                <a:latin typeface="黑体" panose="02010609060101010101" charset="-122"/>
                <a:ea typeface="黑体" panose="02010609060101010101" charset="-122"/>
              </a:rPr>
              <a:t>主要矛盾</a:t>
            </a:r>
            <a:endParaRPr lang="zh-CN" altLang="en-US" sz="2790" b="1">
              <a:solidFill>
                <a:srgbClr val="FF0000"/>
              </a:solidFill>
              <a:latin typeface="黑体" panose="02010609060101010101" charset="-122"/>
              <a:ea typeface="黑体" panose="02010609060101010101" charset="-122"/>
            </a:endParaRPr>
          </a:p>
        </p:txBody>
      </p:sp>
      <p:sp>
        <p:nvSpPr>
          <p:cNvPr id="16" name="Rectangle 16"/>
          <p:cNvSpPr>
            <a:spLocks noChangeArrowheads="1"/>
          </p:cNvSpPr>
          <p:nvPr>
            <p:custDataLst>
              <p:tags r:id="rId15"/>
            </p:custDataLst>
          </p:nvPr>
        </p:nvSpPr>
        <p:spPr bwMode="auto">
          <a:xfrm>
            <a:off x="7515199" y="4381064"/>
            <a:ext cx="2297873" cy="521771"/>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spcBef>
                <a:spcPct val="20000"/>
              </a:spcBef>
              <a:defRPr/>
            </a:pPr>
            <a:r>
              <a:rPr lang="zh-CN" altLang="en-US" sz="2790" b="1">
                <a:solidFill>
                  <a:srgbClr val="FF0000"/>
                </a:solidFill>
                <a:latin typeface="黑体" panose="02010609060101010101" charset="-122"/>
                <a:ea typeface="黑体" panose="02010609060101010101" charset="-122"/>
              </a:rPr>
              <a:t>主要任务</a:t>
            </a:r>
            <a:endParaRPr lang="zh-CN" altLang="en-US" sz="2790" b="1">
              <a:solidFill>
                <a:srgbClr val="FF0000"/>
              </a:solidFill>
              <a:latin typeface="黑体" panose="02010609060101010101" charset="-122"/>
              <a:ea typeface="黑体" panose="02010609060101010101" charset="-122"/>
            </a:endParaRPr>
          </a:p>
        </p:txBody>
      </p:sp>
      <p:sp>
        <p:nvSpPr>
          <p:cNvPr id="17" name="AutoShape 8"/>
          <p:cNvSpPr/>
          <p:nvPr>
            <p:custDataLst>
              <p:tags r:id="rId16"/>
            </p:custDataLst>
          </p:nvPr>
        </p:nvSpPr>
        <p:spPr bwMode="auto">
          <a:xfrm>
            <a:off x="6988646" y="3368541"/>
            <a:ext cx="381527" cy="1364362"/>
          </a:xfrm>
          <a:prstGeom prst="leftBrace">
            <a:avLst>
              <a:gd name="adj1" fmla="val 37588"/>
              <a:gd name="adj2" fmla="val 53351"/>
            </a:avLst>
          </a:prstGeom>
          <a:noFill/>
          <a:ln w="38100">
            <a:solidFill>
              <a:schemeClr val="tx1"/>
            </a:solidFill>
            <a:round/>
          </a:ln>
        </p:spPr>
        <p:txBody>
          <a:bodyPr wrap="none" anchor="ctr"/>
          <a:lstStyle/>
          <a:p>
            <a:endParaRPr lang="zh-CN" altLang="en-US" sz="1795">
              <a:ea typeface="宋体" panose="02010600030101010101" pitchFamily="2" charset="-122"/>
            </a:endParaRPr>
          </a:p>
        </p:txBody>
      </p:sp>
      <p:sp>
        <p:nvSpPr>
          <p:cNvPr id="40962" name="AutoShape 15"/>
          <p:cNvSpPr/>
          <p:nvPr>
            <p:custDataLst>
              <p:tags r:id="rId17"/>
            </p:custDataLst>
          </p:nvPr>
        </p:nvSpPr>
        <p:spPr>
          <a:xfrm>
            <a:off x="179388" y="195263"/>
            <a:ext cx="2406650" cy="608012"/>
          </a:xfrm>
          <a:prstGeom prst="roundRect">
            <a:avLst>
              <a:gd name="adj" fmla="val 16667"/>
            </a:avLst>
          </a:prstGeom>
          <a:solidFill>
            <a:srgbClr val="FFCC99"/>
          </a:solidFill>
          <a:ln w="9525" cap="flat" cmpd="sng">
            <a:solidFill>
              <a:srgbClr val="FFCC99"/>
            </a:solidFill>
            <a:prstDash val="solid"/>
            <a:headEnd type="none" w="med" len="med"/>
            <a:tailEnd type="none" w="med" len="med"/>
          </a:ln>
        </p:spPr>
        <p:txBody>
          <a:bodyPr wrap="none" anchor="ctr" anchorCtr="0"/>
          <a:lstStyle>
            <a:lvl1pPr marL="1714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1pPr>
            <a:lvl2pPr marL="514350" indent="-171450" algn="l" defTabSz="685800" rtl="0" eaLnBrk="0" fontAlgn="base" hangingPunct="0">
              <a:lnSpc>
                <a:spcPct val="130000"/>
              </a:lnSpc>
              <a:spcBef>
                <a:spcPct val="0"/>
              </a:spcBef>
              <a:spcAft>
                <a:spcPts val="750"/>
              </a:spcAft>
              <a:buClrTx/>
              <a:buSzTx/>
              <a:buFont typeface="Arial" panose="020B0604020202020204" pitchFamily="34" charset="0"/>
              <a:buChar char="•"/>
              <a:tabLst>
                <a:tab pos="1206500" algn="l"/>
              </a:tabLst>
              <a:defRPr kumimoji="0" sz="1200" u="none" kern="1200" baseline="0">
                <a:solidFill>
                  <a:srgbClr val="595959"/>
                </a:solidFill>
                <a:effectLst/>
                <a:latin typeface="Arial" panose="020B0604020202020204" pitchFamily="34" charset="0"/>
                <a:ea typeface="微软雅黑" panose="020B0503020204020204" charset="-122"/>
                <a:cs typeface="+mn-cs"/>
              </a:defRPr>
            </a:lvl2pPr>
            <a:lvl3pPr marL="8572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3pPr>
            <a:lvl4pPr marL="12001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4pPr>
            <a:lvl5pPr marL="1543050" indent="-171450" algn="l" defTabSz="685800" rtl="0" eaLnBrk="0" fontAlgn="base" hangingPunct="0">
              <a:lnSpc>
                <a:spcPct val="130000"/>
              </a:lnSpc>
              <a:spcBef>
                <a:spcPct val="0"/>
              </a:spcBef>
              <a:spcAft>
                <a:spcPts val="750"/>
              </a:spcAft>
              <a:buClrTx/>
              <a:buSzTx/>
              <a:buFont typeface="Arial" panose="020B0604020202020204" pitchFamily="34" charset="0"/>
              <a:buChar char="•"/>
              <a:defRPr kumimoji="0" sz="1200" u="none" kern="1200" baseline="0">
                <a:solidFill>
                  <a:srgbClr val="595959"/>
                </a:solidFill>
                <a:effectLst/>
                <a:latin typeface="Arial" panose="020B0604020202020204" pitchFamily="34" charset="0"/>
                <a:ea typeface="微软雅黑" panose="020B0503020204020204" charset="-122"/>
                <a:cs typeface="+mn-cs"/>
              </a:defRPr>
            </a:lvl5pPr>
          </a:lstStyle>
          <a:p>
            <a:pPr marL="0" lvl="0" indent="0" algn="ctr" eaLnBrk="1" hangingPunct="1">
              <a:lnSpc>
                <a:spcPct val="100000"/>
              </a:lnSpc>
              <a:spcAft>
                <a:spcPct val="0"/>
              </a:spcAft>
              <a:buFontTx/>
              <a:buNone/>
            </a:pPr>
            <a:r>
              <a:rPr lang="zh-CN" altLang="en-US" sz="3600" b="1">
                <a:solidFill>
                  <a:srgbClr val="FF0066"/>
                </a:solidFill>
                <a:ea typeface="隶书" panose="02010509060101010101" pitchFamily="49" charset="-122"/>
              </a:rPr>
              <a:t>体系构建</a:t>
            </a:r>
            <a:endParaRPr lang="zh-CN" altLang="en-US" sz="3600" b="1">
              <a:solidFill>
                <a:srgbClr val="FF0066"/>
              </a:solidFill>
              <a:ea typeface="隶书" panose="02010509060101010101" pitchFamily="49" charset="-122"/>
            </a:endParaRPr>
          </a:p>
        </p:txBody>
      </p:sp>
      <p:sp>
        <p:nvSpPr>
          <p:cNvPr id="19" name="Rectangle 11"/>
          <p:cNvSpPr>
            <a:spLocks noChangeArrowheads="1"/>
          </p:cNvSpPr>
          <p:nvPr>
            <p:custDataLst>
              <p:tags r:id="rId18"/>
            </p:custDataLst>
          </p:nvPr>
        </p:nvSpPr>
        <p:spPr bwMode="auto">
          <a:xfrm>
            <a:off x="4735921" y="167393"/>
            <a:ext cx="5053257" cy="521771"/>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defRPr/>
            </a:pPr>
            <a:r>
              <a:rPr lang="en-US" altLang="zh-CN" sz="2790" b="1" dirty="0">
                <a:solidFill>
                  <a:srgbClr val="000000"/>
                </a:solidFill>
                <a:latin typeface="黑体" panose="02010609060101010101" charset="-122"/>
                <a:ea typeface="黑体" panose="02010609060101010101" charset="-122"/>
              </a:rPr>
              <a:t>1.</a:t>
            </a:r>
            <a:r>
              <a:rPr lang="zh-CN" altLang="en-US" sz="2790" b="1" dirty="0">
                <a:solidFill>
                  <a:srgbClr val="000000"/>
                </a:solidFill>
                <a:latin typeface="黑体" panose="02010609060101010101" charset="-122"/>
                <a:ea typeface="黑体" panose="02010609060101010101" charset="-122"/>
              </a:rPr>
              <a:t>过渡时期</a:t>
            </a:r>
            <a:r>
              <a:rPr lang="zh-CN" altLang="en-US" sz="2790" b="1" dirty="0" smtClean="0">
                <a:solidFill>
                  <a:srgbClr val="000000"/>
                </a:solidFill>
                <a:latin typeface="黑体" panose="02010609060101010101" charset="-122"/>
                <a:ea typeface="黑体" panose="02010609060101010101" charset="-122"/>
              </a:rPr>
              <a:t>的</a:t>
            </a:r>
            <a:r>
              <a:rPr lang="zh-CN" altLang="en-US" sz="2790" b="1" dirty="0" smtClean="0">
                <a:solidFill>
                  <a:srgbClr val="FF0000"/>
                </a:solidFill>
                <a:latin typeface="黑体" panose="02010609060101010101" charset="-122"/>
                <a:ea typeface="黑体" panose="02010609060101010101" charset="-122"/>
              </a:rPr>
              <a:t>时间段</a:t>
            </a:r>
            <a:endParaRPr lang="zh-CN" altLang="en-US" sz="2790" b="1" dirty="0">
              <a:solidFill>
                <a:srgbClr val="FF0000"/>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additive="base">
                                        <p:cTn id="7" dur="500" fill="hold"/>
                                        <p:tgtEl>
                                          <p:spTgt spid="40962"/>
                                        </p:tgtEl>
                                        <p:attrNameLst>
                                          <p:attrName>ppt_x</p:attrName>
                                        </p:attrNameLst>
                                      </p:cBhvr>
                                      <p:tavLst>
                                        <p:tav tm="0">
                                          <p:val>
                                            <p:strVal val="#ppt_x"/>
                                          </p:val>
                                        </p:tav>
                                        <p:tav tm="100000">
                                          <p:val>
                                            <p:strVal val="#ppt_x"/>
                                          </p:val>
                                        </p:tav>
                                      </p:tavLst>
                                    </p:anim>
                                    <p:anim calcmode="lin" valueType="num">
                                      <p:cBhvr additive="base">
                                        <p:cTn id="8" dur="500" fill="hold"/>
                                        <p:tgtEl>
                                          <p:spTgt spid="4096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ppt_x"/>
                                          </p:val>
                                        </p:tav>
                                        <p:tav tm="100000">
                                          <p:val>
                                            <p:strVal val="#ppt_x"/>
                                          </p:val>
                                        </p:tav>
                                      </p:tavLst>
                                    </p:anim>
                                    <p:anim calcmode="lin" valueType="num">
                                      <p:cBhvr additive="base">
                                        <p:cTn id="60" dur="500" fill="hold"/>
                                        <p:tgtEl>
                                          <p:spTgt spid="1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500" fill="hold"/>
                                        <p:tgtEl>
                                          <p:spTgt spid="16"/>
                                        </p:tgtEl>
                                        <p:attrNameLst>
                                          <p:attrName>ppt_x</p:attrName>
                                        </p:attrNameLst>
                                      </p:cBhvr>
                                      <p:tavLst>
                                        <p:tav tm="0">
                                          <p:val>
                                            <p:strVal val="#ppt_x"/>
                                          </p:val>
                                        </p:tav>
                                        <p:tav tm="100000">
                                          <p:val>
                                            <p:strVal val="#ppt_x"/>
                                          </p:val>
                                        </p:tav>
                                      </p:tavLst>
                                    </p:anim>
                                    <p:anim calcmode="lin" valueType="num">
                                      <p:cBhvr additive="base">
                                        <p:cTn id="72" dur="500" fill="hold"/>
                                        <p:tgtEl>
                                          <p:spTgt spid="16"/>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additive="base">
                                        <p:cTn id="75" dur="500" fill="hold"/>
                                        <p:tgtEl>
                                          <p:spTgt spid="17"/>
                                        </p:tgtEl>
                                        <p:attrNameLst>
                                          <p:attrName>ppt_x</p:attrName>
                                        </p:attrNameLst>
                                      </p:cBhvr>
                                      <p:tavLst>
                                        <p:tav tm="0">
                                          <p:val>
                                            <p:strVal val="#ppt_x"/>
                                          </p:val>
                                        </p:tav>
                                        <p:tav tm="100000">
                                          <p:val>
                                            <p:strVal val="#ppt_x"/>
                                          </p:val>
                                        </p:tav>
                                      </p:tavLst>
                                    </p:anim>
                                    <p:anim calcmode="lin" valueType="num">
                                      <p:cBhvr additive="base">
                                        <p:cTn id="76" dur="500" fill="hold"/>
                                        <p:tgtEl>
                                          <p:spTgt spid="17"/>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8"/>
                                        </p:tgtEl>
                                        <p:attrNameLst>
                                          <p:attrName>style.visibility</p:attrName>
                                        </p:attrNameLst>
                                      </p:cBhvr>
                                      <p:to>
                                        <p:strVal val="visible"/>
                                      </p:to>
                                    </p:set>
                                    <p:anim calcmode="lin" valueType="num">
                                      <p:cBhvr additive="base">
                                        <p:cTn id="79" dur="500" fill="hold"/>
                                        <p:tgtEl>
                                          <p:spTgt spid="8"/>
                                        </p:tgtEl>
                                        <p:attrNameLst>
                                          <p:attrName>ppt_x</p:attrName>
                                        </p:attrNameLst>
                                      </p:cBhvr>
                                      <p:tavLst>
                                        <p:tav tm="0">
                                          <p:val>
                                            <p:strVal val="#ppt_x"/>
                                          </p:val>
                                        </p:tav>
                                        <p:tav tm="100000">
                                          <p:val>
                                            <p:strVal val="#ppt_x"/>
                                          </p:val>
                                        </p:tav>
                                      </p:tavLst>
                                    </p:anim>
                                    <p:anim calcmode="lin" valueType="num">
                                      <p:cBhvr additive="base">
                                        <p:cTn id="80" dur="500" fill="hold"/>
                                        <p:tgtEl>
                                          <p:spTgt spid="8"/>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19"/>
                                        </p:tgtEl>
                                        <p:attrNameLst>
                                          <p:attrName>style.visibility</p:attrName>
                                        </p:attrNameLst>
                                      </p:cBhvr>
                                      <p:to>
                                        <p:strVal val="visible"/>
                                      </p:to>
                                    </p:set>
                                    <p:anim calcmode="lin" valueType="num">
                                      <p:cBhvr additive="base">
                                        <p:cTn id="83" dur="500" fill="hold"/>
                                        <p:tgtEl>
                                          <p:spTgt spid="19"/>
                                        </p:tgtEl>
                                        <p:attrNameLst>
                                          <p:attrName>ppt_x</p:attrName>
                                        </p:attrNameLst>
                                      </p:cBhvr>
                                      <p:tavLst>
                                        <p:tav tm="0">
                                          <p:val>
                                            <p:strVal val="#ppt_x"/>
                                          </p:val>
                                        </p:tav>
                                        <p:tav tm="100000">
                                          <p:val>
                                            <p:strVal val="#ppt_x"/>
                                          </p:val>
                                        </p:tav>
                                      </p:tavLst>
                                    </p:anim>
                                    <p:anim calcmode="lin" valueType="num">
                                      <p:cBhvr additive="base">
                                        <p:cTn id="8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3" grpId="0" bldLvl="0" animBg="1"/>
      <p:bldP spid="3" grpId="1" animBg="1"/>
      <p:bldP spid="4" grpId="0" bldLvl="0" animBg="1"/>
      <p:bldP spid="4" grpId="1" animBg="1"/>
      <p:bldP spid="5" grpId="0" bldLvl="0" animBg="1"/>
      <p:bldP spid="5" grpId="1" animBg="1"/>
      <p:bldP spid="6" grpId="0" bldLvl="0" animBg="1"/>
      <p:bldP spid="6" grpId="1" animBg="1"/>
      <p:bldP spid="7" grpId="0" bldLvl="0" animBg="1"/>
      <p:bldP spid="7" grpId="1" animBg="1"/>
      <p:bldP spid="8" grpId="0" bldLvl="0" animBg="1"/>
      <p:bldP spid="8" grpId="1" animBg="1"/>
      <p:bldP spid="9" grpId="0" bldLvl="0" animBg="1"/>
      <p:bldP spid="9" grpId="1" animBg="1"/>
      <p:bldP spid="10" grpId="0" bldLvl="0" animBg="1"/>
      <p:bldP spid="10" grpId="1" animBg="1"/>
      <p:bldP spid="11" grpId="0" bldLvl="0" animBg="1"/>
      <p:bldP spid="11" grpId="1" animBg="1"/>
      <p:bldP spid="12" grpId="0" bldLvl="0" animBg="1"/>
      <p:bldP spid="12" grpId="1" animBg="1"/>
      <p:bldP spid="13" grpId="0" bldLvl="0" animBg="1"/>
      <p:bldP spid="13" grpId="1" animBg="1"/>
      <p:bldP spid="14" grpId="0" bldLvl="0" animBg="1"/>
      <p:bldP spid="14" grpId="1" animBg="1"/>
      <p:bldP spid="15" grpId="0" bldLvl="0" animBg="1"/>
      <p:bldP spid="15" grpId="1" animBg="1"/>
      <p:bldP spid="16" grpId="0" bldLvl="0" animBg="1"/>
      <p:bldP spid="16" grpId="1" animBg="1"/>
      <p:bldP spid="17" grpId="0" bldLvl="0" animBg="1"/>
      <p:bldP spid="17" grpId="1" animBg="1"/>
      <p:bldP spid="40962" grpId="0" bldLvl="0" animBg="1"/>
      <p:bldP spid="40962" grpId="1" animBg="1"/>
      <p:bldP spid="19" grpId="0" bldLvl="0" animBg="1"/>
      <p:bldP spid="19"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52070" y="882015"/>
            <a:ext cx="11765915" cy="3062605"/>
          </a:xfrm>
          <a:prstGeom prst="rect">
            <a:avLst/>
          </a:prstGeom>
        </p:spPr>
        <p:txBody>
          <a:bodyPr wrap="square">
            <a:spAutoFit/>
          </a:bodyPr>
          <a:p>
            <a:pPr marL="0" algn="l" defTabSz="914400">
              <a:lnSpc>
                <a:spcPct val="115000"/>
              </a:lnSpc>
              <a:buClrTx/>
              <a:buSzTx/>
              <a:buNone/>
            </a:pPr>
            <a:r>
              <a:rPr sz="2400" dirty="0">
                <a:latin typeface="宋体" panose="02010600030101010101" pitchFamily="2" charset="-122"/>
                <a:ea typeface="宋体" panose="02010600030101010101" pitchFamily="2" charset="-122"/>
                <a:cs typeface="宋体" panose="02010600030101010101" pitchFamily="2" charset="-122"/>
              </a:rPr>
              <a:t>1．</a:t>
            </a:r>
            <a:r>
              <a:rPr lang="zh-CN" altLang="en-US" sz="2400" b="1" dirty="0">
                <a:solidFill>
                  <a:srgbClr val="FF0000"/>
                </a:solidFill>
                <a:latin typeface="方正柳公权楷书 简" panose="02000500000000000000" charset="-122"/>
                <a:ea typeface="方正柳公权楷书 简" panose="02000500000000000000" charset="-122"/>
                <a:cs typeface="方正柳公权楷书 简" panose="02000500000000000000" charset="-122"/>
              </a:rPr>
              <a:t>(</a:t>
            </a:r>
            <a:r>
              <a:rPr lang="zh-CN" altLang="en-US" sz="2400" b="1" dirty="0">
                <a:solidFill>
                  <a:srgbClr val="FF0000"/>
                </a:solidFill>
                <a:latin typeface="方正柳公权楷书 简" panose="02000500000000000000" charset="-122"/>
                <a:ea typeface="方正柳公权楷书 简" panose="02000500000000000000" charset="-122"/>
                <a:cs typeface="方正柳公权楷书 简" panose="02000500000000000000" charset="-122"/>
                <a:sym typeface="+mn-ea"/>
              </a:rPr>
              <a:t>2024年安徽卷</a:t>
            </a:r>
            <a:r>
              <a:rPr lang="en-US" altLang="zh-CN" sz="2400" b="1" dirty="0">
                <a:solidFill>
                  <a:srgbClr val="FF0000"/>
                </a:solidFill>
                <a:latin typeface="方正柳公权楷书 简" panose="02000500000000000000" charset="-122"/>
                <a:ea typeface="方正柳公权楷书 简" panose="02000500000000000000" charset="-122"/>
                <a:cs typeface="方正柳公权楷书 简" panose="02000500000000000000" charset="-122"/>
                <a:sym typeface="+mn-ea"/>
              </a:rPr>
              <a:t>1)</a:t>
            </a:r>
            <a:r>
              <a:rPr sz="2400" dirty="0">
                <a:latin typeface="宋体" panose="02010600030101010101" pitchFamily="2" charset="-122"/>
                <a:ea typeface="宋体" panose="02010600030101010101" pitchFamily="2" charset="-122"/>
                <a:cs typeface="宋体" panose="02010600030101010101" pitchFamily="2" charset="-122"/>
              </a:rPr>
              <a:t>为了实现中华民族伟大复兴，中国共产党团结带领中国人民，浴血奋战、百折不挠，推翻帝国主义、封建主义、官僚资本主义三座大山，完成了新民主主义革命，建立了中华人民共和国。中华人民共和国的成立</a:t>
            </a:r>
            <a:endParaRPr sz="2400" dirty="0">
              <a:latin typeface="宋体" panose="02010600030101010101" pitchFamily="2" charset="-122"/>
              <a:ea typeface="宋体" panose="02010600030101010101" pitchFamily="2" charset="-122"/>
              <a:cs typeface="宋体" panose="02010600030101010101" pitchFamily="2" charset="-122"/>
            </a:endParaRPr>
          </a:p>
          <a:p>
            <a:pPr algn="l" defTabSz="914400">
              <a:lnSpc>
                <a:spcPct val="115000"/>
              </a:lnSpc>
              <a:buClrTx/>
              <a:buSzTx/>
              <a:buNone/>
            </a:pPr>
            <a:r>
              <a:rPr sz="2400" dirty="0">
                <a:latin typeface="宋体" panose="02010600030101010101" pitchFamily="2" charset="-122"/>
                <a:ea typeface="宋体" panose="02010600030101010101" pitchFamily="2" charset="-122"/>
                <a:cs typeface="宋体" panose="02010600030101010101" pitchFamily="2" charset="-122"/>
              </a:rPr>
              <a:t>A．开创了人类社会历史发展的新纪元</a:t>
            </a:r>
            <a:endParaRPr sz="2400" dirty="0">
              <a:latin typeface="宋体" panose="02010600030101010101" pitchFamily="2" charset="-122"/>
              <a:ea typeface="宋体" panose="02010600030101010101" pitchFamily="2" charset="-122"/>
              <a:cs typeface="宋体" panose="02010600030101010101" pitchFamily="2" charset="-122"/>
            </a:endParaRPr>
          </a:p>
          <a:p>
            <a:pPr algn="l" defTabSz="914400">
              <a:lnSpc>
                <a:spcPct val="115000"/>
              </a:lnSpc>
              <a:buClrTx/>
              <a:buSzTx/>
              <a:buNone/>
            </a:pPr>
            <a:r>
              <a:rPr sz="2400" dirty="0">
                <a:latin typeface="宋体" panose="02010600030101010101" pitchFamily="2" charset="-122"/>
                <a:ea typeface="宋体" panose="02010600030101010101" pitchFamily="2" charset="-122"/>
                <a:cs typeface="宋体" panose="02010600030101010101" pitchFamily="2" charset="-122"/>
              </a:rPr>
              <a:t>B．实现了社会主义从理论到实践的飞跃</a:t>
            </a:r>
            <a:endParaRPr sz="2400" dirty="0">
              <a:latin typeface="宋体" panose="02010600030101010101" pitchFamily="2" charset="-122"/>
              <a:ea typeface="宋体" panose="02010600030101010101" pitchFamily="2" charset="-122"/>
              <a:cs typeface="宋体" panose="02010600030101010101" pitchFamily="2" charset="-122"/>
            </a:endParaRPr>
          </a:p>
          <a:p>
            <a:pPr algn="l" defTabSz="914400">
              <a:lnSpc>
                <a:spcPct val="115000"/>
              </a:lnSpc>
              <a:buClrTx/>
              <a:buSzTx/>
              <a:buNone/>
            </a:pPr>
            <a:r>
              <a:rPr sz="2400" dirty="0">
                <a:latin typeface="宋体" panose="02010600030101010101" pitchFamily="2" charset="-122"/>
                <a:ea typeface="宋体" panose="02010600030101010101" pitchFamily="2" charset="-122"/>
                <a:cs typeface="宋体" panose="02010600030101010101" pitchFamily="2" charset="-122"/>
              </a:rPr>
              <a:t>C．标志着社会主义革命取得决定性胜利</a:t>
            </a:r>
            <a:endParaRPr sz="2400" dirty="0">
              <a:latin typeface="宋体" panose="02010600030101010101" pitchFamily="2" charset="-122"/>
              <a:ea typeface="宋体" panose="02010600030101010101" pitchFamily="2" charset="-122"/>
              <a:cs typeface="宋体" panose="02010600030101010101" pitchFamily="2" charset="-122"/>
            </a:endParaRPr>
          </a:p>
          <a:p>
            <a:pPr algn="l" defTabSz="914400">
              <a:lnSpc>
                <a:spcPct val="115000"/>
              </a:lnSpc>
              <a:buClrTx/>
              <a:buSzTx/>
              <a:buNone/>
            </a:pPr>
            <a:r>
              <a:rPr sz="2400" dirty="0">
                <a:latin typeface="宋体" panose="02010600030101010101" pitchFamily="2" charset="-122"/>
                <a:ea typeface="宋体" panose="02010600030101010101" pitchFamily="2" charset="-122"/>
                <a:cs typeface="宋体" panose="02010600030101010101" pitchFamily="2" charset="-122"/>
              </a:rPr>
              <a:t>D．实现了中国向人民民主制度的伟大跨越</a:t>
            </a:r>
            <a:endParaRPr sz="2400" dirty="0">
              <a:latin typeface="宋体" panose="02010600030101010101" pitchFamily="2" charset="-122"/>
              <a:ea typeface="宋体" panose="02010600030101010101" pitchFamily="2" charset="-122"/>
              <a:cs typeface="宋体" panose="02010600030101010101" pitchFamily="2" charset="-122"/>
            </a:endParaRPr>
          </a:p>
        </p:txBody>
      </p:sp>
      <p:sp>
        <p:nvSpPr>
          <p:cNvPr id="5" name="文本框 4"/>
          <p:cNvSpPr txBox="1"/>
          <p:nvPr/>
        </p:nvSpPr>
        <p:spPr>
          <a:xfrm>
            <a:off x="309880" y="5816600"/>
            <a:ext cx="11174095" cy="460375"/>
          </a:xfrm>
          <a:prstGeom prst="rect">
            <a:avLst/>
          </a:prstGeom>
          <a:ln w="28575" cmpd="sng">
            <a:solidFill>
              <a:schemeClr val="accent1">
                <a:shade val="50000"/>
              </a:schemeClr>
            </a:solidFill>
            <a:prstDash val="solid"/>
          </a:ln>
        </p:spPr>
        <p:txBody>
          <a:bodyPr wrap="square">
            <a:spAutoFit/>
          </a:bodyPr>
          <a:p>
            <a:pPr indent="0" algn="l" defTabSz="266700" fontAlgn="ctr">
              <a:lnSpc>
                <a:spcPct val="100000"/>
              </a:lnSpc>
              <a:spcAft>
                <a:spcPct val="0"/>
              </a:spcAft>
            </a:pPr>
            <a:r>
              <a:rPr lang="zh-CN" altLang="en-US" sz="2400" b="1" noProof="0" dirty="0">
                <a:ln>
                  <a:noFill/>
                </a:ln>
                <a:solidFill>
                  <a:srgbClr val="FF0000"/>
                </a:solidFill>
                <a:effectLst/>
                <a:uLnTx/>
                <a:uFillTx/>
                <a:latin typeface="Arial" panose="020B0604020202020204"/>
                <a:ea typeface="微软雅黑" panose="020B0503020204020204" charset="-122"/>
              </a:rPr>
              <a:t>1949年，中华人民共和国的成立，实现了中国向人民民主制度的伟大跨越，D正确。</a:t>
            </a:r>
            <a:endParaRPr lang="zh-CN" altLang="en-US" sz="2400" b="1" noProof="0" dirty="0">
              <a:ln>
                <a:noFill/>
              </a:ln>
              <a:solidFill>
                <a:srgbClr val="FF0000"/>
              </a:solidFill>
              <a:effectLst/>
              <a:uLnTx/>
              <a:uFillTx/>
              <a:latin typeface="Arial" panose="020B0604020202020204"/>
              <a:ea typeface="微软雅黑" panose="020B0503020204020204" charset="-122"/>
            </a:endParaRPr>
          </a:p>
        </p:txBody>
      </p:sp>
      <p:sp>
        <p:nvSpPr>
          <p:cNvPr id="6" name="文本框 5"/>
          <p:cNvSpPr txBox="1"/>
          <p:nvPr/>
        </p:nvSpPr>
        <p:spPr>
          <a:xfrm>
            <a:off x="5924550" y="2115820"/>
            <a:ext cx="5444490" cy="1198880"/>
          </a:xfrm>
          <a:prstGeom prst="rect">
            <a:avLst/>
          </a:prstGeom>
          <a:noFill/>
          <a:ln w="28575" cmpd="sng">
            <a:solidFill>
              <a:schemeClr val="accent1">
                <a:shade val="50000"/>
              </a:schemeClr>
            </a:solidFill>
            <a:prstDash val="solid"/>
          </a:ln>
        </p:spPr>
        <p:txBody>
          <a:bodyPr wrap="square" rtlCol="0">
            <a:spAutoFit/>
          </a:bodyPr>
          <a:p>
            <a:r>
              <a:rPr lang="zh-CN" altLang="en-US" sz="2400" b="1" noProof="0" dirty="0">
                <a:ln>
                  <a:noFill/>
                </a:ln>
                <a:solidFill>
                  <a:srgbClr val="FF0000"/>
                </a:solidFill>
                <a:effectLst/>
                <a:uLnTx/>
                <a:uFillTx/>
                <a:latin typeface="Arial" panose="020B0604020202020204"/>
                <a:ea typeface="微软雅黑" panose="020B0503020204020204" charset="-122"/>
                <a:sym typeface="+mn-ea"/>
              </a:rPr>
              <a:t>俄国十月革命的胜利，建立了世界上第一个社会主义国家，开创了人类历史的新纪元，A不选。</a:t>
            </a:r>
            <a:endParaRPr lang="zh-CN" altLang="en-US" sz="2400" b="1" noProof="0" dirty="0">
              <a:ln>
                <a:noFill/>
              </a:ln>
              <a:solidFill>
                <a:srgbClr val="FF0000"/>
              </a:solidFill>
              <a:effectLst/>
              <a:uLnTx/>
              <a:uFillTx/>
              <a:latin typeface="Arial" panose="020B0604020202020204"/>
              <a:ea typeface="微软雅黑" panose="020B0503020204020204" charset="-122"/>
              <a:sym typeface="+mn-ea"/>
            </a:endParaRPr>
          </a:p>
        </p:txBody>
      </p:sp>
      <p:sp>
        <p:nvSpPr>
          <p:cNvPr id="7" name="文本框 6"/>
          <p:cNvSpPr txBox="1"/>
          <p:nvPr/>
        </p:nvSpPr>
        <p:spPr>
          <a:xfrm>
            <a:off x="309880" y="4078605"/>
            <a:ext cx="9740900" cy="460375"/>
          </a:xfrm>
          <a:prstGeom prst="rect">
            <a:avLst/>
          </a:prstGeom>
          <a:noFill/>
          <a:ln w="28575" cmpd="sng">
            <a:solidFill>
              <a:schemeClr val="accent1">
                <a:shade val="50000"/>
              </a:schemeClr>
            </a:solidFill>
            <a:prstDash val="solid"/>
          </a:ln>
        </p:spPr>
        <p:txBody>
          <a:bodyPr wrap="square" rtlCol="0">
            <a:spAutoFit/>
          </a:bodyPr>
          <a:p>
            <a:pPr indent="0" algn="l" defTabSz="266700" fontAlgn="ctr">
              <a:lnSpc>
                <a:spcPct val="100000"/>
              </a:lnSpc>
              <a:spcAft>
                <a:spcPct val="0"/>
              </a:spcAft>
            </a:pPr>
            <a:r>
              <a:rPr lang="zh-CN" altLang="en-US" sz="2400" b="1" noProof="0" dirty="0">
                <a:ln>
                  <a:noFill/>
                </a:ln>
                <a:solidFill>
                  <a:srgbClr val="FF0000"/>
                </a:solidFill>
                <a:effectLst/>
                <a:uLnTx/>
                <a:uFillTx/>
                <a:latin typeface="Arial" panose="020B0604020202020204"/>
                <a:ea typeface="微软雅黑" panose="020B0503020204020204" charset="-122"/>
                <a:sym typeface="+mn-ea"/>
              </a:rPr>
              <a:t>俄国十月革命的胜利，实现了社会主义从理论到实践的飞跃，B不选。</a:t>
            </a:r>
            <a:endParaRPr lang="zh-CN" altLang="en-US" sz="2400" b="1" noProof="0" dirty="0">
              <a:ln>
                <a:noFill/>
              </a:ln>
              <a:solidFill>
                <a:srgbClr val="FF0000"/>
              </a:solidFill>
              <a:effectLst/>
              <a:uLnTx/>
              <a:uFillTx/>
              <a:latin typeface="Arial" panose="020B0604020202020204"/>
              <a:ea typeface="微软雅黑" panose="020B0503020204020204" charset="-122"/>
            </a:endParaRPr>
          </a:p>
        </p:txBody>
      </p:sp>
      <p:sp>
        <p:nvSpPr>
          <p:cNvPr id="8" name="文本框 7"/>
          <p:cNvSpPr txBox="1"/>
          <p:nvPr/>
        </p:nvSpPr>
        <p:spPr>
          <a:xfrm>
            <a:off x="309880" y="4673600"/>
            <a:ext cx="11308715" cy="829945"/>
          </a:xfrm>
          <a:prstGeom prst="rect">
            <a:avLst/>
          </a:prstGeom>
          <a:noFill/>
          <a:ln w="28575" cmpd="sng">
            <a:solidFill>
              <a:schemeClr val="accent1">
                <a:shade val="50000"/>
              </a:schemeClr>
            </a:solidFill>
            <a:prstDash val="solid"/>
          </a:ln>
        </p:spPr>
        <p:txBody>
          <a:bodyPr wrap="square" rtlCol="0">
            <a:spAutoFit/>
          </a:bodyPr>
          <a:p>
            <a:r>
              <a:rPr lang="zh-CN" altLang="en-US" sz="2400" b="1" noProof="0" dirty="0">
                <a:ln>
                  <a:noFill/>
                </a:ln>
                <a:solidFill>
                  <a:srgbClr val="FF0000"/>
                </a:solidFill>
                <a:effectLst/>
                <a:uLnTx/>
                <a:uFillTx/>
                <a:latin typeface="Arial" panose="020B0604020202020204"/>
                <a:ea typeface="微软雅黑" panose="020B0503020204020204" charset="-122"/>
                <a:sym typeface="+mn-ea"/>
              </a:rPr>
              <a:t>1956年三大改造的胜利完成，在中国建立了社会主义制度，标志着社会主义革命取得决定性胜利，C不选。</a:t>
            </a:r>
            <a:endParaRPr lang="zh-CN" altLang="en-US" sz="2400" b="1" noProof="0" dirty="0">
              <a:ln>
                <a:noFill/>
              </a:ln>
              <a:solidFill>
                <a:srgbClr val="FF0000"/>
              </a:solidFill>
              <a:effectLst/>
              <a:uLnTx/>
              <a:uFillTx/>
              <a:latin typeface="Arial" panose="020B0604020202020204"/>
              <a:ea typeface="微软雅黑" panose="020B0503020204020204" charset="-122"/>
            </a:endParaRPr>
          </a:p>
        </p:txBody>
      </p:sp>
      <p:sp>
        <p:nvSpPr>
          <p:cNvPr id="9" name="文本框 8"/>
          <p:cNvSpPr txBox="1"/>
          <p:nvPr/>
        </p:nvSpPr>
        <p:spPr>
          <a:xfrm>
            <a:off x="10689590" y="2873375"/>
            <a:ext cx="755650" cy="1229995"/>
          </a:xfrm>
          <a:prstGeom prst="rect">
            <a:avLst/>
          </a:prstGeom>
          <a:noFill/>
        </p:spPr>
        <p:txBody>
          <a:bodyPr wrap="square" rtlCol="0">
            <a:noAutofit/>
          </a:bodyPr>
          <a:p>
            <a:r>
              <a:rPr lang="en-US" altLang="zh-CN" sz="8000" b="1" dirty="0">
                <a:solidFill>
                  <a:srgbClr val="FF0000"/>
                </a:solidFill>
              </a:rPr>
              <a:t>D</a:t>
            </a:r>
            <a:endParaRPr lang="en-US" altLang="zh-CN" sz="8000" b="1" dirty="0">
              <a:solidFill>
                <a:srgbClr val="FF0000"/>
              </a:solidFill>
            </a:endParaRPr>
          </a:p>
        </p:txBody>
      </p:sp>
      <p:sp>
        <p:nvSpPr>
          <p:cNvPr id="61447" name="TextBox 9"/>
          <p:cNvSpPr/>
          <p:nvPr>
            <p:custDataLst>
              <p:tags r:id="rId1"/>
            </p:custDataLst>
          </p:nvPr>
        </p:nvSpPr>
        <p:spPr>
          <a:xfrm>
            <a:off x="384810" y="60960"/>
            <a:ext cx="4944745" cy="687070"/>
          </a:xfrm>
          <a:prstGeom prst="rect">
            <a:avLst/>
          </a:prstGeom>
          <a:noFill/>
          <a:ln w="9525">
            <a:noFill/>
          </a:ln>
        </p:spPr>
        <p:txBody>
          <a:bodyPr lIns="72000" tIns="240000" rIns="72000" bIns="240000" anchor="t" anchorCtr="0"/>
          <a:p>
            <a:pPr>
              <a:lnSpc>
                <a:spcPct val="80000"/>
              </a:lnSpc>
            </a:pPr>
            <a:r>
              <a:rPr lang="zh-CN" altLang="en-US" sz="3200" b="1">
                <a:solidFill>
                  <a:srgbClr val="FF0000"/>
                </a:solidFill>
                <a:latin typeface="微软雅黑" panose="020B0503020204020204" charset="-122"/>
                <a:ea typeface="微软雅黑" panose="020B0503020204020204" charset="-122"/>
              </a:rPr>
              <a:t>学以致用</a:t>
            </a:r>
            <a:endParaRPr lang="zh-CN" altLang="en-US" sz="3200" b="1">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7" grpId="0" bldLvl="0" animBg="1"/>
      <p:bldP spid="7" grpId="1" animBg="1"/>
      <p:bldP spid="8" grpId="0" bldLvl="0" animBg="1"/>
      <p:bldP spid="8" grpId="1" animBg="1"/>
      <p:bldP spid="5" grpId="0" bldLvl="0" animBg="1"/>
      <p:bldP spid="5" grpId="1" animBg="1"/>
      <p:bldP spid="9" grpId="0"/>
      <p:bldP spid="9"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619171" y="2331106"/>
            <a:ext cx="695325" cy="1569660"/>
          </a:xfrm>
          <a:prstGeom prst="rect">
            <a:avLst/>
          </a:prstGeom>
          <a:noFill/>
          <a:ln w="9525">
            <a:noFill/>
          </a:ln>
        </p:spPr>
        <p:txBody>
          <a:bodyPr wrap="square" anchor="t">
            <a:spAutoFit/>
          </a:bodyPr>
          <a:lstStyle/>
          <a:p>
            <a:pPr>
              <a:buClrTx/>
              <a:buSzTx/>
              <a:buFontTx/>
            </a:pPr>
            <a:r>
              <a:rPr lang="en-US" altLang="zh-CN" sz="9600" b="1" dirty="0" smtClean="0">
                <a:solidFill>
                  <a:srgbClr val="FF0000"/>
                </a:solidFill>
                <a:effectLst>
                  <a:outerShdw blurRad="38100" dist="25400" dir="5400000" algn="ctr" rotWithShape="0">
                    <a:srgbClr val="6E747A">
                      <a:alpha val="43000"/>
                    </a:srgbClr>
                  </a:outerShdw>
                </a:effectLst>
                <a:latin typeface="+mj-ea"/>
                <a:ea typeface="+mj-ea"/>
                <a:sym typeface="宋体" panose="02010600030101010101" pitchFamily="2" charset="-122"/>
              </a:rPr>
              <a:t>B</a:t>
            </a:r>
            <a:endParaRPr lang="en-US" altLang="zh-CN" sz="9600" b="1" dirty="0">
              <a:solidFill>
                <a:srgbClr val="FF0000"/>
              </a:solidFill>
              <a:effectLst>
                <a:outerShdw blurRad="38100" dist="25400" dir="5400000" algn="ctr" rotWithShape="0">
                  <a:srgbClr val="6E747A">
                    <a:alpha val="43000"/>
                  </a:srgbClr>
                </a:outerShdw>
              </a:effectLst>
              <a:latin typeface="+mj-ea"/>
              <a:ea typeface="+mj-ea"/>
              <a:sym typeface="宋体" panose="02010600030101010101" pitchFamily="2" charset="-122"/>
            </a:endParaRPr>
          </a:p>
        </p:txBody>
      </p:sp>
      <p:sp>
        <p:nvSpPr>
          <p:cNvPr id="9" name="文本框 8"/>
          <p:cNvSpPr txBox="1"/>
          <p:nvPr/>
        </p:nvSpPr>
        <p:spPr>
          <a:xfrm>
            <a:off x="7655073" y="3576662"/>
            <a:ext cx="4070082" cy="1015663"/>
          </a:xfrm>
          <a:prstGeom prst="rect">
            <a:avLst/>
          </a:prstGeom>
          <a:solidFill>
            <a:schemeClr val="bg2"/>
          </a:solidFill>
          <a:ln w="28575" cmpd="sng">
            <a:solidFill>
              <a:schemeClr val="accent1">
                <a:shade val="50000"/>
              </a:schemeClr>
            </a:solidFill>
            <a:prstDash val="solid"/>
          </a:ln>
        </p:spPr>
        <p:txBody>
          <a:bodyPr wrap="square" rtlCol="0">
            <a:spAutoFit/>
          </a:bodyPr>
          <a:lstStyle/>
          <a:p>
            <a:pPr fontAlgn="ctr"/>
            <a:r>
              <a:rPr lang="zh-CN" altLang="zh-CN" sz="2000" dirty="0">
                <a:solidFill>
                  <a:srgbClr val="FF0000"/>
                </a:solidFill>
              </a:rPr>
              <a:t>当时还未确立中国特色社会主义道路，更谈不上系统总结中国特色社会主义建设经验，</a:t>
            </a:r>
            <a:r>
              <a:rPr lang="en-US" altLang="zh-CN" sz="2000" dirty="0">
                <a:solidFill>
                  <a:srgbClr val="FF0000"/>
                </a:solidFill>
              </a:rPr>
              <a:t>②</a:t>
            </a:r>
            <a:r>
              <a:rPr lang="zh-CN" altLang="zh-CN" sz="2000" dirty="0">
                <a:solidFill>
                  <a:srgbClr val="FF0000"/>
                </a:solidFill>
              </a:rPr>
              <a:t>排除</a:t>
            </a:r>
            <a:endParaRPr lang="zh-CN" altLang="zh-CN" sz="2000" dirty="0">
              <a:solidFill>
                <a:srgbClr val="FF0000"/>
              </a:solidFill>
            </a:endParaRPr>
          </a:p>
        </p:txBody>
      </p:sp>
      <p:sp>
        <p:nvSpPr>
          <p:cNvPr id="11" name="文本框 10"/>
          <p:cNvSpPr txBox="1"/>
          <p:nvPr/>
        </p:nvSpPr>
        <p:spPr>
          <a:xfrm>
            <a:off x="7049654" y="4778866"/>
            <a:ext cx="3968319" cy="1323439"/>
          </a:xfrm>
          <a:prstGeom prst="rect">
            <a:avLst/>
          </a:prstGeom>
          <a:solidFill>
            <a:schemeClr val="bg2"/>
          </a:solidFill>
          <a:ln w="28575" cmpd="sng">
            <a:solidFill>
              <a:schemeClr val="accent1">
                <a:shade val="50000"/>
              </a:schemeClr>
            </a:solidFill>
            <a:prstDash val="solid"/>
          </a:ln>
        </p:spPr>
        <p:txBody>
          <a:bodyPr wrap="square" rtlCol="0">
            <a:spAutoFit/>
          </a:bodyPr>
          <a:lstStyle/>
          <a:p>
            <a:pPr fontAlgn="ctr"/>
            <a:r>
              <a:rPr lang="zh-CN" altLang="zh-CN" sz="2000" dirty="0">
                <a:solidFill>
                  <a:srgbClr val="FF0000"/>
                </a:solidFill>
              </a:rPr>
              <a:t>中国共产党探索符合中国国情的社会主义建设经验，</a:t>
            </a:r>
            <a:r>
              <a:rPr lang="zh-CN" altLang="zh-CN" sz="2000" dirty="0" smtClean="0">
                <a:solidFill>
                  <a:srgbClr val="FF0000"/>
                </a:solidFill>
              </a:rPr>
              <a:t>能够提供</a:t>
            </a:r>
            <a:r>
              <a:rPr lang="zh-CN" altLang="zh-CN" sz="2000" dirty="0">
                <a:solidFill>
                  <a:srgbClr val="FF0000"/>
                </a:solidFill>
              </a:rPr>
              <a:t>理论准备和宝贵经验，但不是物质基础，</a:t>
            </a:r>
            <a:r>
              <a:rPr lang="en-US" altLang="zh-CN" sz="2000" dirty="0">
                <a:solidFill>
                  <a:srgbClr val="FF0000"/>
                </a:solidFill>
              </a:rPr>
              <a:t>④</a:t>
            </a:r>
            <a:r>
              <a:rPr lang="zh-CN" altLang="zh-CN" sz="2000" dirty="0">
                <a:solidFill>
                  <a:srgbClr val="FF0000"/>
                </a:solidFill>
              </a:rPr>
              <a:t>错误</a:t>
            </a:r>
            <a:endParaRPr lang="zh-CN" altLang="zh-CN" sz="2000" dirty="0">
              <a:solidFill>
                <a:srgbClr val="FF0000"/>
              </a:solidFill>
            </a:endParaRPr>
          </a:p>
        </p:txBody>
      </p:sp>
      <p:sp>
        <p:nvSpPr>
          <p:cNvPr id="3" name="矩形 2"/>
          <p:cNvSpPr/>
          <p:nvPr/>
        </p:nvSpPr>
        <p:spPr>
          <a:xfrm>
            <a:off x="450709" y="879824"/>
            <a:ext cx="11088547" cy="5077460"/>
          </a:xfrm>
          <a:prstGeom prst="rect">
            <a:avLst/>
          </a:prstGeom>
        </p:spPr>
        <p:txBody>
          <a:bodyPr wrap="square">
            <a:spAutoFit/>
          </a:bodyPr>
          <a:lstStyle/>
          <a:p>
            <a:pPr fontAlgn="ctr">
              <a:lnSpc>
                <a:spcPct val="150000"/>
              </a:lnSpc>
            </a:pPr>
            <a:r>
              <a:rPr lang="en-US" altLang="zh-CN" sz="2400" b="1" kern="100" dirty="0" smtClean="0">
                <a:latin typeface="Times New Roman" panose="02020603050405020304" charset="0"/>
                <a:ea typeface="宋体" panose="02010600030101010101" pitchFamily="2" charset="-122"/>
              </a:rPr>
              <a:t>2</a:t>
            </a:r>
            <a:r>
              <a:rPr lang="zh-CN" altLang="zh-CN" sz="2400" b="1" kern="100" dirty="0" smtClean="0">
                <a:latin typeface="Times New Roman" panose="02020603050405020304" charset="0"/>
                <a:ea typeface="宋体" panose="02010600030101010101" pitchFamily="2" charset="-122"/>
              </a:rPr>
              <a:t>．</a:t>
            </a:r>
            <a:r>
              <a:rPr lang="en-US" altLang="zh-CN" sz="2400" b="1" kern="100" dirty="0">
                <a:latin typeface="Times New Roman" panose="02020603050405020304" charset="0"/>
                <a:ea typeface="宋体" panose="02010600030101010101" pitchFamily="2" charset="-122"/>
              </a:rPr>
              <a:t>1956</a:t>
            </a:r>
            <a:r>
              <a:rPr lang="zh-CN" altLang="zh-CN" sz="2400" b="1" kern="100" dirty="0">
                <a:latin typeface="Times New Roman" panose="02020603050405020304" charset="0"/>
                <a:ea typeface="宋体" panose="02010600030101010101" pitchFamily="2" charset="-122"/>
              </a:rPr>
              <a:t>年</a:t>
            </a:r>
            <a:r>
              <a:rPr lang="en-US" altLang="zh-CN" sz="2400" b="1" kern="100" dirty="0">
                <a:latin typeface="Times New Roman" panose="02020603050405020304" charset="0"/>
                <a:ea typeface="宋体" panose="02010600030101010101" pitchFamily="2" charset="-122"/>
              </a:rPr>
              <a:t>4</a:t>
            </a:r>
            <a:r>
              <a:rPr lang="zh-CN" altLang="zh-CN" sz="2400" b="1" kern="100" dirty="0">
                <a:latin typeface="Times New Roman" panose="02020603050405020304" charset="0"/>
                <a:ea typeface="宋体" panose="02010600030101010101" pitchFamily="2" charset="-122"/>
              </a:rPr>
              <a:t>月，毛泽东在《论十大关系》的讲话中提出，要以苏联的教训为借鉴，总结我国的经验，研究我国建设发展的问题。明确了建设社会主义必须根据本国情况走自己的道路，确定了把国内外一切积极因素调动起来，为社会主义事业服务的基本方针。这体现了</a:t>
            </a:r>
            <a:r>
              <a:rPr lang="zh-CN" altLang="zh-CN" sz="2400" b="1" kern="100" dirty="0" smtClean="0">
                <a:latin typeface="Times New Roman" panose="02020603050405020304" charset="0"/>
                <a:ea typeface="宋体" panose="02010600030101010101" pitchFamily="2" charset="-122"/>
              </a:rPr>
              <a:t>中国共产党</a:t>
            </a:r>
            <a:endParaRPr lang="zh-CN" altLang="zh-CN" sz="2400" b="1" kern="100" dirty="0">
              <a:latin typeface="Times New Roman" panose="02020603050405020304" charset="0"/>
              <a:ea typeface="宋体" panose="02010600030101010101" pitchFamily="2" charset="-122"/>
            </a:endParaRPr>
          </a:p>
          <a:p>
            <a:pPr fontAlgn="ctr">
              <a:lnSpc>
                <a:spcPct val="150000"/>
              </a:lnSpc>
            </a:pPr>
            <a:r>
              <a:rPr lang="en-US" altLang="zh-CN" sz="2400" b="1" kern="100" dirty="0">
                <a:latin typeface="Times New Roman" panose="02020603050405020304" charset="0"/>
                <a:ea typeface="宋体" panose="02010600030101010101" pitchFamily="2" charset="-122"/>
              </a:rPr>
              <a:t>①</a:t>
            </a:r>
            <a:r>
              <a:rPr lang="zh-CN" altLang="zh-CN" sz="2400" b="1" kern="100" dirty="0">
                <a:latin typeface="Times New Roman" panose="02020603050405020304" charset="0"/>
                <a:ea typeface="宋体" panose="02010600030101010101" pitchFamily="2" charset="-122"/>
              </a:rPr>
              <a:t>在社会主义革命和建设进程中直面历史课题</a:t>
            </a:r>
            <a:endParaRPr lang="zh-CN" altLang="zh-CN" sz="2400" b="1" kern="100" dirty="0">
              <a:latin typeface="Times New Roman" panose="02020603050405020304" charset="0"/>
              <a:ea typeface="宋体" panose="02010600030101010101" pitchFamily="2" charset="-122"/>
            </a:endParaRPr>
          </a:p>
          <a:p>
            <a:pPr fontAlgn="ctr">
              <a:lnSpc>
                <a:spcPct val="150000"/>
              </a:lnSpc>
            </a:pPr>
            <a:r>
              <a:rPr lang="en-US" altLang="zh-CN" sz="2400" b="1" kern="100" dirty="0">
                <a:latin typeface="Times New Roman" panose="02020603050405020304" charset="0"/>
                <a:ea typeface="宋体" panose="02010600030101010101" pitchFamily="2" charset="-122"/>
              </a:rPr>
              <a:t>②</a:t>
            </a:r>
            <a:r>
              <a:rPr lang="zh-CN" altLang="zh-CN" sz="2400" b="1" kern="100" dirty="0">
                <a:latin typeface="Times New Roman" panose="02020603050405020304" charset="0"/>
                <a:ea typeface="宋体" panose="02010600030101010101" pitchFamily="2" charset="-122"/>
              </a:rPr>
              <a:t>重视中国特色社会主义建设经验的系统总结</a:t>
            </a:r>
            <a:endParaRPr lang="zh-CN" altLang="zh-CN" sz="2400" b="1" kern="100" dirty="0">
              <a:latin typeface="Times New Roman" panose="02020603050405020304" charset="0"/>
              <a:ea typeface="宋体" panose="02010600030101010101" pitchFamily="2" charset="-122"/>
            </a:endParaRPr>
          </a:p>
          <a:p>
            <a:pPr fontAlgn="ctr">
              <a:lnSpc>
                <a:spcPct val="150000"/>
              </a:lnSpc>
            </a:pPr>
            <a:r>
              <a:rPr lang="en-US" altLang="zh-CN" sz="2400" b="1" kern="100" dirty="0">
                <a:latin typeface="Times New Roman" panose="02020603050405020304" charset="0"/>
                <a:ea typeface="宋体" panose="02010600030101010101" pitchFamily="2" charset="-122"/>
              </a:rPr>
              <a:t>③</a:t>
            </a:r>
            <a:r>
              <a:rPr lang="zh-CN" altLang="zh-CN" sz="2400" b="1" kern="100" dirty="0">
                <a:latin typeface="Times New Roman" panose="02020603050405020304" charset="0"/>
                <a:ea typeface="宋体" panose="02010600030101010101" pitchFamily="2" charset="-122"/>
              </a:rPr>
              <a:t>努力探索符合中国国情的社会主义建设道路</a:t>
            </a:r>
            <a:endParaRPr lang="zh-CN" altLang="zh-CN" sz="2400" b="1" kern="100" dirty="0">
              <a:latin typeface="Times New Roman" panose="02020603050405020304" charset="0"/>
              <a:ea typeface="宋体" panose="02010600030101010101" pitchFamily="2" charset="-122"/>
            </a:endParaRPr>
          </a:p>
          <a:p>
            <a:pPr fontAlgn="ctr">
              <a:lnSpc>
                <a:spcPct val="150000"/>
              </a:lnSpc>
            </a:pPr>
            <a:r>
              <a:rPr lang="en-US" altLang="zh-CN" sz="2400" b="1" kern="100" dirty="0">
                <a:latin typeface="Times New Roman" panose="02020603050405020304" charset="0"/>
                <a:ea typeface="宋体" panose="02010600030101010101" pitchFamily="2" charset="-122"/>
              </a:rPr>
              <a:t>④</a:t>
            </a:r>
            <a:r>
              <a:rPr lang="zh-CN" altLang="zh-CN" sz="2400" b="1" kern="100" dirty="0">
                <a:latin typeface="Times New Roman" panose="02020603050405020304" charset="0"/>
                <a:ea typeface="宋体" panose="02010600030101010101" pitchFamily="2" charset="-122"/>
              </a:rPr>
              <a:t>为开创中国特色社会主义不断积累物质基础</a:t>
            </a:r>
            <a:endParaRPr lang="zh-CN" altLang="zh-CN" sz="2400" b="1" kern="100" dirty="0">
              <a:latin typeface="Times New Roman" panose="02020603050405020304" charset="0"/>
              <a:ea typeface="宋体" panose="02010600030101010101" pitchFamily="2" charset="-122"/>
            </a:endParaRPr>
          </a:p>
          <a:p>
            <a:pPr marL="190500" fontAlgn="ctr">
              <a:lnSpc>
                <a:spcPct val="150000"/>
              </a:lnSpc>
              <a:tabLst>
                <a:tab pos="1319530" algn="l"/>
                <a:tab pos="2639060" algn="l"/>
                <a:tab pos="3958590" algn="l"/>
              </a:tabLst>
            </a:pPr>
            <a:r>
              <a:rPr lang="en-US" altLang="zh-CN" sz="2400" b="1" kern="100" dirty="0">
                <a:latin typeface="Times New Roman" panose="02020603050405020304" charset="0"/>
                <a:ea typeface="宋体" panose="02010600030101010101" pitchFamily="2" charset="-122"/>
              </a:rPr>
              <a:t>A</a:t>
            </a:r>
            <a:r>
              <a:rPr lang="zh-CN" altLang="zh-CN" sz="2400" b="1" kern="100" dirty="0">
                <a:latin typeface="Times New Roman" panose="02020603050405020304" charset="0"/>
                <a:ea typeface="宋体" panose="02010600030101010101" pitchFamily="2" charset="-122"/>
              </a:rPr>
              <a:t>．</a:t>
            </a:r>
            <a:r>
              <a:rPr lang="en-US" altLang="zh-CN" sz="2400" b="1" kern="100" dirty="0" smtClean="0">
                <a:latin typeface="Times New Roman" panose="02020603050405020304" charset="0"/>
                <a:ea typeface="宋体" panose="02010600030101010101" pitchFamily="2" charset="-122"/>
              </a:rPr>
              <a:t>①②    B</a:t>
            </a:r>
            <a:r>
              <a:rPr lang="zh-CN" altLang="zh-CN" sz="2400" b="1" kern="100" dirty="0">
                <a:latin typeface="Times New Roman" panose="02020603050405020304" charset="0"/>
                <a:ea typeface="宋体" panose="02010600030101010101" pitchFamily="2" charset="-122"/>
              </a:rPr>
              <a:t>．</a:t>
            </a:r>
            <a:r>
              <a:rPr lang="en-US" altLang="zh-CN" sz="2400" b="1" kern="100" dirty="0" smtClean="0">
                <a:latin typeface="Times New Roman" panose="02020603050405020304" charset="0"/>
                <a:ea typeface="宋体" panose="02010600030101010101" pitchFamily="2" charset="-122"/>
              </a:rPr>
              <a:t>①③   C</a:t>
            </a:r>
            <a:r>
              <a:rPr lang="zh-CN" altLang="zh-CN" sz="2400" b="1" kern="100" dirty="0">
                <a:latin typeface="Times New Roman" panose="02020603050405020304" charset="0"/>
                <a:ea typeface="宋体" panose="02010600030101010101" pitchFamily="2" charset="-122"/>
              </a:rPr>
              <a:t>．</a:t>
            </a:r>
            <a:r>
              <a:rPr lang="en-US" altLang="zh-CN" sz="2400" b="1" kern="100" dirty="0">
                <a:latin typeface="Times New Roman" panose="02020603050405020304" charset="0"/>
                <a:ea typeface="宋体" panose="02010600030101010101" pitchFamily="2" charset="-122"/>
              </a:rPr>
              <a:t>②④	D</a:t>
            </a:r>
            <a:r>
              <a:rPr lang="zh-CN" altLang="zh-CN" sz="2400" b="1" kern="100" dirty="0">
                <a:latin typeface="Times New Roman" panose="02020603050405020304" charset="0"/>
                <a:ea typeface="宋体" panose="02010600030101010101" pitchFamily="2" charset="-122"/>
              </a:rPr>
              <a:t>．</a:t>
            </a:r>
            <a:r>
              <a:rPr lang="en-US" altLang="zh-CN" sz="2400" b="1" kern="100" dirty="0">
                <a:latin typeface="Times New Roman" panose="02020603050405020304" charset="0"/>
                <a:ea typeface="宋体" panose="02010600030101010101" pitchFamily="2" charset="-122"/>
              </a:rPr>
              <a:t>③④</a:t>
            </a:r>
            <a:endParaRPr lang="zh-CN" altLang="zh-CN" sz="2400" b="1" kern="100" dirty="0">
              <a:effectLst/>
              <a:latin typeface="Times New Roman" panose="02020603050405020304" charset="0"/>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bldLvl="0" animBg="1"/>
      <p:bldP spid="11"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组合 47"/>
          <p:cNvGrpSpPr/>
          <p:nvPr>
            <p:custDataLst>
              <p:tags r:id="rId1"/>
            </p:custDataLst>
          </p:nvPr>
        </p:nvGrpSpPr>
        <p:grpSpPr>
          <a:xfrm>
            <a:off x="81664" y="127135"/>
            <a:ext cx="12028672" cy="6745605"/>
            <a:chOff x="0" y="-10866"/>
            <a:chExt cx="12192000" cy="6868866"/>
          </a:xfrm>
        </p:grpSpPr>
        <p:pic>
          <p:nvPicPr>
            <p:cNvPr id="16" name="图片 15"/>
            <p:cNvPicPr>
              <a:picLocks noChangeAspect="1"/>
            </p:cNvPicPr>
            <p:nvPr>
              <p:custDataLst>
                <p:tags r:id="rId2"/>
              </p:custDataLst>
            </p:nvPr>
          </p:nvPicPr>
          <p:blipFill>
            <a:blip r:embed="rId3">
              <a:duotone>
                <a:schemeClr val="accent5">
                  <a:shade val="45000"/>
                  <a:satMod val="135000"/>
                </a:schemeClr>
                <a:prstClr val="white"/>
              </a:duotone>
            </a:blip>
            <a:srcRect t="17586"/>
            <a:stretch>
              <a:fillRect/>
            </a:stretch>
          </p:blipFill>
          <p:spPr>
            <a:xfrm>
              <a:off x="0" y="-10866"/>
              <a:ext cx="12192000" cy="4649215"/>
            </a:xfrm>
            <a:prstGeom prst="rect">
              <a:avLst/>
            </a:prstGeom>
          </p:spPr>
        </p:pic>
        <p:pic>
          <p:nvPicPr>
            <p:cNvPr id="43" name="图片 42"/>
            <p:cNvPicPr>
              <a:picLocks noChangeAspect="1"/>
            </p:cNvPicPr>
            <p:nvPr>
              <p:custDataLst>
                <p:tags r:id="rId4"/>
              </p:custDataLst>
            </p:nvPr>
          </p:nvPicPr>
          <p:blipFill>
            <a:blip r:embed="rId5">
              <a:duotone>
                <a:schemeClr val="accent5">
                  <a:shade val="45000"/>
                  <a:satMod val="135000"/>
                </a:schemeClr>
                <a:prstClr val="white"/>
              </a:duotone>
            </a:blip>
            <a:stretch>
              <a:fillRect/>
            </a:stretch>
          </p:blipFill>
          <p:spPr>
            <a:xfrm>
              <a:off x="0" y="3233851"/>
              <a:ext cx="12192000" cy="3624149"/>
            </a:xfrm>
            <a:prstGeom prst="rect">
              <a:avLst/>
            </a:prstGeom>
          </p:spPr>
        </p:pic>
      </p:grpSp>
      <p:sp>
        <p:nvSpPr>
          <p:cNvPr id="9" name="文本框 8"/>
          <p:cNvSpPr txBox="1"/>
          <p:nvPr>
            <p:custDataLst>
              <p:tags r:id="rId6"/>
            </p:custDataLst>
          </p:nvPr>
        </p:nvSpPr>
        <p:spPr>
          <a:xfrm>
            <a:off x="153507" y="127135"/>
            <a:ext cx="10931053" cy="523220"/>
          </a:xfrm>
          <a:prstGeom prst="rect">
            <a:avLst/>
          </a:prstGeom>
          <a:noFill/>
        </p:spPr>
        <p:txBody>
          <a:bodyPr wrap="square" rtlCol="0">
            <a:spAutoFit/>
          </a:bodyPr>
          <a:lstStyle/>
          <a:p>
            <a:r>
              <a:rPr lang="en-US" altLang="zh-CN" sz="2800" b="1">
                <a:solidFill>
                  <a:srgbClr val="C00000"/>
                </a:solidFill>
                <a:latin typeface="微软雅黑" panose="020B0503020204020204" charset="-122"/>
                <a:ea typeface="微软雅黑" panose="020B0503020204020204" charset="-122"/>
                <a:cs typeface="微软雅黑" panose="020B0503020204020204" charset="-122"/>
              </a:rPr>
              <a:t>2024-2025</a:t>
            </a:r>
            <a:r>
              <a:rPr lang="zh-CN" altLang="en-US" sz="2800" b="1">
                <a:solidFill>
                  <a:srgbClr val="C00000"/>
                </a:solidFill>
                <a:latin typeface="微软雅黑" panose="020B0503020204020204" charset="-122"/>
                <a:ea typeface="微软雅黑" panose="020B0503020204020204" charset="-122"/>
                <a:cs typeface="微软雅黑" panose="020B0503020204020204" charset="-122"/>
              </a:rPr>
              <a:t>必修</a:t>
            </a:r>
            <a:r>
              <a:rPr lang="en-US" altLang="zh-CN" sz="2800" b="1">
                <a:solidFill>
                  <a:srgbClr val="C00000"/>
                </a:solidFill>
                <a:latin typeface="微软雅黑" panose="020B0503020204020204" charset="-122"/>
                <a:ea typeface="微软雅黑" panose="020B0503020204020204" charset="-122"/>
                <a:cs typeface="微软雅黑" panose="020B0503020204020204" charset="-122"/>
              </a:rPr>
              <a:t>1</a:t>
            </a:r>
            <a:r>
              <a:rPr lang="zh-CN" altLang="en-US" sz="2800" b="1">
                <a:solidFill>
                  <a:srgbClr val="C00000"/>
                </a:solidFill>
                <a:latin typeface="微软雅黑" panose="020B0503020204020204" charset="-122"/>
                <a:ea typeface="微软雅黑" panose="020B0503020204020204" charset="-122"/>
                <a:cs typeface="微软雅黑" panose="020B0503020204020204" charset="-122"/>
              </a:rPr>
              <a:t>《中国特色社会主义》大单元</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议题式教学课件</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custDataLst>
              <p:tags r:id="rId7"/>
            </p:custDataLst>
          </p:nvPr>
        </p:nvSpPr>
        <p:spPr>
          <a:xfrm>
            <a:off x="344169" y="1439489"/>
            <a:ext cx="11288395" cy="645160"/>
          </a:xfrm>
          <a:prstGeom prst="rect">
            <a:avLst/>
          </a:prstGeom>
          <a:noFill/>
        </p:spPr>
        <p:txBody>
          <a:bodyPr wrap="square" rtlCol="0">
            <a:spAutoFit/>
          </a:bodyPr>
          <a:lstStyle/>
          <a:p>
            <a:pPr algn="ctr"/>
            <a:r>
              <a:rPr lang="zh-CN" altLang="en-US" sz="3600" b="1">
                <a:solidFill>
                  <a:schemeClr val="tx1"/>
                </a:solidFill>
                <a:latin typeface="微软雅黑" panose="020B0503020204020204" charset="-122"/>
                <a:ea typeface="微软雅黑" panose="020B0503020204020204" charset="-122"/>
                <a:cs typeface="微软雅黑" panose="020B0503020204020204" charset="-122"/>
              </a:rPr>
              <a:t>第二课</a:t>
            </a:r>
            <a:r>
              <a:rPr lang="en-US" altLang="zh-CN" sz="3600" b="1">
                <a:solidFill>
                  <a:schemeClr val="tx1"/>
                </a:solidFill>
                <a:latin typeface="微软雅黑" panose="020B0503020204020204" charset="-122"/>
                <a:ea typeface="微软雅黑" panose="020B0503020204020204" charset="-122"/>
                <a:cs typeface="微软雅黑" panose="020B0503020204020204" charset="-122"/>
              </a:rPr>
              <a:t>  </a:t>
            </a:r>
            <a:r>
              <a:rPr lang="zh-CN" altLang="en-US" sz="3600" b="1">
                <a:solidFill>
                  <a:schemeClr val="tx1"/>
                </a:solidFill>
                <a:latin typeface="微软雅黑" panose="020B0503020204020204" charset="-122"/>
                <a:ea typeface="微软雅黑" panose="020B0503020204020204" charset="-122"/>
                <a:cs typeface="微软雅黑" panose="020B0503020204020204" charset="-122"/>
              </a:rPr>
              <a:t>只有社会主义才能救中国</a:t>
            </a:r>
            <a:endParaRPr lang="zh-CN" altLang="en-US" sz="3600"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custDataLst>
              <p:tags r:id="rId8"/>
            </p:custDataLst>
          </p:nvPr>
        </p:nvSpPr>
        <p:spPr>
          <a:xfrm>
            <a:off x="2513965" y="4020185"/>
            <a:ext cx="5325110" cy="368300"/>
          </a:xfrm>
          <a:prstGeom prst="rect">
            <a:avLst/>
          </a:prstGeom>
          <a:noFill/>
        </p:spPr>
        <p:txBody>
          <a:bodyPr wrap="square" rtlCol="0">
            <a:spAutoFit/>
          </a:bodyPr>
          <a:lstStyle/>
          <a:p>
            <a:endParaRPr lang="zh-CN" altLang="en-US"/>
          </a:p>
        </p:txBody>
      </p:sp>
      <p:sp>
        <p:nvSpPr>
          <p:cNvPr id="3" name="文本框 2"/>
          <p:cNvSpPr txBox="1"/>
          <p:nvPr>
            <p:custDataLst>
              <p:tags r:id="rId9"/>
            </p:custDataLst>
          </p:nvPr>
        </p:nvSpPr>
        <p:spPr>
          <a:xfrm>
            <a:off x="1314982" y="2529399"/>
            <a:ext cx="8983980" cy="645160"/>
          </a:xfrm>
          <a:prstGeom prst="rect">
            <a:avLst/>
          </a:prstGeom>
          <a:noFill/>
        </p:spPr>
        <p:txBody>
          <a:bodyPr wrap="square" rtlCol="0">
            <a:spAutoFit/>
          </a:bodyPr>
          <a:lstStyle/>
          <a:p>
            <a:pPr algn="ctr"/>
            <a:r>
              <a:rPr lang="zh-CN" altLang="en-US" sz="3600" b="1">
                <a:solidFill>
                  <a:srgbClr val="C00000"/>
                </a:solidFill>
                <a:latin typeface="微软雅黑" panose="020B0503020204020204" charset="-122"/>
                <a:ea typeface="微软雅黑" panose="020B0503020204020204" charset="-122"/>
                <a:cs typeface="微软雅黑" panose="020B0503020204020204" charset="-122"/>
              </a:rPr>
              <a:t>第二框</a:t>
            </a:r>
            <a:r>
              <a:rPr lang="en-US" altLang="zh-CN" sz="3600" b="1">
                <a:solidFill>
                  <a:srgbClr val="C00000"/>
                </a:solidFill>
                <a:latin typeface="微软雅黑" panose="020B0503020204020204" charset="-122"/>
                <a:ea typeface="微软雅黑" panose="020B0503020204020204" charset="-122"/>
                <a:cs typeface="微软雅黑" panose="020B0503020204020204" charset="-122"/>
              </a:rPr>
              <a:t>  </a:t>
            </a:r>
            <a:r>
              <a:rPr lang="zh-CN" altLang="en-US" sz="3600" b="1">
                <a:solidFill>
                  <a:srgbClr val="C00000"/>
                </a:solidFill>
                <a:latin typeface="微软雅黑" panose="020B0503020204020204" charset="-122"/>
                <a:ea typeface="微软雅黑" panose="020B0503020204020204" charset="-122"/>
                <a:cs typeface="微软雅黑" panose="020B0503020204020204" charset="-122"/>
              </a:rPr>
              <a:t>社会主义在中国确立</a:t>
            </a:r>
            <a:endParaRPr lang="zh-CN" altLang="en-US" sz="3600" b="1">
              <a:solidFill>
                <a:srgbClr val="C00000"/>
              </a:solidFill>
              <a:latin typeface="微软雅黑" panose="020B0503020204020204" charset="-122"/>
              <a:ea typeface="微软雅黑" panose="020B0503020204020204" charset="-122"/>
              <a:cs typeface="微软雅黑" panose="020B0503020204020204" charset="-122"/>
            </a:endParaRPr>
          </a:p>
        </p:txBody>
      </p:sp>
      <p:sp>
        <p:nvSpPr>
          <p:cNvPr id="8" name="矩形 7"/>
          <p:cNvSpPr/>
          <p:nvPr>
            <p:custDataLst>
              <p:tags r:id="rId10"/>
            </p:custDataLst>
          </p:nvPr>
        </p:nvSpPr>
        <p:spPr>
          <a:xfrm>
            <a:off x="808075" y="3749100"/>
            <a:ext cx="2507615" cy="1598930"/>
          </a:xfrm>
          <a:prstGeom prst="rect">
            <a:avLst/>
          </a:prstGeom>
          <a:solidFill>
            <a:srgbClr val="0070C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4800" b="1">
                <a:solidFill>
                  <a:schemeClr val="bg1"/>
                </a:solidFill>
                <a:latin typeface="方正清刻本悦宋简体" panose="02000000000000000000" charset="-122"/>
                <a:ea typeface="方正清刻本悦宋简体" panose="02000000000000000000" charset="-122"/>
              </a:rPr>
              <a:t>总议题：</a:t>
            </a:r>
            <a:endParaRPr lang="zh-CN" altLang="en-US" sz="4800" b="1">
              <a:solidFill>
                <a:schemeClr val="bg1"/>
              </a:solidFill>
              <a:latin typeface="方正清刻本悦宋简体" panose="02000000000000000000" charset="-122"/>
              <a:ea typeface="方正清刻本悦宋简体" panose="02000000000000000000" charset="-122"/>
            </a:endParaRPr>
          </a:p>
        </p:txBody>
      </p:sp>
      <p:sp>
        <p:nvSpPr>
          <p:cNvPr id="10" name="文本框 9"/>
          <p:cNvSpPr txBox="1"/>
          <p:nvPr>
            <p:custDataLst>
              <p:tags r:id="rId11"/>
            </p:custDataLst>
          </p:nvPr>
        </p:nvSpPr>
        <p:spPr>
          <a:xfrm>
            <a:off x="3475661" y="4165206"/>
            <a:ext cx="7846060" cy="707886"/>
          </a:xfrm>
          <a:prstGeom prst="rect">
            <a:avLst/>
          </a:prstGeom>
          <a:noFill/>
        </p:spPr>
        <p:txBody>
          <a:bodyPr wrap="square" rtlCol="0">
            <a:spAutoFit/>
          </a:bodyPr>
          <a:lstStyle/>
          <a:p>
            <a:r>
              <a:rPr lang="zh-CN" altLang="en-US" sz="4000" b="1">
                <a:latin typeface="汉仪尚巍手书简" panose="00020600040101010101" charset="-122"/>
                <a:ea typeface="汉仪尚巍手书简" panose="00020600040101010101" charset="-122"/>
              </a:rPr>
              <a:t>为什么说社会主义没有辜负中国？</a:t>
            </a:r>
            <a:endParaRPr lang="zh-CN" altLang="en-US" sz="4000" b="1">
              <a:latin typeface="汉仪尚巍手书简" panose="00020600040101010101" charset="-122"/>
              <a:ea typeface="汉仪尚巍手书简" panose="00020600040101010101" charset="-122"/>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0670311" y="4880661"/>
            <a:ext cx="695325" cy="1569660"/>
          </a:xfrm>
          <a:prstGeom prst="rect">
            <a:avLst/>
          </a:prstGeom>
          <a:noFill/>
          <a:ln w="9525">
            <a:noFill/>
          </a:ln>
        </p:spPr>
        <p:txBody>
          <a:bodyPr wrap="square" anchor="t">
            <a:spAutoFit/>
          </a:bodyPr>
          <a:lstStyle/>
          <a:p>
            <a:pPr>
              <a:buClrTx/>
              <a:buSzTx/>
              <a:buFontTx/>
            </a:pPr>
            <a:r>
              <a:rPr lang="en-US" altLang="zh-CN" sz="9600" b="1" dirty="0" smtClean="0">
                <a:solidFill>
                  <a:srgbClr val="FF0000"/>
                </a:solidFill>
                <a:effectLst>
                  <a:outerShdw blurRad="38100" dist="25400" dir="5400000" algn="ctr" rotWithShape="0">
                    <a:srgbClr val="6E747A">
                      <a:alpha val="43000"/>
                    </a:srgbClr>
                  </a:outerShdw>
                </a:effectLst>
                <a:latin typeface="+mj-ea"/>
                <a:ea typeface="+mj-ea"/>
                <a:sym typeface="宋体" panose="02010600030101010101" pitchFamily="2" charset="-122"/>
              </a:rPr>
              <a:t>C</a:t>
            </a:r>
            <a:endParaRPr lang="en-US" altLang="zh-CN" sz="9600" b="1" dirty="0">
              <a:solidFill>
                <a:srgbClr val="FF0000"/>
              </a:solidFill>
              <a:effectLst>
                <a:outerShdw blurRad="38100" dist="25400" dir="5400000" algn="ctr" rotWithShape="0">
                  <a:srgbClr val="6E747A">
                    <a:alpha val="43000"/>
                  </a:srgbClr>
                </a:outerShdw>
              </a:effectLst>
              <a:latin typeface="+mj-ea"/>
              <a:ea typeface="+mj-ea"/>
              <a:sym typeface="宋体" panose="02010600030101010101" pitchFamily="2" charset="-122"/>
            </a:endParaRPr>
          </a:p>
        </p:txBody>
      </p:sp>
      <p:sp>
        <p:nvSpPr>
          <p:cNvPr id="11" name="文本框 10"/>
          <p:cNvSpPr txBox="1"/>
          <p:nvPr/>
        </p:nvSpPr>
        <p:spPr>
          <a:xfrm>
            <a:off x="3025775" y="5634990"/>
            <a:ext cx="6295390" cy="460375"/>
          </a:xfrm>
          <a:prstGeom prst="rect">
            <a:avLst/>
          </a:prstGeom>
          <a:solidFill>
            <a:schemeClr val="bg2"/>
          </a:solidFill>
          <a:ln w="28575" cmpd="sng">
            <a:solidFill>
              <a:schemeClr val="accent1">
                <a:shade val="50000"/>
              </a:schemeClr>
            </a:solidFill>
            <a:prstDash val="solid"/>
          </a:ln>
        </p:spPr>
        <p:txBody>
          <a:bodyPr wrap="square" rtlCol="0">
            <a:spAutoFit/>
          </a:bodyPr>
          <a:lstStyle/>
          <a:p>
            <a:pPr fontAlgn="ctr"/>
            <a:r>
              <a:rPr lang="en-US" altLang="zh-CN" sz="2400" dirty="0">
                <a:solidFill>
                  <a:srgbClr val="FF0000"/>
                </a:solidFill>
              </a:rPr>
              <a:t>①④</a:t>
            </a:r>
            <a:r>
              <a:rPr lang="zh-CN" altLang="zh-CN" sz="2400" dirty="0">
                <a:solidFill>
                  <a:srgbClr val="FF0000"/>
                </a:solidFill>
              </a:rPr>
              <a:t>：从时间和历史背景上，</a:t>
            </a:r>
            <a:r>
              <a:rPr lang="en-US" altLang="zh-CN" sz="2400" dirty="0">
                <a:solidFill>
                  <a:srgbClr val="FF0000"/>
                </a:solidFill>
              </a:rPr>
              <a:t>①④</a:t>
            </a:r>
            <a:r>
              <a:rPr lang="zh-CN" altLang="zh-CN" sz="2400" dirty="0">
                <a:solidFill>
                  <a:srgbClr val="FF0000"/>
                </a:solidFill>
              </a:rPr>
              <a:t>与题意不符</a:t>
            </a:r>
            <a:endParaRPr lang="zh-CN" altLang="zh-CN" sz="2400" dirty="0">
              <a:solidFill>
                <a:srgbClr val="FF0000"/>
              </a:solidFill>
            </a:endParaRPr>
          </a:p>
        </p:txBody>
      </p:sp>
      <p:sp>
        <p:nvSpPr>
          <p:cNvPr id="3" name="矩形 2"/>
          <p:cNvSpPr/>
          <p:nvPr/>
        </p:nvSpPr>
        <p:spPr>
          <a:xfrm>
            <a:off x="347240" y="903051"/>
            <a:ext cx="11505235" cy="5260975"/>
          </a:xfrm>
          <a:prstGeom prst="rect">
            <a:avLst/>
          </a:prstGeom>
        </p:spPr>
        <p:txBody>
          <a:bodyPr wrap="square">
            <a:spAutoFit/>
          </a:bodyPr>
          <a:lstStyle/>
          <a:p>
            <a:pPr indent="0" fontAlgn="ctr">
              <a:lnSpc>
                <a:spcPct val="120000"/>
              </a:lnSpc>
            </a:pPr>
            <a:r>
              <a:rPr lang="en-US" altLang="zh-CN" sz="2400" b="1" kern="100" dirty="0" smtClean="0">
                <a:latin typeface="Times New Roman" panose="02020603050405020304" charset="0"/>
                <a:ea typeface="宋体" panose="02010600030101010101" pitchFamily="2" charset="-122"/>
              </a:rPr>
              <a:t>3</a:t>
            </a:r>
            <a:r>
              <a:rPr lang="zh-CN" altLang="zh-CN" sz="2400" b="1" kern="100" dirty="0" smtClean="0">
                <a:latin typeface="Times New Roman" panose="02020603050405020304" charset="0"/>
                <a:ea typeface="宋体" panose="02010600030101010101" pitchFamily="2" charset="-122"/>
              </a:rPr>
              <a:t>．</a:t>
            </a:r>
            <a:r>
              <a:rPr lang="zh-CN" altLang="zh-CN" sz="2400" b="1" kern="100" dirty="0">
                <a:latin typeface="Times New Roman" panose="02020603050405020304" charset="0"/>
                <a:ea typeface="宋体" panose="02010600030101010101" pitchFamily="2" charset="-122"/>
              </a:rPr>
              <a:t>二十大闭幕后，习近平总书记赴陕西延安和河南安阳考察时强调，红旗渠精神同延安精神是一脉相承的，是中华民族不可磨灭的历史记忆。某中学组织了</a:t>
            </a:r>
            <a:r>
              <a:rPr lang="en-US" altLang="zh-CN" sz="2400" b="1" kern="100" dirty="0">
                <a:latin typeface="Times New Roman" panose="02020603050405020304" charset="0"/>
                <a:ea typeface="宋体" panose="02010600030101010101" pitchFamily="2" charset="-122"/>
              </a:rPr>
              <a:t>“</a:t>
            </a:r>
            <a:r>
              <a:rPr lang="zh-CN" altLang="zh-CN" sz="2400" b="1" kern="100" dirty="0">
                <a:latin typeface="Times New Roman" panose="02020603050405020304" charset="0"/>
                <a:ea typeface="宋体" panose="02010600030101010101" pitchFamily="2" charset="-122"/>
              </a:rPr>
              <a:t>追随总书记脚步，感受精神力量</a:t>
            </a:r>
            <a:r>
              <a:rPr lang="en-US" altLang="zh-CN" sz="2400" b="1" kern="100" dirty="0">
                <a:latin typeface="Times New Roman" panose="02020603050405020304" charset="0"/>
                <a:ea typeface="宋体" panose="02010600030101010101" pitchFamily="2" charset="-122"/>
              </a:rPr>
              <a:t>”</a:t>
            </a:r>
            <a:r>
              <a:rPr lang="zh-CN" altLang="zh-CN" sz="2400" b="1" kern="100" dirty="0">
                <a:latin typeface="Times New Roman" panose="02020603050405020304" charset="0"/>
                <a:ea typeface="宋体" panose="02010600030101010101" pitchFamily="2" charset="-122"/>
              </a:rPr>
              <a:t>的实践活动，走进陕西延安革命旧址，聆听革命前辈的红色故事；步入河南安阳林州市红旗渠纪念馆，追忆上世纪</a:t>
            </a:r>
            <a:r>
              <a:rPr lang="en-US" altLang="zh-CN" sz="2400" b="1" kern="100" dirty="0">
                <a:latin typeface="Times New Roman" panose="02020603050405020304" charset="0"/>
                <a:ea typeface="宋体" panose="02010600030101010101" pitchFamily="2" charset="-122"/>
              </a:rPr>
              <a:t>60</a:t>
            </a:r>
            <a:r>
              <a:rPr lang="zh-CN" altLang="zh-CN" sz="2400" b="1" kern="100" dirty="0">
                <a:latin typeface="Times New Roman" panose="02020603050405020304" charset="0"/>
                <a:ea typeface="宋体" panose="02010600030101010101" pitchFamily="2" charset="-122"/>
              </a:rPr>
              <a:t>年代当地人民在党和政府支持下，在太行山腰修建</a:t>
            </a:r>
            <a:r>
              <a:rPr lang="en-US" altLang="zh-CN" sz="2400" b="1" kern="100" dirty="0">
                <a:latin typeface="Times New Roman" panose="02020603050405020304" charset="0"/>
                <a:ea typeface="宋体" panose="02010600030101010101" pitchFamily="2" charset="-122"/>
              </a:rPr>
              <a:t>“</a:t>
            </a:r>
            <a:r>
              <a:rPr lang="zh-CN" altLang="zh-CN" sz="2400" b="1" kern="100" dirty="0">
                <a:latin typeface="Times New Roman" panose="02020603050405020304" charset="0"/>
                <a:ea typeface="宋体" panose="02010600030101010101" pitchFamily="2" charset="-122"/>
              </a:rPr>
              <a:t>人工天河</a:t>
            </a:r>
            <a:r>
              <a:rPr lang="en-US" altLang="zh-CN" sz="2400" b="1" kern="100" dirty="0">
                <a:latin typeface="Times New Roman" panose="02020603050405020304" charset="0"/>
                <a:ea typeface="宋体" panose="02010600030101010101" pitchFamily="2" charset="-122"/>
              </a:rPr>
              <a:t>”</a:t>
            </a:r>
            <a:r>
              <a:rPr lang="zh-CN" altLang="zh-CN" sz="2400" b="1" kern="100" dirty="0">
                <a:latin typeface="Times New Roman" panose="02020603050405020304" charset="0"/>
                <a:ea typeface="宋体" panose="02010600030101010101" pitchFamily="2" charset="-122"/>
              </a:rPr>
              <a:t>红旗渠。在本次活动中同学们最有可能了解</a:t>
            </a:r>
            <a:r>
              <a:rPr lang="zh-CN" altLang="zh-CN" sz="2400" b="1" kern="100" dirty="0" smtClean="0">
                <a:latin typeface="Times New Roman" panose="02020603050405020304" charset="0"/>
                <a:ea typeface="宋体" panose="02010600030101010101" pitchFamily="2" charset="-122"/>
              </a:rPr>
              <a:t>到</a:t>
            </a:r>
            <a:endParaRPr lang="zh-CN" altLang="zh-CN" sz="2400" b="1" kern="100" dirty="0">
              <a:latin typeface="Times New Roman" panose="02020603050405020304" charset="0"/>
              <a:ea typeface="宋体" panose="02010600030101010101" pitchFamily="2" charset="-122"/>
            </a:endParaRPr>
          </a:p>
          <a:p>
            <a:pPr indent="0" fontAlgn="ctr">
              <a:lnSpc>
                <a:spcPct val="120000"/>
              </a:lnSpc>
            </a:pPr>
            <a:r>
              <a:rPr lang="en-US" altLang="zh-CN" sz="2400" b="1" kern="100" dirty="0">
                <a:latin typeface="Times New Roman" panose="02020603050405020304" charset="0"/>
                <a:ea typeface="宋体" panose="02010600030101010101" pitchFamily="2" charset="-122"/>
              </a:rPr>
              <a:t>①</a:t>
            </a:r>
            <a:r>
              <a:rPr lang="zh-CN" altLang="zh-CN" sz="2400" b="1" kern="100" dirty="0">
                <a:latin typeface="Times New Roman" panose="02020603050405020304" charset="0"/>
                <a:ea typeface="宋体" panose="02010600030101010101" pitchFamily="2" charset="-122"/>
              </a:rPr>
              <a:t>中国共产党领导人民开创中国特色社会主义道路的首创精神</a:t>
            </a:r>
            <a:endParaRPr lang="zh-CN" altLang="zh-CN" sz="2400" b="1" kern="100" dirty="0">
              <a:latin typeface="Times New Roman" panose="02020603050405020304" charset="0"/>
              <a:ea typeface="宋体" panose="02010600030101010101" pitchFamily="2" charset="-122"/>
            </a:endParaRPr>
          </a:p>
          <a:p>
            <a:pPr indent="0" fontAlgn="ctr">
              <a:lnSpc>
                <a:spcPct val="120000"/>
              </a:lnSpc>
            </a:pPr>
            <a:r>
              <a:rPr lang="en-US" altLang="zh-CN" sz="2400" b="1" kern="100" dirty="0">
                <a:latin typeface="Times New Roman" panose="02020603050405020304" charset="0"/>
                <a:ea typeface="宋体" panose="02010600030101010101" pitchFamily="2" charset="-122"/>
              </a:rPr>
              <a:t>②</a:t>
            </a:r>
            <a:r>
              <a:rPr lang="zh-CN" altLang="zh-CN" sz="2400" b="1" kern="100" dirty="0">
                <a:latin typeface="Times New Roman" panose="02020603050405020304" charset="0"/>
                <a:ea typeface="宋体" panose="02010600030101010101" pitchFamily="2" charset="-122"/>
              </a:rPr>
              <a:t>中国实现从封建专制政治向人民民主的伟大飞跃的战斗过程</a:t>
            </a:r>
            <a:endParaRPr lang="zh-CN" altLang="zh-CN" sz="2400" b="1" kern="100" dirty="0">
              <a:latin typeface="Times New Roman" panose="02020603050405020304" charset="0"/>
              <a:ea typeface="宋体" panose="02010600030101010101" pitchFamily="2" charset="-122"/>
            </a:endParaRPr>
          </a:p>
          <a:p>
            <a:pPr indent="0" fontAlgn="ctr">
              <a:lnSpc>
                <a:spcPct val="120000"/>
              </a:lnSpc>
            </a:pPr>
            <a:r>
              <a:rPr lang="en-US" altLang="zh-CN" sz="2400" b="1" kern="100" dirty="0">
                <a:latin typeface="Times New Roman" panose="02020603050405020304" charset="0"/>
                <a:ea typeface="宋体" panose="02010600030101010101" pitchFamily="2" charset="-122"/>
              </a:rPr>
              <a:t>③</a:t>
            </a:r>
            <a:r>
              <a:rPr lang="zh-CN" altLang="zh-CN" sz="2400" b="1" kern="100" dirty="0">
                <a:latin typeface="Times New Roman" panose="02020603050405020304" charset="0"/>
                <a:ea typeface="宋体" panose="02010600030101010101" pitchFamily="2" charset="-122"/>
              </a:rPr>
              <a:t>社会主义制度确立后党和人民开展社会主义建设的艰辛历程</a:t>
            </a:r>
            <a:endParaRPr lang="zh-CN" altLang="zh-CN" sz="2400" b="1" kern="100" dirty="0">
              <a:latin typeface="Times New Roman" panose="02020603050405020304" charset="0"/>
              <a:ea typeface="宋体" panose="02010600030101010101" pitchFamily="2" charset="-122"/>
            </a:endParaRPr>
          </a:p>
          <a:p>
            <a:pPr indent="0" fontAlgn="ctr">
              <a:lnSpc>
                <a:spcPct val="120000"/>
              </a:lnSpc>
            </a:pPr>
            <a:r>
              <a:rPr lang="en-US" altLang="zh-CN" sz="2400" b="1" kern="100" dirty="0">
                <a:latin typeface="Times New Roman" panose="02020603050405020304" charset="0"/>
                <a:ea typeface="宋体" panose="02010600030101010101" pitchFamily="2" charset="-122"/>
              </a:rPr>
              <a:t>④</a:t>
            </a:r>
            <a:r>
              <a:rPr lang="zh-CN" altLang="zh-CN" sz="2400" b="1" kern="100" dirty="0">
                <a:latin typeface="Times New Roman" panose="02020603050405020304" charset="0"/>
                <a:ea typeface="宋体" panose="02010600030101010101" pitchFamily="2" charset="-122"/>
              </a:rPr>
              <a:t>中国特色社会主义进入新时代的奋进之路</a:t>
            </a:r>
            <a:endParaRPr lang="zh-CN" altLang="zh-CN" sz="2400" b="1" kern="100" dirty="0">
              <a:latin typeface="Times New Roman" panose="02020603050405020304" charset="0"/>
              <a:ea typeface="宋体" panose="02010600030101010101" pitchFamily="2" charset="-122"/>
            </a:endParaRPr>
          </a:p>
          <a:p>
            <a:pPr marL="190500" indent="0" fontAlgn="ctr">
              <a:lnSpc>
                <a:spcPct val="120000"/>
              </a:lnSpc>
              <a:tabLst>
                <a:tab pos="1319530" algn="l"/>
                <a:tab pos="2639060" algn="l"/>
                <a:tab pos="3958590" algn="l"/>
              </a:tabLst>
            </a:pPr>
            <a:r>
              <a:rPr lang="en-US" altLang="zh-CN" sz="2400" b="1" kern="100" dirty="0">
                <a:latin typeface="Times New Roman" panose="02020603050405020304" charset="0"/>
                <a:ea typeface="宋体" panose="02010600030101010101" pitchFamily="2" charset="-122"/>
              </a:rPr>
              <a:t>A</a:t>
            </a:r>
            <a:r>
              <a:rPr lang="zh-CN" altLang="zh-CN" sz="2400" b="1" kern="100" dirty="0">
                <a:latin typeface="Times New Roman" panose="02020603050405020304" charset="0"/>
                <a:ea typeface="宋体" panose="02010600030101010101" pitchFamily="2" charset="-122"/>
              </a:rPr>
              <a:t>．</a:t>
            </a:r>
            <a:r>
              <a:rPr lang="en-US" altLang="zh-CN" sz="2400" b="1" kern="100" dirty="0" smtClean="0">
                <a:latin typeface="Times New Roman" panose="02020603050405020304" charset="0"/>
                <a:ea typeface="宋体" panose="02010600030101010101" pitchFamily="2" charset="-122"/>
              </a:rPr>
              <a:t>①②         B</a:t>
            </a:r>
            <a:r>
              <a:rPr lang="zh-CN" altLang="zh-CN" sz="2400" b="1" kern="100" dirty="0">
                <a:latin typeface="Times New Roman" panose="02020603050405020304" charset="0"/>
                <a:ea typeface="宋体" panose="02010600030101010101" pitchFamily="2" charset="-122"/>
              </a:rPr>
              <a:t>．</a:t>
            </a:r>
            <a:r>
              <a:rPr lang="en-US" altLang="zh-CN" sz="2400" b="1" kern="100" dirty="0">
                <a:latin typeface="Times New Roman" panose="02020603050405020304" charset="0"/>
                <a:ea typeface="宋体" panose="02010600030101010101" pitchFamily="2" charset="-122"/>
              </a:rPr>
              <a:t>①④	C</a:t>
            </a:r>
            <a:r>
              <a:rPr lang="zh-CN" altLang="zh-CN" sz="2400" b="1" kern="100" dirty="0">
                <a:latin typeface="Times New Roman" panose="02020603050405020304" charset="0"/>
                <a:ea typeface="宋体" panose="02010600030101010101" pitchFamily="2" charset="-122"/>
              </a:rPr>
              <a:t>．</a:t>
            </a:r>
            <a:r>
              <a:rPr lang="en-US" altLang="zh-CN" sz="2400" b="1" kern="100" dirty="0">
                <a:latin typeface="Times New Roman" panose="02020603050405020304" charset="0"/>
                <a:ea typeface="宋体" panose="02010600030101010101" pitchFamily="2" charset="-122"/>
              </a:rPr>
              <a:t>②③	D</a:t>
            </a:r>
            <a:r>
              <a:rPr lang="zh-CN" altLang="zh-CN" sz="2400" b="1" kern="100" dirty="0">
                <a:latin typeface="Times New Roman" panose="02020603050405020304" charset="0"/>
                <a:ea typeface="宋体" panose="02010600030101010101" pitchFamily="2" charset="-122"/>
              </a:rPr>
              <a:t>．</a:t>
            </a:r>
            <a:r>
              <a:rPr lang="en-US" altLang="zh-CN" sz="2400" b="1" kern="100" dirty="0">
                <a:latin typeface="Times New Roman" panose="02020603050405020304" charset="0"/>
                <a:ea typeface="宋体" panose="02010600030101010101" pitchFamily="2" charset="-122"/>
              </a:rPr>
              <a:t>③④</a:t>
            </a:r>
            <a:endParaRPr lang="zh-CN" altLang="zh-CN" sz="2400" b="1" kern="100" dirty="0">
              <a:latin typeface="Times New Roman" panose="02020603050405020304" charset="0"/>
              <a:ea typeface="宋体" panose="02010600030101010101" pitchFamily="2" charset="-122"/>
            </a:endParaRPr>
          </a:p>
          <a:p>
            <a:br>
              <a:rPr lang="en-US" altLang="zh-CN" sz="2400" b="1" dirty="0">
                <a:latin typeface="Times New Roman" panose="02020603050405020304" charset="0"/>
                <a:ea typeface="宋体" panose="02010600030101010101" pitchFamily="2" charset="-122"/>
              </a:rPr>
            </a:br>
            <a:endParaRPr lang="zh-CN" altLang="en-US" sz="24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8909873" y="4427037"/>
            <a:ext cx="695325" cy="1569660"/>
          </a:xfrm>
          <a:prstGeom prst="rect">
            <a:avLst/>
          </a:prstGeom>
          <a:noFill/>
          <a:ln w="9525">
            <a:noFill/>
          </a:ln>
        </p:spPr>
        <p:txBody>
          <a:bodyPr wrap="square" anchor="t">
            <a:spAutoFit/>
          </a:bodyPr>
          <a:lstStyle/>
          <a:p>
            <a:pPr>
              <a:buClrTx/>
              <a:buSzTx/>
              <a:buFontTx/>
            </a:pPr>
            <a:r>
              <a:rPr lang="en-US" altLang="zh-CN" sz="9600" b="1" dirty="0" smtClean="0">
                <a:solidFill>
                  <a:srgbClr val="FF0000"/>
                </a:solidFill>
                <a:effectLst>
                  <a:outerShdw blurRad="38100" dist="25400" dir="5400000" algn="ctr" rotWithShape="0">
                    <a:srgbClr val="6E747A">
                      <a:alpha val="43000"/>
                    </a:srgbClr>
                  </a:outerShdw>
                </a:effectLst>
                <a:latin typeface="+mj-ea"/>
                <a:ea typeface="+mj-ea"/>
                <a:sym typeface="宋体" panose="02010600030101010101" pitchFamily="2" charset="-122"/>
              </a:rPr>
              <a:t>B</a:t>
            </a:r>
            <a:endParaRPr lang="en-US" altLang="zh-CN" sz="9600" b="1" dirty="0">
              <a:solidFill>
                <a:srgbClr val="FF0000"/>
              </a:solidFill>
              <a:effectLst>
                <a:outerShdw blurRad="38100" dist="25400" dir="5400000" algn="ctr" rotWithShape="0">
                  <a:srgbClr val="6E747A">
                    <a:alpha val="43000"/>
                  </a:srgbClr>
                </a:outerShdw>
              </a:effectLst>
              <a:latin typeface="+mj-ea"/>
              <a:ea typeface="+mj-ea"/>
              <a:sym typeface="宋体" panose="02010600030101010101" pitchFamily="2" charset="-122"/>
            </a:endParaRPr>
          </a:p>
        </p:txBody>
      </p:sp>
      <p:sp>
        <p:nvSpPr>
          <p:cNvPr id="9" name="文本框 8"/>
          <p:cNvSpPr txBox="1"/>
          <p:nvPr/>
        </p:nvSpPr>
        <p:spPr>
          <a:xfrm>
            <a:off x="7288473" y="3213557"/>
            <a:ext cx="4633451" cy="1323439"/>
          </a:xfrm>
          <a:prstGeom prst="rect">
            <a:avLst/>
          </a:prstGeom>
          <a:solidFill>
            <a:schemeClr val="bg2"/>
          </a:solidFill>
          <a:ln w="28575" cmpd="sng">
            <a:solidFill>
              <a:schemeClr val="accent1">
                <a:shade val="50000"/>
              </a:schemeClr>
            </a:solidFill>
            <a:prstDash val="solid"/>
          </a:ln>
        </p:spPr>
        <p:txBody>
          <a:bodyPr wrap="square" rtlCol="0">
            <a:spAutoFit/>
          </a:bodyPr>
          <a:lstStyle/>
          <a:p>
            <a:pPr fontAlgn="ctr"/>
            <a:r>
              <a:rPr lang="zh-CN" altLang="zh-CN" sz="2000" dirty="0">
                <a:solidFill>
                  <a:srgbClr val="FF0000"/>
                </a:solidFill>
              </a:rPr>
              <a:t>社会主义制度的确立是历史和人民的正确选择，但这并不能说明社会主义制度的确立实现了最广泛而深刻的社会变革，二者之间不构成因果关系，</a:t>
            </a:r>
            <a:r>
              <a:rPr lang="en-US" altLang="zh-CN" sz="2000" dirty="0">
                <a:solidFill>
                  <a:srgbClr val="FF0000"/>
                </a:solidFill>
              </a:rPr>
              <a:t>②</a:t>
            </a:r>
            <a:r>
              <a:rPr lang="zh-CN" altLang="zh-CN" sz="2000" dirty="0">
                <a:solidFill>
                  <a:srgbClr val="FF0000"/>
                </a:solidFill>
              </a:rPr>
              <a:t>不选</a:t>
            </a:r>
            <a:endParaRPr lang="zh-CN" altLang="zh-CN" sz="2000" dirty="0">
              <a:solidFill>
                <a:srgbClr val="FF0000"/>
              </a:solidFill>
            </a:endParaRPr>
          </a:p>
        </p:txBody>
      </p:sp>
      <p:sp>
        <p:nvSpPr>
          <p:cNvPr id="11" name="文本框 10"/>
          <p:cNvSpPr txBox="1"/>
          <p:nvPr/>
        </p:nvSpPr>
        <p:spPr>
          <a:xfrm>
            <a:off x="3842795" y="5987335"/>
            <a:ext cx="6827516" cy="707886"/>
          </a:xfrm>
          <a:prstGeom prst="rect">
            <a:avLst/>
          </a:prstGeom>
          <a:solidFill>
            <a:schemeClr val="bg2"/>
          </a:solidFill>
          <a:ln w="28575" cmpd="sng">
            <a:solidFill>
              <a:schemeClr val="accent1">
                <a:shade val="50000"/>
              </a:schemeClr>
            </a:solidFill>
            <a:prstDash val="solid"/>
          </a:ln>
        </p:spPr>
        <p:txBody>
          <a:bodyPr wrap="square" rtlCol="0">
            <a:spAutoFit/>
          </a:bodyPr>
          <a:lstStyle/>
          <a:p>
            <a:pPr fontAlgn="ctr"/>
            <a:r>
              <a:rPr lang="zh-CN" altLang="zh-CN" sz="2000" dirty="0">
                <a:solidFill>
                  <a:srgbClr val="FF0000"/>
                </a:solidFill>
              </a:rPr>
              <a:t>社会主义制度确立以后</a:t>
            </a:r>
            <a:r>
              <a:rPr lang="zh-CN" altLang="zh-CN" sz="2000" dirty="0" smtClean="0">
                <a:solidFill>
                  <a:srgbClr val="FF0000"/>
                </a:solidFill>
              </a:rPr>
              <a:t>，</a:t>
            </a:r>
            <a:r>
              <a:rPr lang="zh-CN" altLang="en-US" sz="2000" dirty="0" smtClean="0">
                <a:solidFill>
                  <a:srgbClr val="FF0000"/>
                </a:solidFill>
              </a:rPr>
              <a:t>才开始</a:t>
            </a:r>
            <a:r>
              <a:rPr lang="zh-CN" altLang="zh-CN" sz="2000" dirty="0" smtClean="0">
                <a:solidFill>
                  <a:srgbClr val="FF0000"/>
                </a:solidFill>
              </a:rPr>
              <a:t>结合</a:t>
            </a:r>
            <a:r>
              <a:rPr lang="zh-CN" altLang="zh-CN" sz="2000" dirty="0">
                <a:solidFill>
                  <a:srgbClr val="FF0000"/>
                </a:solidFill>
              </a:rPr>
              <a:t>中国的具体实际，艰辛探索适合中国国情的社会主义建设道路，</a:t>
            </a:r>
            <a:r>
              <a:rPr lang="en-US" altLang="zh-CN" sz="2000" dirty="0">
                <a:solidFill>
                  <a:srgbClr val="FF0000"/>
                </a:solidFill>
              </a:rPr>
              <a:t>③</a:t>
            </a:r>
            <a:r>
              <a:rPr lang="zh-CN" altLang="zh-CN" sz="2000" dirty="0">
                <a:solidFill>
                  <a:srgbClr val="FF0000"/>
                </a:solidFill>
              </a:rPr>
              <a:t>不选。</a:t>
            </a:r>
            <a:endParaRPr lang="zh-CN" altLang="zh-CN" sz="2000" dirty="0">
              <a:solidFill>
                <a:srgbClr val="FF0000"/>
              </a:solidFill>
            </a:endParaRPr>
          </a:p>
        </p:txBody>
      </p:sp>
      <p:sp>
        <p:nvSpPr>
          <p:cNvPr id="2" name="矩形 1"/>
          <p:cNvSpPr/>
          <p:nvPr/>
        </p:nvSpPr>
        <p:spPr>
          <a:xfrm>
            <a:off x="311814" y="808424"/>
            <a:ext cx="11053822" cy="5077460"/>
          </a:xfrm>
          <a:prstGeom prst="rect">
            <a:avLst/>
          </a:prstGeom>
        </p:spPr>
        <p:txBody>
          <a:bodyPr wrap="square">
            <a:spAutoFit/>
          </a:bodyPr>
          <a:lstStyle/>
          <a:p>
            <a:pPr fontAlgn="ctr">
              <a:lnSpc>
                <a:spcPct val="150000"/>
              </a:lnSpc>
            </a:pPr>
            <a:r>
              <a:rPr lang="en-US" altLang="zh-CN" sz="2400" b="1" kern="100" dirty="0" smtClean="0">
                <a:latin typeface="Times New Roman" panose="02020603050405020304" charset="0"/>
                <a:ea typeface="宋体" panose="02010600030101010101" pitchFamily="2" charset="-122"/>
              </a:rPr>
              <a:t>4</a:t>
            </a:r>
            <a:r>
              <a:rPr lang="zh-CN" altLang="zh-CN" sz="2400" b="1" kern="100" dirty="0" smtClean="0">
                <a:latin typeface="Times New Roman" panose="02020603050405020304" charset="0"/>
                <a:ea typeface="宋体" panose="02010600030101010101" pitchFamily="2" charset="-122"/>
              </a:rPr>
              <a:t>．</a:t>
            </a:r>
            <a:r>
              <a:rPr lang="en-US" altLang="zh-CN" sz="2400" b="1" kern="100" dirty="0">
                <a:latin typeface="Times New Roman" panose="02020603050405020304" charset="0"/>
                <a:ea typeface="宋体" panose="02010600030101010101" pitchFamily="2" charset="-122"/>
              </a:rPr>
              <a:t>“</a:t>
            </a:r>
            <a:r>
              <a:rPr lang="zh-CN" altLang="zh-CN" sz="2400" b="1" kern="100" dirty="0">
                <a:latin typeface="Times New Roman" panose="02020603050405020304" charset="0"/>
                <a:ea typeface="宋体" panose="02010600030101010101" pitchFamily="2" charset="-122"/>
              </a:rPr>
              <a:t>回看走过的路</a:t>
            </a:r>
            <a:r>
              <a:rPr lang="en-US" altLang="zh-CN" sz="2400" b="1" kern="100" dirty="0">
                <a:latin typeface="Times New Roman" panose="02020603050405020304" charset="0"/>
                <a:ea typeface="宋体" panose="02010600030101010101" pitchFamily="2" charset="-122"/>
              </a:rPr>
              <a:t>”</a:t>
            </a:r>
            <a:r>
              <a:rPr lang="zh-CN" altLang="zh-CN" sz="2400" b="1" kern="100" dirty="0">
                <a:latin typeface="Times New Roman" panose="02020603050405020304" charset="0"/>
                <a:ea typeface="宋体" panose="02010600030101010101" pitchFamily="2" charset="-122"/>
              </a:rPr>
              <a:t>，我们党对中国特色社会主义做出了积极探索和重大贡献：新中国成立前</a:t>
            </a:r>
            <a:r>
              <a:rPr lang="en-US" altLang="zh-CN" sz="2400" b="1" kern="100" dirty="0">
                <a:latin typeface="Times New Roman" panose="02020603050405020304" charset="0"/>
                <a:ea typeface="宋体" panose="02010600030101010101" pitchFamily="2" charset="-122"/>
              </a:rPr>
              <a:t>28</a:t>
            </a:r>
            <a:r>
              <a:rPr lang="zh-CN" altLang="zh-CN" sz="2400" b="1" kern="100" dirty="0">
                <a:latin typeface="Times New Roman" panose="02020603050405020304" charset="0"/>
                <a:ea typeface="宋体" panose="02010600030101010101" pitchFamily="2" charset="-122"/>
              </a:rPr>
              <a:t>年，</a:t>
            </a:r>
            <a:r>
              <a:rPr lang="en-US" altLang="zh-CN" sz="2400" b="1" kern="100" dirty="0">
                <a:latin typeface="Times New Roman" panose="02020603050405020304" charset="0"/>
                <a:ea typeface="宋体" panose="02010600030101010101" pitchFamily="2" charset="-122"/>
              </a:rPr>
              <a:t>“</a:t>
            </a:r>
            <a:r>
              <a:rPr lang="zh-CN" altLang="zh-CN" sz="2400" b="1" kern="100" dirty="0">
                <a:latin typeface="Times New Roman" panose="02020603050405020304" charset="0"/>
                <a:ea typeface="宋体" panose="02010600030101010101" pitchFamily="2" charset="-122"/>
              </a:rPr>
              <a:t>领导人民进行新民主主义革命</a:t>
            </a:r>
            <a:r>
              <a:rPr lang="en-US" altLang="zh-CN" sz="2400" b="1" kern="100" dirty="0">
                <a:latin typeface="Times New Roman" panose="02020603050405020304" charset="0"/>
                <a:ea typeface="宋体" panose="02010600030101010101" pitchFamily="2" charset="-122"/>
              </a:rPr>
              <a:t>”</a:t>
            </a:r>
            <a:r>
              <a:rPr lang="zh-CN" altLang="zh-CN" sz="2400" b="1" kern="100" dirty="0">
                <a:latin typeface="Times New Roman" panose="02020603050405020304" charset="0"/>
                <a:ea typeface="宋体" panose="02010600030101010101" pitchFamily="2" charset="-122"/>
              </a:rPr>
              <a:t>；新中国成立后，</a:t>
            </a:r>
            <a:r>
              <a:rPr lang="en-US" altLang="zh-CN" sz="2400" b="1" kern="100" dirty="0">
                <a:latin typeface="Times New Roman" panose="02020603050405020304" charset="0"/>
                <a:ea typeface="宋体" panose="02010600030101010101" pitchFamily="2" charset="-122"/>
              </a:rPr>
              <a:t>“</a:t>
            </a:r>
            <a:r>
              <a:rPr lang="zh-CN" altLang="zh-CN" sz="2400" b="1" kern="100" dirty="0">
                <a:latin typeface="Times New Roman" panose="02020603050405020304" charset="0"/>
                <a:ea typeface="宋体" panose="02010600030101010101" pitchFamily="2" charset="-122"/>
              </a:rPr>
              <a:t>领导人民进行了社会主义革命，完成了中华民族有史以来最广泛而深刻的社会变革</a:t>
            </a:r>
            <a:r>
              <a:rPr lang="en-US" altLang="zh-CN" sz="2400" b="1" kern="100" dirty="0">
                <a:latin typeface="Times New Roman" panose="02020603050405020304" charset="0"/>
                <a:ea typeface="宋体" panose="02010600030101010101" pitchFamily="2" charset="-122"/>
              </a:rPr>
              <a:t>”</a:t>
            </a:r>
            <a:r>
              <a:rPr lang="zh-CN" altLang="zh-CN" sz="2400" b="1" kern="100" dirty="0">
                <a:latin typeface="Times New Roman" panose="02020603050405020304" charset="0"/>
                <a:ea typeface="宋体" panose="02010600030101010101" pitchFamily="2" charset="-122"/>
              </a:rPr>
              <a:t>。之所以说实现了最广泛而深刻的社会变革，是</a:t>
            </a:r>
            <a:r>
              <a:rPr lang="zh-CN" altLang="zh-CN" sz="2400" b="1" kern="100" dirty="0" smtClean="0">
                <a:latin typeface="Times New Roman" panose="02020603050405020304" charset="0"/>
                <a:ea typeface="宋体" panose="02010600030101010101" pitchFamily="2" charset="-122"/>
              </a:rPr>
              <a:t>因为</a:t>
            </a:r>
            <a:endParaRPr lang="zh-CN" altLang="zh-CN" sz="2400" b="1" kern="100" dirty="0">
              <a:latin typeface="Times New Roman" panose="02020603050405020304" charset="0"/>
              <a:ea typeface="宋体" panose="02010600030101010101" pitchFamily="2" charset="-122"/>
            </a:endParaRPr>
          </a:p>
          <a:p>
            <a:pPr fontAlgn="ctr">
              <a:lnSpc>
                <a:spcPct val="150000"/>
              </a:lnSpc>
            </a:pPr>
            <a:r>
              <a:rPr lang="en-US" altLang="zh-CN" sz="2400" b="1" kern="100" dirty="0">
                <a:latin typeface="Times New Roman" panose="02020603050405020304" charset="0"/>
                <a:ea typeface="宋体" panose="02010600030101010101" pitchFamily="2" charset="-122"/>
              </a:rPr>
              <a:t>①</a:t>
            </a:r>
            <a:r>
              <a:rPr lang="zh-CN" altLang="zh-CN" sz="2400" b="1" kern="100" dirty="0">
                <a:latin typeface="Times New Roman" panose="02020603050405020304" charset="0"/>
                <a:ea typeface="宋体" panose="02010600030101010101" pitchFamily="2" charset="-122"/>
              </a:rPr>
              <a:t>实现了从新民主主义到社会主义的转变</a:t>
            </a:r>
            <a:endParaRPr lang="zh-CN" altLang="zh-CN" sz="2400" b="1" kern="100" dirty="0">
              <a:latin typeface="Times New Roman" panose="02020603050405020304" charset="0"/>
              <a:ea typeface="宋体" panose="02010600030101010101" pitchFamily="2" charset="-122"/>
            </a:endParaRPr>
          </a:p>
          <a:p>
            <a:pPr fontAlgn="ctr">
              <a:lnSpc>
                <a:spcPct val="150000"/>
              </a:lnSpc>
            </a:pPr>
            <a:r>
              <a:rPr lang="en-US" altLang="zh-CN" sz="2400" b="1" kern="100" dirty="0">
                <a:latin typeface="Times New Roman" panose="02020603050405020304" charset="0"/>
                <a:ea typeface="宋体" panose="02010600030101010101" pitchFamily="2" charset="-122"/>
              </a:rPr>
              <a:t>②</a:t>
            </a:r>
            <a:r>
              <a:rPr lang="zh-CN" altLang="zh-CN" sz="2400" b="1" kern="100" dirty="0">
                <a:latin typeface="Times New Roman" panose="02020603050405020304" charset="0"/>
                <a:ea typeface="宋体" panose="02010600030101010101" pitchFamily="2" charset="-122"/>
              </a:rPr>
              <a:t>社会主义制度的确立是历史和人民的正确选择</a:t>
            </a:r>
            <a:endParaRPr lang="zh-CN" altLang="zh-CN" sz="2400" b="1" kern="100" dirty="0">
              <a:latin typeface="Times New Roman" panose="02020603050405020304" charset="0"/>
              <a:ea typeface="宋体" panose="02010600030101010101" pitchFamily="2" charset="-122"/>
            </a:endParaRPr>
          </a:p>
          <a:p>
            <a:pPr fontAlgn="ctr">
              <a:lnSpc>
                <a:spcPct val="150000"/>
              </a:lnSpc>
            </a:pPr>
            <a:r>
              <a:rPr lang="en-US" altLang="zh-CN" sz="2400" b="1" kern="100" dirty="0">
                <a:latin typeface="Times New Roman" panose="02020603050405020304" charset="0"/>
                <a:ea typeface="宋体" panose="02010600030101010101" pitchFamily="2" charset="-122"/>
              </a:rPr>
              <a:t>③</a:t>
            </a:r>
            <a:r>
              <a:rPr lang="zh-CN" altLang="zh-CN" sz="2400" b="1" kern="100" dirty="0">
                <a:latin typeface="Times New Roman" panose="02020603050405020304" charset="0"/>
                <a:ea typeface="宋体" panose="02010600030101010101" pitchFamily="2" charset="-122"/>
              </a:rPr>
              <a:t>中国共产党探索到适合国情的社会主义建设道路</a:t>
            </a:r>
            <a:endParaRPr lang="zh-CN" altLang="zh-CN" sz="2400" b="1" kern="100" dirty="0">
              <a:latin typeface="Times New Roman" panose="02020603050405020304" charset="0"/>
              <a:ea typeface="宋体" panose="02010600030101010101" pitchFamily="2" charset="-122"/>
            </a:endParaRPr>
          </a:p>
          <a:p>
            <a:pPr fontAlgn="ctr">
              <a:lnSpc>
                <a:spcPct val="150000"/>
              </a:lnSpc>
            </a:pPr>
            <a:r>
              <a:rPr lang="en-US" altLang="zh-CN" sz="2400" b="1" kern="100" dirty="0">
                <a:latin typeface="Times New Roman" panose="02020603050405020304" charset="0"/>
                <a:ea typeface="宋体" panose="02010600030101010101" pitchFamily="2" charset="-122"/>
              </a:rPr>
              <a:t>④</a:t>
            </a:r>
            <a:r>
              <a:rPr lang="zh-CN" altLang="zh-CN" sz="2400" b="1" kern="100" dirty="0">
                <a:latin typeface="Times New Roman" panose="02020603050405020304" charset="0"/>
                <a:ea typeface="宋体" panose="02010600030101010101" pitchFamily="2" charset="-122"/>
              </a:rPr>
              <a:t>实现了对生产资料私有制的社会主义改造</a:t>
            </a:r>
            <a:endParaRPr lang="zh-CN" altLang="zh-CN" sz="2400" b="1" kern="100" dirty="0">
              <a:latin typeface="Times New Roman" panose="02020603050405020304" charset="0"/>
              <a:ea typeface="宋体" panose="02010600030101010101" pitchFamily="2" charset="-122"/>
            </a:endParaRPr>
          </a:p>
          <a:p>
            <a:pPr marL="190500" fontAlgn="ctr">
              <a:lnSpc>
                <a:spcPct val="150000"/>
              </a:lnSpc>
              <a:tabLst>
                <a:tab pos="1319530" algn="l"/>
                <a:tab pos="2639060" algn="l"/>
                <a:tab pos="3958590" algn="l"/>
              </a:tabLst>
            </a:pPr>
            <a:r>
              <a:rPr lang="en-US" altLang="zh-CN" sz="2400" b="1" kern="100" dirty="0">
                <a:latin typeface="Times New Roman" panose="02020603050405020304" charset="0"/>
                <a:ea typeface="宋体" panose="02010600030101010101" pitchFamily="2" charset="-122"/>
              </a:rPr>
              <a:t>A</a:t>
            </a:r>
            <a:r>
              <a:rPr lang="zh-CN" altLang="zh-CN" sz="2400" b="1" kern="100" dirty="0">
                <a:latin typeface="Times New Roman" panose="02020603050405020304" charset="0"/>
                <a:ea typeface="宋体" panose="02010600030101010101" pitchFamily="2" charset="-122"/>
              </a:rPr>
              <a:t>．</a:t>
            </a:r>
            <a:r>
              <a:rPr lang="en-US" altLang="zh-CN" sz="2400" b="1" kern="100" dirty="0">
                <a:latin typeface="Times New Roman" panose="02020603050405020304" charset="0"/>
                <a:ea typeface="宋体" panose="02010600030101010101" pitchFamily="2" charset="-122"/>
              </a:rPr>
              <a:t>①③	B</a:t>
            </a:r>
            <a:r>
              <a:rPr lang="zh-CN" altLang="zh-CN" sz="2400" b="1" kern="100" dirty="0">
                <a:latin typeface="Times New Roman" panose="02020603050405020304" charset="0"/>
                <a:ea typeface="宋体" panose="02010600030101010101" pitchFamily="2" charset="-122"/>
              </a:rPr>
              <a:t>．</a:t>
            </a:r>
            <a:r>
              <a:rPr lang="en-US" altLang="zh-CN" sz="2400" b="1" kern="100" dirty="0">
                <a:latin typeface="Times New Roman" panose="02020603050405020304" charset="0"/>
                <a:ea typeface="宋体" panose="02010600030101010101" pitchFamily="2" charset="-122"/>
              </a:rPr>
              <a:t>①④	</a:t>
            </a:r>
            <a:r>
              <a:rPr lang="en-US" altLang="zh-CN" sz="2400" b="1" kern="100" dirty="0" smtClean="0">
                <a:latin typeface="Times New Roman" panose="02020603050405020304" charset="0"/>
                <a:ea typeface="宋体" panose="02010600030101010101" pitchFamily="2" charset="-122"/>
              </a:rPr>
              <a:t>     C</a:t>
            </a:r>
            <a:r>
              <a:rPr lang="zh-CN" altLang="zh-CN" sz="2400" b="1" kern="100" dirty="0">
                <a:latin typeface="Times New Roman" panose="02020603050405020304" charset="0"/>
                <a:ea typeface="宋体" panose="02010600030101010101" pitchFamily="2" charset="-122"/>
              </a:rPr>
              <a:t>．</a:t>
            </a:r>
            <a:r>
              <a:rPr lang="en-US" altLang="zh-CN" sz="2400" b="1" kern="100" dirty="0">
                <a:latin typeface="Times New Roman" panose="02020603050405020304" charset="0"/>
                <a:ea typeface="宋体" panose="02010600030101010101" pitchFamily="2" charset="-122"/>
              </a:rPr>
              <a:t>②③	</a:t>
            </a:r>
            <a:r>
              <a:rPr lang="en-US" altLang="zh-CN" sz="2400" b="1" kern="100" dirty="0" smtClean="0">
                <a:latin typeface="Times New Roman" panose="02020603050405020304" charset="0"/>
                <a:ea typeface="宋体" panose="02010600030101010101" pitchFamily="2" charset="-122"/>
              </a:rPr>
              <a:t>          D</a:t>
            </a:r>
            <a:r>
              <a:rPr lang="zh-CN" altLang="zh-CN" sz="2400" b="1" kern="100" dirty="0">
                <a:latin typeface="Times New Roman" panose="02020603050405020304" charset="0"/>
                <a:ea typeface="宋体" panose="02010600030101010101" pitchFamily="2" charset="-122"/>
              </a:rPr>
              <a:t>．</a:t>
            </a:r>
            <a:r>
              <a:rPr lang="en-US" altLang="zh-CN" sz="2400" b="1" kern="100" dirty="0">
                <a:latin typeface="Times New Roman" panose="02020603050405020304" charset="0"/>
                <a:ea typeface="宋体" panose="02010600030101010101" pitchFamily="2" charset="-122"/>
              </a:rPr>
              <a:t>②④</a:t>
            </a:r>
            <a:endParaRPr lang="zh-CN" altLang="zh-CN" sz="2400" b="1" kern="100" dirty="0">
              <a:effectLst/>
              <a:latin typeface="Times New Roman" panose="02020603050405020304" charset="0"/>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bldLvl="0" animBg="1"/>
      <p:bldP spid="11"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68580" y="-54610"/>
            <a:ext cx="11903075" cy="5213985"/>
          </a:xfrm>
          <a:prstGeom prst="rect">
            <a:avLst/>
          </a:prstGeom>
        </p:spPr>
        <p:txBody>
          <a:bodyPr wrap="square" lIns="121875" tIns="60936" rIns="121875" bIns="60936">
            <a:spAutoFit/>
          </a:bodyPr>
          <a:lstStyle/>
          <a:p>
            <a:pPr>
              <a:lnSpc>
                <a:spcPct val="115000"/>
              </a:lnSpc>
            </a:pPr>
            <a:r>
              <a:rPr lang="en-US" altLang="zh-CN" sz="2400" b="1" kern="100" dirty="0">
                <a:solidFill>
                  <a:srgbClr val="FF0000"/>
                </a:solidFill>
                <a:highlight>
                  <a:srgbClr val="FFFF00"/>
                </a:highlight>
                <a:latin typeface="Times New Roman" panose="02020603050405020304" charset="0"/>
                <a:ea typeface="宋体" panose="02010600030101010101" pitchFamily="2" charset="-122"/>
              </a:rPr>
              <a:t>5</a:t>
            </a:r>
            <a:r>
              <a:rPr lang="zh-CN" altLang="zh-CN" sz="2400" b="1" kern="100" dirty="0">
                <a:solidFill>
                  <a:srgbClr val="FF0000"/>
                </a:solidFill>
                <a:highlight>
                  <a:srgbClr val="FFFF00"/>
                </a:highlight>
                <a:latin typeface="Times New Roman" panose="02020603050405020304" charset="0"/>
                <a:ea typeface="宋体" panose="02010600030101010101" pitchFamily="2" charset="-122"/>
              </a:rPr>
              <a:t>.（2024年北京卷）</a:t>
            </a:r>
            <a:r>
              <a:rPr lang="zh-CN" altLang="zh-CN" sz="2400" b="1" kern="100" dirty="0">
                <a:latin typeface="Times New Roman" panose="02020603050405020304" charset="0"/>
                <a:ea typeface="宋体" panose="02010600030101010101" pitchFamily="2" charset="-122"/>
              </a:rPr>
              <a:t>辛亥革命后，各种政治力量反复较量，中国共产党脱颖而出，团结带领人民夺取了新民主主义革命胜利，建立了人民当家作主的新中国。新中国成立后，党领导人民召开人民代表大会，通过了一九五四年宪法，确立了人民代表大会制度。75年来，我国社会生产力、综合国力、人民生活水平实现了历史性跨越。下列分析正确的是（    ）</a:t>
            </a:r>
            <a:endParaRPr lang="zh-CN" altLang="zh-CN" sz="2400" b="1" kern="100" dirty="0">
              <a:latin typeface="Times New Roman" panose="02020603050405020304" charset="0"/>
              <a:ea typeface="宋体" panose="02010600030101010101" pitchFamily="2" charset="-122"/>
            </a:endParaRPr>
          </a:p>
          <a:p>
            <a:pPr>
              <a:lnSpc>
                <a:spcPct val="115000"/>
              </a:lnSpc>
            </a:pPr>
            <a:r>
              <a:rPr lang="zh-CN" altLang="zh-CN" sz="2400" b="1" kern="100" dirty="0">
                <a:latin typeface="Times New Roman" panose="02020603050405020304" charset="0"/>
                <a:ea typeface="宋体" panose="02010600030101010101" pitchFamily="2" charset="-122"/>
              </a:rPr>
              <a:t>①中国共产党深刻改变了中国人民和中华民族的前途命运</a:t>
            </a:r>
            <a:endParaRPr lang="zh-CN" altLang="zh-CN" sz="2400" b="1" kern="100" dirty="0">
              <a:latin typeface="Times New Roman" panose="02020603050405020304" charset="0"/>
              <a:ea typeface="宋体" panose="02010600030101010101" pitchFamily="2" charset="-122"/>
            </a:endParaRPr>
          </a:p>
          <a:p>
            <a:pPr>
              <a:lnSpc>
                <a:spcPct val="115000"/>
              </a:lnSpc>
            </a:pPr>
            <a:r>
              <a:rPr lang="zh-CN" altLang="zh-CN" sz="2400" b="1" kern="100" dirty="0">
                <a:latin typeface="Times New Roman" panose="02020603050405020304" charset="0"/>
                <a:ea typeface="宋体" panose="02010600030101010101" pitchFamily="2" charset="-122"/>
              </a:rPr>
              <a:t>②“五四宪法”以国家根本法的形式确认了中国人民掌握国家权力的历史变革</a:t>
            </a:r>
            <a:endParaRPr lang="zh-CN" altLang="zh-CN" sz="2400" b="1" kern="100" dirty="0">
              <a:latin typeface="Times New Roman" panose="02020603050405020304" charset="0"/>
              <a:ea typeface="宋体" panose="02010600030101010101" pitchFamily="2" charset="-122"/>
            </a:endParaRPr>
          </a:p>
          <a:p>
            <a:pPr>
              <a:lnSpc>
                <a:spcPct val="115000"/>
              </a:lnSpc>
            </a:pPr>
            <a:r>
              <a:rPr lang="zh-CN" altLang="zh-CN" sz="2400" b="1" kern="100" dirty="0">
                <a:latin typeface="Times New Roman" panose="02020603050405020304" charset="0"/>
                <a:ea typeface="宋体" panose="02010600030101010101" pitchFamily="2" charset="-122"/>
              </a:rPr>
              <a:t>③政治制度是推动社会历史发展的决定力量</a:t>
            </a:r>
            <a:endParaRPr lang="zh-CN" altLang="zh-CN" sz="2400" b="1" kern="100" dirty="0">
              <a:latin typeface="Times New Roman" panose="02020603050405020304" charset="0"/>
              <a:ea typeface="宋体" panose="02010600030101010101" pitchFamily="2" charset="-122"/>
            </a:endParaRPr>
          </a:p>
          <a:p>
            <a:pPr>
              <a:lnSpc>
                <a:spcPct val="115000"/>
              </a:lnSpc>
            </a:pPr>
            <a:endParaRPr lang="zh-CN" altLang="zh-CN" sz="2400" b="1" kern="100" dirty="0">
              <a:latin typeface="Times New Roman" panose="02020603050405020304" charset="0"/>
              <a:ea typeface="宋体" panose="02010600030101010101" pitchFamily="2" charset="-122"/>
            </a:endParaRPr>
          </a:p>
          <a:p>
            <a:pPr>
              <a:lnSpc>
                <a:spcPct val="115000"/>
              </a:lnSpc>
            </a:pPr>
            <a:r>
              <a:rPr lang="zh-CN" altLang="zh-CN" sz="2400" b="1" kern="100" dirty="0">
                <a:latin typeface="Times New Roman" panose="02020603050405020304" charset="0"/>
                <a:ea typeface="宋体" panose="02010600030101010101" pitchFamily="2" charset="-122"/>
              </a:rPr>
              <a:t>④美好生活是社会主义社会发展的直接动力</a:t>
            </a:r>
            <a:endParaRPr lang="zh-CN" altLang="zh-CN" sz="2400" b="1" kern="100" dirty="0">
              <a:latin typeface="Times New Roman" panose="02020603050405020304" charset="0"/>
              <a:ea typeface="宋体" panose="02010600030101010101" pitchFamily="2" charset="-122"/>
            </a:endParaRPr>
          </a:p>
          <a:p>
            <a:pPr>
              <a:lnSpc>
                <a:spcPct val="115000"/>
              </a:lnSpc>
            </a:pPr>
            <a:endParaRPr lang="zh-CN" altLang="zh-CN" sz="2400" b="1" kern="100" dirty="0">
              <a:latin typeface="Times New Roman" panose="02020603050405020304" charset="0"/>
              <a:ea typeface="宋体" panose="02010600030101010101" pitchFamily="2" charset="-122"/>
            </a:endParaRPr>
          </a:p>
          <a:p>
            <a:pPr>
              <a:lnSpc>
                <a:spcPct val="115000"/>
              </a:lnSpc>
            </a:pPr>
            <a:r>
              <a:rPr lang="zh-CN" altLang="zh-CN" sz="2400" b="1" kern="100" dirty="0">
                <a:latin typeface="Times New Roman" panose="02020603050405020304" charset="0"/>
                <a:ea typeface="宋体" panose="02010600030101010101" pitchFamily="2" charset="-122"/>
              </a:rPr>
              <a:t>A.①②	B.①③	C.②④	D.③④</a:t>
            </a:r>
            <a:endParaRPr lang="zh-CN" altLang="zh-CN" sz="2400" b="1" kern="100" dirty="0">
              <a:latin typeface="Times New Roman" panose="02020603050405020304" charset="0"/>
              <a:ea typeface="宋体" panose="02010600030101010101" pitchFamily="2" charset="-122"/>
            </a:endParaRPr>
          </a:p>
        </p:txBody>
      </p:sp>
      <p:sp>
        <p:nvSpPr>
          <p:cNvPr id="4" name="文本框 3"/>
          <p:cNvSpPr txBox="1"/>
          <p:nvPr/>
        </p:nvSpPr>
        <p:spPr>
          <a:xfrm>
            <a:off x="11280132" y="935128"/>
            <a:ext cx="755650" cy="1322070"/>
          </a:xfrm>
          <a:prstGeom prst="rect">
            <a:avLst/>
          </a:prstGeom>
          <a:noFill/>
        </p:spPr>
        <p:txBody>
          <a:bodyPr wrap="square" rtlCol="0">
            <a:spAutoFit/>
          </a:bodyPr>
          <a:lstStyle/>
          <a:p>
            <a:r>
              <a:rPr lang="en-US" altLang="zh-CN" sz="8000" b="1" dirty="0">
                <a:solidFill>
                  <a:srgbClr val="FF0000"/>
                </a:solidFill>
              </a:rPr>
              <a:t>A</a:t>
            </a:r>
            <a:endParaRPr lang="en-US" altLang="zh-CN" sz="8000" b="1" dirty="0">
              <a:solidFill>
                <a:srgbClr val="FF0000"/>
              </a:solidFill>
            </a:endParaRPr>
          </a:p>
        </p:txBody>
      </p:sp>
      <p:sp>
        <p:nvSpPr>
          <p:cNvPr id="3" name="文本框 2"/>
          <p:cNvSpPr txBox="1"/>
          <p:nvPr/>
        </p:nvSpPr>
        <p:spPr>
          <a:xfrm>
            <a:off x="283845" y="3315970"/>
            <a:ext cx="6097270" cy="398780"/>
          </a:xfrm>
          <a:prstGeom prst="rect">
            <a:avLst/>
          </a:prstGeom>
          <a:noFill/>
          <a:ln>
            <a:solidFill>
              <a:srgbClr val="3333FF"/>
            </a:solidFill>
          </a:ln>
        </p:spPr>
        <p:txBody>
          <a:bodyPr wrap="squar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333FF"/>
                </a:solidFill>
                <a:effectLst/>
                <a:uLnTx/>
                <a:uFillTx/>
                <a:latin typeface="Arial" panose="020B0604020202020204"/>
                <a:ea typeface="微软雅黑" panose="020B0503020204020204" charset="-122"/>
                <a:cs typeface="+mn-cs"/>
              </a:rPr>
              <a:t>人民群众是推动社会历史发展的决定力量，③错误。</a:t>
            </a:r>
            <a:endParaRPr kumimoji="0" lang="zh-CN" altLang="en-US" sz="2000" b="1" i="0" u="none" strike="noStrike" kern="1200" cap="none" spc="0" normalizeH="0" baseline="0" noProof="0" dirty="0">
              <a:ln>
                <a:noFill/>
              </a:ln>
              <a:solidFill>
                <a:srgbClr val="3333FF"/>
              </a:solidFill>
              <a:effectLst/>
              <a:uLnTx/>
              <a:uFillTx/>
              <a:latin typeface="Arial" panose="020B0604020202020204"/>
              <a:ea typeface="微软雅黑" panose="020B0503020204020204" charset="-122"/>
              <a:cs typeface="+mn-cs"/>
            </a:endParaRPr>
          </a:p>
        </p:txBody>
      </p:sp>
      <p:sp>
        <p:nvSpPr>
          <p:cNvPr id="2" name="文本框 1"/>
          <p:cNvSpPr txBox="1"/>
          <p:nvPr/>
        </p:nvSpPr>
        <p:spPr>
          <a:xfrm>
            <a:off x="283845" y="4177665"/>
            <a:ext cx="4892040" cy="368300"/>
          </a:xfrm>
          <a:prstGeom prst="rect">
            <a:avLst/>
          </a:prstGeom>
          <a:noFill/>
          <a:ln>
            <a:solidFill>
              <a:srgbClr val="3333FF"/>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srgbClr val="3333FF"/>
                </a:solidFill>
                <a:effectLst/>
                <a:uLnTx/>
                <a:uFillTx/>
                <a:latin typeface="Arial" panose="020B0604020202020204"/>
                <a:ea typeface="微软雅黑" panose="020B0503020204020204" charset="-122"/>
                <a:cs typeface="+mn-cs"/>
              </a:rPr>
              <a:t>改革是社会主义社会发展的直接动力，④错误。</a:t>
            </a:r>
            <a:endParaRPr kumimoji="0" lang="zh-CN" altLang="en-US" b="1" i="0" u="none" strike="noStrike" kern="1200" cap="none" spc="0" normalizeH="0" baseline="0" noProof="0" dirty="0">
              <a:ln>
                <a:noFill/>
              </a:ln>
              <a:solidFill>
                <a:srgbClr val="3333FF"/>
              </a:solidFill>
              <a:effectLst/>
              <a:uLnTx/>
              <a:uFillTx/>
              <a:latin typeface="Arial" panose="020B0604020202020204"/>
              <a:ea typeface="微软雅黑" panose="020B0503020204020204" charset="-122"/>
              <a:cs typeface="+mn-cs"/>
            </a:endParaRPr>
          </a:p>
        </p:txBody>
      </p:sp>
      <p:sp>
        <p:nvSpPr>
          <p:cNvPr id="8" name="文本框 7"/>
          <p:cNvSpPr txBox="1"/>
          <p:nvPr/>
        </p:nvSpPr>
        <p:spPr>
          <a:xfrm>
            <a:off x="108627" y="5298081"/>
            <a:ext cx="11791098" cy="1476375"/>
          </a:xfrm>
          <a:prstGeom prst="rect">
            <a:avLst/>
          </a:prstGeom>
          <a:noFill/>
        </p:spPr>
        <p:txBody>
          <a:bodyPr wrap="square">
            <a:spAutoFit/>
          </a:bodyPr>
          <a:p>
            <a:r>
              <a:rPr lang="zh-CN" altLang="en-US" b="1" dirty="0">
                <a:solidFill>
                  <a:srgbClr val="FF0000"/>
                </a:solidFill>
                <a:latin typeface="+mn-ea"/>
              </a:rPr>
              <a:t>中国共产党团结带领人民夺取了新民主主义革命胜利，领导人民确立了人民代表大会制度，我国社会生产力、综合国力、人民生活水平实现了历史性跨越，这说明中国共产党深刻改变了中国人民和中华民族的前途命运，①正确。</a:t>
            </a:r>
            <a:endParaRPr lang="zh-CN" altLang="en-US" b="1" dirty="0">
              <a:solidFill>
                <a:srgbClr val="FF0000"/>
              </a:solidFill>
              <a:latin typeface="+mn-ea"/>
            </a:endParaRPr>
          </a:p>
          <a:p>
            <a:endParaRPr lang="zh-CN" altLang="en-US" b="1" dirty="0">
              <a:solidFill>
                <a:srgbClr val="FF0000"/>
              </a:solidFill>
              <a:latin typeface="+mn-ea"/>
            </a:endParaRPr>
          </a:p>
          <a:p>
            <a:r>
              <a:rPr lang="zh-CN" altLang="en-US" b="1" dirty="0">
                <a:solidFill>
                  <a:srgbClr val="FF0000"/>
                </a:solidFill>
                <a:latin typeface="+mn-ea"/>
              </a:rPr>
              <a:t>党领导人民召开人民代表大会，通过了一九五四年宪法，确立了人民代表大会制度，说明“五四宪法”以国家根本法的形式确认了中国人民掌握国家权力的历史变革，②正确。</a:t>
            </a:r>
            <a:endParaRPr lang="zh-CN" altLang="en-US" b="1" dirty="0">
              <a:solidFill>
                <a:srgbClr val="FF0000"/>
              </a:solidFill>
              <a:latin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nvSpPr>
        <p:spPr>
          <a:xfrm>
            <a:off x="4986127" y="207384"/>
            <a:ext cx="2225040" cy="706755"/>
          </a:xfrm>
          <a:prstGeom prst="rect">
            <a:avLst/>
          </a:prstGeom>
          <a:noFill/>
        </p:spPr>
        <p:txBody>
          <a:bodyPr wrap="none" rtlCol="0">
            <a:spAutoFit/>
          </a:bodyPr>
          <a:p>
            <a:pPr algn="ctr"/>
            <a:r>
              <a:rPr lang="zh-CN" altLang="en-US" sz="4000" b="1" dirty="0">
                <a:solidFill>
                  <a:schemeClr val="accent1"/>
                </a:solidFill>
                <a:latin typeface="方正兰亭超细黑简体" panose="02000000000000000000" pitchFamily="2" charset="-122"/>
                <a:ea typeface="方正兰亭超细黑简体" panose="02000000000000000000" pitchFamily="2" charset="-122"/>
                <a:cs typeface="+mn-ea"/>
              </a:rPr>
              <a:t>自主预习</a:t>
            </a:r>
            <a:endParaRPr lang="zh-CN" altLang="en-US" sz="4000" b="1" dirty="0">
              <a:solidFill>
                <a:schemeClr val="accent1"/>
              </a:solidFill>
              <a:latin typeface="方正兰亭超细黑简体" panose="02000000000000000000" pitchFamily="2" charset="-122"/>
              <a:ea typeface="方正兰亭超细黑简体" panose="02000000000000000000" pitchFamily="2" charset="-122"/>
              <a:cs typeface="+mn-ea"/>
            </a:endParaRPr>
          </a:p>
        </p:txBody>
      </p:sp>
      <p:grpSp>
        <p:nvGrpSpPr>
          <p:cNvPr id="4" name="组合 6"/>
          <p:cNvGrpSpPr/>
          <p:nvPr/>
        </p:nvGrpSpPr>
        <p:grpSpPr>
          <a:xfrm>
            <a:off x="4216400" y="1767206"/>
            <a:ext cx="3764280" cy="4799463"/>
            <a:chOff x="4960262" y="1937581"/>
            <a:chExt cx="2620409" cy="4416361"/>
          </a:xfrm>
        </p:grpSpPr>
        <p:sp>
          <p:nvSpPr>
            <p:cNvPr id="8" name="Oval 5"/>
            <p:cNvSpPr>
              <a:spLocks noChangeArrowheads="1"/>
            </p:cNvSpPr>
            <p:nvPr/>
          </p:nvSpPr>
          <p:spPr bwMode="auto">
            <a:xfrm>
              <a:off x="4960262" y="2615001"/>
              <a:ext cx="533009" cy="531697"/>
            </a:xfrm>
            <a:prstGeom prst="ellipse">
              <a:avLst/>
            </a:pr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a:outerShdw blurRad="76200" dist="381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9" name="Oval 6"/>
            <p:cNvSpPr>
              <a:spLocks noChangeArrowheads="1"/>
            </p:cNvSpPr>
            <p:nvPr/>
          </p:nvSpPr>
          <p:spPr bwMode="auto">
            <a:xfrm>
              <a:off x="5200510" y="2183081"/>
              <a:ext cx="727308" cy="727308"/>
            </a:xfrm>
            <a:prstGeom prst="ellipse">
              <a:avLst/>
            </a:prstGeom>
            <a:solidFill>
              <a:srgbClr val="4093DA"/>
            </a:solidFill>
            <a:ln>
              <a:noFill/>
            </a:ln>
            <a:effectLst>
              <a:outerShdw blurRad="1016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solidFill>
                  <a:prstClr val="white"/>
                </a:solidFill>
              </a:endParaRPr>
            </a:p>
          </p:txBody>
        </p:sp>
        <p:sp>
          <p:nvSpPr>
            <p:cNvPr id="10" name="Oval 7"/>
            <p:cNvSpPr>
              <a:spLocks noChangeArrowheads="1"/>
            </p:cNvSpPr>
            <p:nvPr/>
          </p:nvSpPr>
          <p:spPr bwMode="auto">
            <a:xfrm>
              <a:off x="5691509" y="1937581"/>
              <a:ext cx="1098839" cy="1097526"/>
            </a:xfrm>
            <a:prstGeom prst="ellipse">
              <a:avLst/>
            </a:pr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a:outerShdw blurRad="76200" dist="381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11" name="Oval 8"/>
            <p:cNvSpPr>
              <a:spLocks noChangeArrowheads="1"/>
            </p:cNvSpPr>
            <p:nvPr/>
          </p:nvSpPr>
          <p:spPr bwMode="auto">
            <a:xfrm>
              <a:off x="6485771" y="2257912"/>
              <a:ext cx="817894" cy="813955"/>
            </a:xfrm>
            <a:prstGeom prst="ellipse">
              <a:avLst/>
            </a:prstGeom>
            <a:solidFill>
              <a:srgbClr val="D7529E"/>
            </a:solidFill>
            <a:ln>
              <a:noFill/>
            </a:ln>
            <a:effectLst>
              <a:outerShdw blurRad="1397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355">
                <a:solidFill>
                  <a:prstClr val="white"/>
                </a:solidFill>
              </a:endParaRPr>
            </a:p>
          </p:txBody>
        </p:sp>
        <p:sp>
          <p:nvSpPr>
            <p:cNvPr id="12" name="Oval 9"/>
            <p:cNvSpPr>
              <a:spLocks noChangeArrowheads="1"/>
            </p:cNvSpPr>
            <p:nvPr/>
          </p:nvSpPr>
          <p:spPr bwMode="auto">
            <a:xfrm>
              <a:off x="6672193" y="2730530"/>
              <a:ext cx="908478" cy="904540"/>
            </a:xfrm>
            <a:prstGeom prst="ellipse">
              <a:avLst/>
            </a:pr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a:outerShdw blurRad="76200" dist="381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13" name="Oval 10"/>
            <p:cNvSpPr>
              <a:spLocks noChangeArrowheads="1"/>
            </p:cNvSpPr>
            <p:nvPr/>
          </p:nvSpPr>
          <p:spPr bwMode="auto">
            <a:xfrm>
              <a:off x="6485771" y="3467029"/>
              <a:ext cx="743062" cy="743062"/>
            </a:xfrm>
            <a:prstGeom prst="ellipse">
              <a:avLst/>
            </a:prstGeom>
            <a:solidFill>
              <a:srgbClr val="4093DA"/>
            </a:solidFill>
            <a:ln>
              <a:noFill/>
            </a:ln>
            <a:effectLst>
              <a:outerShdw blurRad="1016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solidFill>
                  <a:prstClr val="white"/>
                </a:solidFill>
              </a:endParaRPr>
            </a:p>
          </p:txBody>
        </p:sp>
        <p:sp>
          <p:nvSpPr>
            <p:cNvPr id="14" name="Oval 11"/>
            <p:cNvSpPr>
              <a:spLocks noChangeArrowheads="1"/>
            </p:cNvSpPr>
            <p:nvPr/>
          </p:nvSpPr>
          <p:spPr bwMode="auto">
            <a:xfrm>
              <a:off x="6136558" y="3837247"/>
              <a:ext cx="569768" cy="571082"/>
            </a:xfrm>
            <a:prstGeom prst="ellipse">
              <a:avLst/>
            </a:pr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a:outerShdw blurRad="76200" dist="381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16" name="Oval 12"/>
            <p:cNvSpPr>
              <a:spLocks noChangeArrowheads="1"/>
            </p:cNvSpPr>
            <p:nvPr/>
          </p:nvSpPr>
          <p:spPr bwMode="auto">
            <a:xfrm>
              <a:off x="5788658" y="4122131"/>
              <a:ext cx="693174" cy="697113"/>
            </a:xfrm>
            <a:prstGeom prst="ellipse">
              <a:avLst/>
            </a:prstGeom>
            <a:solidFill>
              <a:srgbClr val="D7529E"/>
            </a:solidFill>
            <a:ln>
              <a:noFill/>
            </a:ln>
            <a:effectLst>
              <a:outerShdw blurRad="1397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solidFill>
                  <a:prstClr val="white"/>
                </a:solidFill>
              </a:endParaRPr>
            </a:p>
          </p:txBody>
        </p:sp>
        <p:sp>
          <p:nvSpPr>
            <p:cNvPr id="17" name="Oval 13"/>
            <p:cNvSpPr>
              <a:spLocks noChangeArrowheads="1"/>
            </p:cNvSpPr>
            <p:nvPr/>
          </p:nvSpPr>
          <p:spPr bwMode="auto">
            <a:xfrm>
              <a:off x="5772904" y="4660391"/>
              <a:ext cx="531697" cy="534322"/>
            </a:xfrm>
            <a:prstGeom prst="ellipse">
              <a:avLst/>
            </a:pr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a:outerShdw blurRad="76200" dist="381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5"/>
            </a:p>
          </p:txBody>
        </p:sp>
        <p:sp>
          <p:nvSpPr>
            <p:cNvPr id="18" name="Oval 14"/>
            <p:cNvSpPr>
              <a:spLocks noChangeArrowheads="1"/>
            </p:cNvSpPr>
            <p:nvPr/>
          </p:nvSpPr>
          <p:spPr bwMode="auto">
            <a:xfrm>
              <a:off x="5657375" y="5592500"/>
              <a:ext cx="762755" cy="761442"/>
            </a:xfrm>
            <a:prstGeom prst="ellipse">
              <a:avLst/>
            </a:prstGeom>
            <a:solidFill>
              <a:srgbClr val="4093DA"/>
            </a:solidFill>
            <a:ln>
              <a:noFill/>
            </a:ln>
            <a:effectLst>
              <a:outerShdw blurRad="1397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355">
                <a:solidFill>
                  <a:prstClr val="white"/>
                </a:solidFill>
              </a:endParaRPr>
            </a:p>
          </p:txBody>
        </p:sp>
        <p:sp>
          <p:nvSpPr>
            <p:cNvPr id="19" name="矩形 18"/>
            <p:cNvSpPr/>
            <p:nvPr/>
          </p:nvSpPr>
          <p:spPr>
            <a:xfrm>
              <a:off x="5129272" y="2382331"/>
              <a:ext cx="736439" cy="366949"/>
            </a:xfrm>
            <a:prstGeom prst="rect">
              <a:avLst/>
            </a:prstGeom>
          </p:spPr>
          <p:txBody>
            <a:bodyPr wrap="square">
              <a:spAutoFit/>
            </a:bodyPr>
            <a:p>
              <a:pPr algn="ctr"/>
              <a:r>
                <a:rPr lang="en-US" altLang="zh-CN" sz="2000" b="1" dirty="0">
                  <a:solidFill>
                    <a:schemeClr val="bg1"/>
                  </a:solidFill>
                  <a:latin typeface="Kartika" panose="02020803030404060203" pitchFamily="18" charset="0"/>
                  <a:ea typeface="微软雅黑" panose="020B0503020204020204" charset="-122"/>
                  <a:cs typeface="Kartika" panose="02020803030404060203" pitchFamily="18" charset="0"/>
                </a:rPr>
                <a:t>01</a:t>
              </a:r>
              <a:endParaRPr lang="zh-CN" altLang="en-US" sz="2000" b="1" dirty="0">
                <a:solidFill>
                  <a:schemeClr val="bg1"/>
                </a:solidFill>
                <a:latin typeface="Kartika" panose="02020803030404060203" pitchFamily="18" charset="0"/>
                <a:ea typeface="微软雅黑" panose="020B0503020204020204" charset="-122"/>
                <a:cs typeface="Kartika" panose="02020803030404060203" pitchFamily="18" charset="0"/>
              </a:endParaRPr>
            </a:p>
          </p:txBody>
        </p:sp>
        <p:sp>
          <p:nvSpPr>
            <p:cNvPr id="20" name="矩形 19"/>
            <p:cNvSpPr/>
            <p:nvPr/>
          </p:nvSpPr>
          <p:spPr>
            <a:xfrm>
              <a:off x="6489082" y="2424107"/>
              <a:ext cx="736439" cy="366949"/>
            </a:xfrm>
            <a:prstGeom prst="rect">
              <a:avLst/>
            </a:prstGeom>
          </p:spPr>
          <p:txBody>
            <a:bodyPr wrap="square">
              <a:spAutoFit/>
            </a:bodyPr>
            <a:p>
              <a:pPr algn="ctr"/>
              <a:r>
                <a:rPr lang="en-US" altLang="zh-CN" sz="2000" b="1" dirty="0">
                  <a:solidFill>
                    <a:schemeClr val="bg1"/>
                  </a:solidFill>
                  <a:latin typeface="Kartika" panose="02020803030404060203" pitchFamily="18" charset="0"/>
                  <a:ea typeface="微软雅黑" panose="020B0503020204020204" charset="-122"/>
                  <a:cs typeface="Kartika" panose="02020803030404060203" pitchFamily="18" charset="0"/>
                </a:rPr>
                <a:t>02</a:t>
              </a:r>
              <a:endParaRPr lang="zh-CN" altLang="en-US" sz="2000" b="1" dirty="0">
                <a:solidFill>
                  <a:schemeClr val="bg1"/>
                </a:solidFill>
                <a:latin typeface="Kartika" panose="02020803030404060203" pitchFamily="18" charset="0"/>
                <a:ea typeface="微软雅黑" panose="020B0503020204020204" charset="-122"/>
                <a:cs typeface="Kartika" panose="02020803030404060203" pitchFamily="18" charset="0"/>
              </a:endParaRPr>
            </a:p>
          </p:txBody>
        </p:sp>
        <p:sp>
          <p:nvSpPr>
            <p:cNvPr id="21" name="矩形 20"/>
            <p:cNvSpPr/>
            <p:nvPr/>
          </p:nvSpPr>
          <p:spPr>
            <a:xfrm>
              <a:off x="6526498" y="3646353"/>
              <a:ext cx="736439" cy="366949"/>
            </a:xfrm>
            <a:prstGeom prst="rect">
              <a:avLst/>
            </a:prstGeom>
          </p:spPr>
          <p:txBody>
            <a:bodyPr wrap="square">
              <a:spAutoFit/>
            </a:bodyPr>
            <a:p>
              <a:pPr algn="ctr"/>
              <a:r>
                <a:rPr lang="en-US" altLang="zh-CN" sz="2000" b="1" dirty="0">
                  <a:solidFill>
                    <a:schemeClr val="bg1"/>
                  </a:solidFill>
                  <a:latin typeface="Kartika" panose="02020803030404060203" pitchFamily="18" charset="0"/>
                  <a:ea typeface="微软雅黑" panose="020B0503020204020204" charset="-122"/>
                  <a:cs typeface="Kartika" panose="02020803030404060203" pitchFamily="18" charset="0"/>
                </a:rPr>
                <a:t>03</a:t>
              </a:r>
              <a:endParaRPr lang="zh-CN" altLang="en-US" sz="2000" b="1" dirty="0">
                <a:solidFill>
                  <a:schemeClr val="bg1"/>
                </a:solidFill>
                <a:latin typeface="Kartika" panose="02020803030404060203" pitchFamily="18" charset="0"/>
                <a:ea typeface="微软雅黑" panose="020B0503020204020204" charset="-122"/>
                <a:cs typeface="Kartika" panose="02020803030404060203" pitchFamily="18" charset="0"/>
              </a:endParaRPr>
            </a:p>
          </p:txBody>
        </p:sp>
        <p:sp>
          <p:nvSpPr>
            <p:cNvPr id="22" name="矩形 21"/>
            <p:cNvSpPr/>
            <p:nvPr/>
          </p:nvSpPr>
          <p:spPr>
            <a:xfrm>
              <a:off x="5772904" y="4252885"/>
              <a:ext cx="736439" cy="366949"/>
            </a:xfrm>
            <a:prstGeom prst="rect">
              <a:avLst/>
            </a:prstGeom>
          </p:spPr>
          <p:txBody>
            <a:bodyPr wrap="square">
              <a:spAutoFit/>
            </a:bodyPr>
            <a:p>
              <a:pPr algn="ctr"/>
              <a:r>
                <a:rPr lang="en-US" altLang="zh-CN" sz="2000" b="1" dirty="0">
                  <a:solidFill>
                    <a:schemeClr val="bg1"/>
                  </a:solidFill>
                  <a:latin typeface="Kartika" panose="02020803030404060203" pitchFamily="18" charset="0"/>
                  <a:ea typeface="微软雅黑" panose="020B0503020204020204" charset="-122"/>
                  <a:cs typeface="Kartika" panose="02020803030404060203" pitchFamily="18" charset="0"/>
                </a:rPr>
                <a:t>04</a:t>
              </a:r>
              <a:endParaRPr lang="zh-CN" altLang="en-US" sz="2000" b="1" dirty="0">
                <a:solidFill>
                  <a:schemeClr val="bg1"/>
                </a:solidFill>
                <a:latin typeface="Kartika" panose="02020803030404060203" pitchFamily="18" charset="0"/>
                <a:ea typeface="微软雅黑" panose="020B0503020204020204" charset="-122"/>
                <a:cs typeface="Kartika" panose="02020803030404060203" pitchFamily="18" charset="0"/>
              </a:endParaRPr>
            </a:p>
          </p:txBody>
        </p:sp>
      </p:grpSp>
      <p:sp>
        <p:nvSpPr>
          <p:cNvPr id="23" name="文本框 22"/>
          <p:cNvSpPr txBox="1"/>
          <p:nvPr/>
        </p:nvSpPr>
        <p:spPr>
          <a:xfrm>
            <a:off x="568325" y="1245235"/>
            <a:ext cx="4158615" cy="95313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p>
            <a:pPr lvl="0" algn="l">
              <a:buClrTx/>
              <a:buSzTx/>
              <a:buFontTx/>
            </a:pPr>
            <a:r>
              <a:rPr lang="zh-CN" altLang="en-US" sz="2800" b="1" smtClean="0">
                <a:sym typeface="+mn-ea"/>
              </a:rPr>
              <a:t>从新民主主义向社会主义过渡的历史必然性？</a:t>
            </a:r>
            <a:endParaRPr lang="zh-CN" altLang="en-US" sz="2800" b="1" smtClean="0">
              <a:sym typeface="+mn-ea"/>
            </a:endParaRPr>
          </a:p>
        </p:txBody>
      </p:sp>
      <p:sp>
        <p:nvSpPr>
          <p:cNvPr id="24" name="文本框 23"/>
          <p:cNvSpPr txBox="1"/>
          <p:nvPr/>
        </p:nvSpPr>
        <p:spPr>
          <a:xfrm>
            <a:off x="7488555" y="1245235"/>
            <a:ext cx="3985260" cy="1383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p>
            <a:pPr algn="l">
              <a:buClrTx/>
              <a:buSzTx/>
              <a:buFontTx/>
            </a:pPr>
            <a:r>
              <a:rPr lang="zh-CN" altLang="en-US" sz="2800" b="1" smtClean="0">
                <a:solidFill>
                  <a:schemeClr val="dk1"/>
                </a:solidFill>
              </a:rPr>
              <a:t>过渡时期的总路线和总任务？社会主义社会建立的标志？</a:t>
            </a:r>
            <a:endParaRPr lang="zh-CN" altLang="en-US" sz="2800" b="1" smtClean="0">
              <a:solidFill>
                <a:schemeClr val="dk1"/>
              </a:solidFill>
            </a:endParaRPr>
          </a:p>
        </p:txBody>
      </p:sp>
      <p:sp>
        <p:nvSpPr>
          <p:cNvPr id="25" name="文本框 24"/>
          <p:cNvSpPr txBox="1"/>
          <p:nvPr/>
        </p:nvSpPr>
        <p:spPr>
          <a:xfrm>
            <a:off x="7160260" y="4141470"/>
            <a:ext cx="4478020" cy="95313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p>
            <a:pPr algn="l">
              <a:lnSpc>
                <a:spcPct val="100000"/>
              </a:lnSpc>
              <a:buClrTx/>
              <a:buSzTx/>
              <a:buFontTx/>
            </a:pPr>
            <a:r>
              <a:rPr lang="zh-CN" altLang="en-US" sz="2800" b="1" smtClean="0">
                <a:sym typeface="+mn-ea"/>
              </a:rPr>
              <a:t>社会主义社会艰辛探索的成果是什么？</a:t>
            </a:r>
            <a:endParaRPr lang="zh-CN" altLang="en-US" sz="2800" b="1" smtClean="0">
              <a:sym typeface="+mn-ea"/>
            </a:endParaRPr>
          </a:p>
        </p:txBody>
      </p:sp>
      <p:sp>
        <p:nvSpPr>
          <p:cNvPr id="26" name="文本框 25"/>
          <p:cNvSpPr txBox="1"/>
          <p:nvPr/>
        </p:nvSpPr>
        <p:spPr>
          <a:xfrm>
            <a:off x="897255" y="4141470"/>
            <a:ext cx="4223385" cy="95313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p>
            <a:pPr algn="l">
              <a:lnSpc>
                <a:spcPct val="100000"/>
              </a:lnSpc>
              <a:buClrTx/>
              <a:buSzTx/>
              <a:buFontTx/>
            </a:pPr>
            <a:r>
              <a:rPr lang="zh-CN" altLang="en-US" sz="2800" b="1" smtClean="0">
                <a:sym typeface="+mn-ea"/>
              </a:rPr>
              <a:t>社会主义社会艰辛探索的历史意义是什么？</a:t>
            </a:r>
            <a:endParaRPr lang="zh-CN" altLang="en-US" sz="2800" b="1" smtClean="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250"/>
                            </p:stCondLst>
                            <p:childTnLst>
                              <p:par>
                                <p:cTn id="10" presetID="2" presetClass="entr" presetSubtype="8"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1000" fill="hold"/>
                                        <p:tgtEl>
                                          <p:spTgt spid="23"/>
                                        </p:tgtEl>
                                        <p:attrNameLst>
                                          <p:attrName>ppt_x</p:attrName>
                                        </p:attrNameLst>
                                      </p:cBhvr>
                                      <p:tavLst>
                                        <p:tav tm="0">
                                          <p:val>
                                            <p:strVal val="0-#ppt_w/2"/>
                                          </p:val>
                                        </p:tav>
                                        <p:tav tm="100000">
                                          <p:val>
                                            <p:strVal val="#ppt_x"/>
                                          </p:val>
                                        </p:tav>
                                      </p:tavLst>
                                    </p:anim>
                                    <p:anim calcmode="lin" valueType="num">
                                      <p:cBhvr additive="base">
                                        <p:cTn id="13" dur="1000" fill="hold"/>
                                        <p:tgtEl>
                                          <p:spTgt spid="23"/>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15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1000" fill="hold"/>
                                        <p:tgtEl>
                                          <p:spTgt spid="24"/>
                                        </p:tgtEl>
                                        <p:attrNameLst>
                                          <p:attrName>ppt_x</p:attrName>
                                        </p:attrNameLst>
                                      </p:cBhvr>
                                      <p:tavLst>
                                        <p:tav tm="0">
                                          <p:val>
                                            <p:strVal val="0-#ppt_w/2"/>
                                          </p:val>
                                        </p:tav>
                                        <p:tav tm="100000">
                                          <p:val>
                                            <p:strVal val="#ppt_x"/>
                                          </p:val>
                                        </p:tav>
                                      </p:tavLst>
                                    </p:anim>
                                    <p:anim calcmode="lin" valueType="num">
                                      <p:cBhvr additive="base">
                                        <p:cTn id="17" dur="1000" fill="hold"/>
                                        <p:tgtEl>
                                          <p:spTgt spid="24"/>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30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1000" fill="hold"/>
                                        <p:tgtEl>
                                          <p:spTgt spid="25"/>
                                        </p:tgtEl>
                                        <p:attrNameLst>
                                          <p:attrName>ppt_x</p:attrName>
                                        </p:attrNameLst>
                                      </p:cBhvr>
                                      <p:tavLst>
                                        <p:tav tm="0">
                                          <p:val>
                                            <p:strVal val="1+#ppt_w/2"/>
                                          </p:val>
                                        </p:tav>
                                        <p:tav tm="100000">
                                          <p:val>
                                            <p:strVal val="#ppt_x"/>
                                          </p:val>
                                        </p:tav>
                                      </p:tavLst>
                                    </p:anim>
                                    <p:anim calcmode="lin" valueType="num">
                                      <p:cBhvr additive="base">
                                        <p:cTn id="21" dur="1000" fill="hold"/>
                                        <p:tgtEl>
                                          <p:spTgt spid="25"/>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45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1000" fill="hold"/>
                                        <p:tgtEl>
                                          <p:spTgt spid="26"/>
                                        </p:tgtEl>
                                        <p:attrNameLst>
                                          <p:attrName>ppt_x</p:attrName>
                                        </p:attrNameLst>
                                      </p:cBhvr>
                                      <p:tavLst>
                                        <p:tav tm="0">
                                          <p:val>
                                            <p:strVal val="1+#ppt_w/2"/>
                                          </p:val>
                                        </p:tav>
                                        <p:tav tm="100000">
                                          <p:val>
                                            <p:strVal val="#ppt_x"/>
                                          </p:val>
                                        </p:tav>
                                      </p:tavLst>
                                    </p:anim>
                                    <p:anim calcmode="lin" valueType="num">
                                      <p:cBhvr additive="base">
                                        <p:cTn id="25" dur="1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4" grpId="0" bldLvl="0" animBg="1"/>
      <p:bldP spid="25" grpId="0" bldLvl="0" animBg="1"/>
      <p:bldP spid="2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494429" y="205273"/>
            <a:ext cx="10711602" cy="5906278"/>
          </a:xfrm>
          <a:prstGeom prst="rect">
            <a:avLst/>
          </a:prstGeom>
        </p:spPr>
      </p:pic>
      <p:sp>
        <p:nvSpPr>
          <p:cNvPr id="16" name="文本框 15"/>
          <p:cNvSpPr txBox="1"/>
          <p:nvPr>
            <p:custDataLst>
              <p:tags r:id="rId3"/>
            </p:custDataLst>
          </p:nvPr>
        </p:nvSpPr>
        <p:spPr>
          <a:xfrm>
            <a:off x="0" y="1114879"/>
            <a:ext cx="11259126" cy="1969040"/>
          </a:xfrm>
          <a:prstGeom prst="rect">
            <a:avLst/>
          </a:prstGeom>
          <a:noFill/>
        </p:spPr>
        <p:txBody>
          <a:bodyPr wrap="square" rtlCol="0">
            <a:noAutofit/>
          </a:bodyPr>
          <a:lstStyle/>
          <a:p>
            <a:pPr marR="0" lvl="0" indent="0" algn="ctr" defTabSz="914400" rtl="0" fontAlgn="auto">
              <a:lnSpc>
                <a:spcPct val="200000"/>
              </a:lnSpc>
              <a:spcBef>
                <a:spcPct val="0"/>
              </a:spcBef>
              <a:spcAft>
                <a:spcPct val="0"/>
              </a:spcAft>
              <a:buClrTx/>
              <a:buSzTx/>
              <a:buFontTx/>
              <a:buNone/>
              <a:defRPr/>
            </a:pPr>
            <a:r>
              <a:rPr lang="zh-CN" altLang="en-US" sz="5400" b="1">
                <a:solidFill>
                  <a:srgbClr val="FF0000"/>
                </a:solidFill>
                <a:highlight>
                  <a:srgbClr val="C0C0C0"/>
                </a:highlight>
                <a:latin typeface="微软雅黑" panose="020B0503020204020204" charset="-122"/>
              </a:rPr>
              <a:t>子议题一</a:t>
            </a:r>
            <a:endParaRPr lang="en-US" altLang="zh-CN" sz="5400" b="1">
              <a:solidFill>
                <a:srgbClr val="FF0000"/>
              </a:solidFill>
              <a:highlight>
                <a:srgbClr val="C0C0C0"/>
              </a:highlight>
              <a:latin typeface="微软雅黑" panose="020B0503020204020204" charset="-122"/>
            </a:endParaRPr>
          </a:p>
          <a:p>
            <a:pPr marR="0" lvl="0" indent="0" algn="ctr" defTabSz="914400" rtl="0" fontAlgn="auto">
              <a:lnSpc>
                <a:spcPct val="200000"/>
              </a:lnSpc>
              <a:spcBef>
                <a:spcPct val="0"/>
              </a:spcBef>
              <a:spcAft>
                <a:spcPct val="0"/>
              </a:spcAft>
              <a:buClrTx/>
              <a:buSzTx/>
              <a:buFontTx/>
              <a:buNone/>
              <a:defRPr/>
            </a:pPr>
            <a:r>
              <a:rPr lang="zh-CN" altLang="zh-CN" sz="5400" b="1">
                <a:solidFill>
                  <a:srgbClr val="FF0000"/>
                </a:solidFill>
                <a:highlight>
                  <a:srgbClr val="C0C0C0"/>
                </a:highlight>
                <a:latin typeface="微软雅黑" panose="020B0503020204020204" charset="-122"/>
              </a:rPr>
              <a:t>变道：</a:t>
            </a:r>
            <a:r>
              <a:rPr lang="zh-CN" altLang="en-US" sz="5400" b="1">
                <a:solidFill>
                  <a:srgbClr val="FF0000"/>
                </a:solidFill>
                <a:highlight>
                  <a:srgbClr val="C0C0C0"/>
                </a:highlight>
                <a:latin typeface="微软雅黑" panose="020B0503020204020204" charset="-122"/>
                <a:sym typeface="+mn-ea"/>
              </a:rPr>
              <a:t>最为广泛而深刻的社会变革</a:t>
            </a:r>
            <a:endParaRPr lang="zh-CN" altLang="en-US" sz="5400" b="1">
              <a:solidFill>
                <a:srgbClr val="FF0000"/>
              </a:solidFill>
              <a:highlight>
                <a:srgbClr val="C0C0C0"/>
              </a:highlight>
              <a:latin typeface="微软雅黑" panose="020B0503020204020204" charset="-122"/>
              <a:sym typeface="+mn-ea"/>
            </a:endParaRPr>
          </a:p>
          <a:p>
            <a:pPr algn="ctr">
              <a:lnSpc>
                <a:spcPct val="200000"/>
              </a:lnSpc>
              <a:defRPr/>
            </a:pPr>
            <a:endParaRPr lang="zh-CN" altLang="en-US" sz="4000" b="1" noProof="0">
              <a:ln>
                <a:noFill/>
              </a:ln>
              <a:solidFill>
                <a:srgbClr val="FF0000"/>
              </a:solidFill>
              <a:effectLst/>
              <a:uLnTx/>
              <a:uFillTx/>
              <a:latin typeface="微软雅黑" panose="020B0503020204020204" charset="-122"/>
              <a:ea typeface="微软雅黑" panose="020B0503020204020204" charset="-122"/>
              <a:cs typeface="+mn-ea"/>
              <a:sym typeface="+mn-ea"/>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7"/>
          <p:cNvSpPr txBox="1">
            <a:spLocks noChangeArrowheads="1"/>
          </p:cNvSpPr>
          <p:nvPr>
            <p:custDataLst>
              <p:tags r:id="rId1"/>
            </p:custDataLst>
          </p:nvPr>
        </p:nvSpPr>
        <p:spPr bwMode="auto">
          <a:xfrm>
            <a:off x="1677183" y="187798"/>
            <a:ext cx="8349320" cy="992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kumimoji="0" lang="zh-CN" altLang="en-US" sz="3000" b="1"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议学情境一</a:t>
            </a:r>
            <a:r>
              <a:rPr kumimoji="0" lang="en-US" altLang="zh-CN" sz="3000" b="1"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a:t>
            </a:r>
            <a:r>
              <a:rPr lang="zh-CN" altLang="zh-CN"/>
              <a:t> </a:t>
            </a:r>
            <a:r>
              <a:rPr lang="zh-CN" altLang="zh-CN" sz="3000" b="1">
                <a:solidFill>
                  <a:srgbClr val="C00000"/>
                </a:solidFill>
                <a:latin typeface="微软雅黑" panose="020B0503020204020204" charset="-122"/>
                <a:ea typeface="微软雅黑" panose="020B0503020204020204" charset="-122"/>
                <a:cs typeface="微软雅黑" panose="020B0503020204020204" charset="-122"/>
              </a:rPr>
              <a:t>“邮”记百年路，制度奠基</a:t>
            </a:r>
            <a:endParaRPr lang="zh-CN" altLang="zh-CN" sz="3000" b="1">
              <a:solidFill>
                <a:srgbClr val="C00000"/>
              </a:solidFill>
              <a:latin typeface="微软雅黑" panose="020B0503020204020204" charset="-122"/>
              <a:ea typeface="微软雅黑" panose="020B0503020204020204" charset="-122"/>
              <a:cs typeface="微软雅黑" panose="020B0503020204020204" charset="-122"/>
            </a:endParaRPr>
          </a:p>
          <a:p>
            <a:pPr algn="ctr"/>
            <a:endParaRPr lang="zh-CN" sz="3000" b="1" noProof="0">
              <a:solidFill>
                <a:prstClr val="black"/>
              </a:solidFill>
              <a:latin typeface="微软雅黑" panose="020B0503020204020204" charset="-122"/>
              <a:ea typeface="微软雅黑" panose="020B0503020204020204" charset="-122"/>
              <a:sym typeface="+mn-ea"/>
            </a:endParaRPr>
          </a:p>
        </p:txBody>
      </p:sp>
      <p:sp>
        <p:nvSpPr>
          <p:cNvPr id="11" name="文本框 10"/>
          <p:cNvSpPr txBox="1"/>
          <p:nvPr>
            <p:custDataLst>
              <p:tags r:id="rId2"/>
            </p:custDataLst>
          </p:nvPr>
        </p:nvSpPr>
        <p:spPr>
          <a:xfrm>
            <a:off x="7169829" y="1670178"/>
            <a:ext cx="4660965" cy="3181739"/>
          </a:xfrm>
          <a:prstGeom prst="rect">
            <a:avLst/>
          </a:prstGeom>
          <a:solidFill>
            <a:srgbClr val="E9F0F3"/>
          </a:solidFill>
          <a:ln w="12700">
            <a:noFill/>
          </a:ln>
        </p:spPr>
        <p:txBody>
          <a:bodyPr wrap="square" rtlCol="0">
            <a:noAutofit/>
          </a:bodyPr>
          <a:lstStyle/>
          <a:p>
            <a:pPr>
              <a:lnSpc>
                <a:spcPts val="4000"/>
              </a:lnSpc>
              <a:defRPr/>
            </a:pPr>
            <a:endParaRPr lang="en-US" sz="2800" b="1" noProof="0">
              <a:solidFill>
                <a:srgbClr val="C00000"/>
              </a:solidFill>
              <a:latin typeface="微软雅黑" panose="020B0503020204020204" charset="-122"/>
              <a:ea typeface="微软雅黑" panose="020B0503020204020204" charset="-122"/>
              <a:cs typeface="楷体" panose="02010609060101010101" pitchFamily="49" charset="-122"/>
            </a:endParaRPr>
          </a:p>
          <a:p>
            <a:pPr>
              <a:lnSpc>
                <a:spcPts val="4000"/>
              </a:lnSpc>
              <a:defRPr/>
            </a:pPr>
            <a:r>
              <a:rPr sz="3200" b="1" noProof="0" err="1">
                <a:solidFill>
                  <a:srgbClr val="C00000"/>
                </a:solidFill>
                <a:latin typeface="微软雅黑" panose="020B0503020204020204" charset="-122"/>
                <a:ea typeface="微软雅黑" panose="020B0503020204020204" charset="-122"/>
                <a:cs typeface="楷体" panose="02010609060101010101" pitchFamily="49" charset="-122"/>
              </a:rPr>
              <a:t>议学探究</a:t>
            </a:r>
            <a:r>
              <a:rPr lang="en-US" sz="3200" b="1" noProof="0">
                <a:solidFill>
                  <a:srgbClr val="C00000"/>
                </a:solidFill>
                <a:latin typeface="微软雅黑" panose="020B0503020204020204" charset="-122"/>
                <a:ea typeface="微软雅黑" panose="020B0503020204020204" charset="-122"/>
                <a:cs typeface="楷体" panose="02010609060101010101" pitchFamily="49" charset="-122"/>
              </a:rPr>
              <a:t>:</a:t>
            </a:r>
            <a:r>
              <a:rPr lang="zh-CN" altLang="zh-CN" sz="3200" b="1"/>
              <a:t>邮票反映了哪个时期的</a:t>
            </a:r>
            <a:r>
              <a:rPr lang="zh-CN" altLang="zh-CN" sz="3200" b="1">
                <a:highlight>
                  <a:srgbClr val="FFFF00"/>
                </a:highlight>
              </a:rPr>
              <a:t>什么事件？</a:t>
            </a:r>
            <a:endParaRPr lang="en-US" altLang="zh-CN" sz="3200" b="1">
              <a:highlight>
                <a:srgbClr val="FFFF00"/>
              </a:highlight>
            </a:endParaRPr>
          </a:p>
          <a:p>
            <a:pPr>
              <a:lnSpc>
                <a:spcPts val="4000"/>
              </a:lnSpc>
              <a:defRPr/>
            </a:pPr>
            <a:r>
              <a:rPr lang="zh-CN" altLang="zh-CN" sz="3200" b="1"/>
              <a:t>邮票背后有哪些</a:t>
            </a:r>
            <a:r>
              <a:rPr lang="zh-CN" altLang="zh-CN" sz="3200" b="1">
                <a:highlight>
                  <a:srgbClr val="FFFF00"/>
                </a:highlight>
              </a:rPr>
              <a:t>故事？</a:t>
            </a:r>
            <a:endParaRPr lang="en-US" altLang="zh-CN" sz="3200" b="1">
              <a:highlight>
                <a:srgbClr val="FFFF00"/>
              </a:highlight>
            </a:endParaRPr>
          </a:p>
          <a:p>
            <a:pPr>
              <a:lnSpc>
                <a:spcPts val="4000"/>
              </a:lnSpc>
              <a:defRPr/>
            </a:pPr>
            <a:r>
              <a:rPr lang="zh-CN" altLang="zh-CN" sz="3200" b="1">
                <a:highlight>
                  <a:srgbClr val="FFFF00"/>
                </a:highlight>
              </a:rPr>
              <a:t>为什么</a:t>
            </a:r>
            <a:r>
              <a:rPr lang="zh-CN" altLang="zh-CN" sz="3200" b="1"/>
              <a:t>将这一事件选入建党百年纪念邮票中？</a:t>
            </a:r>
            <a:endParaRPr lang="zh-CN" altLang="zh-CN" sz="3200" b="1"/>
          </a:p>
          <a:p>
            <a:pPr marR="0" indent="0" defTabSz="914400" fontAlgn="auto">
              <a:lnSpc>
                <a:spcPts val="4000"/>
              </a:lnSpc>
              <a:spcBef>
                <a:spcPct val="0"/>
              </a:spcBef>
              <a:spcAft>
                <a:spcPct val="0"/>
              </a:spcAft>
              <a:buClrTx/>
              <a:buSzTx/>
              <a:buFontTx/>
              <a:buNone/>
              <a:defRPr/>
            </a:pPr>
            <a:endParaRPr lang="zh-CN" altLang="en-US" sz="2800" b="1" noProof="0">
              <a:latin typeface="宋体" panose="02010600030101010101" pitchFamily="2" charset="-122"/>
              <a:ea typeface="宋体" panose="02010600030101010101" pitchFamily="2" charset="-122"/>
              <a:cs typeface="楷体" panose="02010609060101010101" pitchFamily="49" charset="-122"/>
              <a:sym typeface="+mn-ea"/>
            </a:endParaRPr>
          </a:p>
        </p:txBody>
      </p:sp>
      <p:pic>
        <p:nvPicPr>
          <p:cNvPr id="6" name="图片 5"/>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547819" y="1180359"/>
            <a:ext cx="6393734" cy="454953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30" name="Oval 7"/>
          <p:cNvSpPr/>
          <p:nvPr>
            <p:custDataLst>
              <p:tags r:id="rId1"/>
            </p:custDataLst>
          </p:nvPr>
        </p:nvSpPr>
        <p:spPr>
          <a:xfrm>
            <a:off x="183674" y="3313296"/>
            <a:ext cx="492125" cy="490538"/>
          </a:xfrm>
          <a:prstGeom prst="ellipse">
            <a:avLst/>
          </a:prstGeom>
          <a:gradFill>
            <a:gsLst>
              <a:gs pos="0">
                <a:srgbClr val="E30000"/>
              </a:gs>
              <a:gs pos="100000">
                <a:srgbClr val="760303"/>
              </a:gs>
            </a:gsLst>
            <a:lin scaled="0"/>
          </a:gradFill>
          <a:ln w="28575" cap="flat" cmpd="sng">
            <a:solidFill>
              <a:schemeClr val="bg1"/>
            </a:solidFill>
            <a:prstDash val="solid"/>
            <a:round/>
            <a:headEnd type="none" w="med" len="med"/>
            <a:tailEnd type="none" w="med" len="med"/>
          </a:ln>
          <a:effectLst>
            <a:outerShdw dist="63500" dir="8100000" algn="ctr" rotWithShape="0">
              <a:srgbClr val="000000">
                <a:alpha val="25000"/>
              </a:srgbClr>
            </a:outerShdw>
          </a:effectLst>
        </p:spPr>
        <p:txBody>
          <a:bodyPr anchor="ctr" anchorCtr="0"/>
          <a:lstStyle/>
          <a:p>
            <a:pPr algn="ctr"/>
            <a:endParaRPr lang="en-US" altLang="zh-CN" sz="3100" b="1">
              <a:solidFill>
                <a:srgbClr val="FFFFFF"/>
              </a:solidFill>
              <a:latin typeface="微软雅黑" panose="020B0503020204020204" charset="-122"/>
              <a:ea typeface="微软雅黑" panose="020B0503020204020204" charset="-122"/>
              <a:sym typeface="Arial" panose="020B0604020202020204" pitchFamily="34" charset="0"/>
            </a:endParaRPr>
          </a:p>
        </p:txBody>
      </p:sp>
      <p:sp>
        <p:nvSpPr>
          <p:cNvPr id="56331" name="Oval 31"/>
          <p:cNvSpPr/>
          <p:nvPr>
            <p:custDataLst>
              <p:tags r:id="rId2"/>
            </p:custDataLst>
          </p:nvPr>
        </p:nvSpPr>
        <p:spPr>
          <a:xfrm>
            <a:off x="2848137" y="3394866"/>
            <a:ext cx="451329" cy="506862"/>
          </a:xfrm>
          <a:prstGeom prst="ellipse">
            <a:avLst/>
          </a:prstGeom>
          <a:gradFill>
            <a:gsLst>
              <a:gs pos="0">
                <a:srgbClr val="E30000"/>
              </a:gs>
              <a:gs pos="100000">
                <a:srgbClr val="760303"/>
              </a:gs>
            </a:gsLst>
            <a:lin scaled="0"/>
          </a:gradFill>
          <a:ln w="28575" cap="flat" cmpd="sng">
            <a:solidFill>
              <a:schemeClr val="bg1"/>
            </a:solidFill>
            <a:prstDash val="solid"/>
            <a:round/>
            <a:headEnd type="none" w="med" len="med"/>
            <a:tailEnd type="none" w="med" len="med"/>
          </a:ln>
          <a:effectLst>
            <a:outerShdw dist="63500" dir="8100000" algn="ctr" rotWithShape="0">
              <a:srgbClr val="000000">
                <a:alpha val="25000"/>
              </a:srgbClr>
            </a:outerShdw>
          </a:effectLst>
        </p:spPr>
        <p:txBody>
          <a:bodyPr anchor="ctr" anchorCtr="0"/>
          <a:lstStyle/>
          <a:p>
            <a:pPr algn="ctr"/>
            <a:endParaRPr lang="en-US" altLang="zh-CN" sz="3100" b="1">
              <a:solidFill>
                <a:srgbClr val="FFFFFF"/>
              </a:solidFill>
              <a:latin typeface="微软雅黑" panose="020B0503020204020204" charset="-122"/>
              <a:ea typeface="微软雅黑" panose="020B0503020204020204" charset="-122"/>
              <a:sym typeface="Arial" panose="020B0604020202020204" pitchFamily="34" charset="0"/>
            </a:endParaRPr>
          </a:p>
        </p:txBody>
      </p:sp>
      <p:sp>
        <p:nvSpPr>
          <p:cNvPr id="56332" name="Oval 32"/>
          <p:cNvSpPr/>
          <p:nvPr>
            <p:custDataLst>
              <p:tags r:id="rId3"/>
            </p:custDataLst>
          </p:nvPr>
        </p:nvSpPr>
        <p:spPr>
          <a:xfrm>
            <a:off x="5598795" y="3357472"/>
            <a:ext cx="490538" cy="492125"/>
          </a:xfrm>
          <a:prstGeom prst="ellipse">
            <a:avLst/>
          </a:prstGeom>
          <a:gradFill>
            <a:gsLst>
              <a:gs pos="0">
                <a:srgbClr val="E30000"/>
              </a:gs>
              <a:gs pos="100000">
                <a:srgbClr val="760303"/>
              </a:gs>
            </a:gsLst>
            <a:lin scaled="0"/>
          </a:gradFill>
          <a:ln w="28575" cap="flat" cmpd="sng">
            <a:solidFill>
              <a:schemeClr val="bg1"/>
            </a:solidFill>
            <a:prstDash val="solid"/>
            <a:round/>
            <a:headEnd type="none" w="med" len="med"/>
            <a:tailEnd type="none" w="med" len="med"/>
          </a:ln>
          <a:effectLst>
            <a:outerShdw dist="63500" dir="8100000" algn="ctr" rotWithShape="0">
              <a:srgbClr val="000000">
                <a:alpha val="25000"/>
              </a:srgbClr>
            </a:outerShdw>
          </a:effectLst>
        </p:spPr>
        <p:txBody>
          <a:bodyPr anchor="ctr" anchorCtr="0"/>
          <a:lstStyle/>
          <a:p>
            <a:pPr algn="ctr"/>
            <a:endParaRPr lang="en-US" altLang="zh-CN" sz="3100" b="1">
              <a:solidFill>
                <a:srgbClr val="FFFFFF"/>
              </a:solidFill>
              <a:latin typeface="微软雅黑" panose="020B0503020204020204" charset="-122"/>
              <a:ea typeface="微软雅黑" panose="020B0503020204020204" charset="-122"/>
              <a:sym typeface="Arial" panose="020B0604020202020204" pitchFamily="34" charset="0"/>
            </a:endParaRPr>
          </a:p>
        </p:txBody>
      </p:sp>
      <p:sp>
        <p:nvSpPr>
          <p:cNvPr id="56333" name="Oval 34"/>
          <p:cNvSpPr/>
          <p:nvPr>
            <p:custDataLst>
              <p:tags r:id="rId4"/>
            </p:custDataLst>
          </p:nvPr>
        </p:nvSpPr>
        <p:spPr>
          <a:xfrm>
            <a:off x="10917651" y="3357472"/>
            <a:ext cx="490537" cy="492125"/>
          </a:xfrm>
          <a:prstGeom prst="ellipse">
            <a:avLst/>
          </a:prstGeom>
          <a:gradFill>
            <a:gsLst>
              <a:gs pos="0">
                <a:srgbClr val="E30000"/>
              </a:gs>
              <a:gs pos="100000">
                <a:srgbClr val="760303"/>
              </a:gs>
            </a:gsLst>
            <a:lin scaled="0"/>
          </a:gradFill>
          <a:ln w="28575" cap="flat" cmpd="sng">
            <a:solidFill>
              <a:schemeClr val="bg1"/>
            </a:solidFill>
            <a:prstDash val="solid"/>
            <a:round/>
            <a:headEnd type="none" w="med" len="med"/>
            <a:tailEnd type="none" w="med" len="med"/>
          </a:ln>
          <a:effectLst>
            <a:outerShdw dist="63500" dir="8100000" algn="ctr" rotWithShape="0">
              <a:srgbClr val="000000">
                <a:alpha val="25000"/>
              </a:srgbClr>
            </a:outerShdw>
          </a:effectLst>
        </p:spPr>
        <p:txBody>
          <a:bodyPr anchor="ctr" anchorCtr="0"/>
          <a:lstStyle/>
          <a:p>
            <a:pPr algn="ctr"/>
            <a:endParaRPr lang="en-US" altLang="zh-CN" sz="3100" b="1">
              <a:solidFill>
                <a:srgbClr val="FFFFFF"/>
              </a:solidFill>
              <a:latin typeface="微软雅黑" panose="020B0503020204020204" charset="-122"/>
              <a:ea typeface="微软雅黑" panose="020B0503020204020204" charset="-122"/>
              <a:sym typeface="Arial" panose="020B0604020202020204" pitchFamily="34" charset="0"/>
            </a:endParaRPr>
          </a:p>
        </p:txBody>
      </p:sp>
      <p:sp>
        <p:nvSpPr>
          <p:cNvPr id="56334" name="TextBox 44"/>
          <p:cNvSpPr txBox="1"/>
          <p:nvPr>
            <p:custDataLst>
              <p:tags r:id="rId5"/>
            </p:custDataLst>
          </p:nvPr>
        </p:nvSpPr>
        <p:spPr>
          <a:xfrm>
            <a:off x="10731652" y="3083797"/>
            <a:ext cx="960437" cy="414020"/>
          </a:xfrm>
          <a:prstGeom prst="rect">
            <a:avLst/>
          </a:prstGeom>
          <a:noFill/>
          <a:ln w="9525">
            <a:noFill/>
          </a:ln>
        </p:spPr>
        <p:txBody>
          <a:bodyPr anchor="t" anchorCtr="0">
            <a:spAutoFit/>
          </a:bodyPr>
          <a:lstStyle/>
          <a:p>
            <a:pPr algn="ctr"/>
            <a:r>
              <a:rPr lang="en-US" altLang="zh-CN" sz="2100" b="1">
                <a:solidFill>
                  <a:srgbClr val="445469"/>
                </a:solidFill>
                <a:latin typeface="微软雅黑" panose="020B0503020204020204" charset="-122"/>
                <a:ea typeface="微软雅黑" panose="020B0503020204020204" charset="-122"/>
                <a:sym typeface="Arial" panose="020B0604020202020204" pitchFamily="34" charset="0"/>
              </a:rPr>
              <a:t>1956</a:t>
            </a:r>
            <a:endParaRPr lang="en-US" altLang="zh-CN" sz="2100" b="1">
              <a:solidFill>
                <a:srgbClr val="445469"/>
              </a:solidFill>
              <a:latin typeface="微软雅黑" panose="020B0503020204020204" charset="-122"/>
              <a:ea typeface="微软雅黑" panose="020B0503020204020204" charset="-122"/>
              <a:sym typeface="Arial" panose="020B0604020202020204" pitchFamily="34" charset="0"/>
            </a:endParaRPr>
          </a:p>
        </p:txBody>
      </p:sp>
      <p:sp>
        <p:nvSpPr>
          <p:cNvPr id="56335" name="TextBox 45"/>
          <p:cNvSpPr txBox="1"/>
          <p:nvPr>
            <p:custDataLst>
              <p:tags r:id="rId6"/>
            </p:custDataLst>
          </p:nvPr>
        </p:nvSpPr>
        <p:spPr>
          <a:xfrm>
            <a:off x="5219643" y="3071802"/>
            <a:ext cx="960438" cy="414020"/>
          </a:xfrm>
          <a:prstGeom prst="rect">
            <a:avLst/>
          </a:prstGeom>
          <a:noFill/>
          <a:ln w="9525">
            <a:noFill/>
          </a:ln>
        </p:spPr>
        <p:txBody>
          <a:bodyPr anchor="t" anchorCtr="0">
            <a:spAutoFit/>
          </a:bodyPr>
          <a:lstStyle/>
          <a:p>
            <a:pPr algn="ctr"/>
            <a:r>
              <a:rPr lang="en-US" altLang="zh-CN" sz="2100" b="1">
                <a:solidFill>
                  <a:srgbClr val="445469"/>
                </a:solidFill>
                <a:latin typeface="微软雅黑" panose="020B0503020204020204" charset="-122"/>
                <a:ea typeface="微软雅黑" panose="020B0503020204020204" charset="-122"/>
                <a:sym typeface="Arial" panose="020B0604020202020204" pitchFamily="34" charset="0"/>
              </a:rPr>
              <a:t>1949</a:t>
            </a:r>
            <a:endParaRPr lang="en-US" altLang="zh-CN" sz="2100" b="1">
              <a:solidFill>
                <a:srgbClr val="445469"/>
              </a:solidFill>
              <a:latin typeface="微软雅黑" panose="020B0503020204020204" charset="-122"/>
              <a:ea typeface="微软雅黑" panose="020B0503020204020204" charset="-122"/>
              <a:sym typeface="Arial" panose="020B0604020202020204" pitchFamily="34" charset="0"/>
            </a:endParaRPr>
          </a:p>
        </p:txBody>
      </p:sp>
      <p:sp>
        <p:nvSpPr>
          <p:cNvPr id="56336" name="TextBox 46"/>
          <p:cNvSpPr txBox="1"/>
          <p:nvPr>
            <p:custDataLst>
              <p:tags r:id="rId7"/>
            </p:custDataLst>
          </p:nvPr>
        </p:nvSpPr>
        <p:spPr>
          <a:xfrm>
            <a:off x="2415267" y="3001645"/>
            <a:ext cx="960437" cy="414020"/>
          </a:xfrm>
          <a:prstGeom prst="rect">
            <a:avLst/>
          </a:prstGeom>
          <a:noFill/>
          <a:ln w="9525">
            <a:noFill/>
          </a:ln>
        </p:spPr>
        <p:txBody>
          <a:bodyPr anchor="t" anchorCtr="0">
            <a:spAutoFit/>
          </a:bodyPr>
          <a:lstStyle/>
          <a:p>
            <a:pPr algn="ctr"/>
            <a:r>
              <a:rPr lang="en-US" altLang="zh-CN" sz="2100" b="1">
                <a:solidFill>
                  <a:srgbClr val="445469"/>
                </a:solidFill>
                <a:latin typeface="微软雅黑" panose="020B0503020204020204" charset="-122"/>
                <a:ea typeface="微软雅黑" panose="020B0503020204020204" charset="-122"/>
                <a:sym typeface="Arial" panose="020B0604020202020204" pitchFamily="34" charset="0"/>
              </a:rPr>
              <a:t>1919</a:t>
            </a:r>
            <a:endParaRPr lang="en-US" altLang="zh-CN" sz="2100" b="1">
              <a:solidFill>
                <a:srgbClr val="445469"/>
              </a:solidFill>
              <a:latin typeface="微软雅黑" panose="020B0503020204020204" charset="-122"/>
              <a:ea typeface="微软雅黑" panose="020B0503020204020204" charset="-122"/>
              <a:sym typeface="Arial" panose="020B0604020202020204" pitchFamily="34" charset="0"/>
            </a:endParaRPr>
          </a:p>
        </p:txBody>
      </p:sp>
      <p:sp>
        <p:nvSpPr>
          <p:cNvPr id="56337" name="TextBox 47"/>
          <p:cNvSpPr txBox="1"/>
          <p:nvPr>
            <p:custDataLst>
              <p:tags r:id="rId8"/>
            </p:custDataLst>
          </p:nvPr>
        </p:nvSpPr>
        <p:spPr>
          <a:xfrm>
            <a:off x="-10274" y="3011899"/>
            <a:ext cx="960437" cy="414020"/>
          </a:xfrm>
          <a:prstGeom prst="rect">
            <a:avLst/>
          </a:prstGeom>
          <a:noFill/>
          <a:ln w="9525">
            <a:noFill/>
          </a:ln>
        </p:spPr>
        <p:txBody>
          <a:bodyPr anchor="t" anchorCtr="0">
            <a:spAutoFit/>
          </a:bodyPr>
          <a:lstStyle/>
          <a:p>
            <a:pPr algn="ctr"/>
            <a:r>
              <a:rPr lang="en-US" altLang="zh-CN" sz="2100" b="1">
                <a:solidFill>
                  <a:srgbClr val="445469"/>
                </a:solidFill>
                <a:latin typeface="微软雅黑" panose="020B0503020204020204" charset="-122"/>
                <a:ea typeface="微软雅黑" panose="020B0503020204020204" charset="-122"/>
                <a:sym typeface="Arial" panose="020B0604020202020204" pitchFamily="34" charset="0"/>
              </a:rPr>
              <a:t>1840</a:t>
            </a:r>
            <a:endParaRPr lang="en-US" altLang="zh-CN" sz="2100" b="1">
              <a:solidFill>
                <a:srgbClr val="445469"/>
              </a:solidFill>
              <a:latin typeface="微软雅黑" panose="020B0503020204020204" charset="-122"/>
              <a:ea typeface="微软雅黑" panose="020B0503020204020204" charset="-122"/>
              <a:sym typeface="Arial" panose="020B0604020202020204" pitchFamily="34" charset="0"/>
            </a:endParaRPr>
          </a:p>
        </p:txBody>
      </p:sp>
      <p:sp>
        <p:nvSpPr>
          <p:cNvPr id="56338" name="TextBox 13"/>
          <p:cNvSpPr txBox="1"/>
          <p:nvPr>
            <p:custDataLst>
              <p:tags r:id="rId9"/>
            </p:custDataLst>
          </p:nvPr>
        </p:nvSpPr>
        <p:spPr>
          <a:xfrm>
            <a:off x="183674" y="3924255"/>
            <a:ext cx="766489" cy="677108"/>
          </a:xfrm>
          <a:prstGeom prst="rect">
            <a:avLst/>
          </a:prstGeom>
          <a:noFill/>
          <a:ln w="9525">
            <a:noFill/>
          </a:ln>
        </p:spPr>
        <p:txBody>
          <a:bodyPr wrap="square" lIns="0" tIns="0" rIns="0" bIns="0" anchor="t" anchorCtr="0">
            <a:spAutoFit/>
          </a:bodyPr>
          <a:lstStyle/>
          <a:p>
            <a:pPr algn="ctr" defTabSz="1216025">
              <a:spcBef>
                <a:spcPct val="20000"/>
              </a:spcBef>
            </a:pPr>
            <a:r>
              <a:rPr lang="zh-CN" altLang="en-US" sz="2000" b="1">
                <a:solidFill>
                  <a:srgbClr val="00B0F0"/>
                </a:solidFill>
                <a:latin typeface="微软雅黑" panose="020B0503020204020204" charset="-122"/>
                <a:ea typeface="微软雅黑" panose="020B0503020204020204" charset="-122"/>
                <a:sym typeface="Arial" panose="020B0604020202020204" pitchFamily="34" charset="0"/>
              </a:rPr>
              <a:t>鸦片</a:t>
            </a:r>
            <a:endParaRPr lang="en-US" altLang="zh-CN" sz="2000" b="1">
              <a:solidFill>
                <a:srgbClr val="00B0F0"/>
              </a:solidFill>
              <a:latin typeface="微软雅黑" panose="020B0503020204020204" charset="-122"/>
              <a:ea typeface="微软雅黑" panose="020B0503020204020204" charset="-122"/>
              <a:sym typeface="Arial" panose="020B0604020202020204" pitchFamily="34" charset="0"/>
            </a:endParaRPr>
          </a:p>
          <a:p>
            <a:pPr algn="ctr" defTabSz="1216025">
              <a:spcBef>
                <a:spcPct val="20000"/>
              </a:spcBef>
            </a:pPr>
            <a:r>
              <a:rPr lang="zh-CN" altLang="en-US" sz="2000" b="1">
                <a:solidFill>
                  <a:srgbClr val="00B0F0"/>
                </a:solidFill>
                <a:latin typeface="微软雅黑" panose="020B0503020204020204" charset="-122"/>
                <a:ea typeface="微软雅黑" panose="020B0503020204020204" charset="-122"/>
                <a:sym typeface="Arial" panose="020B0604020202020204" pitchFamily="34" charset="0"/>
              </a:rPr>
              <a:t>战争</a:t>
            </a:r>
            <a:endParaRPr lang="zh-CN" altLang="en-US" sz="2000" b="1">
              <a:solidFill>
                <a:srgbClr val="00B0F0"/>
              </a:solidFill>
              <a:latin typeface="微软雅黑" panose="020B0503020204020204" charset="-122"/>
              <a:ea typeface="微软雅黑" panose="020B0503020204020204" charset="-122"/>
              <a:sym typeface="Arial" panose="020B0604020202020204" pitchFamily="34" charset="0"/>
            </a:endParaRPr>
          </a:p>
        </p:txBody>
      </p:sp>
      <p:sp>
        <p:nvSpPr>
          <p:cNvPr id="56340" name="TextBox 13"/>
          <p:cNvSpPr txBox="1"/>
          <p:nvPr>
            <p:custDataLst>
              <p:tags r:id="rId10"/>
            </p:custDataLst>
          </p:nvPr>
        </p:nvSpPr>
        <p:spPr>
          <a:xfrm>
            <a:off x="2670393" y="3913251"/>
            <a:ext cx="686976" cy="615553"/>
          </a:xfrm>
          <a:prstGeom prst="rect">
            <a:avLst/>
          </a:prstGeom>
          <a:noFill/>
          <a:ln w="9525">
            <a:noFill/>
          </a:ln>
        </p:spPr>
        <p:txBody>
          <a:bodyPr wrap="square" lIns="0" tIns="0" rIns="0" bIns="0" anchor="t" anchorCtr="0">
            <a:spAutoFit/>
          </a:bodyPr>
          <a:lstStyle/>
          <a:p>
            <a:pPr algn="ctr" defTabSz="1216025">
              <a:spcBef>
                <a:spcPct val="20000"/>
              </a:spcBef>
            </a:pPr>
            <a:r>
              <a:rPr lang="zh-CN" altLang="en-US" sz="2000" b="1">
                <a:solidFill>
                  <a:srgbClr val="00B0F0"/>
                </a:solidFill>
                <a:latin typeface="微软雅黑" panose="020B0503020204020204" charset="-122"/>
                <a:ea typeface="微软雅黑" panose="020B0503020204020204" charset="-122"/>
                <a:sym typeface="Arial" panose="020B0604020202020204" pitchFamily="34" charset="0"/>
              </a:rPr>
              <a:t>五四运动</a:t>
            </a:r>
            <a:endParaRPr lang="zh-CN" altLang="en-US" sz="2000" b="1">
              <a:solidFill>
                <a:srgbClr val="00B0F0"/>
              </a:solidFill>
              <a:latin typeface="微软雅黑" panose="020B0503020204020204" charset="-122"/>
              <a:ea typeface="微软雅黑" panose="020B0503020204020204" charset="-122"/>
              <a:sym typeface="Arial" panose="020B0604020202020204" pitchFamily="34" charset="0"/>
            </a:endParaRPr>
          </a:p>
        </p:txBody>
      </p:sp>
      <p:sp>
        <p:nvSpPr>
          <p:cNvPr id="56342" name="TextBox 13"/>
          <p:cNvSpPr txBox="1"/>
          <p:nvPr>
            <p:custDataLst>
              <p:tags r:id="rId11"/>
            </p:custDataLst>
          </p:nvPr>
        </p:nvSpPr>
        <p:spPr>
          <a:xfrm>
            <a:off x="5395392" y="3939420"/>
            <a:ext cx="805063" cy="615553"/>
          </a:xfrm>
          <a:prstGeom prst="rect">
            <a:avLst/>
          </a:prstGeom>
          <a:noFill/>
          <a:ln w="9525">
            <a:noFill/>
          </a:ln>
        </p:spPr>
        <p:txBody>
          <a:bodyPr wrap="square" lIns="0" tIns="0" rIns="0" bIns="0" anchor="t" anchorCtr="0">
            <a:spAutoFit/>
          </a:bodyPr>
          <a:lstStyle/>
          <a:p>
            <a:pPr algn="ctr" defTabSz="1216025">
              <a:spcBef>
                <a:spcPct val="20000"/>
              </a:spcBef>
            </a:pPr>
            <a:r>
              <a:rPr lang="zh-CN" altLang="en-US" sz="2000" b="1">
                <a:solidFill>
                  <a:srgbClr val="00B0F0"/>
                </a:solidFill>
                <a:latin typeface="微软雅黑" panose="020B0503020204020204" charset="-122"/>
                <a:ea typeface="微软雅黑" panose="020B0503020204020204" charset="-122"/>
                <a:sym typeface="Arial" panose="020B0604020202020204" pitchFamily="34" charset="0"/>
              </a:rPr>
              <a:t>新中国成立</a:t>
            </a:r>
            <a:endParaRPr lang="zh-CN" altLang="en-US" sz="2000" b="1">
              <a:solidFill>
                <a:srgbClr val="00B0F0"/>
              </a:solidFill>
              <a:latin typeface="微软雅黑" panose="020B0503020204020204" charset="-122"/>
              <a:ea typeface="微软雅黑" panose="020B0503020204020204" charset="-122"/>
              <a:sym typeface="Arial" panose="020B0604020202020204" pitchFamily="34" charset="0"/>
            </a:endParaRPr>
          </a:p>
        </p:txBody>
      </p:sp>
      <p:sp>
        <p:nvSpPr>
          <p:cNvPr id="56344" name="TextBox 13"/>
          <p:cNvSpPr txBox="1"/>
          <p:nvPr>
            <p:custDataLst>
              <p:tags r:id="rId12"/>
            </p:custDataLst>
          </p:nvPr>
        </p:nvSpPr>
        <p:spPr>
          <a:xfrm>
            <a:off x="10530793" y="3939419"/>
            <a:ext cx="1161296" cy="615553"/>
          </a:xfrm>
          <a:prstGeom prst="rect">
            <a:avLst/>
          </a:prstGeom>
          <a:noFill/>
          <a:ln w="9525">
            <a:noFill/>
          </a:ln>
        </p:spPr>
        <p:txBody>
          <a:bodyPr wrap="square" lIns="0" tIns="0" rIns="0" bIns="0" anchor="t" anchorCtr="0">
            <a:spAutoFit/>
          </a:bodyPr>
          <a:lstStyle/>
          <a:p>
            <a:pPr algn="ctr" defTabSz="1216025">
              <a:spcBef>
                <a:spcPct val="20000"/>
              </a:spcBef>
            </a:pPr>
            <a:r>
              <a:rPr lang="zh-CN" altLang="en-US" sz="2000" b="1">
                <a:solidFill>
                  <a:srgbClr val="00B0F0"/>
                </a:solidFill>
                <a:latin typeface="微软雅黑" panose="020B0503020204020204" charset="-122"/>
                <a:ea typeface="微软雅黑" panose="020B0503020204020204" charset="-122"/>
                <a:sym typeface="Arial" panose="020B0604020202020204" pitchFamily="34" charset="0"/>
              </a:rPr>
              <a:t>社会主义制度确立</a:t>
            </a:r>
            <a:endParaRPr lang="zh-CN" altLang="en-US" sz="2000" b="1">
              <a:solidFill>
                <a:srgbClr val="00B0F0"/>
              </a:solidFill>
              <a:latin typeface="微软雅黑" panose="020B0503020204020204" charset="-122"/>
              <a:ea typeface="微软雅黑" panose="020B0503020204020204" charset="-122"/>
              <a:sym typeface="Arial" panose="020B0604020202020204" pitchFamily="34" charset="0"/>
            </a:endParaRPr>
          </a:p>
        </p:txBody>
      </p:sp>
      <p:sp>
        <p:nvSpPr>
          <p:cNvPr id="3" name="左大括号 2"/>
          <p:cNvSpPr/>
          <p:nvPr>
            <p:custDataLst>
              <p:tags r:id="rId13"/>
            </p:custDataLst>
          </p:nvPr>
        </p:nvSpPr>
        <p:spPr>
          <a:xfrm rot="5400000">
            <a:off x="1653471" y="2218759"/>
            <a:ext cx="291921" cy="2277427"/>
          </a:xfrm>
          <a:prstGeom prst="leftBrace">
            <a:avLst/>
          </a:prstGeom>
          <a:noFill/>
          <a:ln w="9525" cap="flat" cmpd="sng" algn="ctr">
            <a:solidFill>
              <a:srgbClr val="C0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chemeClr val="tx1"/>
              </a:solidFill>
              <a:effectLst/>
              <a:latin typeface="微软雅黑" panose="020B0503020204020204" charset="-122"/>
              <a:ea typeface="微软雅黑" panose="020B0503020204020204" charset="-122"/>
            </a:endParaRPr>
          </a:p>
        </p:txBody>
      </p:sp>
      <p:sp>
        <p:nvSpPr>
          <p:cNvPr id="4" name="左大括号 3"/>
          <p:cNvSpPr/>
          <p:nvPr>
            <p:custDataLst>
              <p:tags r:id="rId14"/>
            </p:custDataLst>
          </p:nvPr>
        </p:nvSpPr>
        <p:spPr>
          <a:xfrm rot="5400000">
            <a:off x="4303824" y="2102262"/>
            <a:ext cx="198422" cy="2561067"/>
          </a:xfrm>
          <a:prstGeom prst="leftBrace">
            <a:avLst/>
          </a:prstGeom>
          <a:noFill/>
          <a:ln w="9525" cap="flat" cmpd="sng" algn="ctr">
            <a:solidFill>
              <a:srgbClr val="C0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chemeClr val="tx1"/>
              </a:solidFill>
              <a:effectLst/>
              <a:latin typeface="微软雅黑" panose="020B0503020204020204" charset="-122"/>
              <a:ea typeface="微软雅黑" panose="020B0503020204020204" charset="-122"/>
            </a:endParaRPr>
          </a:p>
        </p:txBody>
      </p:sp>
      <p:sp>
        <p:nvSpPr>
          <p:cNvPr id="6" name="左大括号 5"/>
          <p:cNvSpPr/>
          <p:nvPr>
            <p:custDataLst>
              <p:tags r:id="rId15"/>
            </p:custDataLst>
          </p:nvPr>
        </p:nvSpPr>
        <p:spPr>
          <a:xfrm rot="5400000">
            <a:off x="8328306" y="1017999"/>
            <a:ext cx="323761" cy="4854931"/>
          </a:xfrm>
          <a:prstGeom prst="leftBrace">
            <a:avLst/>
          </a:prstGeom>
          <a:noFill/>
          <a:ln w="9525" cap="flat" cmpd="sng" algn="ctr">
            <a:solidFill>
              <a:srgbClr val="C0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1" i="0" u="none" strike="noStrike" cap="none" normalizeH="0" baseline="0">
              <a:ln>
                <a:noFill/>
              </a:ln>
              <a:solidFill>
                <a:schemeClr val="tx1"/>
              </a:solidFill>
              <a:effectLst/>
              <a:latin typeface="微软雅黑" panose="020B0503020204020204" charset="-122"/>
              <a:ea typeface="微软雅黑" panose="020B0503020204020204" charset="-122"/>
            </a:endParaRPr>
          </a:p>
        </p:txBody>
      </p:sp>
      <p:sp>
        <p:nvSpPr>
          <p:cNvPr id="7" name="文本框 6"/>
          <p:cNvSpPr txBox="1"/>
          <p:nvPr>
            <p:custDataLst>
              <p:tags r:id="rId16"/>
            </p:custDataLst>
          </p:nvPr>
        </p:nvSpPr>
        <p:spPr>
          <a:xfrm>
            <a:off x="7194177" y="3599972"/>
            <a:ext cx="2729752" cy="400110"/>
          </a:xfrm>
          <a:prstGeom prst="rect">
            <a:avLst/>
          </a:prstGeom>
          <a:noFill/>
        </p:spPr>
        <p:txBody>
          <a:bodyPr wrap="square" rtlCol="0" anchor="t">
            <a:spAutoFit/>
          </a:bodyPr>
          <a:lstStyle/>
          <a:p>
            <a:r>
              <a:rPr lang="zh-CN" altLang="en-US" sz="2000" b="1">
                <a:solidFill>
                  <a:srgbClr val="C00000"/>
                </a:solidFill>
                <a:latin typeface="微软雅黑" panose="020B0503020204020204" charset="-122"/>
                <a:ea typeface="微软雅黑" panose="020B0503020204020204" charset="-122"/>
                <a:sym typeface="+mn-ea"/>
              </a:rPr>
              <a:t>社会主义革命时期</a:t>
            </a:r>
            <a:endParaRPr lang="zh-CN" altLang="en-US" sz="2000" b="1">
              <a:solidFill>
                <a:srgbClr val="C00000"/>
              </a:solidFill>
              <a:latin typeface="微软雅黑" panose="020B0503020204020204" charset="-122"/>
              <a:ea typeface="微软雅黑" panose="020B0503020204020204" charset="-122"/>
              <a:sym typeface="+mn-ea"/>
            </a:endParaRPr>
          </a:p>
        </p:txBody>
      </p:sp>
      <p:sp>
        <p:nvSpPr>
          <p:cNvPr id="25" name="文本框 24"/>
          <p:cNvSpPr txBox="1"/>
          <p:nvPr>
            <p:custDataLst>
              <p:tags r:id="rId17"/>
            </p:custDataLst>
          </p:nvPr>
        </p:nvSpPr>
        <p:spPr>
          <a:xfrm>
            <a:off x="623734" y="3485822"/>
            <a:ext cx="2351393" cy="369332"/>
          </a:xfrm>
          <a:prstGeom prst="rect">
            <a:avLst/>
          </a:prstGeom>
          <a:noFill/>
        </p:spPr>
        <p:txBody>
          <a:bodyPr wrap="square" rtlCol="0" anchor="t">
            <a:spAutoFit/>
          </a:bodyPr>
          <a:lstStyle/>
          <a:p>
            <a:r>
              <a:rPr lang="zh-CN" altLang="en-US" b="1">
                <a:solidFill>
                  <a:srgbClr val="C00000"/>
                </a:solidFill>
                <a:latin typeface="微软雅黑" panose="020B0503020204020204" charset="-122"/>
                <a:ea typeface="微软雅黑" panose="020B0503020204020204" charset="-122"/>
                <a:sym typeface="+mn-ea"/>
              </a:rPr>
              <a:t>旧民主主义革命时期</a:t>
            </a:r>
            <a:endParaRPr lang="zh-CN" altLang="en-US" b="1">
              <a:solidFill>
                <a:srgbClr val="C00000"/>
              </a:solidFill>
              <a:latin typeface="微软雅黑" panose="020B0503020204020204" charset="-122"/>
              <a:ea typeface="微软雅黑" panose="020B0503020204020204" charset="-122"/>
              <a:sym typeface="+mn-ea"/>
            </a:endParaRPr>
          </a:p>
        </p:txBody>
      </p:sp>
      <p:sp>
        <p:nvSpPr>
          <p:cNvPr id="29" name="文本框 28"/>
          <p:cNvSpPr txBox="1"/>
          <p:nvPr>
            <p:custDataLst>
              <p:tags r:id="rId18"/>
            </p:custDataLst>
          </p:nvPr>
        </p:nvSpPr>
        <p:spPr>
          <a:xfrm>
            <a:off x="3243312" y="3558565"/>
            <a:ext cx="2291794" cy="369332"/>
          </a:xfrm>
          <a:prstGeom prst="rect">
            <a:avLst/>
          </a:prstGeom>
          <a:noFill/>
        </p:spPr>
        <p:txBody>
          <a:bodyPr wrap="square" rtlCol="0" anchor="t">
            <a:spAutoFit/>
          </a:bodyPr>
          <a:lstStyle/>
          <a:p>
            <a:r>
              <a:rPr lang="zh-CN" altLang="en-US" b="1">
                <a:solidFill>
                  <a:srgbClr val="C00000"/>
                </a:solidFill>
                <a:latin typeface="微软雅黑" panose="020B0503020204020204" charset="-122"/>
                <a:ea typeface="微软雅黑" panose="020B0503020204020204" charset="-122"/>
                <a:sym typeface="+mn-ea"/>
              </a:rPr>
              <a:t>新民主主义革命时期</a:t>
            </a:r>
            <a:endParaRPr lang="zh-CN" altLang="en-US" b="1">
              <a:solidFill>
                <a:srgbClr val="C00000"/>
              </a:solidFill>
              <a:latin typeface="微软雅黑" panose="020B0503020204020204" charset="-122"/>
              <a:ea typeface="微软雅黑" panose="020B0503020204020204" charset="-122"/>
              <a:sym typeface="+mn-ea"/>
            </a:endParaRPr>
          </a:p>
        </p:txBody>
      </p:sp>
      <p:sp>
        <p:nvSpPr>
          <p:cNvPr id="62" name="文本框 60417"/>
          <p:cNvSpPr txBox="1"/>
          <p:nvPr>
            <p:custDataLst>
              <p:tags r:id="rId19"/>
            </p:custDataLst>
          </p:nvPr>
        </p:nvSpPr>
        <p:spPr>
          <a:xfrm>
            <a:off x="308174" y="2233161"/>
            <a:ext cx="4385310" cy="460375"/>
          </a:xfrm>
          <a:prstGeom prst="rect">
            <a:avLst/>
          </a:prstGeom>
          <a:solidFill>
            <a:schemeClr val="bg1">
              <a:lumMod val="95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400" b="1" i="0" u="none" strike="noStrike" kern="1200" cap="none" spc="0" normalizeH="0" baseline="0" noProof="1">
                <a:ln>
                  <a:noFill/>
                </a:ln>
                <a:solidFill>
                  <a:srgbClr val="FF0000"/>
                </a:solidFill>
                <a:uLnTx/>
                <a:uFillTx/>
                <a:latin typeface="+mn-ea"/>
                <a:cs typeface="华文新魏" panose="02010800040101010101" pitchFamily="2" charset="-122"/>
              </a:rPr>
              <a:t>民主革命</a:t>
            </a:r>
            <a:r>
              <a:rPr kumimoji="0" lang="zh-CN" altLang="en-US" sz="2400" b="1" i="0" u="none" strike="noStrike" kern="1200" cap="none" spc="0" normalizeH="0" baseline="0" noProof="1">
                <a:ln>
                  <a:noFill/>
                </a:ln>
                <a:solidFill>
                  <a:srgbClr val="00B050"/>
                </a:solidFill>
                <a:uLnTx/>
                <a:uFillTx/>
                <a:latin typeface="+mn-ea"/>
                <a:cs typeface="宋体" panose="02010600030101010101" pitchFamily="2" charset="-122"/>
              </a:rPr>
              <a:t>（</a:t>
            </a:r>
            <a:r>
              <a:rPr kumimoji="0" lang="en-US" altLang="zh-CN" sz="2400" b="1" i="0" u="none" strike="noStrike" kern="1200" cap="none" spc="0" normalizeH="0" baseline="0" noProof="1">
                <a:ln>
                  <a:noFill/>
                </a:ln>
                <a:solidFill>
                  <a:srgbClr val="00B050"/>
                </a:solidFill>
                <a:uLnTx/>
                <a:uFillTx/>
                <a:latin typeface="+mn-ea"/>
                <a:cs typeface="宋体" panose="02010600030101010101" pitchFamily="2" charset="-122"/>
              </a:rPr>
              <a:t>1840-1949</a:t>
            </a:r>
            <a:r>
              <a:rPr kumimoji="0" lang="zh-CN" altLang="en-US" sz="2400" b="1" i="0" u="none" strike="noStrike" kern="1200" cap="none" spc="0" normalizeH="0" baseline="0" noProof="1">
                <a:ln>
                  <a:noFill/>
                </a:ln>
                <a:solidFill>
                  <a:srgbClr val="00B050"/>
                </a:solidFill>
                <a:uLnTx/>
                <a:uFillTx/>
                <a:latin typeface="+mn-ea"/>
                <a:cs typeface="宋体" panose="02010600030101010101" pitchFamily="2" charset="-122"/>
              </a:rPr>
              <a:t>）</a:t>
            </a:r>
            <a:endParaRPr kumimoji="0" lang="zh-CN" altLang="en-US" sz="2400" b="1" i="0" u="none" strike="noStrike" kern="1200" cap="none" spc="0" normalizeH="0" baseline="0" noProof="1">
              <a:ln>
                <a:noFill/>
              </a:ln>
              <a:solidFill>
                <a:srgbClr val="00B050"/>
              </a:solidFill>
              <a:uLnTx/>
              <a:uFillTx/>
              <a:latin typeface="+mn-ea"/>
              <a:cs typeface="宋体" panose="02010600030101010101" pitchFamily="2" charset="-122"/>
            </a:endParaRPr>
          </a:p>
        </p:txBody>
      </p:sp>
      <p:sp>
        <p:nvSpPr>
          <p:cNvPr id="63" name="文本框 60417"/>
          <p:cNvSpPr txBox="1"/>
          <p:nvPr>
            <p:custDataLst>
              <p:tags r:id="rId20"/>
            </p:custDataLst>
          </p:nvPr>
        </p:nvSpPr>
        <p:spPr>
          <a:xfrm>
            <a:off x="6619756" y="2192325"/>
            <a:ext cx="4265930" cy="460375"/>
          </a:xfrm>
          <a:prstGeom prst="rect">
            <a:avLst/>
          </a:prstGeom>
          <a:noFill/>
          <a:extLst>
            <a:ext uri="{909E8E84-426E-40DD-AFC4-6F175D3DCCD1}">
              <a14:hiddenFill xmlns:a14="http://schemas.microsoft.com/office/drawing/2010/main">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14:hiddenFill>
            </a:ext>
          </a:extLst>
        </p:spPr>
        <p:style>
          <a:lnRef idx="1">
            <a:schemeClr val="dk1"/>
          </a:lnRef>
          <a:fillRef idx="2">
            <a:schemeClr val="dk1"/>
          </a:fillRef>
          <a:effectRef idx="1">
            <a:schemeClr val="dk1"/>
          </a:effectRef>
          <a:fontRef idx="minor">
            <a:schemeClr val="dk1"/>
          </a:fontRef>
        </p:style>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400" b="1" i="0" u="none" strike="noStrike" kern="1200" cap="none" spc="0" normalizeH="0" baseline="0" noProof="1">
                <a:ln>
                  <a:noFill/>
                </a:ln>
                <a:solidFill>
                  <a:srgbClr val="FF0000"/>
                </a:solidFill>
                <a:uLnTx/>
                <a:uFillTx/>
                <a:latin typeface="微软雅黑" panose="020B0503020204020204" charset="-122"/>
                <a:ea typeface="微软雅黑" panose="020B0503020204020204" charset="-122"/>
                <a:cs typeface="华文新魏" panose="02010800040101010101" pitchFamily="2" charset="-122"/>
              </a:rPr>
              <a:t>社会主义革命</a:t>
            </a:r>
            <a:r>
              <a:rPr kumimoji="0" lang="zh-CN" altLang="en-US" sz="2400" b="1" i="0" u="none" strike="noStrike" kern="1200" cap="none" spc="0" normalizeH="0" baseline="0" noProof="1">
                <a:ln>
                  <a:noFill/>
                </a:ln>
                <a:solidFill>
                  <a:srgbClr val="00B050"/>
                </a:solidFill>
                <a:uLnTx/>
                <a:uFillTx/>
                <a:latin typeface="微软雅黑" panose="020B0503020204020204" charset="-122"/>
                <a:ea typeface="微软雅黑" panose="020B0503020204020204" charset="-122"/>
                <a:cs typeface="宋体" panose="02010600030101010101" pitchFamily="2" charset="-122"/>
              </a:rPr>
              <a:t>（</a:t>
            </a:r>
            <a:r>
              <a:rPr kumimoji="0" lang="en-US" altLang="zh-CN" sz="2400" b="1" i="0" u="none" strike="noStrike" kern="1200" cap="none" spc="0" normalizeH="0" baseline="0" noProof="1">
                <a:ln>
                  <a:noFill/>
                </a:ln>
                <a:solidFill>
                  <a:srgbClr val="00B050"/>
                </a:solidFill>
                <a:uLnTx/>
                <a:uFillTx/>
                <a:latin typeface="微软雅黑" panose="020B0503020204020204" charset="-122"/>
                <a:ea typeface="微软雅黑" panose="020B0503020204020204" charset="-122"/>
                <a:cs typeface="宋体" panose="02010600030101010101" pitchFamily="2" charset="-122"/>
              </a:rPr>
              <a:t>1949-1956</a:t>
            </a:r>
            <a:r>
              <a:rPr kumimoji="0" lang="zh-CN" altLang="en-US" sz="2400" b="1" i="0" u="none" strike="noStrike" kern="1200" cap="none" spc="0" normalizeH="0" baseline="0" noProof="1">
                <a:ln>
                  <a:noFill/>
                </a:ln>
                <a:solidFill>
                  <a:srgbClr val="00B050"/>
                </a:solidFill>
                <a:uLnTx/>
                <a:uFillTx/>
                <a:latin typeface="微软雅黑" panose="020B0503020204020204" charset="-122"/>
                <a:ea typeface="微软雅黑" panose="020B0503020204020204" charset="-122"/>
                <a:cs typeface="宋体" panose="02010600030101010101" pitchFamily="2" charset="-122"/>
              </a:rPr>
              <a:t>）</a:t>
            </a:r>
            <a:endParaRPr kumimoji="0" lang="zh-CN" altLang="en-US" sz="2400" b="1" i="0" u="none" strike="noStrike" kern="1200" cap="none" spc="0" normalizeH="0" baseline="0" noProof="1">
              <a:ln>
                <a:noFill/>
              </a:ln>
              <a:solidFill>
                <a:srgbClr val="00B050"/>
              </a:solidFill>
              <a:uLnTx/>
              <a:uFillTx/>
              <a:latin typeface="微软雅黑" panose="020B0503020204020204" charset="-122"/>
              <a:ea typeface="微软雅黑" panose="020B0503020204020204" charset="-122"/>
              <a:cs typeface="宋体" panose="02010600030101010101" pitchFamily="2" charset="-122"/>
            </a:endParaRPr>
          </a:p>
        </p:txBody>
      </p:sp>
      <p:sp>
        <p:nvSpPr>
          <p:cNvPr id="66" name="左大括号 65"/>
          <p:cNvSpPr/>
          <p:nvPr>
            <p:custDataLst>
              <p:tags r:id="rId21"/>
            </p:custDataLst>
          </p:nvPr>
        </p:nvSpPr>
        <p:spPr>
          <a:xfrm rot="5400000">
            <a:off x="2907942" y="363008"/>
            <a:ext cx="309835" cy="5289662"/>
          </a:xfrm>
          <a:prstGeom prst="leftBrace">
            <a:avLst>
              <a:gd name="adj1" fmla="val 0"/>
              <a:gd name="adj2" fmla="val 50007"/>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A0204"/>
              <a:ea typeface="微软雅黑" panose="020B0503020204020204" charset="-122"/>
              <a:cs typeface="Arial" panose="020B0604020202020204"/>
            </a:endParaRPr>
          </a:p>
        </p:txBody>
      </p:sp>
      <p:sp>
        <p:nvSpPr>
          <p:cNvPr id="69" name="左大括号 68"/>
          <p:cNvSpPr/>
          <p:nvPr>
            <p:custDataLst>
              <p:tags r:id="rId22"/>
            </p:custDataLst>
          </p:nvPr>
        </p:nvSpPr>
        <p:spPr>
          <a:xfrm rot="5400000">
            <a:off x="8299891" y="241409"/>
            <a:ext cx="336072" cy="5520472"/>
          </a:xfrm>
          <a:prstGeom prst="leftBrace">
            <a:avLst>
              <a:gd name="adj1" fmla="val 0"/>
              <a:gd name="adj2" fmla="val 50007"/>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A0204"/>
              <a:ea typeface="微软雅黑" panose="020B0503020204020204" charset="-122"/>
              <a:cs typeface="Arial" panose="020B0604020202020204"/>
            </a:endParaRPr>
          </a:p>
        </p:txBody>
      </p:sp>
      <p:sp>
        <p:nvSpPr>
          <p:cNvPr id="70" name="文本框 69"/>
          <p:cNvSpPr txBox="1"/>
          <p:nvPr>
            <p:custDataLst>
              <p:tags r:id="rId23"/>
            </p:custDataLst>
          </p:nvPr>
        </p:nvSpPr>
        <p:spPr>
          <a:xfrm>
            <a:off x="250389" y="4605699"/>
            <a:ext cx="5525770" cy="978729"/>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t">
            <a:spAutoFit/>
          </a:bodyPr>
          <a:lstStyle/>
          <a:p>
            <a:pPr marL="0" marR="0" lvl="0" indent="0" algn="l" defTabSz="914400" rtl="0" eaLnBrk="1" fontAlgn="auto" latinLnBrk="0" hangingPunct="1">
              <a:lnSpc>
                <a:spcPct val="120000"/>
              </a:lnSpc>
              <a:spcBef>
                <a:spcPct val="0"/>
              </a:spcBef>
              <a:spcAft>
                <a:spcPct val="0"/>
              </a:spcAft>
              <a:buClrTx/>
              <a:buSzTx/>
              <a:buFontTx/>
              <a:buNone/>
              <a:defRPr/>
            </a:pPr>
            <a:r>
              <a:rPr kumimoji="0" lang="zh-CN" altLang="en-US" sz="2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黑体" panose="02010609060101010101" charset="-122"/>
                <a:sym typeface="+mn-ea"/>
              </a:rPr>
              <a:t>改变半殖民地半封建的社会形态，使中国社会变成一个独立的</a:t>
            </a:r>
            <a:r>
              <a:rPr kumimoji="0" lang="zh-CN" altLang="en-US" sz="24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黑体" panose="02010609060101010101" charset="-122"/>
                <a:sym typeface="+mn-ea"/>
              </a:rPr>
              <a:t>民主主义的社会</a:t>
            </a:r>
            <a:r>
              <a:rPr kumimoji="0" lang="zh-CN" altLang="en-US" sz="2400" b="1"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黑体" panose="02010609060101010101" charset="-122"/>
                <a:sym typeface="+mn-ea"/>
              </a:rPr>
              <a:t>；</a:t>
            </a:r>
            <a:endParaRPr kumimoji="0" lang="zh-CN" altLang="en-US" sz="2400" b="1"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黑体" panose="02010609060101010101" charset="-122"/>
              <a:sym typeface="+mn-ea"/>
            </a:endParaRPr>
          </a:p>
        </p:txBody>
      </p:sp>
      <p:sp>
        <p:nvSpPr>
          <p:cNvPr id="72" name="文本框 71"/>
          <p:cNvSpPr txBox="1"/>
          <p:nvPr>
            <p:custDataLst>
              <p:tags r:id="rId24"/>
            </p:custDataLst>
          </p:nvPr>
        </p:nvSpPr>
        <p:spPr>
          <a:xfrm>
            <a:off x="6714371" y="4643273"/>
            <a:ext cx="4468495" cy="941155"/>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t">
            <a:spAutoFit/>
          </a:bodyPr>
          <a:lstStyle/>
          <a:p>
            <a:pPr marL="0" marR="0" lvl="0" indent="0" algn="l" defTabSz="914400" rtl="0" eaLnBrk="1" fontAlgn="auto" latinLnBrk="0" hangingPunct="1">
              <a:lnSpc>
                <a:spcPct val="120000"/>
              </a:lnSpc>
              <a:spcBef>
                <a:spcPct val="0"/>
              </a:spcBef>
              <a:spcAft>
                <a:spcPct val="0"/>
              </a:spcAft>
              <a:buClrTx/>
              <a:buSzTx/>
              <a:buFontTx/>
              <a:buNone/>
              <a:defRPr/>
            </a:pPr>
            <a:r>
              <a:rPr kumimoji="0" lang="zh-CN" altLang="en-US" sz="2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黑体" panose="02010609060101010101" charset="-122"/>
                <a:sym typeface="+mn-ea"/>
              </a:rPr>
              <a:t>使革命向前发展，建立</a:t>
            </a:r>
            <a:r>
              <a:rPr kumimoji="0" lang="zh-CN" altLang="en-US" sz="24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黑体" panose="02010609060101010101" charset="-122"/>
                <a:sym typeface="+mn-ea"/>
              </a:rPr>
              <a:t>社会主义的社会</a:t>
            </a:r>
            <a:r>
              <a:rPr kumimoji="0" lang="zh-CN" altLang="en-US" sz="2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黑体" panose="02010609060101010101" charset="-122"/>
                <a:sym typeface="+mn-ea"/>
              </a:rPr>
              <a:t>。</a:t>
            </a:r>
            <a:endParaRPr kumimoji="0" lang="zh-CN" altLang="en-US" sz="2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黑体" panose="02010609060101010101" charset="-122"/>
              <a:sym typeface="+mn-ea"/>
            </a:endParaRPr>
          </a:p>
        </p:txBody>
      </p:sp>
      <p:sp>
        <p:nvSpPr>
          <p:cNvPr id="81" name="文本框 60417"/>
          <p:cNvSpPr txBox="1"/>
          <p:nvPr>
            <p:custDataLst>
              <p:tags r:id="rId25"/>
            </p:custDataLst>
          </p:nvPr>
        </p:nvSpPr>
        <p:spPr>
          <a:xfrm>
            <a:off x="2366682" y="5941068"/>
            <a:ext cx="2548293" cy="461665"/>
          </a:xfrm>
          <a:prstGeom prst="rect">
            <a:avLst/>
          </a:prstGeom>
          <a:solidFill>
            <a:schemeClr val="bg1">
              <a:lumMod val="95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400" b="1" i="0" u="none" strike="noStrike" kern="1200" cap="none" spc="0" normalizeH="0" baseline="0" noProof="1">
                <a:ln>
                  <a:noFill/>
                </a:ln>
                <a:solidFill>
                  <a:srgbClr val="FF0000"/>
                </a:solidFill>
                <a:effectLst/>
                <a:uLnTx/>
                <a:uFillTx/>
                <a:latin typeface="微软雅黑" panose="020B0503020204020204" charset="-122"/>
                <a:ea typeface="微软雅黑" panose="020B0503020204020204" charset="-122"/>
                <a:cs typeface="华文新魏" panose="02010800040101010101" pitchFamily="2" charset="-122"/>
              </a:rPr>
              <a:t>新民主主义革命</a:t>
            </a:r>
            <a:endParaRPr kumimoji="0" lang="zh-CN" altLang="en-US" sz="2400" b="1" i="0" u="none" strike="noStrike" kern="1200" cap="none" spc="0" normalizeH="0" baseline="0" noProof="1">
              <a:ln>
                <a:noFill/>
              </a:ln>
              <a:solidFill>
                <a:srgbClr val="FF0000"/>
              </a:solidFill>
              <a:effectLst>
                <a:outerShdw blurRad="38100" dist="25400" dir="5400000" algn="ctr" rotWithShape="0">
                  <a:srgbClr val="6E747A">
                    <a:alpha val="43000"/>
                  </a:srgbClr>
                </a:outerShdw>
              </a:effectLst>
              <a:uLnTx/>
              <a:uFillTx/>
              <a:latin typeface="宋体" panose="02010600030101010101" pitchFamily="2" charset="-122"/>
              <a:ea typeface="宋体" panose="02010600030101010101" pitchFamily="2" charset="-122"/>
              <a:cs typeface="宋体" panose="02010600030101010101" pitchFamily="2" charset="-122"/>
            </a:endParaRPr>
          </a:p>
        </p:txBody>
      </p:sp>
      <p:sp>
        <p:nvSpPr>
          <p:cNvPr id="102" name="文本框 60417"/>
          <p:cNvSpPr txBox="1"/>
          <p:nvPr>
            <p:custDataLst>
              <p:tags r:id="rId26"/>
            </p:custDataLst>
          </p:nvPr>
        </p:nvSpPr>
        <p:spPr>
          <a:xfrm>
            <a:off x="7366710" y="6057898"/>
            <a:ext cx="2993663" cy="461665"/>
          </a:xfrm>
          <a:prstGeom prst="rect">
            <a:avLst/>
          </a:prstGeom>
          <a:solidFill>
            <a:schemeClr val="bg1">
              <a:lumMod val="95000"/>
            </a:schemeClr>
          </a:solidFill>
        </p:spPr>
        <p:style>
          <a:lnRef idx="1">
            <a:schemeClr val="accent3"/>
          </a:lnRef>
          <a:fillRef idx="2">
            <a:schemeClr val="accent3"/>
          </a:fillRef>
          <a:effectRef idx="1">
            <a:schemeClr val="accent3"/>
          </a:effectRef>
          <a:fontRef idx="minor">
            <a:schemeClr val="dk1"/>
          </a:fontRef>
        </p:style>
        <p:txBody>
          <a:bodyPr vertOverflow="overflow" horzOverflow="overflow" vert="horz" wrap="square" numCol="1" spcCol="0" rtlCol="0" fromWordArt="0" anchor="ctr" anchorCtr="0" forceAA="0" compatLnSpc="1">
            <a:spAutoFit/>
          </a:bodyPr>
          <a:lstStyle/>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defRPr/>
            </a:pPr>
            <a:r>
              <a:rPr kumimoji="0" lang="zh-CN" altLang="en-US" sz="24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华文新魏" panose="02010800040101010101" pitchFamily="2" charset="-122"/>
                <a:sym typeface="+mn-ea"/>
              </a:rPr>
              <a:t>社会主义革命</a:t>
            </a:r>
            <a:endParaRPr kumimoji="0" lang="zh-CN" altLang="en-US" sz="24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华文新魏" panose="02010800040101010101" pitchFamily="2" charset="-122"/>
              <a:sym typeface="+mn-ea"/>
            </a:endParaRPr>
          </a:p>
        </p:txBody>
      </p:sp>
      <p:cxnSp>
        <p:nvCxnSpPr>
          <p:cNvPr id="103" name="直接箭头连接符 102"/>
          <p:cNvCxnSpPr/>
          <p:nvPr>
            <p:custDataLst>
              <p:tags r:id="rId27"/>
            </p:custDataLst>
          </p:nvPr>
        </p:nvCxnSpPr>
        <p:spPr>
          <a:xfrm flipV="1">
            <a:off x="5196703" y="6075899"/>
            <a:ext cx="2015067" cy="16934"/>
          </a:xfrm>
          <a:prstGeom prst="straightConnector1">
            <a:avLst/>
          </a:prstGeom>
          <a:ln w="38100">
            <a:tailEnd type="arrow"/>
          </a:ln>
        </p:spPr>
        <p:style>
          <a:lnRef idx="3">
            <a:schemeClr val="dk1"/>
          </a:lnRef>
          <a:fillRef idx="0">
            <a:schemeClr val="dk1"/>
          </a:fillRef>
          <a:effectRef idx="2">
            <a:schemeClr val="dk1"/>
          </a:effectRef>
          <a:fontRef idx="minor">
            <a:schemeClr val="tx1"/>
          </a:fontRef>
        </p:style>
      </p:cxnSp>
      <p:cxnSp>
        <p:nvCxnSpPr>
          <p:cNvPr id="104" name="直接箭头连接符 103"/>
          <p:cNvCxnSpPr/>
          <p:nvPr>
            <p:custDataLst>
              <p:tags r:id="rId28"/>
            </p:custDataLst>
          </p:nvPr>
        </p:nvCxnSpPr>
        <p:spPr>
          <a:xfrm flipH="1">
            <a:off x="5130875" y="6289048"/>
            <a:ext cx="2056130" cy="18415"/>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05" name="矩形 104"/>
          <p:cNvSpPr/>
          <p:nvPr>
            <p:custDataLst>
              <p:tags r:id="rId29"/>
            </p:custDataLst>
          </p:nvPr>
        </p:nvSpPr>
        <p:spPr>
          <a:xfrm>
            <a:off x="5574038" y="5628767"/>
            <a:ext cx="1107996" cy="369332"/>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Arial" panose="020B0604020202020204"/>
              </a:rPr>
              <a:t>必要准备</a:t>
            </a:r>
            <a:endParaRPr kumimoji="0" lang="zh-CN" altLang="en-US" sz="1800" b="0" i="0" u="none" strike="noStrike" kern="1200" cap="none" spc="0" normalizeH="0" baseline="0" noProof="0">
              <a:ln>
                <a:noFill/>
              </a:ln>
              <a:solidFill>
                <a:prstClr val="black"/>
              </a:solidFill>
              <a:effectLst/>
              <a:uLnTx/>
              <a:uFillTx/>
              <a:latin typeface="Calibri" panose="020F05020202040A0204"/>
              <a:ea typeface="微软雅黑" panose="020B0503020204020204" charset="-122"/>
              <a:cs typeface="Arial" panose="020B0604020202020204"/>
            </a:endParaRPr>
          </a:p>
        </p:txBody>
      </p:sp>
      <p:sp>
        <p:nvSpPr>
          <p:cNvPr id="106" name="矩形 105"/>
          <p:cNvSpPr/>
          <p:nvPr>
            <p:custDataLst>
              <p:tags r:id="rId30"/>
            </p:custDataLst>
          </p:nvPr>
        </p:nvSpPr>
        <p:spPr>
          <a:xfrm>
            <a:off x="5574193" y="6401562"/>
            <a:ext cx="1097280" cy="368300"/>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srgbClr val="00B0F0"/>
                </a:solidFill>
                <a:effectLst/>
                <a:uLnTx/>
                <a:uFillTx/>
                <a:latin typeface="微软雅黑" panose="020B0503020204020204" charset="-122"/>
                <a:ea typeface="微软雅黑" panose="020B0503020204020204" charset="-122"/>
                <a:cs typeface="Arial" panose="020B0604020202020204"/>
              </a:rPr>
              <a:t>必然趋势</a:t>
            </a:r>
            <a:endParaRPr kumimoji="0" lang="zh-CN" altLang="en-US" sz="1800" b="0" i="0" u="none" strike="noStrike" kern="1200" cap="none" spc="0" normalizeH="0" baseline="0" noProof="0">
              <a:ln>
                <a:noFill/>
              </a:ln>
              <a:solidFill>
                <a:srgbClr val="00B0F0"/>
              </a:solidFill>
              <a:effectLst/>
              <a:uLnTx/>
              <a:uFillTx/>
              <a:latin typeface="Calibri" panose="020F05020202040A0204"/>
              <a:ea typeface="微软雅黑" panose="020B0503020204020204" charset="-122"/>
              <a:cs typeface="Arial" panose="020B0604020202020204"/>
            </a:endParaRPr>
          </a:p>
        </p:txBody>
      </p:sp>
      <p:sp>
        <p:nvSpPr>
          <p:cNvPr id="16" name="矩形 15"/>
          <p:cNvSpPr/>
          <p:nvPr>
            <p:custDataLst>
              <p:tags r:id="rId31"/>
            </p:custDataLst>
          </p:nvPr>
        </p:nvSpPr>
        <p:spPr>
          <a:xfrm>
            <a:off x="1411953" y="840740"/>
            <a:ext cx="8948420" cy="650875"/>
          </a:xfrm>
          <a:prstGeom prst="rect">
            <a:avLst/>
          </a:prstGeom>
        </p:spPr>
        <p:txBody>
          <a:bodyPr wrap="square">
            <a:spAutoFit/>
          </a:bodyPr>
          <a:lstStyle/>
          <a:p>
            <a:pPr lvl="0">
              <a:lnSpc>
                <a:spcPct val="130000"/>
              </a:lnSpc>
              <a:defRPr/>
            </a:pPr>
            <a:r>
              <a:rPr lang="zh-CN" altLang="en-US" sz="2800" b="1">
                <a:solidFill>
                  <a:srgbClr val="C00000"/>
                </a:solidFill>
                <a:latin typeface="等线" panose="02010600030101010101" charset="-122"/>
                <a:cs typeface="站酷快乐体2016修订版" panose="02010600030101010101" charset="-122"/>
              </a:rPr>
              <a:t>思考：</a:t>
            </a:r>
            <a:r>
              <a:rPr lang="en-US" altLang="zh-CN" sz="2800" b="1">
                <a:solidFill>
                  <a:srgbClr val="C00000"/>
                </a:solidFill>
                <a:latin typeface="等线" panose="02010600030101010101" charset="-122"/>
                <a:cs typeface="站酷快乐体2016修订版" panose="02010600030101010101" charset="-122"/>
              </a:rPr>
              <a:t> </a:t>
            </a:r>
            <a:r>
              <a:rPr lang="zh-CN" altLang="en-US" sz="2800" b="1">
                <a:solidFill>
                  <a:srgbClr val="C00000"/>
                </a:solidFill>
                <a:effectLst>
                  <a:outerShdw blurRad="38100" dist="19050" dir="2700000" algn="tl" rotWithShape="0">
                    <a:srgbClr val="2F2B20">
                      <a:alpha val="40000"/>
                    </a:srgbClr>
                  </a:outerShdw>
                </a:effectLst>
                <a:latin typeface="等线" panose="02010600030101010101" charset="-122"/>
                <a:cs typeface="站酷快乐体2016修订版" panose="02010600030101010101" charset="-122"/>
              </a:rPr>
              <a:t>新中国成立后我们进入社会主义社会了吗</a:t>
            </a:r>
            <a:r>
              <a:rPr lang="zh-CN" altLang="en-US" sz="2800" b="1">
                <a:solidFill>
                  <a:srgbClr val="2F2B20"/>
                </a:solidFill>
                <a:effectLst>
                  <a:outerShdw blurRad="38100" dist="19050" dir="2700000" algn="tl" rotWithShape="0">
                    <a:srgbClr val="2F2B20">
                      <a:alpha val="40000"/>
                    </a:srgbClr>
                  </a:outerShdw>
                </a:effectLst>
                <a:latin typeface="等线" panose="02010600030101010101" charset="-122"/>
                <a:cs typeface="站酷快乐体2016修订版" panose="02010600030101010101" charset="-122"/>
              </a:rPr>
              <a:t>？</a:t>
            </a:r>
            <a:endParaRPr lang="zh-CN" altLang="en-US" sz="2800" b="1">
              <a:solidFill>
                <a:srgbClr val="2F2B20"/>
              </a:solidFill>
              <a:effectLst>
                <a:outerShdw blurRad="38100" dist="19050" dir="2700000" algn="tl" rotWithShape="0">
                  <a:srgbClr val="2F2B20">
                    <a:alpha val="40000"/>
                  </a:srgbClr>
                </a:outerShdw>
              </a:effectLst>
              <a:latin typeface="等线" panose="02010600030101010101" charset="-122"/>
              <a:cs typeface="站酷快乐体2016修订版" panose="02010600030101010101" charset="-122"/>
            </a:endParaRPr>
          </a:p>
        </p:txBody>
      </p:sp>
      <p:sp>
        <p:nvSpPr>
          <p:cNvPr id="2" name="文本框 1"/>
          <p:cNvSpPr txBox="1"/>
          <p:nvPr>
            <p:custDataLst>
              <p:tags r:id="rId32"/>
            </p:custDataLst>
          </p:nvPr>
        </p:nvSpPr>
        <p:spPr>
          <a:xfrm>
            <a:off x="2463768" y="62006"/>
            <a:ext cx="7318130" cy="523220"/>
          </a:xfrm>
          <a:prstGeom prst="rect">
            <a:avLst/>
          </a:prstGeom>
          <a:noFill/>
        </p:spPr>
        <p:txBody>
          <a:bodyPr wrap="square" rtlCol="0">
            <a:spAutoFit/>
          </a:bodyPr>
          <a:lstStyle/>
          <a:p>
            <a:r>
              <a:rPr lang="zh-CN" altLang="en-US" sz="2800" b="1">
                <a:highlight>
                  <a:srgbClr val="00FFFF"/>
                </a:highlight>
              </a:rPr>
              <a:t>任务一：绘制时间轴（</a:t>
            </a:r>
            <a:r>
              <a:rPr lang="en-US" altLang="zh-CN" sz="2800" b="1">
                <a:highlight>
                  <a:srgbClr val="00FFFF"/>
                </a:highlight>
              </a:rPr>
              <a:t>1840—1956</a:t>
            </a:r>
            <a:r>
              <a:rPr lang="zh-CN" altLang="en-US" sz="2800" b="1">
                <a:highlight>
                  <a:srgbClr val="00FFFF"/>
                </a:highlight>
              </a:rPr>
              <a:t>）</a:t>
            </a:r>
            <a:endParaRPr lang="zh-CN" altLang="en-US" sz="2800" b="1">
              <a:highlight>
                <a:srgbClr val="00FFFF"/>
              </a:highligh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linds(horizontal)">
                                      <p:cBhvr>
                                        <p:cTn id="7" dur="500"/>
                                        <p:tgtEl>
                                          <p:spTgt spid="6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blinds(horizontal)">
                                      <p:cBhvr>
                                        <p:cTn id="10" dur="500"/>
                                        <p:tgtEl>
                                          <p:spTgt spid="6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blinds(horizontal)">
                                      <p:cBhvr>
                                        <p:cTn id="13" dur="500"/>
                                        <p:tgtEl>
                                          <p:spTgt spid="6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69"/>
                                        </p:tgtEl>
                                        <p:attrNameLst>
                                          <p:attrName>style.visibility</p:attrName>
                                        </p:attrNameLst>
                                      </p:cBhvr>
                                      <p:to>
                                        <p:strVal val="visible"/>
                                      </p:to>
                                    </p:set>
                                    <p:animEffect transition="in" filter="blinds(horizontal)">
                                      <p:cBhvr>
                                        <p:cTn id="16" dur="500"/>
                                        <p:tgtEl>
                                          <p:spTgt spid="6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63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3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63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63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3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63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633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634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63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633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634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634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70"/>
                                        </p:tgtEl>
                                        <p:attrNameLst>
                                          <p:attrName>style.visibility</p:attrName>
                                        </p:attrNameLst>
                                      </p:cBhvr>
                                      <p:to>
                                        <p:strVal val="visible"/>
                                      </p:to>
                                    </p:set>
                                    <p:animEffect transition="in" filter="blinds(horizontal)">
                                      <p:cBhvr>
                                        <p:cTn id="59" dur="500"/>
                                        <p:tgtEl>
                                          <p:spTgt spid="70"/>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72"/>
                                        </p:tgtEl>
                                        <p:attrNameLst>
                                          <p:attrName>style.visibility</p:attrName>
                                        </p:attrNameLst>
                                      </p:cBhvr>
                                      <p:to>
                                        <p:strVal val="visible"/>
                                      </p:to>
                                    </p:set>
                                    <p:animEffect transition="in" filter="blinds(horizontal)">
                                      <p:cBhvr>
                                        <p:cTn id="64" dur="500"/>
                                        <p:tgtEl>
                                          <p:spTgt spid="72"/>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81"/>
                                        </p:tgtEl>
                                        <p:attrNameLst>
                                          <p:attrName>style.visibility</p:attrName>
                                        </p:attrNameLst>
                                      </p:cBhvr>
                                      <p:to>
                                        <p:strVal val="visible"/>
                                      </p:to>
                                    </p:set>
                                    <p:animEffect transition="in" filter="blinds(horizontal)">
                                      <p:cBhvr>
                                        <p:cTn id="69" dur="500"/>
                                        <p:tgtEl>
                                          <p:spTgt spid="81"/>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102"/>
                                        </p:tgtEl>
                                        <p:attrNameLst>
                                          <p:attrName>style.visibility</p:attrName>
                                        </p:attrNameLst>
                                      </p:cBhvr>
                                      <p:to>
                                        <p:strVal val="visible"/>
                                      </p:to>
                                    </p:set>
                                    <p:animEffect transition="in" filter="blinds(horizontal)">
                                      <p:cBhvr>
                                        <p:cTn id="72" dur="500"/>
                                        <p:tgtEl>
                                          <p:spTgt spid="102"/>
                                        </p:tgtEl>
                                      </p:cBhvr>
                                    </p:animEffect>
                                  </p:childTnLst>
                                </p:cTn>
                              </p:par>
                              <p:par>
                                <p:cTn id="73" presetID="3" presetClass="entr" presetSubtype="10" fill="hold" nodeType="withEffect">
                                  <p:stCondLst>
                                    <p:cond delay="0"/>
                                  </p:stCondLst>
                                  <p:childTnLst>
                                    <p:set>
                                      <p:cBhvr>
                                        <p:cTn id="74" dur="1" fill="hold">
                                          <p:stCondLst>
                                            <p:cond delay="0"/>
                                          </p:stCondLst>
                                        </p:cTn>
                                        <p:tgtEl>
                                          <p:spTgt spid="103"/>
                                        </p:tgtEl>
                                        <p:attrNameLst>
                                          <p:attrName>style.visibility</p:attrName>
                                        </p:attrNameLst>
                                      </p:cBhvr>
                                      <p:to>
                                        <p:strVal val="visible"/>
                                      </p:to>
                                    </p:set>
                                    <p:animEffect transition="in" filter="blinds(horizontal)">
                                      <p:cBhvr>
                                        <p:cTn id="75" dur="500"/>
                                        <p:tgtEl>
                                          <p:spTgt spid="103"/>
                                        </p:tgtEl>
                                      </p:cBhvr>
                                    </p:animEffect>
                                  </p:childTnLst>
                                </p:cTn>
                              </p:par>
                              <p:par>
                                <p:cTn id="76" presetID="3" presetClass="entr" presetSubtype="10" fill="hold" nodeType="withEffect">
                                  <p:stCondLst>
                                    <p:cond delay="0"/>
                                  </p:stCondLst>
                                  <p:childTnLst>
                                    <p:set>
                                      <p:cBhvr>
                                        <p:cTn id="77" dur="1" fill="hold">
                                          <p:stCondLst>
                                            <p:cond delay="0"/>
                                          </p:stCondLst>
                                        </p:cTn>
                                        <p:tgtEl>
                                          <p:spTgt spid="104"/>
                                        </p:tgtEl>
                                        <p:attrNameLst>
                                          <p:attrName>style.visibility</p:attrName>
                                        </p:attrNameLst>
                                      </p:cBhvr>
                                      <p:to>
                                        <p:strVal val="visible"/>
                                      </p:to>
                                    </p:set>
                                    <p:animEffect transition="in" filter="blinds(horizontal)">
                                      <p:cBhvr>
                                        <p:cTn id="78" dur="500"/>
                                        <p:tgtEl>
                                          <p:spTgt spid="104"/>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105"/>
                                        </p:tgtEl>
                                        <p:attrNameLst>
                                          <p:attrName>style.visibility</p:attrName>
                                        </p:attrNameLst>
                                      </p:cBhvr>
                                      <p:to>
                                        <p:strVal val="visible"/>
                                      </p:to>
                                    </p:set>
                                    <p:animEffect transition="in" filter="blinds(horizontal)">
                                      <p:cBhvr>
                                        <p:cTn id="81" dur="500"/>
                                        <p:tgtEl>
                                          <p:spTgt spid="105"/>
                                        </p:tgtEl>
                                      </p:cBhvr>
                                    </p:animEffect>
                                  </p:childTnLst>
                                </p:cTn>
                              </p:par>
                              <p:par>
                                <p:cTn id="82" presetID="3" presetClass="entr" presetSubtype="10" fill="hold" grpId="0" nodeType="withEffect">
                                  <p:stCondLst>
                                    <p:cond delay="0"/>
                                  </p:stCondLst>
                                  <p:childTnLst>
                                    <p:set>
                                      <p:cBhvr>
                                        <p:cTn id="83" dur="1" fill="hold">
                                          <p:stCondLst>
                                            <p:cond delay="0"/>
                                          </p:stCondLst>
                                        </p:cTn>
                                        <p:tgtEl>
                                          <p:spTgt spid="106"/>
                                        </p:tgtEl>
                                        <p:attrNameLst>
                                          <p:attrName>style.visibility</p:attrName>
                                        </p:attrNameLst>
                                      </p:cBhvr>
                                      <p:to>
                                        <p:strVal val="visible"/>
                                      </p:to>
                                    </p:set>
                                    <p:animEffect transition="in" filter="blinds(horizontal)">
                                      <p:cBhvr>
                                        <p:cTn id="84"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30" grpId="0" animBg="1"/>
      <p:bldP spid="56331" grpId="0" animBg="1"/>
      <p:bldP spid="56332" grpId="0" animBg="1"/>
      <p:bldP spid="56333" grpId="0" animBg="1"/>
      <p:bldP spid="56334" grpId="0"/>
      <p:bldP spid="56335" grpId="0"/>
      <p:bldP spid="56336" grpId="0"/>
      <p:bldP spid="56337" grpId="0"/>
      <p:bldP spid="56338" grpId="0"/>
      <p:bldP spid="56340" grpId="0"/>
      <p:bldP spid="56342" grpId="0"/>
      <p:bldP spid="56344" grpId="0"/>
      <p:bldP spid="3" grpId="0" animBg="1"/>
      <p:bldP spid="4" grpId="0" animBg="1"/>
      <p:bldP spid="6" grpId="0" animBg="1"/>
      <p:bldP spid="7" grpId="0"/>
      <p:bldP spid="25" grpId="0"/>
      <p:bldP spid="29" grpId="0"/>
      <p:bldP spid="62" grpId="0" animBg="1"/>
      <p:bldP spid="63" grpId="0" animBg="1"/>
      <p:bldP spid="66" grpId="0" animBg="1"/>
      <p:bldP spid="69" grpId="0" animBg="1"/>
      <p:bldP spid="70" grpId="0" animBg="1"/>
      <p:bldP spid="72" grpId="0" animBg="1"/>
      <p:bldP spid="81" grpId="0" animBg="1"/>
      <p:bldP spid="102" grpId="0" animBg="1"/>
      <p:bldP spid="105" grpId="0"/>
      <p:bldP spid="10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247273" y="180915"/>
            <a:ext cx="6142355" cy="2994660"/>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438495" y="3573445"/>
            <a:ext cx="5657505" cy="2925003"/>
          </a:xfrm>
          <a:prstGeom prst="rect">
            <a:avLst/>
          </a:prstGeom>
        </p:spPr>
      </p:pic>
      <p:sp>
        <p:nvSpPr>
          <p:cNvPr id="4" name="文本框 3"/>
          <p:cNvSpPr txBox="1"/>
          <p:nvPr>
            <p:custDataLst>
              <p:tags r:id="rId5"/>
            </p:custDataLst>
          </p:nvPr>
        </p:nvSpPr>
        <p:spPr>
          <a:xfrm>
            <a:off x="6783355" y="180914"/>
            <a:ext cx="5085184" cy="6369175"/>
          </a:xfrm>
          <a:prstGeom prst="rect">
            <a:avLst/>
          </a:prstGeom>
          <a:solidFill>
            <a:srgbClr val="E9F0F3"/>
          </a:solidFill>
          <a:ln w="12700">
            <a:noFill/>
          </a:ln>
        </p:spPr>
        <p:txBody>
          <a:bodyPr wrap="square" rtlCol="0">
            <a:noAutofit/>
          </a:bodyPr>
          <a:lstStyle/>
          <a:p>
            <a:pPr>
              <a:lnSpc>
                <a:spcPts val="4000"/>
              </a:lnSpc>
              <a:defRPr/>
            </a:pPr>
            <a:endParaRPr lang="en-US" sz="2800" b="1" noProof="0">
              <a:solidFill>
                <a:srgbClr val="C00000"/>
              </a:solidFill>
              <a:latin typeface="微软雅黑" panose="020B0503020204020204" charset="-122"/>
              <a:ea typeface="微软雅黑" panose="020B0503020204020204" charset="-122"/>
              <a:cs typeface="楷体" panose="02010609060101010101" pitchFamily="49" charset="-122"/>
            </a:endParaRPr>
          </a:p>
          <a:p>
            <a:pPr>
              <a:lnSpc>
                <a:spcPts val="4000"/>
              </a:lnSpc>
              <a:defRPr/>
            </a:pPr>
            <a:r>
              <a:rPr sz="3200" b="1" noProof="0" err="1">
                <a:solidFill>
                  <a:srgbClr val="C00000"/>
                </a:solidFill>
                <a:latin typeface="微软雅黑" panose="020B0503020204020204" charset="-122"/>
                <a:ea typeface="微软雅黑" panose="020B0503020204020204" charset="-122"/>
                <a:cs typeface="楷体" panose="02010609060101010101" pitchFamily="49" charset="-122"/>
              </a:rPr>
              <a:t>议学</a:t>
            </a:r>
            <a:r>
              <a:rPr lang="zh-CN" altLang="en-US" sz="3200" b="1">
                <a:solidFill>
                  <a:srgbClr val="C00000"/>
                </a:solidFill>
                <a:latin typeface="微软雅黑" panose="020B0503020204020204" charset="-122"/>
                <a:ea typeface="微软雅黑" panose="020B0503020204020204" charset="-122"/>
                <a:cs typeface="楷体" panose="02010609060101010101" pitchFamily="49" charset="-122"/>
              </a:rPr>
              <a:t>提示</a:t>
            </a:r>
            <a:r>
              <a:rPr lang="en-US" sz="3200" b="1" noProof="0">
                <a:solidFill>
                  <a:srgbClr val="C00000"/>
                </a:solidFill>
                <a:latin typeface="微软雅黑" panose="020B0503020204020204" charset="-122"/>
                <a:ea typeface="微软雅黑" panose="020B0503020204020204" charset="-122"/>
                <a:cs typeface="楷体" panose="02010609060101010101" pitchFamily="49" charset="-122"/>
              </a:rPr>
              <a:t>:</a:t>
            </a:r>
            <a:r>
              <a:rPr lang="zh-CN" altLang="zh-CN" sz="3200" b="1"/>
              <a:t>邮票反映了</a:t>
            </a:r>
            <a:r>
              <a:rPr lang="zh-CN" altLang="en-US" sz="3200" b="1"/>
              <a:t>过度时期的社会主义改造。</a:t>
            </a:r>
            <a:endParaRPr lang="en-US" altLang="zh-CN" sz="3200" b="1"/>
          </a:p>
          <a:p>
            <a:pPr>
              <a:lnSpc>
                <a:spcPts val="4000"/>
              </a:lnSpc>
              <a:defRPr/>
            </a:pPr>
            <a:r>
              <a:rPr lang="zh-CN" altLang="en-US" sz="3200" b="1">
                <a:latin typeface="宋体" panose="02010600030101010101" pitchFamily="2" charset="-122"/>
                <a:ea typeface="宋体" panose="02010600030101010101" pitchFamily="2" charset="-122"/>
                <a:cs typeface="楷体" panose="02010609060101010101" pitchFamily="49" charset="-122"/>
                <a:sym typeface="+mn-ea"/>
              </a:rPr>
              <a:t>结合教材</a:t>
            </a:r>
            <a:r>
              <a:rPr lang="en-US" altLang="zh-CN" sz="3200" b="1">
                <a:latin typeface="宋体" panose="02010600030101010101" pitchFamily="2" charset="-122"/>
                <a:ea typeface="宋体" panose="02010600030101010101" pitchFamily="2" charset="-122"/>
                <a:cs typeface="楷体" panose="02010609060101010101" pitchFamily="49" charset="-122"/>
                <a:sym typeface="+mn-ea"/>
              </a:rPr>
              <a:t>26—27</a:t>
            </a:r>
            <a:r>
              <a:rPr lang="zh-CN" altLang="en-US" sz="3200" b="1">
                <a:latin typeface="宋体" panose="02010600030101010101" pitchFamily="2" charset="-122"/>
                <a:ea typeface="宋体" panose="02010600030101010101" pitchFamily="2" charset="-122"/>
                <a:cs typeface="楷体" panose="02010609060101010101" pitchFamily="49" charset="-122"/>
                <a:sym typeface="+mn-ea"/>
              </a:rPr>
              <a:t>页，思考：</a:t>
            </a:r>
            <a:endParaRPr lang="en-US" altLang="zh-CN" sz="3200" b="1">
              <a:latin typeface="宋体" panose="02010600030101010101" pitchFamily="2" charset="-122"/>
              <a:ea typeface="宋体" panose="02010600030101010101" pitchFamily="2" charset="-122"/>
              <a:cs typeface="楷体" panose="02010609060101010101" pitchFamily="49" charset="-122"/>
              <a:sym typeface="+mn-ea"/>
            </a:endParaRPr>
          </a:p>
          <a:p>
            <a:pPr>
              <a:lnSpc>
                <a:spcPts val="4000"/>
              </a:lnSpc>
              <a:defRPr/>
            </a:pPr>
            <a:r>
              <a:rPr lang="en-US" altLang="zh-CN" sz="3200" b="1" noProof="0">
                <a:latin typeface="宋体" panose="02010600030101010101" pitchFamily="2" charset="-122"/>
                <a:ea typeface="宋体" panose="02010600030101010101" pitchFamily="2" charset="-122"/>
                <a:cs typeface="楷体" panose="02010609060101010101" pitchFamily="49" charset="-122"/>
                <a:sym typeface="+mn-ea"/>
              </a:rPr>
              <a:t>1</a:t>
            </a:r>
            <a:r>
              <a:rPr lang="zh-CN" altLang="en-US" sz="3200" b="1" noProof="0">
                <a:latin typeface="宋体" panose="02010600030101010101" pitchFamily="2" charset="-122"/>
                <a:ea typeface="宋体" panose="02010600030101010101" pitchFamily="2" charset="-122"/>
                <a:cs typeface="楷体" panose="02010609060101010101" pitchFamily="49" charset="-122"/>
                <a:sym typeface="+mn-ea"/>
              </a:rPr>
              <a:t>、社会主义改造的起始时间？</a:t>
            </a:r>
            <a:endParaRPr lang="en-US" altLang="zh-CN" sz="3200" b="1" noProof="0">
              <a:latin typeface="宋体" panose="02010600030101010101" pitchFamily="2" charset="-122"/>
              <a:ea typeface="宋体" panose="02010600030101010101" pitchFamily="2" charset="-122"/>
              <a:cs typeface="楷体" panose="02010609060101010101" pitchFamily="49" charset="-122"/>
              <a:sym typeface="+mn-ea"/>
            </a:endParaRPr>
          </a:p>
          <a:p>
            <a:pPr>
              <a:lnSpc>
                <a:spcPts val="4000"/>
              </a:lnSpc>
              <a:defRPr/>
            </a:pPr>
            <a:r>
              <a:rPr lang="en-US" altLang="zh-CN" sz="3200" b="1">
                <a:latin typeface="宋体" panose="02010600030101010101" pitchFamily="2" charset="-122"/>
                <a:ea typeface="宋体" panose="02010600030101010101" pitchFamily="2" charset="-122"/>
                <a:cs typeface="楷体" panose="02010609060101010101" pitchFamily="49" charset="-122"/>
                <a:sym typeface="+mn-ea"/>
              </a:rPr>
              <a:t>2</a:t>
            </a:r>
            <a:r>
              <a:rPr lang="zh-CN" altLang="en-US" sz="3200" b="1">
                <a:latin typeface="宋体" panose="02010600030101010101" pitchFamily="2" charset="-122"/>
                <a:ea typeface="宋体" panose="02010600030101010101" pitchFamily="2" charset="-122"/>
                <a:cs typeface="楷体" panose="02010609060101010101" pitchFamily="49" charset="-122"/>
                <a:sym typeface="+mn-ea"/>
              </a:rPr>
              <a:t>、社会主义改造的总路线和和任务是什么？</a:t>
            </a:r>
            <a:endParaRPr lang="en-US" altLang="zh-CN" sz="3200" b="1">
              <a:latin typeface="宋体" panose="02010600030101010101" pitchFamily="2" charset="-122"/>
              <a:ea typeface="宋体" panose="02010600030101010101" pitchFamily="2" charset="-122"/>
              <a:cs typeface="楷体" panose="02010609060101010101" pitchFamily="49" charset="-122"/>
              <a:sym typeface="+mn-ea"/>
            </a:endParaRPr>
          </a:p>
          <a:p>
            <a:pPr>
              <a:lnSpc>
                <a:spcPts val="4000"/>
              </a:lnSpc>
              <a:defRPr/>
            </a:pPr>
            <a:r>
              <a:rPr lang="en-US" altLang="zh-CN" sz="3200" b="1">
                <a:latin typeface="宋体" panose="02010600030101010101" pitchFamily="2" charset="-122"/>
                <a:ea typeface="宋体" panose="02010600030101010101" pitchFamily="2" charset="-122"/>
                <a:cs typeface="楷体" panose="02010609060101010101" pitchFamily="49" charset="-122"/>
                <a:sym typeface="+mn-ea"/>
              </a:rPr>
              <a:t>3</a:t>
            </a:r>
            <a:r>
              <a:rPr lang="zh-CN" altLang="en-US" sz="3200" b="1">
                <a:latin typeface="宋体" panose="02010600030101010101" pitchFamily="2" charset="-122"/>
                <a:ea typeface="宋体" panose="02010600030101010101" pitchFamily="2" charset="-122"/>
                <a:cs typeface="楷体" panose="02010609060101010101" pitchFamily="49" charset="-122"/>
                <a:sym typeface="+mn-ea"/>
              </a:rPr>
              <a:t>、社会主义改造的实质是什么？</a:t>
            </a:r>
            <a:endParaRPr lang="en-US" altLang="zh-CN" sz="3200" b="1">
              <a:latin typeface="宋体" panose="02010600030101010101" pitchFamily="2" charset="-122"/>
              <a:ea typeface="宋体" panose="02010600030101010101" pitchFamily="2" charset="-122"/>
              <a:cs typeface="楷体" panose="02010609060101010101" pitchFamily="49" charset="-122"/>
              <a:sym typeface="+mn-ea"/>
            </a:endParaRPr>
          </a:p>
          <a:p>
            <a:pPr>
              <a:lnSpc>
                <a:spcPts val="4000"/>
              </a:lnSpc>
              <a:defRPr/>
            </a:pPr>
            <a:endParaRPr lang="en-US" altLang="zh-CN" sz="3200" b="1">
              <a:latin typeface="宋体" panose="02010600030101010101" pitchFamily="2" charset="-122"/>
              <a:ea typeface="宋体" panose="02010600030101010101" pitchFamily="2" charset="-122"/>
              <a:cs typeface="楷体" panose="02010609060101010101" pitchFamily="49" charset="-122"/>
              <a:sym typeface="+mn-ea"/>
            </a:endParaRPr>
          </a:p>
          <a:p>
            <a:pPr>
              <a:lnSpc>
                <a:spcPts val="4000"/>
              </a:lnSpc>
              <a:defRPr/>
            </a:pPr>
            <a:endParaRPr lang="en-US" altLang="zh-CN" sz="3200" b="1" noProof="0">
              <a:latin typeface="宋体" panose="02010600030101010101" pitchFamily="2" charset="-122"/>
              <a:ea typeface="宋体" panose="02010600030101010101" pitchFamily="2" charset="-122"/>
              <a:cs typeface="楷体" panose="02010609060101010101" pitchFamily="49" charset="-122"/>
              <a:sym typeface="+mn-ea"/>
            </a:endParaRPr>
          </a:p>
          <a:p>
            <a:pPr>
              <a:lnSpc>
                <a:spcPts val="4000"/>
              </a:lnSpc>
              <a:defRPr/>
            </a:pPr>
            <a:endParaRPr lang="zh-CN" altLang="en-US" sz="2800" b="1" noProof="0">
              <a:latin typeface="宋体" panose="02010600030101010101" pitchFamily="2" charset="-122"/>
              <a:ea typeface="宋体" panose="02010600030101010101" pitchFamily="2" charset="-122"/>
              <a:cs typeface="楷体" panose="02010609060101010101" pitchFamily="49"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371912" y="867473"/>
            <a:ext cx="7355401" cy="674031"/>
          </a:xfrm>
          <a:prstGeom prst="rect">
            <a:avLst/>
          </a:prstGeom>
        </p:spPr>
        <p:txBody>
          <a:bodyPr wrap="square">
            <a:spAutoFit/>
          </a:bodyPr>
          <a:lstStyle/>
          <a:p>
            <a:pPr fontAlgn="base">
              <a:lnSpc>
                <a:spcPct val="135000"/>
              </a:lnSpc>
              <a:spcBef>
                <a:spcPct val="0"/>
              </a:spcBef>
              <a:spcAft>
                <a:spcPct val="0"/>
              </a:spcAft>
              <a:buFont typeface="Arial" panose="020B0604020202020204" pitchFamily="34" charset="0"/>
              <a:buNone/>
            </a:pPr>
            <a:r>
              <a:rPr lang="en-US" altLang="zh-CN" sz="2800" b="1">
                <a:solidFill>
                  <a:srgbClr val="C00000"/>
                </a:solidFill>
                <a:latin typeface="微软雅黑" panose="020B0503020204020204" charset="-122"/>
              </a:rPr>
              <a:t>1.</a:t>
            </a:r>
            <a:r>
              <a:rPr lang="zh-CN" altLang="en-US" sz="2800" b="1">
                <a:solidFill>
                  <a:srgbClr val="C00000"/>
                </a:solidFill>
                <a:latin typeface="微软雅黑" panose="020B0503020204020204" charset="-122"/>
              </a:rPr>
              <a:t>改造的时间</a:t>
            </a:r>
            <a:r>
              <a:rPr lang="en-US" altLang="zh-CN" sz="2800" b="1">
                <a:solidFill>
                  <a:srgbClr val="C00000"/>
                </a:solidFill>
                <a:latin typeface="微软雅黑" panose="020B0503020204020204" charset="-122"/>
              </a:rPr>
              <a:t>:1949</a:t>
            </a:r>
            <a:r>
              <a:rPr lang="zh-CN" altLang="en-US" sz="2800" b="1">
                <a:solidFill>
                  <a:srgbClr val="C00000"/>
                </a:solidFill>
                <a:latin typeface="微软雅黑" panose="020B0503020204020204" charset="-122"/>
              </a:rPr>
              <a:t>年～</a:t>
            </a:r>
            <a:r>
              <a:rPr lang="en-US" altLang="zh-CN" sz="2800" b="1">
                <a:solidFill>
                  <a:srgbClr val="C00000"/>
                </a:solidFill>
                <a:latin typeface="微软雅黑" panose="020B0503020204020204" charset="-122"/>
              </a:rPr>
              <a:t>1956</a:t>
            </a:r>
            <a:r>
              <a:rPr lang="zh-CN" altLang="en-US" sz="2800" b="1">
                <a:solidFill>
                  <a:srgbClr val="C00000"/>
                </a:solidFill>
                <a:latin typeface="微软雅黑" panose="020B0503020204020204" charset="-122"/>
              </a:rPr>
              <a:t>年（过渡时期）</a:t>
            </a:r>
            <a:endParaRPr lang="en-US" altLang="zh-CN" sz="2800" b="1">
              <a:solidFill>
                <a:srgbClr val="000000"/>
              </a:solidFill>
              <a:latin typeface="微软雅黑" panose="020B0503020204020204" charset="-122"/>
            </a:endParaRPr>
          </a:p>
        </p:txBody>
      </p:sp>
      <p:sp>
        <p:nvSpPr>
          <p:cNvPr id="4" name="文本框 3"/>
          <p:cNvSpPr txBox="1"/>
          <p:nvPr>
            <p:custDataLst>
              <p:tags r:id="rId2"/>
            </p:custDataLst>
          </p:nvPr>
        </p:nvSpPr>
        <p:spPr>
          <a:xfrm>
            <a:off x="335808" y="4923184"/>
            <a:ext cx="11520383" cy="1705610"/>
          </a:xfrm>
          <a:prstGeom prst="rect">
            <a:avLst/>
          </a:prstGeom>
          <a:noFill/>
          <a:ln w="12700">
            <a:solidFill>
              <a:schemeClr val="tx1"/>
            </a:solidFill>
          </a:ln>
        </p:spPr>
        <p:txBody>
          <a:bodyPr wrap="square" rtlCol="0">
            <a:noAutofit/>
          </a:bodyPr>
          <a:lstStyle/>
          <a:p>
            <a:pPr marL="0" marR="0" lvl="0" indent="0" defTabSz="914400" eaLnBrk="1" fontAlgn="auto" latinLnBrk="0" hangingPunct="1">
              <a:lnSpc>
                <a:spcPts val="4500"/>
              </a:lnSpc>
              <a:spcBef>
                <a:spcPct val="0"/>
              </a:spcBef>
              <a:spcAft>
                <a:spcPct val="0"/>
              </a:spcAft>
              <a:buClrTx/>
              <a:buSzTx/>
              <a:buFont typeface="Arial" panose="020B0604020202020204" pitchFamily="34" charset="0"/>
              <a:buNone/>
              <a:defRPr/>
            </a:pPr>
            <a:r>
              <a:rPr kumimoji="0" lang="zh-CN" altLang="en-US" sz="2800" b="1" i="0" u="none" strike="noStrike" kern="0" cap="none" spc="0" normalizeH="0" baseline="0" noProof="0">
                <a:ln>
                  <a:noFill/>
                </a:ln>
                <a:solidFill>
                  <a:srgbClr val="C00000"/>
                </a:solidFill>
                <a:effectLst/>
                <a:uLnTx/>
                <a:uFillTx/>
                <a:latin typeface="微软雅黑" panose="020B0503020204020204" charset="-122"/>
              </a:rPr>
              <a:t>特别提醒</a:t>
            </a:r>
            <a:r>
              <a:rPr kumimoji="0" lang="en-US" altLang="zh-CN" sz="2800" b="1" i="0" u="none" strike="noStrike" kern="0" cap="none" spc="0" normalizeH="0" baseline="0" noProof="0">
                <a:ln>
                  <a:noFill/>
                </a:ln>
                <a:solidFill>
                  <a:srgbClr val="C00000"/>
                </a:solidFill>
                <a:effectLst/>
                <a:uLnTx/>
                <a:uFillTx/>
                <a:latin typeface="微软雅黑" panose="020B0503020204020204" charset="-122"/>
              </a:rPr>
              <a:t>:</a:t>
            </a:r>
            <a:endParaRPr kumimoji="0" lang="zh-CN" altLang="en-US" sz="2800" b="1" i="0" u="none" strike="noStrike" kern="0" cap="none" spc="0" normalizeH="0" baseline="0" noProof="0">
              <a:ln>
                <a:noFill/>
              </a:ln>
              <a:solidFill>
                <a:srgbClr val="C00000"/>
              </a:solidFill>
              <a:effectLst/>
              <a:uLnTx/>
              <a:uFillTx/>
              <a:latin typeface="微软雅黑" panose="020B0503020204020204" charset="-122"/>
            </a:endParaRPr>
          </a:p>
          <a:p>
            <a:pPr marL="0" marR="0" lvl="0" indent="0" defTabSz="914400" eaLnBrk="1" fontAlgn="auto" latinLnBrk="0" hangingPunct="1">
              <a:lnSpc>
                <a:spcPts val="4500"/>
              </a:lnSpc>
              <a:spcBef>
                <a:spcPct val="0"/>
              </a:spcBef>
              <a:spcAft>
                <a:spcPct val="0"/>
              </a:spcAft>
              <a:buClrTx/>
              <a:buSzTx/>
              <a:buFontTx/>
              <a:buNone/>
              <a:defRPr/>
            </a:pPr>
            <a:r>
              <a:rPr kumimoji="0" lang="en-US" altLang="zh-CN" sz="2800" b="1" i="0" u="none" strike="noStrike" kern="0" cap="none" spc="0" normalizeH="0" baseline="0" noProof="0">
                <a:ln>
                  <a:noFill/>
                </a:ln>
                <a:solidFill>
                  <a:prstClr val="black"/>
                </a:solidFill>
                <a:effectLst/>
                <a:uLnTx/>
                <a:uFillTx/>
                <a:latin typeface="宋体" panose="02010600030101010101" pitchFamily="2" charset="-122"/>
                <a:ea typeface="宋体" panose="02010600030101010101" pitchFamily="2" charset="-122"/>
                <a:cs typeface="Arial" panose="020B0604020202020204"/>
              </a:rPr>
              <a:t>   </a:t>
            </a:r>
            <a:r>
              <a:rPr kumimoji="0" lang="zh-CN" altLang="en-US" sz="2800" b="1" i="0" u="none" strike="noStrike" kern="0" cap="none" spc="0" normalizeH="0" baseline="0" noProof="0">
                <a:ln>
                  <a:noFill/>
                </a:ln>
                <a:solidFill>
                  <a:prstClr val="black"/>
                </a:solidFill>
                <a:effectLst/>
                <a:uLnTx/>
                <a:uFillTx/>
                <a:latin typeface="宋体" panose="02010600030101010101" pitchFamily="2" charset="-122"/>
                <a:ea typeface="宋体" panose="02010600030101010101" pitchFamily="2" charset="-122"/>
                <a:cs typeface="Arial" panose="020B0604020202020204"/>
              </a:rPr>
              <a:t>所谓“过渡”是指从</a:t>
            </a:r>
            <a:r>
              <a:rPr kumimoji="0" lang="zh-CN" altLang="en-US" sz="2800" b="1" i="0" u="none" strike="noStrike" kern="0" cap="none" spc="0" normalizeH="0" baseline="0" noProof="0">
                <a:ln>
                  <a:noFill/>
                </a:ln>
                <a:solidFill>
                  <a:srgbClr val="C00000"/>
                </a:solidFill>
                <a:effectLst/>
                <a:uLnTx/>
                <a:uFillTx/>
                <a:latin typeface="宋体" panose="02010600030101010101" pitchFamily="2" charset="-122"/>
                <a:ea typeface="宋体" panose="02010600030101010101" pitchFamily="2" charset="-122"/>
                <a:cs typeface="Arial" panose="020B0604020202020204"/>
              </a:rPr>
              <a:t>新民主主义社会</a:t>
            </a:r>
            <a:r>
              <a:rPr kumimoji="0" lang="zh-CN" altLang="en-US" sz="2800" b="1" i="0" u="none" strike="noStrike" kern="0" cap="none" spc="0" normalizeH="0" baseline="0" noProof="0">
                <a:ln>
                  <a:noFill/>
                </a:ln>
                <a:solidFill>
                  <a:prstClr val="black"/>
                </a:solidFill>
                <a:effectLst/>
                <a:uLnTx/>
                <a:uFillTx/>
                <a:latin typeface="宋体" panose="02010600030101010101" pitchFamily="2" charset="-122"/>
                <a:ea typeface="宋体" panose="02010600030101010101" pitchFamily="2" charset="-122"/>
                <a:cs typeface="Arial" panose="020B0604020202020204"/>
              </a:rPr>
              <a:t>向</a:t>
            </a:r>
            <a:r>
              <a:rPr kumimoji="0" lang="zh-CN" altLang="en-US" sz="2800" b="1" i="0" u="none" strike="noStrike" kern="0" cap="none" spc="0" normalizeH="0" baseline="0" noProof="0">
                <a:ln>
                  <a:noFill/>
                </a:ln>
                <a:solidFill>
                  <a:srgbClr val="C00000"/>
                </a:solidFill>
                <a:effectLst/>
                <a:uLnTx/>
                <a:uFillTx/>
                <a:latin typeface="宋体" panose="02010600030101010101" pitchFamily="2" charset="-122"/>
                <a:ea typeface="宋体" panose="02010600030101010101" pitchFamily="2" charset="-122"/>
                <a:cs typeface="Arial" panose="020B0604020202020204"/>
              </a:rPr>
              <a:t>社会主义社会</a:t>
            </a:r>
            <a:r>
              <a:rPr kumimoji="0" lang="zh-CN" altLang="en-US" sz="2800" b="1" i="0" u="none" strike="noStrike" kern="0" cap="none" spc="0" normalizeH="0" baseline="0" noProof="0">
                <a:ln>
                  <a:noFill/>
                </a:ln>
                <a:solidFill>
                  <a:prstClr val="black"/>
                </a:solidFill>
                <a:effectLst/>
                <a:uLnTx/>
                <a:uFillTx/>
                <a:latin typeface="宋体" panose="02010600030101010101" pitchFamily="2" charset="-122"/>
                <a:ea typeface="宋体" panose="02010600030101010101" pitchFamily="2" charset="-122"/>
                <a:cs typeface="Arial" panose="020B0604020202020204"/>
              </a:rPr>
              <a:t>的过渡。此时中国的社会性质是新民主主义社会而不是社会主义社会。</a:t>
            </a:r>
            <a:endParaRPr kumimoji="0" lang="zh-CN" altLang="en-US" sz="2800" b="1" i="0" u="none" strike="noStrike" kern="0" cap="none" spc="0" normalizeH="0" baseline="0" noProof="0">
              <a:ln>
                <a:noFill/>
              </a:ln>
              <a:solidFill>
                <a:prstClr val="black"/>
              </a:solidFill>
              <a:effectLst/>
              <a:uLnTx/>
              <a:uFillTx/>
              <a:latin typeface="宋体" panose="02010600030101010101" pitchFamily="2" charset="-122"/>
              <a:ea typeface="宋体" panose="02010600030101010101" pitchFamily="2" charset="-122"/>
              <a:cs typeface="Arial" panose="020B0604020202020204"/>
            </a:endParaRPr>
          </a:p>
        </p:txBody>
      </p:sp>
      <p:grpSp>
        <p:nvGrpSpPr>
          <p:cNvPr id="11" name="组合 10"/>
          <p:cNvGrpSpPr/>
          <p:nvPr>
            <p:custDataLst>
              <p:tags r:id="rId3"/>
            </p:custDataLst>
          </p:nvPr>
        </p:nvGrpSpPr>
        <p:grpSpPr>
          <a:xfrm>
            <a:off x="709127" y="3018565"/>
            <a:ext cx="10411762" cy="1858201"/>
            <a:chOff x="716010" y="2305095"/>
            <a:chExt cx="9998762" cy="2103784"/>
          </a:xfrm>
        </p:grpSpPr>
        <p:grpSp>
          <p:nvGrpSpPr>
            <p:cNvPr id="10" name="组合 9"/>
            <p:cNvGrpSpPr/>
            <p:nvPr>
              <p:custDataLst>
                <p:tags r:id="rId4"/>
              </p:custDataLst>
            </p:nvPr>
          </p:nvGrpSpPr>
          <p:grpSpPr>
            <a:xfrm>
              <a:off x="716010" y="2305095"/>
              <a:ext cx="9998762" cy="2103784"/>
              <a:chOff x="653400" y="2560762"/>
              <a:chExt cx="9998762" cy="2103784"/>
            </a:xfrm>
          </p:grpSpPr>
          <p:sp>
            <p:nvSpPr>
              <p:cNvPr id="3" name="矩形 2"/>
              <p:cNvSpPr/>
              <p:nvPr>
                <p:custDataLst>
                  <p:tags r:id="rId5"/>
                </p:custDataLst>
              </p:nvPr>
            </p:nvSpPr>
            <p:spPr>
              <a:xfrm>
                <a:off x="1491880" y="2560762"/>
                <a:ext cx="9160282" cy="2103784"/>
              </a:xfrm>
              <a:prstGeom prst="rect">
                <a:avLst/>
              </a:prstGeom>
            </p:spPr>
            <p:txBody>
              <a:bodyPr wrap="square">
                <a:spAutoFit/>
              </a:bodyPr>
              <a:lstStyle/>
              <a:p>
                <a:pPr fontAlgn="base">
                  <a:lnSpc>
                    <a:spcPct val="150000"/>
                  </a:lnSpc>
                  <a:spcBef>
                    <a:spcPct val="0"/>
                  </a:spcBef>
                  <a:spcAft>
                    <a:spcPct val="0"/>
                  </a:spcAft>
                  <a:buFont typeface="Arial" panose="020B0604020202020204" pitchFamily="34" charset="0"/>
                  <a:buNone/>
                  <a:tabLst>
                    <a:tab pos="1029335" algn="l"/>
                    <a:tab pos="1850390" algn="l"/>
                    <a:tab pos="2538095" algn="l"/>
                    <a:tab pos="3221990" algn="l"/>
                  </a:tabLst>
                </a:pPr>
                <a:r>
                  <a:rPr lang="zh-CN" altLang="en-US" sz="2800" b="1">
                    <a:solidFill>
                      <a:srgbClr val="000000"/>
                    </a:solidFill>
                    <a:latin typeface="微软雅黑" panose="020B0503020204020204" charset="-122"/>
                    <a:sym typeface="+mn-ea"/>
                  </a:rPr>
                  <a:t>第一阶段:经济恢复时期，</a:t>
                </a:r>
                <a:r>
                  <a:rPr lang="zh-CN" altLang="en-US" sz="2800" b="1">
                    <a:solidFill>
                      <a:srgbClr val="000000"/>
                    </a:solidFill>
                    <a:latin typeface="宋体" panose="02010600030101010101" pitchFamily="2" charset="-122"/>
                    <a:ea typeface="宋体" panose="02010600030101010101" pitchFamily="2" charset="-122"/>
                    <a:sym typeface="+mn-ea"/>
                  </a:rPr>
                  <a:t>完成民主遗留问题时期。   </a:t>
                </a:r>
                <a:r>
                  <a:rPr lang="zh-CN" altLang="en-US" sz="2800" b="1">
                    <a:solidFill>
                      <a:srgbClr val="AF251C"/>
                    </a:solidFill>
                    <a:latin typeface="宋体" panose="02010600030101010101" pitchFamily="2" charset="-122"/>
                    <a:ea typeface="宋体" panose="02010600030101010101" pitchFamily="2" charset="-122"/>
                    <a:sym typeface="+mn-ea"/>
                  </a:rPr>
                  <a:t>         </a:t>
                </a:r>
                <a:r>
                  <a:rPr lang="zh-CN" altLang="en-US" sz="2400" b="1">
                    <a:solidFill>
                      <a:srgbClr val="AF251C"/>
                    </a:solidFill>
                    <a:latin typeface="楷体" panose="02010609060101010101" pitchFamily="49" charset="-122"/>
                    <a:ea typeface="楷体" panose="02010609060101010101" pitchFamily="49" charset="-122"/>
                    <a:sym typeface="+mn-ea"/>
                  </a:rPr>
                  <a:t>(1950～1952年底)“镇反”“三反” “五反”</a:t>
                </a:r>
                <a:endParaRPr lang="zh-CN" altLang="en-US" sz="2400" b="1">
                  <a:solidFill>
                    <a:srgbClr val="AF251C"/>
                  </a:solidFill>
                  <a:latin typeface="楷体" panose="02010609060101010101" pitchFamily="49" charset="-122"/>
                  <a:ea typeface="楷体" panose="02010609060101010101" pitchFamily="49" charset="-122"/>
                  <a:sym typeface="+mn-ea"/>
                </a:endParaRPr>
              </a:p>
              <a:p>
                <a:pPr fontAlgn="base">
                  <a:lnSpc>
                    <a:spcPct val="150000"/>
                  </a:lnSpc>
                  <a:spcBef>
                    <a:spcPct val="0"/>
                  </a:spcBef>
                  <a:spcAft>
                    <a:spcPct val="0"/>
                  </a:spcAft>
                  <a:buFont typeface="Arial" panose="020B0604020202020204" pitchFamily="34" charset="0"/>
                  <a:buNone/>
                  <a:tabLst>
                    <a:tab pos="1029335" algn="l"/>
                    <a:tab pos="1850390" algn="l"/>
                    <a:tab pos="2538095" algn="l"/>
                    <a:tab pos="3221990" algn="l"/>
                  </a:tabLst>
                </a:pPr>
                <a:r>
                  <a:rPr lang="zh-CN" altLang="en-US" sz="2800" b="1">
                    <a:solidFill>
                      <a:srgbClr val="000000"/>
                    </a:solidFill>
                    <a:latin typeface="微软雅黑" panose="020B0503020204020204" charset="-122"/>
                    <a:sym typeface="+mn-ea"/>
                  </a:rPr>
                  <a:t>第二阶段:向社会主义过渡时期</a:t>
                </a:r>
                <a:r>
                  <a:rPr lang="zh-CN" altLang="en-US" sz="2400" b="1">
                    <a:solidFill>
                      <a:srgbClr val="AF251C"/>
                    </a:solidFill>
                    <a:latin typeface="楷体" panose="02010609060101010101" pitchFamily="49" charset="-122"/>
                    <a:ea typeface="楷体" panose="02010609060101010101" pitchFamily="49" charset="-122"/>
                    <a:sym typeface="+mn-ea"/>
                  </a:rPr>
                  <a:t>(1953～1956)  </a:t>
                </a:r>
                <a:r>
                  <a:rPr lang="zh-CN" altLang="en-US" sz="2800" b="1">
                    <a:solidFill>
                      <a:srgbClr val="000000"/>
                    </a:solidFill>
                    <a:latin typeface="宋体" panose="02010600030101010101" pitchFamily="2" charset="-122"/>
                    <a:ea typeface="宋体" panose="02010600030101010101" pitchFamily="2" charset="-122"/>
                    <a:sym typeface="+mn-ea"/>
                  </a:rPr>
                  <a:t>“一五”计划</a:t>
                </a:r>
                <a:endParaRPr lang="en-US" altLang="zh-CN" sz="2800" b="1">
                  <a:solidFill>
                    <a:srgbClr val="000000"/>
                  </a:solidFill>
                  <a:latin typeface="宋体" panose="02010600030101010101" pitchFamily="2" charset="-122"/>
                  <a:ea typeface="宋体" panose="02010600030101010101" pitchFamily="2" charset="-122"/>
                  <a:sym typeface="+mn-ea"/>
                </a:endParaRPr>
              </a:p>
            </p:txBody>
          </p:sp>
          <p:sp>
            <p:nvSpPr>
              <p:cNvPr id="5" name="文本框 4"/>
              <p:cNvSpPr txBox="1"/>
              <p:nvPr>
                <p:custDataLst>
                  <p:tags r:id="rId6"/>
                </p:custDataLst>
              </p:nvPr>
            </p:nvSpPr>
            <p:spPr>
              <a:xfrm>
                <a:off x="653400" y="2876711"/>
                <a:ext cx="615553" cy="1528624"/>
              </a:xfrm>
              <a:prstGeom prst="rect">
                <a:avLst/>
              </a:prstGeom>
              <a:noFill/>
            </p:spPr>
            <p:txBody>
              <a:bodyPr vert="eaVert" wrap="none" rtlCol="0">
                <a:spAutoFit/>
              </a:bodyPr>
              <a:lstStyle/>
              <a:p>
                <a:pPr fontAlgn="base">
                  <a:spcBef>
                    <a:spcPct val="0"/>
                  </a:spcBef>
                  <a:spcAft>
                    <a:spcPct val="0"/>
                  </a:spcAft>
                  <a:buFont typeface="Arial" panose="020B0604020202020204" pitchFamily="34" charset="0"/>
                  <a:buNone/>
                </a:pPr>
                <a:r>
                  <a:rPr lang="zh-CN" altLang="en-US" sz="2800" b="1">
                    <a:solidFill>
                      <a:srgbClr val="000000"/>
                    </a:solidFill>
                    <a:latin typeface="微软雅黑" panose="020B0503020204020204" charset="-122"/>
                  </a:rPr>
                  <a:t>过渡时期</a:t>
                </a:r>
                <a:endParaRPr lang="zh-CN" altLang="en-US" sz="2800" b="1">
                  <a:solidFill>
                    <a:srgbClr val="000000"/>
                  </a:solidFill>
                  <a:latin typeface="微软雅黑" panose="020B0503020204020204" charset="-122"/>
                </a:endParaRPr>
              </a:p>
            </p:txBody>
          </p:sp>
        </p:grpSp>
        <p:sp>
          <p:nvSpPr>
            <p:cNvPr id="6" name="AutoShape 4"/>
            <p:cNvSpPr>
              <a:spLocks noChangeArrowheads="1"/>
            </p:cNvSpPr>
            <p:nvPr>
              <p:custDataLst>
                <p:tags r:id="rId7"/>
              </p:custDataLst>
            </p:nvPr>
          </p:nvSpPr>
          <p:spPr bwMode="auto">
            <a:xfrm>
              <a:off x="1331563" y="2722466"/>
              <a:ext cx="232490" cy="1325781"/>
            </a:xfrm>
            <a:prstGeom prst="leftBrace">
              <a:avLst>
                <a:gd name="adj1" fmla="val 71726"/>
                <a:gd name="adj2" fmla="val 50000"/>
              </a:avLst>
            </a:prstGeom>
            <a:noFill/>
            <a:ln w="38100" algn="ctr">
              <a:solidFill>
                <a:srgbClr val="C00000"/>
              </a:solidFill>
              <a:round/>
            </a:ln>
          </p:spPr>
          <p:txBody>
            <a:bodyPr wrap="none" anchor="ctr"/>
            <a:lstStyle/>
            <a:p>
              <a:pPr fontAlgn="base">
                <a:spcBef>
                  <a:spcPct val="0"/>
                </a:spcBef>
                <a:spcAft>
                  <a:spcPct val="0"/>
                </a:spcAft>
                <a:buFont typeface="Arial" panose="020B0604020202020204" pitchFamily="34" charset="0"/>
                <a:buNone/>
              </a:pPr>
              <a:endParaRPr lang="zh-CN" altLang="en-US">
                <a:solidFill>
                  <a:srgbClr val="C00000"/>
                </a:solidFill>
                <a:latin typeface="宋体" panose="02010600030101010101" pitchFamily="2" charset="-122"/>
                <a:ea typeface="宋体" panose="02010600030101010101" pitchFamily="2" charset="-122"/>
              </a:endParaRPr>
            </a:p>
          </p:txBody>
        </p:sp>
      </p:grpSp>
      <p:sp>
        <p:nvSpPr>
          <p:cNvPr id="7" name="矩形 6"/>
          <p:cNvSpPr/>
          <p:nvPr>
            <p:custDataLst>
              <p:tags r:id="rId8"/>
            </p:custDataLst>
          </p:nvPr>
        </p:nvSpPr>
        <p:spPr>
          <a:xfrm>
            <a:off x="371912" y="289988"/>
            <a:ext cx="5929828" cy="584327"/>
          </a:xfrm>
          <a:prstGeom prst="rect">
            <a:avLst/>
          </a:prstGeom>
        </p:spPr>
        <p:txBody>
          <a:bodyPr wrap="none">
            <a:spAutoFit/>
          </a:bodyPr>
          <a:lstStyle/>
          <a:p>
            <a:pPr fontAlgn="base">
              <a:lnSpc>
                <a:spcPts val="4100"/>
              </a:lnSpc>
              <a:spcBef>
                <a:spcPct val="0"/>
              </a:spcBef>
              <a:spcAft>
                <a:spcPct val="0"/>
              </a:spcAft>
              <a:buFont typeface="Arial" panose="020B0604020202020204" pitchFamily="34" charset="0"/>
              <a:buNone/>
            </a:pPr>
            <a:r>
              <a:rPr lang="zh-CN" altLang="en-US" sz="3200" b="1">
                <a:solidFill>
                  <a:srgbClr val="000000"/>
                </a:solidFill>
                <a:latin typeface="微软雅黑" panose="020B0503020204020204" charset="-122"/>
              </a:rPr>
              <a:t>一、最为广泛而深刻的社会变革</a:t>
            </a:r>
            <a:endParaRPr lang="en-US" altLang="zh-CN" sz="3200" b="1">
              <a:solidFill>
                <a:srgbClr val="000000"/>
              </a:solidFill>
              <a:latin typeface="微软雅黑" panose="020B0503020204020204" charset="-122"/>
            </a:endParaRPr>
          </a:p>
        </p:txBody>
      </p:sp>
      <p:sp>
        <p:nvSpPr>
          <p:cNvPr id="9" name="文本框 2"/>
          <p:cNvSpPr txBox="1"/>
          <p:nvPr>
            <p:custDataLst>
              <p:tags r:id="rId9"/>
            </p:custDataLst>
          </p:nvPr>
        </p:nvSpPr>
        <p:spPr>
          <a:xfrm>
            <a:off x="9054617" y="1581633"/>
            <a:ext cx="2767269" cy="1436932"/>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400" rtl="0" eaLnBrk="1" fontAlgn="auto" latinLnBrk="0" hangingPunct="1">
              <a:lnSpc>
                <a:spcPct val="120000"/>
              </a:lnSpc>
              <a:spcBef>
                <a:spcPct val="0"/>
              </a:spcBef>
              <a:spcAft>
                <a:spcPct val="0"/>
              </a:spcAft>
              <a:buClrTx/>
              <a:buSzTx/>
              <a:buFontTx/>
              <a:buNone/>
              <a:defRPr/>
            </a:pPr>
            <a:r>
              <a:rPr lang="zh-CN" altLang="en-US" sz="2800" b="1">
                <a:solidFill>
                  <a:srgbClr val="C00000"/>
                </a:solidFill>
                <a:sym typeface="Wingdings" panose="05000000000000000000" pitchFamily="2" charset="2"/>
              </a:rPr>
              <a:t>结束标志</a:t>
            </a:r>
            <a:r>
              <a:rPr kumimoji="0" lang="zh-CN" altLang="en-US" sz="2400" i="0" u="none" strike="noStrike" kern="1200" cap="none" spc="0" normalizeH="0" baseline="0" noProof="0">
                <a:ln>
                  <a:noFill/>
                </a:ln>
                <a:solidFill>
                  <a:srgbClr val="FF0000"/>
                </a:solidFill>
                <a:effectLst/>
                <a:uLnTx/>
                <a:uFillTx/>
                <a:latin typeface="方正粗黑宋简体" panose="02000000000000000000" charset="-122"/>
                <a:ea typeface="方正粗黑宋简体" panose="02000000000000000000" charset="-122"/>
                <a:cs typeface="方正粗黑宋简体" panose="02000000000000000000" charset="-122"/>
              </a:rPr>
              <a:t>：</a:t>
            </a:r>
            <a:r>
              <a:rPr kumimoji="0" lang="en-US" altLang="zh-CN" sz="2400" b="1" i="0" u="none" strike="noStrike" kern="1200" cap="none" spc="0" normalizeH="0" baseline="0" noProof="0">
                <a:ln>
                  <a:noFill/>
                </a:ln>
                <a:solidFill>
                  <a:prstClr val="black"/>
                </a:solidFill>
                <a:effectLst/>
                <a:uLnTx/>
                <a:uFillTx/>
                <a:latin typeface="幼圆" panose="02010509060101010101" charset="-122"/>
                <a:ea typeface="幼圆" panose="02010509060101010101" charset="-122"/>
                <a:cs typeface="幼圆" panose="02010509060101010101" charset="-122"/>
              </a:rPr>
              <a:t>1956</a:t>
            </a:r>
            <a:r>
              <a:rPr kumimoji="0" lang="zh-CN" altLang="en-US" sz="2400" b="1" i="0" u="none" strike="noStrike" kern="1200" cap="none" spc="0" normalizeH="0" baseline="0" noProof="0">
                <a:ln>
                  <a:noFill/>
                </a:ln>
                <a:solidFill>
                  <a:prstClr val="black"/>
                </a:solidFill>
                <a:effectLst/>
                <a:uLnTx/>
                <a:uFillTx/>
                <a:latin typeface="幼圆" panose="02010509060101010101" charset="-122"/>
                <a:ea typeface="幼圆" panose="02010509060101010101" charset="-122"/>
                <a:cs typeface="幼圆" panose="02010509060101010101" charset="-122"/>
              </a:rPr>
              <a:t>年 社会主义改造完成</a:t>
            </a:r>
            <a:endParaRPr kumimoji="0" lang="zh-CN" altLang="en-US" sz="2400" b="1" i="0" u="none" strike="noStrike" kern="1200" cap="none" spc="0" normalizeH="0" baseline="0" noProof="0">
              <a:ln>
                <a:noFill/>
              </a:ln>
              <a:solidFill>
                <a:prstClr val="black"/>
              </a:solidFill>
              <a:effectLst/>
              <a:uLnTx/>
              <a:uFillTx/>
              <a:latin typeface="幼圆" panose="02010509060101010101" charset="-122"/>
              <a:ea typeface="幼圆" panose="02010509060101010101" charset="-122"/>
              <a:cs typeface="幼圆" panose="02010509060101010101" charset="-122"/>
            </a:endParaRPr>
          </a:p>
        </p:txBody>
      </p:sp>
      <p:sp>
        <p:nvSpPr>
          <p:cNvPr id="12" name="文本框 11"/>
          <p:cNvSpPr txBox="1"/>
          <p:nvPr>
            <p:custDataLst>
              <p:tags r:id="rId10"/>
            </p:custDataLst>
          </p:nvPr>
        </p:nvSpPr>
        <p:spPr>
          <a:xfrm>
            <a:off x="3170783" y="1624524"/>
            <a:ext cx="2550277" cy="438922"/>
          </a:xfrm>
          <a:prstGeom prst="rect">
            <a:avLst/>
          </a:prstGeom>
          <a:noFill/>
          <a:ln>
            <a:solidFill>
              <a:srgbClr val="00B050"/>
            </a:solidFill>
          </a:ln>
        </p:spPr>
        <p:txBody>
          <a:bodyPr wrap="square" rtlCol="0">
            <a:noAutofit/>
          </a:bodyPr>
          <a:lstStyle/>
          <a:p>
            <a:pPr marR="0" indent="0" defTabSz="914400" fontAlgn="auto">
              <a:lnSpc>
                <a:spcPct val="90000"/>
              </a:lnSpc>
              <a:spcBef>
                <a:spcPct val="0"/>
              </a:spcBef>
              <a:spcAft>
                <a:spcPct val="0"/>
              </a:spcAft>
              <a:buClrTx/>
              <a:buSzTx/>
              <a:buFontTx/>
              <a:buNone/>
              <a:defRPr/>
            </a:pPr>
            <a:r>
              <a:rPr lang="zh-CN" altLang="en-US" sz="2800" b="1">
                <a:solidFill>
                  <a:srgbClr val="C00000"/>
                </a:solidFill>
                <a:sym typeface="Wingdings" panose="05000000000000000000" pitchFamily="2" charset="2"/>
              </a:rPr>
              <a:t>开始标志</a:t>
            </a:r>
            <a:r>
              <a:rPr lang="zh-CN" altLang="en-US" sz="2800" noProof="0">
                <a:solidFill>
                  <a:srgbClr val="FF0000"/>
                </a:solidFill>
                <a:latin typeface="方正粗黑宋简体" panose="02000000000000000000" charset="-122"/>
                <a:ea typeface="方正粗黑宋简体" panose="02000000000000000000" charset="-122"/>
                <a:cs typeface="方正粗黑宋简体" panose="02000000000000000000" charset="-122"/>
                <a:sym typeface="+mn-ea"/>
              </a:rPr>
              <a:t>：</a:t>
            </a:r>
            <a:r>
              <a:rPr lang="en-US" altLang="zh-CN" sz="2400" b="1" noProof="0">
                <a:solidFill>
                  <a:prstClr val="black"/>
                </a:solidFill>
                <a:latin typeface="华文新魏" panose="02010800040101010101" pitchFamily="2" charset="-122"/>
                <a:ea typeface="华文新魏" panose="02010800040101010101" pitchFamily="2" charset="-122"/>
                <a:cs typeface="华文新魏" panose="02010800040101010101" pitchFamily="2" charset="-122"/>
                <a:sym typeface="+mn-ea"/>
              </a:rPr>
              <a:t>1949</a:t>
            </a:r>
            <a:r>
              <a:rPr lang="zh-CN" altLang="en-US" sz="2400" b="1" noProof="0">
                <a:solidFill>
                  <a:prstClr val="black"/>
                </a:solidFill>
                <a:latin typeface="华文新魏" panose="02010800040101010101" pitchFamily="2" charset="-122"/>
                <a:ea typeface="华文新魏" panose="02010800040101010101" pitchFamily="2" charset="-122"/>
                <a:cs typeface="华文新魏" panose="02010800040101010101" pitchFamily="2" charset="-122"/>
                <a:sym typeface="+mn-ea"/>
              </a:rPr>
              <a:t>年 中华人民共和国的成立</a:t>
            </a:r>
            <a:endParaRPr kumimoji="0" lang="zh-CN" altLang="en-US" sz="2400" b="1" i="0" kern="1200" cap="none" spc="0" normalizeH="0" baseline="0" noProof="0">
              <a:solidFill>
                <a:prstClr val="black"/>
              </a:solidFill>
              <a:latin typeface="华文新魏" panose="02010800040101010101" pitchFamily="2" charset="-122"/>
              <a:ea typeface="华文新魏" panose="02010800040101010101" pitchFamily="2" charset="-122"/>
              <a:cs typeface="华文新魏" panose="02010800040101010101" pitchFamily="2" charset="-122"/>
              <a:sym typeface="+mn-ea"/>
            </a:endParaRPr>
          </a:p>
        </p:txBody>
      </p:sp>
      <p:pic>
        <p:nvPicPr>
          <p:cNvPr id="13" name="图片 12"/>
          <p:cNvPicPr/>
          <p:nvPr>
            <p:custDataLst>
              <p:tags r:id="rId11"/>
            </p:custDataLst>
          </p:nvPr>
        </p:nvPicPr>
        <p:blipFill>
          <a:blip r:embed="rId12"/>
          <a:srcRect l="1874" t="4719" r="2823" b="2229"/>
          <a:stretch>
            <a:fillRect/>
          </a:stretch>
        </p:blipFill>
        <p:spPr>
          <a:xfrm>
            <a:off x="6351565" y="1629520"/>
            <a:ext cx="2550277" cy="1278626"/>
          </a:xfrm>
          <a:prstGeom prst="rect">
            <a:avLst/>
          </a:prstGeom>
          <a:noFill/>
          <a:ln w="9525">
            <a:noFill/>
          </a:ln>
        </p:spPr>
      </p:pic>
      <p:pic>
        <p:nvPicPr>
          <p:cNvPr id="14" name="图片 13"/>
          <p:cNvPicPr/>
          <p:nvPr>
            <p:custDataLst>
              <p:tags r:id="rId13"/>
            </p:custDataLst>
          </p:nvPr>
        </p:nvPicPr>
        <p:blipFill>
          <a:blip r:embed="rId14"/>
          <a:stretch>
            <a:fillRect/>
          </a:stretch>
        </p:blipFill>
        <p:spPr>
          <a:xfrm>
            <a:off x="630252" y="1609763"/>
            <a:ext cx="2241256" cy="1325782"/>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heckerboard(across)">
                                      <p:cBhvr>
                                        <p:cTn id="19" dur="500"/>
                                        <p:tgtEl>
                                          <p:spTgt spid="14"/>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2" grpId="0" animBg="1"/>
    </p:bldLst>
  </p:timing>
</p:sld>
</file>

<file path=ppt/tags/tag1.xml><?xml version="1.0" encoding="utf-8"?>
<p:tagLst xmlns:p="http://schemas.openxmlformats.org/presentationml/2006/main">
  <p:tag name="AS_UNIQUEID" val="19991"/>
</p:tagLst>
</file>

<file path=ppt/tags/tag10.xml><?xml version="1.0" encoding="utf-8"?>
<p:tagLst xmlns:p="http://schemas.openxmlformats.org/presentationml/2006/main">
  <p:tag name="AS_UNIQUEID" val="11586"/>
</p:tagLst>
</file>

<file path=ppt/tags/tag100.xml><?xml version="1.0" encoding="utf-8"?>
<p:tagLst xmlns:p="http://schemas.openxmlformats.org/presentationml/2006/main">
  <p:tag name="AS_UNIQUEID" val="20106"/>
</p:tagLst>
</file>

<file path=ppt/tags/tag101.xml><?xml version="1.0" encoding="utf-8"?>
<p:tagLst xmlns:p="http://schemas.openxmlformats.org/presentationml/2006/main">
  <p:tag name="AS_UNIQUEID" val="20107"/>
</p:tagLst>
</file>

<file path=ppt/tags/tag102.xml><?xml version="1.0" encoding="utf-8"?>
<p:tagLst xmlns:p="http://schemas.openxmlformats.org/presentationml/2006/main">
  <p:tag name="AS_UNIQUEID" val="20108"/>
</p:tagLst>
</file>

<file path=ppt/tags/tag103.xml><?xml version="1.0" encoding="utf-8"?>
<p:tagLst xmlns:p="http://schemas.openxmlformats.org/presentationml/2006/main">
  <p:tag name="AS_UNIQUEID" val="20109"/>
</p:tagLst>
</file>

<file path=ppt/tags/tag104.xml><?xml version="1.0" encoding="utf-8"?>
<p:tagLst xmlns:p="http://schemas.openxmlformats.org/presentationml/2006/main">
  <p:tag name="AS_UNIQUEID" val="20098"/>
</p:tagLst>
</file>

<file path=ppt/tags/tag105.xml><?xml version="1.0" encoding="utf-8"?>
<p:tagLst xmlns:p="http://schemas.openxmlformats.org/presentationml/2006/main">
  <p:tag name="AS_UNIQUEID" val="20099"/>
</p:tagLst>
</file>

<file path=ppt/tags/tag106.xml><?xml version="1.0" encoding="utf-8"?>
<p:tagLst xmlns:p="http://schemas.openxmlformats.org/presentationml/2006/main">
  <p:tag name="AS_UNIQUEID" val="20100"/>
</p:tagLst>
</file>

<file path=ppt/tags/tag107.xml><?xml version="1.0" encoding="utf-8"?>
<p:tagLst xmlns:p="http://schemas.openxmlformats.org/presentationml/2006/main">
  <p:tag name="AS_UNIQUEID" val="20111"/>
</p:tagLst>
</file>

<file path=ppt/tags/tag108.xml><?xml version="1.0" encoding="utf-8"?>
<p:tagLst xmlns:p="http://schemas.openxmlformats.org/presentationml/2006/main">
  <p:tag name="AS_UNIQUEID" val="20112"/>
</p:tagLst>
</file>

<file path=ppt/tags/tag109.xml><?xml version="1.0" encoding="utf-8"?>
<p:tagLst xmlns:p="http://schemas.openxmlformats.org/presentationml/2006/main">
  <p:tag name="AS_UNIQUEID" val="20113"/>
</p:tagLst>
</file>

<file path=ppt/tags/tag11.xml><?xml version="1.0" encoding="utf-8"?>
<p:tagLst xmlns:p="http://schemas.openxmlformats.org/presentationml/2006/main">
  <p:tag name="AS_UNIQUEID" val="11587"/>
</p:tagLst>
</file>

<file path=ppt/tags/tag110.xml><?xml version="1.0" encoding="utf-8"?>
<p:tagLst xmlns:p="http://schemas.openxmlformats.org/presentationml/2006/main">
  <p:tag name="AS_UNIQUEID" val="20114"/>
</p:tagLst>
</file>

<file path=ppt/tags/tag111.xml><?xml version="1.0" encoding="utf-8"?>
<p:tagLst xmlns:p="http://schemas.openxmlformats.org/presentationml/2006/main">
  <p:tag name="AS_UNIQUEID" val="20115"/>
</p:tagLst>
</file>

<file path=ppt/tags/tag112.xml><?xml version="1.0" encoding="utf-8"?>
<p:tagLst xmlns:p="http://schemas.openxmlformats.org/presentationml/2006/main">
  <p:tag name="AS_UNIQUEID" val="20116"/>
</p:tagLst>
</file>

<file path=ppt/tags/tag113.xml><?xml version="1.0" encoding="utf-8"?>
<p:tagLst xmlns:p="http://schemas.openxmlformats.org/presentationml/2006/main">
  <p:tag name="AS_UNIQUEID" val="20117"/>
</p:tagLst>
</file>

<file path=ppt/tags/tag114.xml><?xml version="1.0" encoding="utf-8"?>
<p:tagLst xmlns:p="http://schemas.openxmlformats.org/presentationml/2006/main">
  <p:tag name="AS_UNIQUEID" val="330"/>
</p:tagLst>
</file>

<file path=ppt/tags/tag115.xml><?xml version="1.0" encoding="utf-8"?>
<p:tagLst xmlns:p="http://schemas.openxmlformats.org/presentationml/2006/main">
  <p:tag name="AS_UNIQUEID" val="331"/>
</p:tagLst>
</file>

<file path=ppt/tags/tag116.xml><?xml version="1.0" encoding="utf-8"?>
<p:tagLst xmlns:p="http://schemas.openxmlformats.org/presentationml/2006/main">
  <p:tag name="AS_UNIQUEID" val="20129"/>
</p:tagLst>
</file>

<file path=ppt/tags/tag117.xml><?xml version="1.0" encoding="utf-8"?>
<p:tagLst xmlns:p="http://schemas.openxmlformats.org/presentationml/2006/main">
  <p:tag name="AS_UNIQUEID" val="20130"/>
  <p:tag name="KSO_WM_UNIT_TEXT_FILL_FORE_SCHEMECOLOR_INDEX" val="13"/>
  <p:tag name="KSO_WM_UNIT_TEXT_FILL_FORE_SCHEMECOLOR_INDEX_BRIGHTNESS" val="0"/>
  <p:tag name="KSO_WM_UNIT_TEXT_FILL_TYPE" val="1"/>
</p:tagLst>
</file>

<file path=ppt/tags/tag118.xml><?xml version="1.0" encoding="utf-8"?>
<p:tagLst xmlns:p="http://schemas.openxmlformats.org/presentationml/2006/main">
  <p:tag name="AS_UNIQUEID" val="20126"/>
</p:tagLst>
</file>

<file path=ppt/tags/tag119.xml><?xml version="1.0" encoding="utf-8"?>
<p:tagLst xmlns:p="http://schemas.openxmlformats.org/presentationml/2006/main">
  <p:tag name="AS_UNIQUEID" val="20127"/>
</p:tagLst>
</file>

<file path=ppt/tags/tag12.xml><?xml version="1.0" encoding="utf-8"?>
<p:tagLst xmlns:p="http://schemas.openxmlformats.org/presentationml/2006/main">
  <p:tag name="AS_UNIQUEID" val="11588"/>
</p:tagLst>
</file>

<file path=ppt/tags/tag120.xml><?xml version="1.0" encoding="utf-8"?>
<p:tagLst xmlns:p="http://schemas.openxmlformats.org/presentationml/2006/main">
  <p:tag name="AS_UNIQUEID" val="20132"/>
</p:tagLst>
</file>

<file path=ppt/tags/tag121.xml><?xml version="1.0" encoding="utf-8"?>
<p:tagLst xmlns:p="http://schemas.openxmlformats.org/presentationml/2006/main">
  <p:tag name="AS_UNIQUEID" val="20133"/>
</p:tagLst>
</file>

<file path=ppt/tags/tag122.xml><?xml version="1.0" encoding="utf-8"?>
<p:tagLst xmlns:p="http://schemas.openxmlformats.org/presentationml/2006/main">
  <p:tag name="AS_UNIQUEID" val="20134"/>
</p:tagLst>
</file>

<file path=ppt/tags/tag123.xml><?xml version="1.0" encoding="utf-8"?>
<p:tagLst xmlns:p="http://schemas.openxmlformats.org/presentationml/2006/main">
  <p:tag name="AS_UNIQUEID" val="966"/>
</p:tagLst>
</file>

<file path=ppt/tags/tag124.xml><?xml version="1.0" encoding="utf-8"?>
<p:tagLst xmlns:p="http://schemas.openxmlformats.org/presentationml/2006/main">
  <p:tag name="AS_UNIQUEID" val="967"/>
</p:tagLst>
</file>

<file path=ppt/tags/tag125.xml><?xml version="1.0" encoding="utf-8"?>
<p:tagLst xmlns:p="http://schemas.openxmlformats.org/presentationml/2006/main">
  <p:tag name="AS_UNIQUEID" val="968"/>
</p:tagLst>
</file>

<file path=ppt/tags/tag126.xml><?xml version="1.0" encoding="utf-8"?>
<p:tagLst xmlns:p="http://schemas.openxmlformats.org/presentationml/2006/main">
  <p:tag name="AS_UNIQUEID" val="969"/>
</p:tagLst>
</file>

<file path=ppt/tags/tag127.xml><?xml version="1.0" encoding="utf-8"?>
<p:tagLst xmlns:p="http://schemas.openxmlformats.org/presentationml/2006/main">
  <p:tag name="AS_UNIQUEID" val="970"/>
</p:tagLst>
</file>

<file path=ppt/tags/tag128.xml><?xml version="1.0" encoding="utf-8"?>
<p:tagLst xmlns:p="http://schemas.openxmlformats.org/presentationml/2006/main">
  <p:tag name="AS_UNIQUEID" val="971"/>
</p:tagLst>
</file>

<file path=ppt/tags/tag129.xml><?xml version="1.0" encoding="utf-8"?>
<p:tagLst xmlns:p="http://schemas.openxmlformats.org/presentationml/2006/main">
  <p:tag name="AS_UNIQUEID" val="972"/>
</p:tagLst>
</file>

<file path=ppt/tags/tag13.xml><?xml version="1.0" encoding="utf-8"?>
<p:tagLst xmlns:p="http://schemas.openxmlformats.org/presentationml/2006/main">
  <p:tag name="AS_UNIQUEID" val="7160"/>
</p:tagLst>
</file>

<file path=ppt/tags/tag130.xml><?xml version="1.0" encoding="utf-8"?>
<p:tagLst xmlns:p="http://schemas.openxmlformats.org/presentationml/2006/main">
  <p:tag name="AS_UNIQUEID" val="973"/>
</p:tagLst>
</file>

<file path=ppt/tags/tag131.xml><?xml version="1.0" encoding="utf-8"?>
<p:tagLst xmlns:p="http://schemas.openxmlformats.org/presentationml/2006/main">
  <p:tag name="AS_UNIQUEID" val="974"/>
</p:tagLst>
</file>

<file path=ppt/tags/tag132.xml><?xml version="1.0" encoding="utf-8"?>
<p:tagLst xmlns:p="http://schemas.openxmlformats.org/presentationml/2006/main">
  <p:tag name="AS_UNIQUEID" val="976"/>
</p:tagLst>
</file>

<file path=ppt/tags/tag133.xml><?xml version="1.0" encoding="utf-8"?>
<p:tagLst xmlns:p="http://schemas.openxmlformats.org/presentationml/2006/main">
  <p:tag name="AS_UNIQUEID" val="977"/>
</p:tagLst>
</file>

<file path=ppt/tags/tag134.xml><?xml version="1.0" encoding="utf-8"?>
<p:tagLst xmlns:p="http://schemas.openxmlformats.org/presentationml/2006/main">
  <p:tag name="AS_UNIQUEID" val="978"/>
</p:tagLst>
</file>

<file path=ppt/tags/tag135.xml><?xml version="1.0" encoding="utf-8"?>
<p:tagLst xmlns:p="http://schemas.openxmlformats.org/presentationml/2006/main">
  <p:tag name="AS_UNIQUEID" val="979"/>
</p:tagLst>
</file>

<file path=ppt/tags/tag136.xml><?xml version="1.0" encoding="utf-8"?>
<p:tagLst xmlns:p="http://schemas.openxmlformats.org/presentationml/2006/main">
  <p:tag name="AS_UNIQUEID" val="980"/>
</p:tagLst>
</file>

<file path=ppt/tags/tag137.xml><?xml version="1.0" encoding="utf-8"?>
<p:tagLst xmlns:p="http://schemas.openxmlformats.org/presentationml/2006/main">
  <p:tag name="AS_UNIQUEID" val="981"/>
</p:tagLst>
</file>

<file path=ppt/tags/tag138.xml><?xml version="1.0" encoding="utf-8"?>
<p:tagLst xmlns:p="http://schemas.openxmlformats.org/presentationml/2006/main">
  <p:tag name="AS_UNIQUEID" val="982"/>
</p:tagLst>
</file>

<file path=ppt/tags/tag139.xml><?xml version="1.0" encoding="utf-8"?>
<p:tagLst xmlns:p="http://schemas.openxmlformats.org/presentationml/2006/main">
  <p:tag name="AS_UNIQUEID" val="983"/>
</p:tagLst>
</file>

<file path=ppt/tags/tag14.xml><?xml version="1.0" encoding="utf-8"?>
<p:tagLst xmlns:p="http://schemas.openxmlformats.org/presentationml/2006/main">
  <p:tag name="AS_UNIQUEID" val="7161"/>
</p:tagLst>
</file>

<file path=ppt/tags/tag140.xml><?xml version="1.0" encoding="utf-8"?>
<p:tagLst xmlns:p="http://schemas.openxmlformats.org/presentationml/2006/main">
  <p:tag name="AS_UNIQUEID" val="984"/>
</p:tagLst>
</file>

<file path=ppt/tags/tag141.xml><?xml version="1.0" encoding="utf-8"?>
<p:tagLst xmlns:p="http://schemas.openxmlformats.org/presentationml/2006/main">
  <p:tag name="AS_UNIQUEID" val="2282"/>
</p:tagLst>
</file>

<file path=ppt/tags/tag142.xml><?xml version="1.0" encoding="utf-8"?>
<p:tagLst xmlns:p="http://schemas.openxmlformats.org/presentationml/2006/main">
  <p:tag name="AS_UNIQUEID" val="2283"/>
</p:tagLst>
</file>

<file path=ppt/tags/tag143.xml><?xml version="1.0" encoding="utf-8"?>
<p:tagLst xmlns:p="http://schemas.openxmlformats.org/presentationml/2006/main">
  <p:tag name="AS_UNIQUEID" val="2285"/>
</p:tagLst>
</file>

<file path=ppt/tags/tag144.xml><?xml version="1.0" encoding="utf-8"?>
<p:tagLst xmlns:p="http://schemas.openxmlformats.org/presentationml/2006/main">
  <p:tag name="AS_UNIQUEID" val="2285"/>
</p:tagLst>
</file>

<file path=ppt/tags/tag145.xml><?xml version="1.0" encoding="utf-8"?>
<p:tagLst xmlns:p="http://schemas.openxmlformats.org/presentationml/2006/main">
  <p:tag name="AS_UNIQUEID" val="2286"/>
</p:tagLst>
</file>

<file path=ppt/tags/tag146.xml><?xml version="1.0" encoding="utf-8"?>
<p:tagLst xmlns:p="http://schemas.openxmlformats.org/presentationml/2006/main">
  <p:tag name="AS_UNIQUEID" val="2287"/>
</p:tagLst>
</file>

<file path=ppt/tags/tag147.xml><?xml version="1.0" encoding="utf-8"?>
<p:tagLst xmlns:p="http://schemas.openxmlformats.org/presentationml/2006/main">
  <p:tag name="AS_UNIQUEID" val="2288"/>
</p:tagLst>
</file>

<file path=ppt/tags/tag148.xml><?xml version="1.0" encoding="utf-8"?>
<p:tagLst xmlns:p="http://schemas.openxmlformats.org/presentationml/2006/main">
  <p:tag name="AS_UNIQUEID" val="2289"/>
</p:tagLst>
</file>

<file path=ppt/tags/tag149.xml><?xml version="1.0" encoding="utf-8"?>
<p:tagLst xmlns:p="http://schemas.openxmlformats.org/presentationml/2006/main">
  <p:tag name="AS_UNIQUEID" val="2290"/>
</p:tagLst>
</file>

<file path=ppt/tags/tag15.xml><?xml version="1.0" encoding="utf-8"?>
<p:tagLst xmlns:p="http://schemas.openxmlformats.org/presentationml/2006/main">
  <p:tag name="AS_UNIQUEID" val="7162"/>
</p:tagLst>
</file>

<file path=ppt/tags/tag150.xml><?xml version="1.0" encoding="utf-8"?>
<p:tagLst xmlns:p="http://schemas.openxmlformats.org/presentationml/2006/main">
  <p:tag name="AS_UNIQUEID" val="2291"/>
</p:tagLst>
</file>

<file path=ppt/tags/tag151.xml><?xml version="1.0" encoding="utf-8"?>
<p:tagLst xmlns:p="http://schemas.openxmlformats.org/presentationml/2006/main">
  <p:tag name="AS_UNIQUEID" val="2292"/>
</p:tagLst>
</file>

<file path=ppt/tags/tag152.xml><?xml version="1.0" encoding="utf-8"?>
<p:tagLst xmlns:p="http://schemas.openxmlformats.org/presentationml/2006/main">
  <p:tag name="AS_UNIQUEID" val="2293"/>
</p:tagLst>
</file>

<file path=ppt/tags/tag153.xml><?xml version="1.0" encoding="utf-8"?>
<p:tagLst xmlns:p="http://schemas.openxmlformats.org/presentationml/2006/main">
  <p:tag name="AS_UNIQUEID" val="16555"/>
</p:tagLst>
</file>

<file path=ppt/tags/tag154.xml><?xml version="1.0" encoding="utf-8"?>
<p:tagLst xmlns:p="http://schemas.openxmlformats.org/presentationml/2006/main">
  <p:tag name="AS_UNIQUEID" val="20136"/>
</p:tagLst>
</file>

<file path=ppt/tags/tag155.xml><?xml version="1.0" encoding="utf-8"?>
<p:tagLst xmlns:p="http://schemas.openxmlformats.org/presentationml/2006/main">
  <p:tag name="AS_UNIQUEID" val="20138"/>
</p:tagLst>
</file>

<file path=ppt/tags/tag156.xml><?xml version="1.0" encoding="utf-8"?>
<p:tagLst xmlns:p="http://schemas.openxmlformats.org/presentationml/2006/main">
  <p:tag name="AS_UNIQUEID" val="20139"/>
</p:tagLst>
</file>

<file path=ppt/tags/tag157.xml><?xml version="1.0" encoding="utf-8"?>
<p:tagLst xmlns:p="http://schemas.openxmlformats.org/presentationml/2006/main">
  <p:tag name="AS_UNIQUEID" val="20140"/>
</p:tagLst>
</file>

<file path=ppt/tags/tag158.xml><?xml version="1.0" encoding="utf-8"?>
<p:tagLst xmlns:p="http://schemas.openxmlformats.org/presentationml/2006/main">
  <p:tag name="AS_UNIQUEID" val="20147"/>
</p:tagLst>
</file>

<file path=ppt/tags/tag159.xml><?xml version="1.0" encoding="utf-8"?>
<p:tagLst xmlns:p="http://schemas.openxmlformats.org/presentationml/2006/main">
  <p:tag name="AS_UNIQUEID" val="3411"/>
</p:tagLst>
</file>

<file path=ppt/tags/tag16.xml><?xml version="1.0" encoding="utf-8"?>
<p:tagLst xmlns:p="http://schemas.openxmlformats.org/presentationml/2006/main">
  <p:tag name="AS_UNIQUEID" val="7163"/>
</p:tagLst>
</file>

<file path=ppt/tags/tag160.xml><?xml version="1.0" encoding="utf-8"?>
<p:tagLst xmlns:p="http://schemas.openxmlformats.org/presentationml/2006/main">
  <p:tag name="AS_UNIQUEID" val="20148"/>
</p:tagLst>
</file>

<file path=ppt/tags/tag161.xml><?xml version="1.0" encoding="utf-8"?>
<p:tagLst xmlns:p="http://schemas.openxmlformats.org/presentationml/2006/main">
  <p:tag name="AS_UNIQUEID" val="20149"/>
</p:tagLst>
</file>

<file path=ppt/tags/tag162.xml><?xml version="1.0" encoding="utf-8"?>
<p:tagLst xmlns:p="http://schemas.openxmlformats.org/presentationml/2006/main">
  <p:tag name="AS_UNIQUEID" val="3685"/>
</p:tagLst>
</file>

<file path=ppt/tags/tag163.xml><?xml version="1.0" encoding="utf-8"?>
<p:tagLst xmlns:p="http://schemas.openxmlformats.org/presentationml/2006/main">
  <p:tag name="AS_UNIQUEID" val="20150"/>
</p:tagLst>
</file>

<file path=ppt/tags/tag164.xml><?xml version="1.0" encoding="utf-8"?>
<p:tagLst xmlns:p="http://schemas.openxmlformats.org/presentationml/2006/main">
  <p:tag name="AS_UNIQUEID" val="89"/>
</p:tagLst>
</file>

<file path=ppt/tags/tag165.xml><?xml version="1.0" encoding="utf-8"?>
<p:tagLst xmlns:p="http://schemas.openxmlformats.org/presentationml/2006/main">
  <p:tag name="AS_UNIQUEID" val="20151"/>
</p:tagLst>
</file>

<file path=ppt/tags/tag166.xml><?xml version="1.0" encoding="utf-8"?>
<p:tagLst xmlns:p="http://schemas.openxmlformats.org/presentationml/2006/main">
  <p:tag name="AS_UNIQUEID" val="182"/>
</p:tagLst>
</file>

<file path=ppt/tags/tag167.xml><?xml version="1.0" encoding="utf-8"?>
<p:tagLst xmlns:p="http://schemas.openxmlformats.org/presentationml/2006/main">
  <p:tag name="AS_UNIQUEID" val="10452"/>
</p:tagLst>
</file>

<file path=ppt/tags/tag168.xml><?xml version="1.0" encoding="utf-8"?>
<p:tagLst xmlns:p="http://schemas.openxmlformats.org/presentationml/2006/main">
  <p:tag name="AS_UNIQUEID" val="10453"/>
</p:tagLst>
</file>

<file path=ppt/tags/tag169.xml><?xml version="1.0" encoding="utf-8"?>
<p:tagLst xmlns:p="http://schemas.openxmlformats.org/presentationml/2006/main">
  <p:tag name="AS_UNIQUEID" val="19966"/>
</p:tagLst>
</file>

<file path=ppt/tags/tag17.xml><?xml version="1.0" encoding="utf-8"?>
<p:tagLst xmlns:p="http://schemas.openxmlformats.org/presentationml/2006/main">
  <p:tag name="AS_UNIQUEID" val="11590"/>
</p:tagLst>
</file>

<file path=ppt/tags/tag170.xml><?xml version="1.0" encoding="utf-8"?>
<p:tagLst xmlns:p="http://schemas.openxmlformats.org/presentationml/2006/main">
  <p:tag name="AS_UNIQUEID" val="20143"/>
</p:tagLst>
</file>

<file path=ppt/tags/tag171.xml><?xml version="1.0" encoding="utf-8"?>
<p:tagLst xmlns:p="http://schemas.openxmlformats.org/presentationml/2006/main">
  <p:tag name="AS_UNIQUEID" val="20144"/>
</p:tagLst>
</file>

<file path=ppt/tags/tag172.xml><?xml version="1.0" encoding="utf-8"?>
<p:tagLst xmlns:p="http://schemas.openxmlformats.org/presentationml/2006/main">
  <p:tag name="AS_UNIQUEID" val="20145"/>
</p:tagLst>
</file>

<file path=ppt/tags/tag173.xml><?xml version="1.0" encoding="utf-8"?>
<p:tagLst xmlns:p="http://schemas.openxmlformats.org/presentationml/2006/main">
  <p:tag name="AS_UNIQUEID" val="20157"/>
</p:tagLst>
</file>

<file path=ppt/tags/tag174.xml><?xml version="1.0" encoding="utf-8"?>
<p:tagLst xmlns:p="http://schemas.openxmlformats.org/presentationml/2006/main">
  <p:tag name="AS_UNIQUEID" val="20158"/>
</p:tagLst>
</file>

<file path=ppt/tags/tag175.xml><?xml version="1.0" encoding="utf-8"?>
<p:tagLst xmlns:p="http://schemas.openxmlformats.org/presentationml/2006/main">
  <p:tag name="AS_UNIQUEID" val="20159"/>
</p:tagLst>
</file>

<file path=ppt/tags/tag176.xml><?xml version="1.0" encoding="utf-8"?>
<p:tagLst xmlns:p="http://schemas.openxmlformats.org/presentationml/2006/main">
  <p:tag name="AS_UNIQUEID" val="20160"/>
</p:tagLst>
</file>

<file path=ppt/tags/tag177.xml><?xml version="1.0" encoding="utf-8"?>
<p:tagLst xmlns:p="http://schemas.openxmlformats.org/presentationml/2006/main">
  <p:tag name="AS_UNIQUEID" val="20161"/>
</p:tagLst>
</file>

<file path=ppt/tags/tag178.xml><?xml version="1.0" encoding="utf-8"?>
<p:tagLst xmlns:p="http://schemas.openxmlformats.org/presentationml/2006/main">
  <p:tag name="AS_UNIQUEID" val="20162"/>
</p:tagLst>
</file>

<file path=ppt/tags/tag179.xml><?xml version="1.0" encoding="utf-8"?>
<p:tagLst xmlns:p="http://schemas.openxmlformats.org/presentationml/2006/main">
  <p:tag name="AS_UNIQUEID" val="20163"/>
</p:tagLst>
</file>

<file path=ppt/tags/tag18.xml><?xml version="1.0" encoding="utf-8"?>
<p:tagLst xmlns:p="http://schemas.openxmlformats.org/presentationml/2006/main">
  <p:tag name="AS_UNIQUEID" val="11591"/>
</p:tagLst>
</file>

<file path=ppt/tags/tag180.xml><?xml version="1.0" encoding="utf-8"?>
<p:tagLst xmlns:p="http://schemas.openxmlformats.org/presentationml/2006/main">
  <p:tag name="AS_UNIQUEID" val="20164"/>
</p:tagLst>
</file>

<file path=ppt/tags/tag181.xml><?xml version="1.0" encoding="utf-8"?>
<p:tagLst xmlns:p="http://schemas.openxmlformats.org/presentationml/2006/main">
  <p:tag name="AS_UNIQUEID" val="20153"/>
</p:tagLst>
</file>

<file path=ppt/tags/tag182.xml><?xml version="1.0" encoding="utf-8"?>
<p:tagLst xmlns:p="http://schemas.openxmlformats.org/presentationml/2006/main">
  <p:tag name="AS_UNIQUEID" val="20154"/>
</p:tagLst>
</file>

<file path=ppt/tags/tag183.xml><?xml version="1.0" encoding="utf-8"?>
<p:tagLst xmlns:p="http://schemas.openxmlformats.org/presentationml/2006/main">
  <p:tag name="AS_UNIQUEID" val="20155"/>
</p:tagLst>
</file>

<file path=ppt/tags/tag184.xml><?xml version="1.0" encoding="utf-8"?>
<p:tagLst xmlns:p="http://schemas.openxmlformats.org/presentationml/2006/main">
  <p:tag name="AS_UNIQUEID" val="17"/>
  <p:tag name="KSO_WM_DIAGRAM_VIRTUALLY_FRAME" val="{&quot;height&quot;:299.03708661417323,&quot;left&quot;:79.54417322834647,&quot;top&quot;:117.13677165354332,&quot;width&quot;:826.5058267716535}"/>
</p:tagLst>
</file>

<file path=ppt/tags/tag185.xml><?xml version="1.0" encoding="utf-8"?>
<p:tagLst xmlns:p="http://schemas.openxmlformats.org/presentationml/2006/main">
  <p:tag name="AS_UNIQUEID" val="18"/>
  <p:tag name="KSO_WM_DIAGRAM_VIRTUALLY_FRAME" val="{&quot;height&quot;:299.03708661417323,&quot;left&quot;:79.54417322834647,&quot;top&quot;:117.13677165354332,&quot;width&quot;:826.5058267716535}"/>
</p:tagLst>
</file>

<file path=ppt/tags/tag186.xml><?xml version="1.0" encoding="utf-8"?>
<p:tagLst xmlns:p="http://schemas.openxmlformats.org/presentationml/2006/main">
  <p:tag name="AS_UNIQUEID" val="19"/>
  <p:tag name="KSO_WM_DIAGRAM_VIRTUALLY_FRAME" val="{&quot;height&quot;:299.03708661417323,&quot;left&quot;:79.54417322834647,&quot;top&quot;:117.13677165354332,&quot;width&quot;:826.5058267716535}"/>
</p:tagLst>
</file>

<file path=ppt/tags/tag187.xml><?xml version="1.0" encoding="utf-8"?>
<p:tagLst xmlns:p="http://schemas.openxmlformats.org/presentationml/2006/main">
  <p:tag name="AS_UNIQUEID" val="36"/>
  <p:tag name="KSO_WM_DIAGRAM_VIRTUALLY_FRAME" val="{&quot;height&quot;:299.03708661417323,&quot;left&quot;:79.54417322834647,&quot;top&quot;:117.13677165354332,&quot;width&quot;:826.5058267716535}"/>
</p:tagLst>
</file>

<file path=ppt/tags/tag188.xml><?xml version="1.0" encoding="utf-8"?>
<p:tagLst xmlns:p="http://schemas.openxmlformats.org/presentationml/2006/main">
  <p:tag name="AS_UNIQUEID" val="37"/>
  <p:tag name="KSO_WM_DIAGRAM_VIRTUALLY_FRAME" val="{&quot;height&quot;:299.03708661417323,&quot;left&quot;:79.54417322834647,&quot;top&quot;:117.13677165354332,&quot;width&quot;:826.5058267716535}"/>
</p:tagLst>
</file>

<file path=ppt/tags/tag189.xml><?xml version="1.0" encoding="utf-8"?>
<p:tagLst xmlns:p="http://schemas.openxmlformats.org/presentationml/2006/main">
  <p:tag name="AS_UNIQUEID" val="40"/>
</p:tagLst>
</file>

<file path=ppt/tags/tag19.xml><?xml version="1.0" encoding="utf-8"?>
<p:tagLst xmlns:p="http://schemas.openxmlformats.org/presentationml/2006/main">
  <p:tag name="AS_UNIQUEID" val="11592"/>
</p:tagLst>
</file>

<file path=ppt/tags/tag190.xml><?xml version="1.0" encoding="utf-8"?>
<p:tagLst xmlns:p="http://schemas.openxmlformats.org/presentationml/2006/main">
  <p:tag name="AS_UNIQUEID" val="41"/>
  <p:tag name="KSO_WM_DIAGRAM_VIRTUALLY_FRAME" val="{&quot;height&quot;:299.03708661417323,&quot;left&quot;:79.54417322834647,&quot;top&quot;:117.13677165354332,&quot;width&quot;:826.5058267716535}"/>
</p:tagLst>
</file>

<file path=ppt/tags/tag191.xml><?xml version="1.0" encoding="utf-8"?>
<p:tagLst xmlns:p="http://schemas.openxmlformats.org/presentationml/2006/main">
  <p:tag name="AS_UNIQUEID" val="405"/>
</p:tagLst>
</file>

<file path=ppt/tags/tag192.xml><?xml version="1.0" encoding="utf-8"?>
<p:tagLst xmlns:p="http://schemas.openxmlformats.org/presentationml/2006/main">
  <p:tag name="AS_UNIQUEID" val="405"/>
</p:tagLst>
</file>

<file path=ppt/tags/tag193.xml><?xml version="1.0" encoding="utf-8"?>
<p:tagLst xmlns:p="http://schemas.openxmlformats.org/presentationml/2006/main">
  <p:tag name="AS_UNIQUEID" val="16651"/>
</p:tagLst>
</file>

<file path=ppt/tags/tag194.xml><?xml version="1.0" encoding="utf-8"?>
<p:tagLst xmlns:p="http://schemas.openxmlformats.org/presentationml/2006/main">
  <p:tag name="AS_UNIQUEID" val="16652"/>
</p:tagLst>
</file>

<file path=ppt/tags/tag195.xml><?xml version="1.0" encoding="utf-8"?>
<p:tagLst xmlns:p="http://schemas.openxmlformats.org/presentationml/2006/main">
  <p:tag name="AS_UNIQUEID" val="16653"/>
</p:tagLst>
</file>

<file path=ppt/tags/tag196.xml><?xml version="1.0" encoding="utf-8"?>
<p:tagLst xmlns:p="http://schemas.openxmlformats.org/presentationml/2006/main">
  <p:tag name="AS_UNIQUEID" val="16654"/>
</p:tagLst>
</file>

<file path=ppt/tags/tag197.xml><?xml version="1.0" encoding="utf-8"?>
<p:tagLst xmlns:p="http://schemas.openxmlformats.org/presentationml/2006/main">
  <p:tag name="AS_UNIQUEID" val="16655"/>
</p:tagLst>
</file>

<file path=ppt/tags/tag198.xml><?xml version="1.0" encoding="utf-8"?>
<p:tagLst xmlns:p="http://schemas.openxmlformats.org/presentationml/2006/main">
  <p:tag name="AS_UNIQUEID" val="16656"/>
</p:tagLst>
</file>

<file path=ppt/tags/tag199.xml><?xml version="1.0" encoding="utf-8"?>
<p:tagLst xmlns:p="http://schemas.openxmlformats.org/presentationml/2006/main">
  <p:tag name="AS_UNIQUEID" val="240"/>
  <p:tag name="KSO_WM_UNIT_TEXT_FILL_FORE_SCHEMECOLOR_INDEX" val="13"/>
  <p:tag name="KSO_WM_UNIT_TEXT_FILL_FORE_SCHEMECOLOR_INDEX_BRIGHTNESS" val="0"/>
  <p:tag name="KSO_WM_UNIT_TEXT_FILL_TYPE" val="1"/>
</p:tagLst>
</file>

<file path=ppt/tags/tag2.xml><?xml version="1.0" encoding="utf-8"?>
<p:tagLst xmlns:p="http://schemas.openxmlformats.org/presentationml/2006/main">
  <p:tag name="AS_UNIQUEID" val="1535"/>
</p:tagLst>
</file>

<file path=ppt/tags/tag20.xml><?xml version="1.0" encoding="utf-8"?>
<p:tagLst xmlns:p="http://schemas.openxmlformats.org/presentationml/2006/main">
  <p:tag name="AS_UNIQUEID" val="11593"/>
</p:tagLst>
</file>

<file path=ppt/tags/tag200.xml><?xml version="1.0" encoding="utf-8"?>
<p:tagLst xmlns:p="http://schemas.openxmlformats.org/presentationml/2006/main">
  <p:tag name="AS_UNIQUEID" val="20166"/>
</p:tagLst>
</file>

<file path=ppt/tags/tag201.xml><?xml version="1.0" encoding="utf-8"?>
<p:tagLst xmlns:p="http://schemas.openxmlformats.org/presentationml/2006/main">
  <p:tag name="AS_UNIQUEID" val="20256"/>
</p:tagLst>
</file>

<file path=ppt/tags/tag202.xml><?xml version="1.0" encoding="utf-8"?>
<p:tagLst xmlns:p="http://schemas.openxmlformats.org/presentationml/2006/main">
  <p:tag name="AS_UNIQUEID" val="20172"/>
</p:tagLst>
</file>

<file path=ppt/tags/tag203.xml><?xml version="1.0" encoding="utf-8"?>
<p:tagLst xmlns:p="http://schemas.openxmlformats.org/presentationml/2006/main">
  <p:tag name="AS_UNIQUEID" val="20173"/>
</p:tagLst>
</file>

<file path=ppt/tags/tag204.xml><?xml version="1.0" encoding="utf-8"?>
<p:tagLst xmlns:p="http://schemas.openxmlformats.org/presentationml/2006/main">
  <p:tag name="AS_UNIQUEID" val="20174"/>
</p:tagLst>
</file>

<file path=ppt/tags/tag205.xml><?xml version="1.0" encoding="utf-8"?>
<p:tagLst xmlns:p="http://schemas.openxmlformats.org/presentationml/2006/main">
  <p:tag name="AS_UNIQUEID" val="20175"/>
</p:tagLst>
</file>

<file path=ppt/tags/tag206.xml><?xml version="1.0" encoding="utf-8"?>
<p:tagLst xmlns:p="http://schemas.openxmlformats.org/presentationml/2006/main">
  <p:tag name="AS_UNIQUEID" val="20168"/>
</p:tagLst>
</file>

<file path=ppt/tags/tag207.xml><?xml version="1.0" encoding="utf-8"?>
<p:tagLst xmlns:p="http://schemas.openxmlformats.org/presentationml/2006/main">
  <p:tag name="AS_UNIQUEID" val="20169"/>
</p:tagLst>
</file>

<file path=ppt/tags/tag208.xml><?xml version="1.0" encoding="utf-8"?>
<p:tagLst xmlns:p="http://schemas.openxmlformats.org/presentationml/2006/main">
  <p:tag name="AS_UNIQUEID" val="20170"/>
</p:tagLst>
</file>

<file path=ppt/tags/tag209.xml><?xml version="1.0" encoding="utf-8"?>
<p:tagLst xmlns:p="http://schemas.openxmlformats.org/presentationml/2006/main">
  <p:tag name="AS_UNIQUEID" val="20181"/>
</p:tagLst>
</file>

<file path=ppt/tags/tag21.xml><?xml version="1.0" encoding="utf-8"?>
<p:tagLst xmlns:p="http://schemas.openxmlformats.org/presentationml/2006/main">
  <p:tag name="AS_UNIQUEID" val="11594"/>
</p:tagLst>
</file>

<file path=ppt/tags/tag210.xml><?xml version="1.0" encoding="utf-8"?>
<p:tagLst xmlns:p="http://schemas.openxmlformats.org/presentationml/2006/main">
  <p:tag name="AS_UNIQUEID" val="20182"/>
</p:tagLst>
</file>

<file path=ppt/tags/tag211.xml><?xml version="1.0" encoding="utf-8"?>
<p:tagLst xmlns:p="http://schemas.openxmlformats.org/presentationml/2006/main">
  <p:tag name="AS_UNIQUEID" val="20183"/>
</p:tagLst>
</file>

<file path=ppt/tags/tag212.xml><?xml version="1.0" encoding="utf-8"?>
<p:tagLst xmlns:p="http://schemas.openxmlformats.org/presentationml/2006/main">
  <p:tag name="AS_UNIQUEID" val="20184"/>
</p:tagLst>
</file>

<file path=ppt/tags/tag213.xml><?xml version="1.0" encoding="utf-8"?>
<p:tagLst xmlns:p="http://schemas.openxmlformats.org/presentationml/2006/main">
  <p:tag name="AS_UNIQUEID" val="20177"/>
</p:tagLst>
</file>

<file path=ppt/tags/tag214.xml><?xml version="1.0" encoding="utf-8"?>
<p:tagLst xmlns:p="http://schemas.openxmlformats.org/presentationml/2006/main">
  <p:tag name="AS_UNIQUEID" val="20178"/>
</p:tagLst>
</file>

<file path=ppt/tags/tag215.xml><?xml version="1.0" encoding="utf-8"?>
<p:tagLst xmlns:p="http://schemas.openxmlformats.org/presentationml/2006/main">
  <p:tag name="AS_UNIQUEID" val="20179"/>
</p:tagLst>
</file>

<file path=ppt/tags/tag216.xml><?xml version="1.0" encoding="utf-8"?>
<p:tagLst xmlns:p="http://schemas.openxmlformats.org/presentationml/2006/main">
  <p:tag name="AS_UNIQUEID" val="20190"/>
  <p:tag name="KSO_WM_UNIT_PLACING_PICTURE_USER_VIEWPORT" val="{&quot;height&quot;:4430,&quot;width&quot;:8000}"/>
</p:tagLst>
</file>

<file path=ppt/tags/tag217.xml><?xml version="1.0" encoding="utf-8"?>
<p:tagLst xmlns:p="http://schemas.openxmlformats.org/presentationml/2006/main">
  <p:tag name="AS_UNIQUEID" val="20191"/>
</p:tagLst>
</file>

<file path=ppt/tags/tag218.xml><?xml version="1.0" encoding="utf-8"?>
<p:tagLst xmlns:p="http://schemas.openxmlformats.org/presentationml/2006/main">
  <p:tag name="AS_UNIQUEID" val="20192"/>
</p:tagLst>
</file>

<file path=ppt/tags/tag219.xml><?xml version="1.0" encoding="utf-8"?>
<p:tagLst xmlns:p="http://schemas.openxmlformats.org/presentationml/2006/main">
  <p:tag name="AS_UNIQUEID" val="20193"/>
</p:tagLst>
</file>

<file path=ppt/tags/tag22.xml><?xml version="1.0" encoding="utf-8"?>
<p:tagLst xmlns:p="http://schemas.openxmlformats.org/presentationml/2006/main">
  <p:tag name="AS_UNIQUEID" val="20001"/>
</p:tagLst>
</file>

<file path=ppt/tags/tag220.xml><?xml version="1.0" encoding="utf-8"?>
<p:tagLst xmlns:p="http://schemas.openxmlformats.org/presentationml/2006/main">
  <p:tag name="AS_UNIQUEID" val="20186"/>
</p:tagLst>
</file>

<file path=ppt/tags/tag221.xml><?xml version="1.0" encoding="utf-8"?>
<p:tagLst xmlns:p="http://schemas.openxmlformats.org/presentationml/2006/main">
  <p:tag name="AS_UNIQUEID" val="20187"/>
</p:tagLst>
</file>

<file path=ppt/tags/tag222.xml><?xml version="1.0" encoding="utf-8"?>
<p:tagLst xmlns:p="http://schemas.openxmlformats.org/presentationml/2006/main">
  <p:tag name="AS_UNIQUEID" val="20188"/>
</p:tagLst>
</file>

<file path=ppt/tags/tag223.xml><?xml version="1.0" encoding="utf-8"?>
<p:tagLst xmlns:p="http://schemas.openxmlformats.org/presentationml/2006/main">
  <p:tag name="AS_UNIQUEID" val="1420"/>
</p:tagLst>
</file>

<file path=ppt/tags/tag224.xml><?xml version="1.0" encoding="utf-8"?>
<p:tagLst xmlns:p="http://schemas.openxmlformats.org/presentationml/2006/main">
  <p:tag name="AS_UNIQUEID" val="1420"/>
</p:tagLst>
</file>

<file path=ppt/tags/tag225.xml><?xml version="1.0" encoding="utf-8"?>
<p:tagLst xmlns:p="http://schemas.openxmlformats.org/presentationml/2006/main">
  <p:tag name="AS_UNIQUEID" val="1420"/>
</p:tagLst>
</file>

<file path=ppt/tags/tag226.xml><?xml version="1.0" encoding="utf-8"?>
<p:tagLst xmlns:p="http://schemas.openxmlformats.org/presentationml/2006/main">
  <p:tag name="AS_UNIQUEID" val="1422"/>
</p:tagLst>
</file>

<file path=ppt/tags/tag227.xml><?xml version="1.0" encoding="utf-8"?>
<p:tagLst xmlns:p="http://schemas.openxmlformats.org/presentationml/2006/main">
  <p:tag name="AS_UNIQUEID" val="1425"/>
</p:tagLst>
</file>

<file path=ppt/tags/tag228.xml><?xml version="1.0" encoding="utf-8"?>
<p:tagLst xmlns:p="http://schemas.openxmlformats.org/presentationml/2006/main">
  <p:tag name="AS_UNIQUEID" val="1426"/>
</p:tagLst>
</file>

<file path=ppt/tags/tag229.xml><?xml version="1.0" encoding="utf-8"?>
<p:tagLst xmlns:p="http://schemas.openxmlformats.org/presentationml/2006/main">
  <p:tag name="AS_UNIQUEID" val="1427"/>
</p:tagLst>
</file>

<file path=ppt/tags/tag23.xml><?xml version="1.0" encoding="utf-8"?>
<p:tagLst xmlns:p="http://schemas.openxmlformats.org/presentationml/2006/main">
  <p:tag name="AS_UNIQUEID" val="20002"/>
  <p:tag name="KSO_WM_BEAUTIFY_FLAG" val=""/>
</p:tagLst>
</file>

<file path=ppt/tags/tag230.xml><?xml version="1.0" encoding="utf-8"?>
<p:tagLst xmlns:p="http://schemas.openxmlformats.org/presentationml/2006/main">
  <p:tag name="AS_UNIQUEID" val="1428"/>
</p:tagLst>
</file>

<file path=ppt/tags/tag231.xml><?xml version="1.0" encoding="utf-8"?>
<p:tagLst xmlns:p="http://schemas.openxmlformats.org/presentationml/2006/main">
  <p:tag name="AS_UNIQUEID" val="1429"/>
</p:tagLst>
</file>

<file path=ppt/tags/tag232.xml><?xml version="1.0" encoding="utf-8"?>
<p:tagLst xmlns:p="http://schemas.openxmlformats.org/presentationml/2006/main">
  <p:tag name="AS_UNIQUEID" val="1430"/>
</p:tagLst>
</file>

<file path=ppt/tags/tag233.xml><?xml version="1.0" encoding="utf-8"?>
<p:tagLst xmlns:p="http://schemas.openxmlformats.org/presentationml/2006/main">
  <p:tag name="AS_UNIQUEID" val="19988"/>
</p:tagLst>
</file>

<file path=ppt/tags/tag234.xml><?xml version="1.0" encoding="utf-8"?>
<p:tagLst xmlns:p="http://schemas.openxmlformats.org/presentationml/2006/main">
  <p:tag name="AS_UNIQUEID" val="20200"/>
</p:tagLst>
</file>

<file path=ppt/tags/tag235.xml><?xml version="1.0" encoding="utf-8"?>
<p:tagLst xmlns:p="http://schemas.openxmlformats.org/presentationml/2006/main">
  <p:tag name="AS_UNIQUEID" val="20195"/>
</p:tagLst>
</file>

<file path=ppt/tags/tag236.xml><?xml version="1.0" encoding="utf-8"?>
<p:tagLst xmlns:p="http://schemas.openxmlformats.org/presentationml/2006/main">
  <p:tag name="AS_UNIQUEID" val="20196"/>
</p:tagLst>
</file>

<file path=ppt/tags/tag237.xml><?xml version="1.0" encoding="utf-8"?>
<p:tagLst xmlns:p="http://schemas.openxmlformats.org/presentationml/2006/main">
  <p:tag name="AS_UNIQUEID" val="20197"/>
</p:tagLst>
</file>

<file path=ppt/tags/tag238.xml><?xml version="1.0" encoding="utf-8"?>
<p:tagLst xmlns:p="http://schemas.openxmlformats.org/presentationml/2006/main">
  <p:tag name="AS_UNIQUEID" val="5005"/>
  <p:tag name="KSO_WM_BEAUTIFY_FLAG" val=""/>
</p:tagLst>
</file>

<file path=ppt/tags/tag239.xml><?xml version="1.0" encoding="utf-8"?>
<p:tagLst xmlns:p="http://schemas.openxmlformats.org/presentationml/2006/main">
  <p:tag name="AS_UNIQUEID" val="20211"/>
</p:tagLst>
</file>

<file path=ppt/tags/tag24.xml><?xml version="1.0" encoding="utf-8"?>
<p:tagLst xmlns:p="http://schemas.openxmlformats.org/presentationml/2006/main">
  <p:tag name="AS_UNIQUEID" val="20003"/>
</p:tagLst>
</file>

<file path=ppt/tags/tag240.xml><?xml version="1.0" encoding="utf-8"?>
<p:tagLst xmlns:p="http://schemas.openxmlformats.org/presentationml/2006/main">
  <p:tag name="AS_UNIQUEID" val="20212"/>
</p:tagLst>
</file>

<file path=ppt/tags/tag241.xml><?xml version="1.0" encoding="utf-8"?>
<p:tagLst xmlns:p="http://schemas.openxmlformats.org/presentationml/2006/main">
  <p:tag name="AS_UNIQUEID" val="15232"/>
</p:tagLst>
</file>

<file path=ppt/tags/tag242.xml><?xml version="1.0" encoding="utf-8"?>
<p:tagLst xmlns:p="http://schemas.openxmlformats.org/presentationml/2006/main">
  <p:tag name="AS_UNIQUEID" val="20207"/>
</p:tagLst>
</file>

<file path=ppt/tags/tag243.xml><?xml version="1.0" encoding="utf-8"?>
<p:tagLst xmlns:p="http://schemas.openxmlformats.org/presentationml/2006/main">
  <p:tag name="AS_UNIQUEID" val="20208"/>
</p:tagLst>
</file>

<file path=ppt/tags/tag244.xml><?xml version="1.0" encoding="utf-8"?>
<p:tagLst xmlns:p="http://schemas.openxmlformats.org/presentationml/2006/main">
  <p:tag name="AS_UNIQUEID" val="20209"/>
</p:tagLst>
</file>

<file path=ppt/tags/tag245.xml><?xml version="1.0" encoding="utf-8"?>
<p:tagLst xmlns:p="http://schemas.openxmlformats.org/presentationml/2006/main">
  <p:tag name="AS_UNIQUEID" val="20215"/>
</p:tagLst>
</file>

<file path=ppt/tags/tag246.xml><?xml version="1.0" encoding="utf-8"?>
<p:tagLst xmlns:p="http://schemas.openxmlformats.org/presentationml/2006/main">
  <p:tag name="KSO_WM_DIAGRAM_VIRTUALLY_FRAME" val="{&quot;height&quot;:377.99165354330705,&quot;left&quot;:8.698346456692914,&quot;top&quot;:75.41653543307086,&quot;width&quot;:920.1016535433071}"/>
</p:tagLst>
</file>

<file path=ppt/tags/tag247.xml><?xml version="1.0" encoding="utf-8"?>
<p:tagLst xmlns:p="http://schemas.openxmlformats.org/presentationml/2006/main">
  <p:tag name="AS_UNIQUEID" val="6649"/>
</p:tagLst>
</file>

<file path=ppt/tags/tag248.xml><?xml version="1.0" encoding="utf-8"?>
<p:tagLst xmlns:p="http://schemas.openxmlformats.org/presentationml/2006/main">
  <p:tag name="AS_UNIQUEID" val="440"/>
</p:tagLst>
</file>

<file path=ppt/tags/tag249.xml><?xml version="1.0" encoding="utf-8"?>
<p:tagLst xmlns:p="http://schemas.openxmlformats.org/presentationml/2006/main">
  <p:tag name="AS_UNIQUEID" val="730"/>
</p:tagLst>
</file>

<file path=ppt/tags/tag25.xml><?xml version="1.0" encoding="utf-8"?>
<p:tagLst xmlns:p="http://schemas.openxmlformats.org/presentationml/2006/main">
  <p:tag name="AS_UNIQUEID" val="20005"/>
</p:tagLst>
</file>

<file path=ppt/tags/tag250.xml><?xml version="1.0" encoding="utf-8"?>
<p:tagLst xmlns:p="http://schemas.openxmlformats.org/presentationml/2006/main">
  <p:tag name="AS_UNIQUEID" val="134"/>
</p:tagLst>
</file>

<file path=ppt/tags/tag251.xml><?xml version="1.0" encoding="utf-8"?>
<p:tagLst xmlns:p="http://schemas.openxmlformats.org/presentationml/2006/main">
  <p:tag name="AS_UNIQUEID" val="135"/>
</p:tagLst>
</file>

<file path=ppt/tags/tag252.xml><?xml version="1.0" encoding="utf-8"?>
<p:tagLst xmlns:p="http://schemas.openxmlformats.org/presentationml/2006/main">
  <p:tag name="AS_UNIQUEID" val="136"/>
</p:tagLst>
</file>

<file path=ppt/tags/tag253.xml><?xml version="1.0" encoding="utf-8"?>
<p:tagLst xmlns:p="http://schemas.openxmlformats.org/presentationml/2006/main">
  <p:tag name="AS_UNIQUEID" val="4918"/>
</p:tagLst>
</file>

<file path=ppt/tags/tag254.xml><?xml version="1.0" encoding="utf-8"?>
<p:tagLst xmlns:p="http://schemas.openxmlformats.org/presentationml/2006/main">
  <p:tag name="AS_UNIQUEID" val="4923"/>
</p:tagLst>
</file>

<file path=ppt/tags/tag255.xml><?xml version="1.0" encoding="utf-8"?>
<p:tagLst xmlns:p="http://schemas.openxmlformats.org/presentationml/2006/main">
  <p:tag name="AS_UNIQUEID" val="627"/>
  <p:tag name="KSO_WM_FULL_TEXT_BEAUTIFY_COPY_ID" val="6"/>
</p:tagLst>
</file>

<file path=ppt/tags/tag256.xml><?xml version="1.0" encoding="utf-8"?>
<p:tagLst xmlns:p="http://schemas.openxmlformats.org/presentationml/2006/main">
  <p:tag name="AS_UNIQUEID" val="628"/>
  <p:tag name="KSO_WM_FULL_TEXT_BEAUTIFY_COPY_ID" val="7"/>
</p:tagLst>
</file>

<file path=ppt/tags/tag257.xml><?xml version="1.0" encoding="utf-8"?>
<p:tagLst xmlns:p="http://schemas.openxmlformats.org/presentationml/2006/main">
  <p:tag name="AS_UNIQUEID" val="629"/>
  <p:tag name="KSO_WM_FULL_TEXT_BEAUTIFY_COPY_ID" val="8"/>
</p:tagLst>
</file>

<file path=ppt/tags/tag258.xml><?xml version="1.0" encoding="utf-8"?>
<p:tagLst xmlns:p="http://schemas.openxmlformats.org/presentationml/2006/main">
  <p:tag name="AS_UNIQUEID" val="630"/>
  <p:tag name="KSO_WM_FULL_TEXT_BEAUTIFY_COPY_ID" val="9"/>
</p:tagLst>
</file>

<file path=ppt/tags/tag259.xml><?xml version="1.0" encoding="utf-8"?>
<p:tagLst xmlns:p="http://schemas.openxmlformats.org/presentationml/2006/main">
  <p:tag name="AS_UNIQUEID" val="6663"/>
</p:tagLst>
</file>

<file path=ppt/tags/tag26.xml><?xml version="1.0" encoding="utf-8"?>
<p:tagLst xmlns:p="http://schemas.openxmlformats.org/presentationml/2006/main">
  <p:tag name="AS_UNIQUEID" val="20006"/>
</p:tagLst>
</file>

<file path=ppt/tags/tag260.xml><?xml version="1.0" encoding="utf-8"?>
<p:tagLst xmlns:p="http://schemas.openxmlformats.org/presentationml/2006/main">
  <p:tag name="AS_UNIQUEID" val="6664"/>
</p:tagLst>
</file>

<file path=ppt/tags/tag261.xml><?xml version="1.0" encoding="utf-8"?>
<p:tagLst xmlns:p="http://schemas.openxmlformats.org/presentationml/2006/main">
  <p:tag name="AS_UNIQUEID" val="6665"/>
</p:tagLst>
</file>

<file path=ppt/tags/tag262.xml><?xml version="1.0" encoding="utf-8"?>
<p:tagLst xmlns:p="http://schemas.openxmlformats.org/presentationml/2006/main">
  <p:tag name="AS_UNIQUEID" val="11803"/>
</p:tagLst>
</file>

<file path=ppt/tags/tag263.xml><?xml version="1.0" encoding="utf-8"?>
<p:tagLst xmlns:p="http://schemas.openxmlformats.org/presentationml/2006/main">
  <p:tag name="AS_UNIQUEID" val="11804"/>
  <p:tag name="KSO_WM_UNIT_TABLE_BEAUTIFY" val="smartTable{ca10976a-d825-4ca1-8ad5-09c0f944ad71}"/>
</p:tagLst>
</file>

<file path=ppt/tags/tag264.xml><?xml version="1.0" encoding="utf-8"?>
<p:tagLst xmlns:p="http://schemas.openxmlformats.org/presentationml/2006/main">
  <p:tag name="AS_UNIQUEID" val="11805"/>
</p:tagLst>
</file>

<file path=ppt/tags/tag265.xml><?xml version="1.0" encoding="utf-8"?>
<p:tagLst xmlns:p="http://schemas.openxmlformats.org/presentationml/2006/main">
  <p:tag name="AS_UNIQUEID" val="11806"/>
</p:tagLst>
</file>

<file path=ppt/tags/tag266.xml><?xml version="1.0" encoding="utf-8"?>
<p:tagLst xmlns:p="http://schemas.openxmlformats.org/presentationml/2006/main">
  <p:tag name="AS_UNIQUEID" val="11807"/>
</p:tagLst>
</file>

<file path=ppt/tags/tag267.xml><?xml version="1.0" encoding="utf-8"?>
<p:tagLst xmlns:p="http://schemas.openxmlformats.org/presentationml/2006/main">
  <p:tag name="AS_UNIQUEID" val="11808"/>
</p:tagLst>
</file>

<file path=ppt/tags/tag268.xml><?xml version="1.0" encoding="utf-8"?>
<p:tagLst xmlns:p="http://schemas.openxmlformats.org/presentationml/2006/main">
  <p:tag name="AS_UNIQUEID" val="11809"/>
</p:tagLst>
</file>

<file path=ppt/tags/tag269.xml><?xml version="1.0" encoding="utf-8"?>
<p:tagLst xmlns:p="http://schemas.openxmlformats.org/presentationml/2006/main">
  <p:tag name="AS_UNIQUEID" val="20230"/>
</p:tagLst>
</file>

<file path=ppt/tags/tag27.xml><?xml version="1.0" encoding="utf-8"?>
<p:tagLst xmlns:p="http://schemas.openxmlformats.org/presentationml/2006/main">
  <p:tag name="AS_UNIQUEID" val="20007"/>
</p:tagLst>
</file>

<file path=ppt/tags/tag270.xml><?xml version="1.0" encoding="utf-8"?>
<p:tagLst xmlns:p="http://schemas.openxmlformats.org/presentationml/2006/main">
  <p:tag name="AS_UNIQUEID" val="16697"/>
</p:tagLst>
</file>

<file path=ppt/tags/tag271.xml><?xml version="1.0" encoding="utf-8"?>
<p:tagLst xmlns:p="http://schemas.openxmlformats.org/presentationml/2006/main">
  <p:tag name="AS_UNIQUEID" val="16705"/>
</p:tagLst>
</file>

<file path=ppt/tags/tag272.xml><?xml version="1.0" encoding="utf-8"?>
<p:tagLst xmlns:p="http://schemas.openxmlformats.org/presentationml/2006/main">
  <p:tag name="AS_UNIQUEID" val="20231"/>
</p:tagLst>
</file>

<file path=ppt/tags/tag273.xml><?xml version="1.0" encoding="utf-8"?>
<p:tagLst xmlns:p="http://schemas.openxmlformats.org/presentationml/2006/main">
  <p:tag name="AS_UNIQUEID" val="16703"/>
</p:tagLst>
</file>

<file path=ppt/tags/tag274.xml><?xml version="1.0" encoding="utf-8"?>
<p:tagLst xmlns:p="http://schemas.openxmlformats.org/presentationml/2006/main">
  <p:tag name="AS_UNIQUEID" val="20232"/>
</p:tagLst>
</file>

<file path=ppt/tags/tag275.xml><?xml version="1.0" encoding="utf-8"?>
<p:tagLst xmlns:p="http://schemas.openxmlformats.org/presentationml/2006/main">
  <p:tag name="AS_UNIQUEID" val="16705"/>
</p:tagLst>
</file>

<file path=ppt/tags/tag276.xml><?xml version="1.0" encoding="utf-8"?>
<p:tagLst xmlns:p="http://schemas.openxmlformats.org/presentationml/2006/main">
  <p:tag name="AS_UNIQUEID" val="20233"/>
</p:tagLst>
</file>

<file path=ppt/tags/tag277.xml><?xml version="1.0" encoding="utf-8"?>
<p:tagLst xmlns:p="http://schemas.openxmlformats.org/presentationml/2006/main">
  <p:tag name="AS_UNIQUEID" val="16703"/>
</p:tagLst>
</file>

<file path=ppt/tags/tag278.xml><?xml version="1.0" encoding="utf-8"?>
<p:tagLst xmlns:p="http://schemas.openxmlformats.org/presentationml/2006/main">
  <p:tag name="AS_UNIQUEID" val="20234"/>
</p:tagLst>
</file>

<file path=ppt/tags/tag279.xml><?xml version="1.0" encoding="utf-8"?>
<p:tagLst xmlns:p="http://schemas.openxmlformats.org/presentationml/2006/main">
  <p:tag name="AS_UNIQUEID" val="16705"/>
</p:tagLst>
</file>

<file path=ppt/tags/tag28.xml><?xml version="1.0" encoding="utf-8"?>
<p:tagLst xmlns:p="http://schemas.openxmlformats.org/presentationml/2006/main">
  <p:tag name="AS_UNIQUEID" val="20009"/>
</p:tagLst>
</file>

<file path=ppt/tags/tag280.xml><?xml version="1.0" encoding="utf-8"?>
<p:tagLst xmlns:p="http://schemas.openxmlformats.org/presentationml/2006/main">
  <p:tag name="AS_UNIQUEID" val="20235"/>
</p:tagLst>
</file>

<file path=ppt/tags/tag281.xml><?xml version="1.0" encoding="utf-8"?>
<p:tagLst xmlns:p="http://schemas.openxmlformats.org/presentationml/2006/main">
  <p:tag name="AS_UNIQUEID" val="16703"/>
</p:tagLst>
</file>

<file path=ppt/tags/tag282.xml><?xml version="1.0" encoding="utf-8"?>
<p:tagLst xmlns:p="http://schemas.openxmlformats.org/presentationml/2006/main">
  <p:tag name="AS_UNIQUEID" val="20226"/>
</p:tagLst>
</file>

<file path=ppt/tags/tag283.xml><?xml version="1.0" encoding="utf-8"?>
<p:tagLst xmlns:p="http://schemas.openxmlformats.org/presentationml/2006/main">
  <p:tag name="AS_UNIQUEID" val="20227"/>
</p:tagLst>
</file>

<file path=ppt/tags/tag284.xml><?xml version="1.0" encoding="utf-8"?>
<p:tagLst xmlns:p="http://schemas.openxmlformats.org/presentationml/2006/main">
  <p:tag name="AS_UNIQUEID" val="20228"/>
</p:tagLst>
</file>

<file path=ppt/tags/tag285.xml><?xml version="1.0" encoding="utf-8"?>
<p:tagLst xmlns:p="http://schemas.openxmlformats.org/presentationml/2006/main">
  <p:tag name="AS_UNIQUEID" val="1040"/>
  <p:tag name="KSO_WM_BEAUTIFY_FLAG" val=""/>
</p:tagLst>
</file>

<file path=ppt/tags/tag286.xml><?xml version="1.0" encoding="utf-8"?>
<p:tagLst xmlns:p="http://schemas.openxmlformats.org/presentationml/2006/main">
  <p:tag name="AS_UNIQUEID" val="14330"/>
  <p:tag name="KSO_WM_BEAUTIFY_FLAG" val=""/>
</p:tagLst>
</file>

<file path=ppt/tags/tag287.xml><?xml version="1.0" encoding="utf-8"?>
<p:tagLst xmlns:p="http://schemas.openxmlformats.org/presentationml/2006/main">
  <p:tag name="AS_UNIQUEID" val="628"/>
  <p:tag name="KSO_WM_BEAUTIFY_FLAG" val=""/>
  <p:tag name="KSO_WM_UNIT_TABLE_BEAUTIFY" val="smartTable{56e28b8f-155c-4a37-87c1-e110df2ea2f6}"/>
  <p:tag name="TABLE_ENDDRAG_ORIGIN_RECT" val="611*329"/>
  <p:tag name="TABLE_ENDDRAG_RECT" val="37*186*611*329"/>
</p:tagLst>
</file>

<file path=ppt/tags/tag288.xml><?xml version="1.0" encoding="utf-8"?>
<p:tagLst xmlns:p="http://schemas.openxmlformats.org/presentationml/2006/main">
  <p:tag name="AS_UNIQUEID" val="630"/>
  <p:tag name="KSO_WM_BEAUTIFY_FLAG" val=""/>
</p:tagLst>
</file>

<file path=ppt/tags/tag289.xml><?xml version="1.0" encoding="utf-8"?>
<p:tagLst xmlns:p="http://schemas.openxmlformats.org/presentationml/2006/main">
  <p:tag name="AS_UNIQUEID" val="14331"/>
</p:tagLst>
</file>

<file path=ppt/tags/tag29.xml><?xml version="1.0" encoding="utf-8"?>
<p:tagLst xmlns:p="http://schemas.openxmlformats.org/presentationml/2006/main">
  <p:tag name="AS_UNIQUEID" val="20010"/>
</p:tagLst>
</file>

<file path=ppt/tags/tag290.xml><?xml version="1.0" encoding="utf-8"?>
<p:tagLst xmlns:p="http://schemas.openxmlformats.org/presentationml/2006/main">
  <p:tag name="AS_UNIQUEID" val="3755"/>
</p:tagLst>
</file>

<file path=ppt/tags/tag291.xml><?xml version="1.0" encoding="utf-8"?>
<p:tagLst xmlns:p="http://schemas.openxmlformats.org/presentationml/2006/main">
  <p:tag name="KSO_WM_BEAUTIFY_FLAG" val="#wm#"/>
  <p:tag name="KSO_WM_TEMPLATE_CATEGORY" val="custom"/>
  <p:tag name="KSO_WM_TEMPLATE_INDEX" val="20205081"/>
</p:tagLst>
</file>

<file path=ppt/tags/tag292.xml><?xml version="1.0" encoding="utf-8"?>
<p:tagLst xmlns:p="http://schemas.openxmlformats.org/presentationml/2006/main">
  <p:tag name="AS_UNIQUEID" val="1040"/>
  <p:tag name="KSO_WM_BEAUTIFY_FLAG" val=""/>
</p:tagLst>
</file>

<file path=ppt/tags/tag293.xml><?xml version="1.0" encoding="utf-8"?>
<p:tagLst xmlns:p="http://schemas.openxmlformats.org/presentationml/2006/main">
  <p:tag name="AS_UNIQUEID" val="14334"/>
  <p:tag name="KSO_WM_BEAUTIFY_FLAG" val=""/>
</p:tagLst>
</file>

<file path=ppt/tags/tag294.xml><?xml version="1.0" encoding="utf-8"?>
<p:tagLst xmlns:p="http://schemas.openxmlformats.org/presentationml/2006/main">
  <p:tag name="AS_UNIQUEID" val="3755"/>
</p:tagLst>
</file>

<file path=ppt/tags/tag295.xml><?xml version="1.0" encoding="utf-8"?>
<p:tagLst xmlns:p="http://schemas.openxmlformats.org/presentationml/2006/main">
  <p:tag name="AS_UNIQUEID" val="20238"/>
</p:tagLst>
</file>

<file path=ppt/tags/tag296.xml><?xml version="1.0" encoding="utf-8"?>
<p:tagLst xmlns:p="http://schemas.openxmlformats.org/presentationml/2006/main">
  <p:tag name="AS_UNIQUEID" val="20239"/>
</p:tagLst>
</file>

<file path=ppt/tags/tag297.xml><?xml version="1.0" encoding="utf-8"?>
<p:tagLst xmlns:p="http://schemas.openxmlformats.org/presentationml/2006/main">
  <p:tag name="KSO_WM_BEAUTIFY_FLAG" val="#wm#"/>
  <p:tag name="KSO_WM_TEMPLATE_CATEGORY" val="custom"/>
  <p:tag name="KSO_WM_TEMPLATE_INDEX" val="20205081"/>
</p:tagLst>
</file>

<file path=ppt/tags/tag298.xml><?xml version="1.0" encoding="utf-8"?>
<p:tagLst xmlns:p="http://schemas.openxmlformats.org/presentationml/2006/main">
  <p:tag name="AS_UNIQUEID" val="4299"/>
</p:tagLst>
</file>

<file path=ppt/tags/tag299.xml><?xml version="1.0" encoding="utf-8"?>
<p:tagLst xmlns:p="http://schemas.openxmlformats.org/presentationml/2006/main">
  <p:tag name="AS_UNIQUEID" val="1361"/>
</p:tagLst>
</file>

<file path=ppt/tags/tag3.xml><?xml version="1.0" encoding="utf-8"?>
<p:tagLst xmlns:p="http://schemas.openxmlformats.org/presentationml/2006/main">
  <p:tag name="AS_UNIQUEID" val="1542"/>
</p:tagLst>
</file>

<file path=ppt/tags/tag30.xml><?xml version="1.0" encoding="utf-8"?>
<p:tagLst xmlns:p="http://schemas.openxmlformats.org/presentationml/2006/main">
  <p:tag name="AS_UNIQUEID" val="20011"/>
</p:tagLst>
</file>

<file path=ppt/tags/tag300.xml><?xml version="1.0" encoding="utf-8"?>
<p:tagLst xmlns:p="http://schemas.openxmlformats.org/presentationml/2006/main">
  <p:tag name="AS_UNIQUEID" val="4293"/>
</p:tagLst>
</file>

<file path=ppt/tags/tag301.xml><?xml version="1.0" encoding="utf-8"?>
<p:tagLst xmlns:p="http://schemas.openxmlformats.org/presentationml/2006/main">
  <p:tag name="AS_UNIQUEID" val="4294"/>
</p:tagLst>
</file>

<file path=ppt/tags/tag302.xml><?xml version="1.0" encoding="utf-8"?>
<p:tagLst xmlns:p="http://schemas.openxmlformats.org/presentationml/2006/main">
  <p:tag name="AS_UNIQUEID" val="4295"/>
</p:tagLst>
</file>

<file path=ppt/tags/tag303.xml><?xml version="1.0" encoding="utf-8"?>
<p:tagLst xmlns:p="http://schemas.openxmlformats.org/presentationml/2006/main">
  <p:tag name="AS_UNIQUEID" val="765"/>
</p:tagLst>
</file>

<file path=ppt/tags/tag304.xml><?xml version="1.0" encoding="utf-8"?>
<p:tagLst xmlns:p="http://schemas.openxmlformats.org/presentationml/2006/main">
  <p:tag name="AS_UNIQUEID" val="1363"/>
</p:tagLst>
</file>

<file path=ppt/tags/tag305.xml><?xml version="1.0" encoding="utf-8"?>
<p:tagLst xmlns:p="http://schemas.openxmlformats.org/presentationml/2006/main">
  <p:tag name="KSO_WM_BEAUTIFY_FLAG" val="#wm#"/>
  <p:tag name="KSO_WM_TEMPLATE_CATEGORY" val="custom"/>
  <p:tag name="KSO_WM_TEMPLATE_INDEX" val="20205081"/>
</p:tagLst>
</file>

<file path=ppt/tags/tag306.xml><?xml version="1.0" encoding="utf-8"?>
<p:tagLst xmlns:p="http://schemas.openxmlformats.org/presentationml/2006/main">
  <p:tag name="AS_UNIQUEID" val="750"/>
</p:tagLst>
</file>

<file path=ppt/tags/tag307.xml><?xml version="1.0" encoding="utf-8"?>
<p:tagLst xmlns:p="http://schemas.openxmlformats.org/presentationml/2006/main">
  <p:tag name="AS_UNIQUEID" val="20245"/>
</p:tagLst>
</file>

<file path=ppt/tags/tag308.xml><?xml version="1.0" encoding="utf-8"?>
<p:tagLst xmlns:p="http://schemas.openxmlformats.org/presentationml/2006/main">
  <p:tag name="AS_UNIQUEID" val="20241"/>
</p:tagLst>
</file>

<file path=ppt/tags/tag309.xml><?xml version="1.0" encoding="utf-8"?>
<p:tagLst xmlns:p="http://schemas.openxmlformats.org/presentationml/2006/main">
  <p:tag name="AS_UNIQUEID" val="20242"/>
</p:tagLst>
</file>

<file path=ppt/tags/tag31.xml><?xml version="1.0" encoding="utf-8"?>
<p:tagLst xmlns:p="http://schemas.openxmlformats.org/presentationml/2006/main">
  <p:tag name="AS_UNIQUEID" val="20012"/>
</p:tagLst>
</file>

<file path=ppt/tags/tag310.xml><?xml version="1.0" encoding="utf-8"?>
<p:tagLst xmlns:p="http://schemas.openxmlformats.org/presentationml/2006/main">
  <p:tag name="AS_UNIQUEID" val="20243"/>
</p:tagLst>
</file>

<file path=ppt/tags/tag311.xml><?xml version="1.0" encoding="utf-8"?>
<p:tagLst xmlns:p="http://schemas.openxmlformats.org/presentationml/2006/main">
  <p:tag name="AS_UNIQUEID" val="721"/>
  <p:tag name="KSO_WM_BEAUTIFY_FLAG" val=""/>
</p:tagLst>
</file>

<file path=ppt/tags/tag312.xml><?xml version="1.0" encoding="utf-8"?>
<p:tagLst xmlns:p="http://schemas.openxmlformats.org/presentationml/2006/main">
  <p:tag name="AS_UNIQUEID" val="3788"/>
  <p:tag name="KSO_WM_BEAUTIFY_FLAG" val=""/>
  <p:tag name="KSO_WM_DIAGRAM_GROUP_CODE" val="n1-1"/>
  <p:tag name="KSO_WM_TAG_VERSION" val="1.0"/>
  <p:tag name="KSO_WM_TEMPLATE_CATEGORY" val="diagram"/>
  <p:tag name="KSO_WM_TEMPLATE_INDEX" val="160264"/>
  <p:tag name="KSO_WM_UNIT_COMPATIBLE" val="0"/>
  <p:tag name="KSO_WM_UNIT_DIAGRAM_ISNUMVISUAL" val="0"/>
  <p:tag name="KSO_WM_UNIT_DIAGRAM_ISREFERUNIT" val="0"/>
  <p:tag name="KSO_WM_UNIT_HIGHLIGHT" val="0"/>
  <p:tag name="KSO_WM_UNIT_ID" val="diagram160264_3*n_h_h_f*1_2_2_1"/>
  <p:tag name="KSO_WM_UNIT_INDEX" val="1_2_2_1"/>
  <p:tag name="KSO_WM_UNIT_LAYERLEVEL" val="1_1_1_1"/>
  <p:tag name="KSO_WM_UNIT_NOCLEAR" val="0"/>
  <p:tag name="KSO_WM_UNIT_PRESET_TEXT" val="单击此处添加文本具体内容，简明扼要地阐述你的观点"/>
  <p:tag name="KSO_WM_UNIT_SUBTYPE" val="a"/>
  <p:tag name="KSO_WM_UNIT_TEXT_FILL_FORE_SCHEMECOLOR_INDEX" val="13"/>
  <p:tag name="KSO_WM_UNIT_TEXT_FILL_TYPE" val="1"/>
  <p:tag name="KSO_WM_UNIT_TYPE" val="n_h_h_f"/>
  <p:tag name="KSO_WM_UNIT_VALUE" val="27"/>
</p:tagLst>
</file>

<file path=ppt/tags/tag313.xml><?xml version="1.0" encoding="utf-8"?>
<p:tagLst xmlns:p="http://schemas.openxmlformats.org/presentationml/2006/main">
  <p:tag name="AS_UNIQUEID" val="3789"/>
  <p:tag name="KSO_WM_BEAUTIFY_FLAG" val=""/>
  <p:tag name="KSO_WM_DIAGRAM_GROUP_CODE" val="n1-1"/>
  <p:tag name="KSO_WM_TAG_VERSION" val="1.0"/>
  <p:tag name="KSO_WM_TEMPLATE_CATEGORY" val="diagram"/>
  <p:tag name="KSO_WM_TEMPLATE_INDEX" val="160264"/>
  <p:tag name="KSO_WM_UNIT_COMPATIBLE" val="0"/>
  <p:tag name="KSO_WM_UNIT_DIAGRAM_ISNUMVISUAL" val="0"/>
  <p:tag name="KSO_WM_UNIT_DIAGRAM_ISREFERUNIT" val="0"/>
  <p:tag name="KSO_WM_UNIT_HIGHLIGHT" val="0"/>
  <p:tag name="KSO_WM_UNIT_ID" val="diagram160264_3*n_h_h_f*1_2_1_1"/>
  <p:tag name="KSO_WM_UNIT_INDEX" val="1_2_1_1"/>
  <p:tag name="KSO_WM_UNIT_LAYERLEVEL" val="1_1_1_1"/>
  <p:tag name="KSO_WM_UNIT_NOCLEAR" val="0"/>
  <p:tag name="KSO_WM_UNIT_PRESET_TEXT" val="单击此处添加文本具体内容，简明扼要地阐述你的观点"/>
  <p:tag name="KSO_WM_UNIT_SUBTYPE" val="a"/>
  <p:tag name="KSO_WM_UNIT_TEXT_FILL_FORE_SCHEMECOLOR_INDEX" val="13"/>
  <p:tag name="KSO_WM_UNIT_TEXT_FILL_TYPE" val="1"/>
  <p:tag name="KSO_WM_UNIT_TYPE" val="n_h_h_f"/>
  <p:tag name="KSO_WM_UNIT_VALUE" val="27"/>
</p:tagLst>
</file>

<file path=ppt/tags/tag314.xml><?xml version="1.0" encoding="utf-8"?>
<p:tagLst xmlns:p="http://schemas.openxmlformats.org/presentationml/2006/main">
  <p:tag name="AS_UNIQUEID" val="3790"/>
  <p:tag name="KSO_WM_BEAUTIFY_FLAG" val=""/>
  <p:tag name="KSO_WM_DIAGRAM_GROUP_CODE" val="n1-1"/>
  <p:tag name="KSO_WM_TAG_VERSION" val="1.0"/>
  <p:tag name="KSO_WM_TEMPLATE_CATEGORY" val="diagram"/>
  <p:tag name="KSO_WM_TEMPLATE_INDEX" val="160264"/>
  <p:tag name="KSO_WM_UNIT_COMPATIBLE" val="0"/>
  <p:tag name="KSO_WM_UNIT_DIAGRAM_ISNUMVISUAL" val="0"/>
  <p:tag name="KSO_WM_UNIT_DIAGRAM_ISREFERUNIT" val="0"/>
  <p:tag name="KSO_WM_UNIT_HIGHLIGHT" val="0"/>
  <p:tag name="KSO_WM_UNIT_ID" val="diagram160264_3*n_h_h_f*1_2_3_1"/>
  <p:tag name="KSO_WM_UNIT_INDEX" val="1_2_3_1"/>
  <p:tag name="KSO_WM_UNIT_LAYERLEVEL" val="1_1_1_1"/>
  <p:tag name="KSO_WM_UNIT_NOCLEAR" val="0"/>
  <p:tag name="KSO_WM_UNIT_PRESET_TEXT" val="单击此处添加文本具体内容，简明扼要地阐述你的观点"/>
  <p:tag name="KSO_WM_UNIT_SUBTYPE" val="a"/>
  <p:tag name="KSO_WM_UNIT_TEXT_FILL_FORE_SCHEMECOLOR_INDEX" val="13"/>
  <p:tag name="KSO_WM_UNIT_TEXT_FILL_TYPE" val="1"/>
  <p:tag name="KSO_WM_UNIT_TYPE" val="n_h_h_f"/>
  <p:tag name="KSO_WM_UNIT_VALUE" val="27"/>
</p:tagLst>
</file>

<file path=ppt/tags/tag315.xml><?xml version="1.0" encoding="utf-8"?>
<p:tagLst xmlns:p="http://schemas.openxmlformats.org/presentationml/2006/main">
  <p:tag name="AS_UNIQUEID" val="3791"/>
  <p:tag name="KSO_WM_BEAUTIFY_FLAG" val=""/>
  <p:tag name="KSO_WM_DIAGRAM_GROUP_CODE" val="n1-1"/>
  <p:tag name="KSO_WM_TAG_VERSION" val="1.0"/>
  <p:tag name="KSO_WM_TEMPLATE_CATEGORY" val="diagram"/>
  <p:tag name="KSO_WM_TEMPLATE_INDEX" val="160264"/>
  <p:tag name="KSO_WM_UNIT_COMPATIBLE" val="0"/>
  <p:tag name="KSO_WM_UNIT_DIAGRAM_ISNUMVISUAL" val="0"/>
  <p:tag name="KSO_WM_UNIT_DIAGRAM_ISREFERUNIT" val="0"/>
  <p:tag name="KSO_WM_UNIT_HIGHLIGHT" val="0"/>
  <p:tag name="KSO_WM_UNIT_ID" val="diagram160264_3*n_h_h_f*1_2_4_1"/>
  <p:tag name="KSO_WM_UNIT_INDEX" val="1_2_4_1"/>
  <p:tag name="KSO_WM_UNIT_LAYERLEVEL" val="1_1_1_1"/>
  <p:tag name="KSO_WM_UNIT_NOCLEAR" val="0"/>
  <p:tag name="KSO_WM_UNIT_PRESET_TEXT" val="单击此处添加文本具体内容，简明扼要地阐述你的观点"/>
  <p:tag name="KSO_WM_UNIT_SUBTYPE" val="a"/>
  <p:tag name="KSO_WM_UNIT_TEXT_FILL_FORE_SCHEMECOLOR_INDEX" val="13"/>
  <p:tag name="KSO_WM_UNIT_TEXT_FILL_TYPE" val="1"/>
  <p:tag name="KSO_WM_UNIT_TYPE" val="n_h_h_f"/>
  <p:tag name="KSO_WM_UNIT_VALUE" val="27"/>
</p:tagLst>
</file>

<file path=ppt/tags/tag316.xml><?xml version="1.0" encoding="utf-8"?>
<p:tagLst xmlns:p="http://schemas.openxmlformats.org/presentationml/2006/main">
  <p:tag name="AS_UNIQUEID" val="16721"/>
</p:tagLst>
</file>

<file path=ppt/tags/tag317.xml><?xml version="1.0" encoding="utf-8"?>
<p:tagLst xmlns:p="http://schemas.openxmlformats.org/presentationml/2006/main">
  <p:tag name="AS_UNIQUEID" val="16722"/>
</p:tagLst>
</file>

<file path=ppt/tags/tag318.xml><?xml version="1.0" encoding="utf-8"?>
<p:tagLst xmlns:p="http://schemas.openxmlformats.org/presentationml/2006/main">
  <p:tag name="AS_UNIQUEID" val="112"/>
</p:tagLst>
</file>

<file path=ppt/tags/tag319.xml><?xml version="1.0" encoding="utf-8"?>
<p:tagLst xmlns:p="http://schemas.openxmlformats.org/presentationml/2006/main">
  <p:tag name="AS_UNIQUEID" val="113"/>
</p:tagLst>
</file>

<file path=ppt/tags/tag32.xml><?xml version="1.0" encoding="utf-8"?>
<p:tagLst xmlns:p="http://schemas.openxmlformats.org/presentationml/2006/main">
  <p:tag name="AS_UNIQUEID" val="20013"/>
</p:tagLst>
</file>

<file path=ppt/tags/tag320.xml><?xml version="1.0" encoding="utf-8"?>
<p:tagLst xmlns:p="http://schemas.openxmlformats.org/presentationml/2006/main">
  <p:tag name="AS_UNIQUEID" val="114"/>
</p:tagLst>
</file>

<file path=ppt/tags/tag321.xml><?xml version="1.0" encoding="utf-8"?>
<p:tagLst xmlns:p="http://schemas.openxmlformats.org/presentationml/2006/main">
  <p:tag name="AS_UNIQUEID" val="115"/>
</p:tagLst>
</file>

<file path=ppt/tags/tag322.xml><?xml version="1.0" encoding="utf-8"?>
<p:tagLst xmlns:p="http://schemas.openxmlformats.org/presentationml/2006/main">
  <p:tag name="AS_UNIQUEID" val="116"/>
</p:tagLst>
</file>

<file path=ppt/tags/tag323.xml><?xml version="1.0" encoding="utf-8"?>
<p:tagLst xmlns:p="http://schemas.openxmlformats.org/presentationml/2006/main">
  <p:tag name="AS_UNIQUEID" val="118"/>
</p:tagLst>
</file>

<file path=ppt/tags/tag324.xml><?xml version="1.0" encoding="utf-8"?>
<p:tagLst xmlns:p="http://schemas.openxmlformats.org/presentationml/2006/main">
  <p:tag name="AS_UNIQUEID" val="119"/>
</p:tagLst>
</file>

<file path=ppt/tags/tag325.xml><?xml version="1.0" encoding="utf-8"?>
<p:tagLst xmlns:p="http://schemas.openxmlformats.org/presentationml/2006/main">
  <p:tag name="AS_UNIQUEID" val="120"/>
</p:tagLst>
</file>

<file path=ppt/tags/tag326.xml><?xml version="1.0" encoding="utf-8"?>
<p:tagLst xmlns:p="http://schemas.openxmlformats.org/presentationml/2006/main">
  <p:tag name="AS_UNIQUEID" val="121"/>
</p:tagLst>
</file>

<file path=ppt/tags/tag327.xml><?xml version="1.0" encoding="utf-8"?>
<p:tagLst xmlns:p="http://schemas.openxmlformats.org/presentationml/2006/main">
  <p:tag name="AS_UNIQUEID" val="122"/>
</p:tagLst>
</file>

<file path=ppt/tags/tag328.xml><?xml version="1.0" encoding="utf-8"?>
<p:tagLst xmlns:p="http://schemas.openxmlformats.org/presentationml/2006/main">
  <p:tag name="AS_UNIQUEID" val="123"/>
</p:tagLst>
</file>

<file path=ppt/tags/tag329.xml><?xml version="1.0" encoding="utf-8"?>
<p:tagLst xmlns:p="http://schemas.openxmlformats.org/presentationml/2006/main">
  <p:tag name="AS_UNIQUEID" val="124"/>
</p:tagLst>
</file>

<file path=ppt/tags/tag33.xml><?xml version="1.0" encoding="utf-8"?>
<p:tagLst xmlns:p="http://schemas.openxmlformats.org/presentationml/2006/main">
  <p:tag name="AS_UNIQUEID" val="20015"/>
</p:tagLst>
</file>

<file path=ppt/tags/tag330.xml><?xml version="1.0" encoding="utf-8"?>
<p:tagLst xmlns:p="http://schemas.openxmlformats.org/presentationml/2006/main">
  <p:tag name="AS_UNIQUEID" val="125"/>
</p:tagLst>
</file>

<file path=ppt/tags/tag331.xml><?xml version="1.0" encoding="utf-8"?>
<p:tagLst xmlns:p="http://schemas.openxmlformats.org/presentationml/2006/main">
  <p:tag name="AS_UNIQUEID" val="126"/>
</p:tagLst>
</file>

<file path=ppt/tags/tag332.xml><?xml version="1.0" encoding="utf-8"?>
<p:tagLst xmlns:p="http://schemas.openxmlformats.org/presentationml/2006/main">
  <p:tag name="AS_UNIQUEID" val="127"/>
</p:tagLst>
</file>

<file path=ppt/tags/tag333.xml><?xml version="1.0" encoding="utf-8"?>
<p:tagLst xmlns:p="http://schemas.openxmlformats.org/presentationml/2006/main">
  <p:tag name="AS_UNIQUEID" val="128"/>
</p:tagLst>
</file>

<file path=ppt/tags/tag334.xml><?xml version="1.0" encoding="utf-8"?>
<p:tagLst xmlns:p="http://schemas.openxmlformats.org/presentationml/2006/main">
  <p:tag name="AS_UNIQUEID" val="4086"/>
</p:tagLst>
</file>

<file path=ppt/tags/tag335.xml><?xml version="1.0" encoding="utf-8"?>
<p:tagLst xmlns:p="http://schemas.openxmlformats.org/presentationml/2006/main">
  <p:tag name="AS_UNIQUEID" val="116"/>
</p:tagLst>
</file>

<file path=ppt/tags/tag336.xml><?xml version="1.0" encoding="utf-8"?>
<p:tagLst xmlns:p="http://schemas.openxmlformats.org/presentationml/2006/main">
  <p:tag name="AS_UNIQUEID" val="6106"/>
  <p:tag name="KSO_WM_BEAUTIFY_FLAG" val=""/>
</p:tagLst>
</file>

<file path=ppt/tags/tag337.xml><?xml version="1.0" encoding="utf-8"?>
<p:tagLst xmlns:p="http://schemas.openxmlformats.org/presentationml/2006/main">
  <p:tag name="AS_UNIQUEID" val="20089"/>
</p:tagLst>
</file>

<file path=ppt/tags/tag338.xml><?xml version="1.0" encoding="utf-8"?>
<p:tagLst xmlns:p="http://schemas.openxmlformats.org/presentationml/2006/main">
  <p:tag name="AS_UNIQUEID" val="20090"/>
</p:tagLst>
</file>

<file path=ppt/tags/tag339.xml><?xml version="1.0" encoding="utf-8"?>
<p:tagLst xmlns:p="http://schemas.openxmlformats.org/presentationml/2006/main">
  <p:tag name="AS_UNIQUEID" val="20091"/>
</p:tagLst>
</file>

<file path=ppt/tags/tag34.xml><?xml version="1.0" encoding="utf-8"?>
<p:tagLst xmlns:p="http://schemas.openxmlformats.org/presentationml/2006/main">
  <p:tag name="AS_UNIQUEID" val="20016"/>
</p:tagLst>
</file>

<file path=ppt/tags/tag340.xml><?xml version="1.0" encoding="utf-8"?>
<p:tagLst xmlns:p="http://schemas.openxmlformats.org/presentationml/2006/main">
  <p:tag name="AS_UNIQUEID" val="20092"/>
</p:tagLst>
</file>

<file path=ppt/tags/tag341.xml><?xml version="1.0" encoding="utf-8"?>
<p:tagLst xmlns:p="http://schemas.openxmlformats.org/presentationml/2006/main">
  <p:tag name="AS_UNIQUEID" val="20093"/>
</p:tagLst>
</file>

<file path=ppt/tags/tag342.xml><?xml version="1.0" encoding="utf-8"?>
<p:tagLst xmlns:p="http://schemas.openxmlformats.org/presentationml/2006/main">
  <p:tag name="AS_UNIQUEID" val="20094"/>
</p:tagLst>
</file>

<file path=ppt/tags/tag343.xml><?xml version="1.0" encoding="utf-8"?>
<p:tagLst xmlns:p="http://schemas.openxmlformats.org/presentationml/2006/main">
  <p:tag name="AS_OS" val="Unix 3.10 unknown"/>
  <p:tag name="AS_RELEASE_DATE" val="2023.03.31"/>
  <p:tag name="AS_TITLE" val="Aspose.Slides for Java"/>
  <p:tag name="AS_VERSION" val="23.3"/>
  <p:tag name="COMMONDATA" val="eyJoZGlkIjoiNWM5NDZlOTMxNGFjODk4NzU5NDMyODkwYTlhZWMyNjIifQ=="/>
  <p:tag name="ISPRING_PRESENTATION_TITLE" val="6159.pptx"/>
  <p:tag name="KSO_WPP_MARK_KEY" val="cdf28863-9de5-4f07-ae86-8ad5336bc4f7"/>
  <p:tag name="commondata" val="eyJoZGlkIjoiMDAxYTVhMjAwNjZiZDViNzU4MmU3MzNlYzZjNWZjNWQifQ=="/>
</p:tagLst>
</file>

<file path=ppt/tags/tag35.xml><?xml version="1.0" encoding="utf-8"?>
<p:tagLst xmlns:p="http://schemas.openxmlformats.org/presentationml/2006/main">
  <p:tag name="AS_UNIQUEID" val="20017"/>
</p:tagLst>
</file>

<file path=ppt/tags/tag36.xml><?xml version="1.0" encoding="utf-8"?>
<p:tagLst xmlns:p="http://schemas.openxmlformats.org/presentationml/2006/main">
  <p:tag name="AS_UNIQUEID" val="20018"/>
</p:tagLst>
</file>

<file path=ppt/tags/tag37.xml><?xml version="1.0" encoding="utf-8"?>
<p:tagLst xmlns:p="http://schemas.openxmlformats.org/presentationml/2006/main">
  <p:tag name="AS_UNIQUEID" val="20019"/>
</p:tagLst>
</file>

<file path=ppt/tags/tag38.xml><?xml version="1.0" encoding="utf-8"?>
<p:tagLst xmlns:p="http://schemas.openxmlformats.org/presentationml/2006/main">
  <p:tag name="AS_UNIQUEID" val="20021"/>
</p:tagLst>
</file>

<file path=ppt/tags/tag39.xml><?xml version="1.0" encoding="utf-8"?>
<p:tagLst xmlns:p="http://schemas.openxmlformats.org/presentationml/2006/main">
  <p:tag name="AS_UNIQUEID" val="20022"/>
</p:tagLst>
</file>

<file path=ppt/tags/tag4.xml><?xml version="1.0" encoding="utf-8"?>
<p:tagLst xmlns:p="http://schemas.openxmlformats.org/presentationml/2006/main">
  <p:tag name="AS_UNIQUEID" val="11580"/>
</p:tagLst>
</file>

<file path=ppt/tags/tag40.xml><?xml version="1.0" encoding="utf-8"?>
<p:tagLst xmlns:p="http://schemas.openxmlformats.org/presentationml/2006/main">
  <p:tag name="AS_UNIQUEID" val="20023"/>
</p:tagLst>
</file>

<file path=ppt/tags/tag41.xml><?xml version="1.0" encoding="utf-8"?>
<p:tagLst xmlns:p="http://schemas.openxmlformats.org/presentationml/2006/main">
  <p:tag name="AS_UNIQUEID" val="20024"/>
</p:tagLst>
</file>

<file path=ppt/tags/tag42.xml><?xml version="1.0" encoding="utf-8"?>
<p:tagLst xmlns:p="http://schemas.openxmlformats.org/presentationml/2006/main">
  <p:tag name="AS_UNIQUEID" val="20025"/>
</p:tagLst>
</file>

<file path=ppt/tags/tag43.xml><?xml version="1.0" encoding="utf-8"?>
<p:tagLst xmlns:p="http://schemas.openxmlformats.org/presentationml/2006/main">
  <p:tag name="AS_UNIQUEID" val="20026"/>
</p:tagLst>
</file>

<file path=ppt/tags/tag44.xml><?xml version="1.0" encoding="utf-8"?>
<p:tagLst xmlns:p="http://schemas.openxmlformats.org/presentationml/2006/main">
  <p:tag name="AS_UNIQUEID" val="20028"/>
</p:tagLst>
</file>

<file path=ppt/tags/tag45.xml><?xml version="1.0" encoding="utf-8"?>
<p:tagLst xmlns:p="http://schemas.openxmlformats.org/presentationml/2006/main">
  <p:tag name="AS_UNIQUEID" val="20029"/>
</p:tagLst>
</file>

<file path=ppt/tags/tag46.xml><?xml version="1.0" encoding="utf-8"?>
<p:tagLst xmlns:p="http://schemas.openxmlformats.org/presentationml/2006/main">
  <p:tag name="AS_UNIQUEID" val="20030"/>
</p:tagLst>
</file>

<file path=ppt/tags/tag47.xml><?xml version="1.0" encoding="utf-8"?>
<p:tagLst xmlns:p="http://schemas.openxmlformats.org/presentationml/2006/main">
  <p:tag name="AS_UNIQUEID" val="20031"/>
</p:tagLst>
</file>

<file path=ppt/tags/tag48.xml><?xml version="1.0" encoding="utf-8"?>
<p:tagLst xmlns:p="http://schemas.openxmlformats.org/presentationml/2006/main">
  <p:tag name="AS_UNIQUEID" val="20032"/>
</p:tagLst>
</file>

<file path=ppt/tags/tag49.xml><?xml version="1.0" encoding="utf-8"?>
<p:tagLst xmlns:p="http://schemas.openxmlformats.org/presentationml/2006/main">
  <p:tag name="AS_UNIQUEID" val="20033"/>
</p:tagLst>
</file>

<file path=ppt/tags/tag5.xml><?xml version="1.0" encoding="utf-8"?>
<p:tagLst xmlns:p="http://schemas.openxmlformats.org/presentationml/2006/main">
  <p:tag name="AS_UNIQUEID" val="11581"/>
</p:tagLst>
</file>

<file path=ppt/tags/tag50.xml><?xml version="1.0" encoding="utf-8"?>
<p:tagLst xmlns:p="http://schemas.openxmlformats.org/presentationml/2006/main">
  <p:tag name="AS_UNIQUEID" val="20034"/>
</p:tagLst>
</file>

<file path=ppt/tags/tag51.xml><?xml version="1.0" encoding="utf-8"?>
<p:tagLst xmlns:p="http://schemas.openxmlformats.org/presentationml/2006/main">
  <p:tag name="AS_UNIQUEID" val="20035"/>
</p:tagLst>
</file>

<file path=ppt/tags/tag52.xml><?xml version="1.0" encoding="utf-8"?>
<p:tagLst xmlns:p="http://schemas.openxmlformats.org/presentationml/2006/main">
  <p:tag name="AS_UNIQUEID" val="20037"/>
</p:tagLst>
</file>

<file path=ppt/tags/tag53.xml><?xml version="1.0" encoding="utf-8"?>
<p:tagLst xmlns:p="http://schemas.openxmlformats.org/presentationml/2006/main">
  <p:tag name="AS_UNIQUEID" val="20038"/>
</p:tagLst>
</file>

<file path=ppt/tags/tag54.xml><?xml version="1.0" encoding="utf-8"?>
<p:tagLst xmlns:p="http://schemas.openxmlformats.org/presentationml/2006/main">
  <p:tag name="AS_UNIQUEID" val="20039"/>
</p:tagLst>
</file>

<file path=ppt/tags/tag55.xml><?xml version="1.0" encoding="utf-8"?>
<p:tagLst xmlns:p="http://schemas.openxmlformats.org/presentationml/2006/main">
  <p:tag name="AS_UNIQUEID" val="20040"/>
</p:tagLst>
</file>

<file path=ppt/tags/tag56.xml><?xml version="1.0" encoding="utf-8"?>
<p:tagLst xmlns:p="http://schemas.openxmlformats.org/presentationml/2006/main">
  <p:tag name="AS_UNIQUEID" val="20041"/>
</p:tagLst>
</file>

<file path=ppt/tags/tag57.xml><?xml version="1.0" encoding="utf-8"?>
<p:tagLst xmlns:p="http://schemas.openxmlformats.org/presentationml/2006/main">
  <p:tag name="AS_UNIQUEID" val="20042"/>
</p:tagLst>
</file>

<file path=ppt/tags/tag58.xml><?xml version="1.0" encoding="utf-8"?>
<p:tagLst xmlns:p="http://schemas.openxmlformats.org/presentationml/2006/main">
  <p:tag name="AS_UNIQUEID" val="20043"/>
</p:tagLst>
</file>

<file path=ppt/tags/tag59.xml><?xml version="1.0" encoding="utf-8"?>
<p:tagLst xmlns:p="http://schemas.openxmlformats.org/presentationml/2006/main">
  <p:tag name="AS_UNIQUEID" val="20044"/>
</p:tagLst>
</file>

<file path=ppt/tags/tag6.xml><?xml version="1.0" encoding="utf-8"?>
<p:tagLst xmlns:p="http://schemas.openxmlformats.org/presentationml/2006/main">
  <p:tag name="AS_UNIQUEID" val="11582"/>
</p:tagLst>
</file>

<file path=ppt/tags/tag60.xml><?xml version="1.0" encoding="utf-8"?>
<p:tagLst xmlns:p="http://schemas.openxmlformats.org/presentationml/2006/main">
  <p:tag name="AS_UNIQUEID" val="20045"/>
</p:tagLst>
</file>

<file path=ppt/tags/tag61.xml><?xml version="1.0" encoding="utf-8"?>
<p:tagLst xmlns:p="http://schemas.openxmlformats.org/presentationml/2006/main">
  <p:tag name="AS_UNIQUEID" val="20047"/>
</p:tagLst>
</file>

<file path=ppt/tags/tag62.xml><?xml version="1.0" encoding="utf-8"?>
<p:tagLst xmlns:p="http://schemas.openxmlformats.org/presentationml/2006/main">
  <p:tag name="AS_UNIQUEID" val="20048"/>
</p:tagLst>
</file>

<file path=ppt/tags/tag63.xml><?xml version="1.0" encoding="utf-8"?>
<p:tagLst xmlns:p="http://schemas.openxmlformats.org/presentationml/2006/main">
  <p:tag name="AS_UNIQUEID" val="20049"/>
</p:tagLst>
</file>

<file path=ppt/tags/tag64.xml><?xml version="1.0" encoding="utf-8"?>
<p:tagLst xmlns:p="http://schemas.openxmlformats.org/presentationml/2006/main">
  <p:tag name="AS_UNIQUEID" val="20050"/>
</p:tagLst>
</file>

<file path=ppt/tags/tag65.xml><?xml version="1.0" encoding="utf-8"?>
<p:tagLst xmlns:p="http://schemas.openxmlformats.org/presentationml/2006/main">
  <p:tag name="AS_UNIQUEID" val="20052"/>
</p:tagLst>
</file>

<file path=ppt/tags/tag66.xml><?xml version="1.0" encoding="utf-8"?>
<p:tagLst xmlns:p="http://schemas.openxmlformats.org/presentationml/2006/main">
  <p:tag name="AS_UNIQUEID" val="20053"/>
</p:tagLst>
</file>

<file path=ppt/tags/tag67.xml><?xml version="1.0" encoding="utf-8"?>
<p:tagLst xmlns:p="http://schemas.openxmlformats.org/presentationml/2006/main">
  <p:tag name="AS_UNIQUEID" val="20054"/>
</p:tagLst>
</file>

<file path=ppt/tags/tag68.xml><?xml version="1.0" encoding="utf-8"?>
<p:tagLst xmlns:p="http://schemas.openxmlformats.org/presentationml/2006/main">
  <p:tag name="AS_UNIQUEID" val="20056"/>
</p:tagLst>
</file>

<file path=ppt/tags/tag69.xml><?xml version="1.0" encoding="utf-8"?>
<p:tagLst xmlns:p="http://schemas.openxmlformats.org/presentationml/2006/main">
  <p:tag name="AS_UNIQUEID" val="20057"/>
</p:tagLst>
</file>

<file path=ppt/tags/tag7.xml><?xml version="1.0" encoding="utf-8"?>
<p:tagLst xmlns:p="http://schemas.openxmlformats.org/presentationml/2006/main">
  <p:tag name="AS_UNIQUEID" val="11583"/>
</p:tagLst>
</file>

<file path=ppt/tags/tag70.xml><?xml version="1.0" encoding="utf-8"?>
<p:tagLst xmlns:p="http://schemas.openxmlformats.org/presentationml/2006/main">
  <p:tag name="AS_UNIQUEID" val="20058"/>
</p:tagLst>
</file>

<file path=ppt/tags/tag71.xml><?xml version="1.0" encoding="utf-8"?>
<p:tagLst xmlns:p="http://schemas.openxmlformats.org/presentationml/2006/main">
  <p:tag name="AS_UNIQUEID" val="20059"/>
</p:tagLst>
</file>

<file path=ppt/tags/tag72.xml><?xml version="1.0" encoding="utf-8"?>
<p:tagLst xmlns:p="http://schemas.openxmlformats.org/presentationml/2006/main">
  <p:tag name="AS_UNIQUEID" val="20060"/>
</p:tagLst>
</file>

<file path=ppt/tags/tag73.xml><?xml version="1.0" encoding="utf-8"?>
<p:tagLst xmlns:p="http://schemas.openxmlformats.org/presentationml/2006/main">
  <p:tag name="AS_UNIQUEID" val="20061"/>
</p:tagLst>
</file>

<file path=ppt/tags/tag74.xml><?xml version="1.0" encoding="utf-8"?>
<p:tagLst xmlns:p="http://schemas.openxmlformats.org/presentationml/2006/main">
  <p:tag name="AS_UNIQUEID" val="20063"/>
</p:tagLst>
</file>

<file path=ppt/tags/tag75.xml><?xml version="1.0" encoding="utf-8"?>
<p:tagLst xmlns:p="http://schemas.openxmlformats.org/presentationml/2006/main">
  <p:tag name="AS_UNIQUEID" val="20064"/>
</p:tagLst>
</file>

<file path=ppt/tags/tag76.xml><?xml version="1.0" encoding="utf-8"?>
<p:tagLst xmlns:p="http://schemas.openxmlformats.org/presentationml/2006/main">
  <p:tag name="AS_UNIQUEID" val="20065"/>
</p:tagLst>
</file>

<file path=ppt/tags/tag77.xml><?xml version="1.0" encoding="utf-8"?>
<p:tagLst xmlns:p="http://schemas.openxmlformats.org/presentationml/2006/main">
  <p:tag name="AS_UNIQUEID" val="20066"/>
</p:tagLst>
</file>

<file path=ppt/tags/tag78.xml><?xml version="1.0" encoding="utf-8"?>
<p:tagLst xmlns:p="http://schemas.openxmlformats.org/presentationml/2006/main">
  <p:tag name="AS_UNIQUEID" val="20067"/>
</p:tagLst>
</file>

<file path=ppt/tags/tag79.xml><?xml version="1.0" encoding="utf-8"?>
<p:tagLst xmlns:p="http://schemas.openxmlformats.org/presentationml/2006/main">
  <p:tag name="AS_UNIQUEID" val="20068"/>
</p:tagLst>
</file>

<file path=ppt/tags/tag8.xml><?xml version="1.0" encoding="utf-8"?>
<p:tagLst xmlns:p="http://schemas.openxmlformats.org/presentationml/2006/main">
  <p:tag name="AS_UNIQUEID" val="11584"/>
</p:tagLst>
</file>

<file path=ppt/tags/tag80.xml><?xml version="1.0" encoding="utf-8"?>
<p:tagLst xmlns:p="http://schemas.openxmlformats.org/presentationml/2006/main">
  <p:tag name="AS_UNIQUEID" val="20070"/>
</p:tagLst>
</file>

<file path=ppt/tags/tag81.xml><?xml version="1.0" encoding="utf-8"?>
<p:tagLst xmlns:p="http://schemas.openxmlformats.org/presentationml/2006/main">
  <p:tag name="AS_UNIQUEID" val="20071"/>
</p:tagLst>
</file>

<file path=ppt/tags/tag82.xml><?xml version="1.0" encoding="utf-8"?>
<p:tagLst xmlns:p="http://schemas.openxmlformats.org/presentationml/2006/main">
  <p:tag name="AS_UNIQUEID" val="20072"/>
</p:tagLst>
</file>

<file path=ppt/tags/tag83.xml><?xml version="1.0" encoding="utf-8"?>
<p:tagLst xmlns:p="http://schemas.openxmlformats.org/presentationml/2006/main">
  <p:tag name="AS_UNIQUEID" val="20073"/>
</p:tagLst>
</file>

<file path=ppt/tags/tag84.xml><?xml version="1.0" encoding="utf-8"?>
<p:tagLst xmlns:p="http://schemas.openxmlformats.org/presentationml/2006/main">
  <p:tag name="AS_UNIQUEID" val="20074"/>
</p:tagLst>
</file>

<file path=ppt/tags/tag85.xml><?xml version="1.0" encoding="utf-8"?>
<p:tagLst xmlns:p="http://schemas.openxmlformats.org/presentationml/2006/main">
  <p:tag name="AS_UNIQUEID" val="20076"/>
</p:tagLst>
</file>

<file path=ppt/tags/tag86.xml><?xml version="1.0" encoding="utf-8"?>
<p:tagLst xmlns:p="http://schemas.openxmlformats.org/presentationml/2006/main">
  <p:tag name="AS_UNIQUEID" val="20077"/>
</p:tagLst>
</file>

<file path=ppt/tags/tag87.xml><?xml version="1.0" encoding="utf-8"?>
<p:tagLst xmlns:p="http://schemas.openxmlformats.org/presentationml/2006/main">
  <p:tag name="AS_UNIQUEID" val="20078"/>
</p:tagLst>
</file>

<file path=ppt/tags/tag88.xml><?xml version="1.0" encoding="utf-8"?>
<p:tagLst xmlns:p="http://schemas.openxmlformats.org/presentationml/2006/main">
  <p:tag name="AS_UNIQUEID" val="20079"/>
</p:tagLst>
</file>

<file path=ppt/tags/tag89.xml><?xml version="1.0" encoding="utf-8"?>
<p:tagLst xmlns:p="http://schemas.openxmlformats.org/presentationml/2006/main">
  <p:tag name="AS_UNIQUEID" val="20080"/>
</p:tagLst>
</file>

<file path=ppt/tags/tag9.xml><?xml version="1.0" encoding="utf-8"?>
<p:tagLst xmlns:p="http://schemas.openxmlformats.org/presentationml/2006/main">
  <p:tag name="AS_UNIQUEID" val="11585"/>
</p:tagLst>
</file>

<file path=ppt/tags/tag90.xml><?xml version="1.0" encoding="utf-8"?>
<p:tagLst xmlns:p="http://schemas.openxmlformats.org/presentationml/2006/main">
  <p:tag name="AS_UNIQUEID" val="18951"/>
</p:tagLst>
</file>

<file path=ppt/tags/tag91.xml><?xml version="1.0" encoding="utf-8"?>
<p:tagLst xmlns:p="http://schemas.openxmlformats.org/presentationml/2006/main">
  <p:tag name="AS_UNIQUEID" val="18952"/>
</p:tagLst>
</file>

<file path=ppt/tags/tag92.xml><?xml version="1.0" encoding="utf-8"?>
<p:tagLst xmlns:p="http://schemas.openxmlformats.org/presentationml/2006/main">
  <p:tag name="AS_UNIQUEID" val="18953"/>
</p:tagLst>
</file>

<file path=ppt/tags/tag93.xml><?xml version="1.0" encoding="utf-8"?>
<p:tagLst xmlns:p="http://schemas.openxmlformats.org/presentationml/2006/main">
  <p:tag name="AS_UNIQUEID" val="20085"/>
</p:tagLst>
</file>

<file path=ppt/tags/tag94.xml><?xml version="1.0" encoding="utf-8"?>
<p:tagLst xmlns:p="http://schemas.openxmlformats.org/presentationml/2006/main">
  <p:tag name="AS_UNIQUEID" val="20086"/>
  <p:tag name="KSO_WM_BEAUTIFY_FLAG" val=""/>
</p:tagLst>
</file>

<file path=ppt/tags/tag95.xml><?xml version="1.0" encoding="utf-8"?>
<p:tagLst xmlns:p="http://schemas.openxmlformats.org/presentationml/2006/main">
  <p:tag name="AS_UNIQUEID" val="20087"/>
</p:tagLst>
</file>

<file path=ppt/tags/tag96.xml><?xml version="1.0" encoding="utf-8"?>
<p:tagLst xmlns:p="http://schemas.openxmlformats.org/presentationml/2006/main">
  <p:tag name="AS_UNIQUEID" val="20102"/>
</p:tagLst>
</file>

<file path=ppt/tags/tag97.xml><?xml version="1.0" encoding="utf-8"?>
<p:tagLst xmlns:p="http://schemas.openxmlformats.org/presentationml/2006/main">
  <p:tag name="AS_UNIQUEID" val="20103"/>
</p:tagLst>
</file>

<file path=ppt/tags/tag98.xml><?xml version="1.0" encoding="utf-8"?>
<p:tagLst xmlns:p="http://schemas.openxmlformats.org/presentationml/2006/main">
  <p:tag name="AS_UNIQUEID" val="20104"/>
</p:tagLst>
</file>

<file path=ppt/tags/tag99.xml><?xml version="1.0" encoding="utf-8"?>
<p:tagLst xmlns:p="http://schemas.openxmlformats.org/presentationml/2006/main">
  <p:tag name="AS_UNIQUEID" val="20105"/>
</p:tagLst>
</file>

<file path=ppt/theme/theme1.xml><?xml version="1.0" encoding="utf-8"?>
<a:theme xmlns:a="http://schemas.openxmlformats.org/drawingml/2006/main" name="Office 主题">
  <a:themeElements>
    <a:clrScheme name="自定义 677">
      <a:dk1>
        <a:sysClr val="windowText" lastClr="000000"/>
      </a:dk1>
      <a:lt1>
        <a:sysClr val="window" lastClr="FFFFFF"/>
      </a:lt1>
      <a:dk2>
        <a:srgbClr val="78AF74"/>
      </a:dk2>
      <a:lt2>
        <a:srgbClr val="E7E6E6"/>
      </a:lt2>
      <a:accent1>
        <a:srgbClr val="92B5C2"/>
      </a:accent1>
      <a:accent2>
        <a:srgbClr val="78AF74"/>
      </a:accent2>
      <a:accent3>
        <a:srgbClr val="92B5C2"/>
      </a:accent3>
      <a:accent4>
        <a:srgbClr val="78AF74"/>
      </a:accent4>
      <a:accent5>
        <a:srgbClr val="92B5C2"/>
      </a:accent5>
      <a:accent6>
        <a:srgbClr val="78AF74"/>
      </a:accent6>
      <a:hlink>
        <a:srgbClr val="0563C1"/>
      </a:hlink>
      <a:folHlink>
        <a:srgbClr val="954F72"/>
      </a:folHlink>
    </a:clrScheme>
    <a:fontScheme name="自定义 1">
      <a:majorFont>
        <a:latin typeface="Arial Black"/>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vjwpjj0">
      <a:majorFont>
        <a:latin typeface="微软雅黑"/>
        <a:ea typeface="微软雅黑"/>
        <a:cs typeface="Arial"/>
      </a:majorFont>
      <a:minorFont>
        <a:latin typeface="微软雅黑"/>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6107</Words>
  <Application>WPS 演示</Application>
  <PresentationFormat/>
  <Paragraphs>500</Paragraphs>
  <Slides>32</Slides>
  <Notes>17</Notes>
  <HiddenSlides>0</HiddenSlides>
  <MMClips>2</MMClips>
  <ScaleCrop>false</ScaleCrop>
  <HeadingPairs>
    <vt:vector size="6" baseType="variant">
      <vt:variant>
        <vt:lpstr>已用的字体</vt:lpstr>
      </vt:variant>
      <vt:variant>
        <vt:i4>31</vt:i4>
      </vt:variant>
      <vt:variant>
        <vt:lpstr>主题</vt:lpstr>
      </vt:variant>
      <vt:variant>
        <vt:i4>2</vt:i4>
      </vt:variant>
      <vt:variant>
        <vt:lpstr>幻灯片标题</vt:lpstr>
      </vt:variant>
      <vt:variant>
        <vt:i4>32</vt:i4>
      </vt:variant>
    </vt:vector>
  </HeadingPairs>
  <TitlesOfParts>
    <vt:vector size="65" baseType="lpstr">
      <vt:lpstr>Arial</vt:lpstr>
      <vt:lpstr>宋体</vt:lpstr>
      <vt:lpstr>Wingdings</vt:lpstr>
      <vt:lpstr>微软雅黑</vt:lpstr>
      <vt:lpstr>Gill Sans MT</vt:lpstr>
      <vt:lpstr>华文新魏</vt:lpstr>
      <vt:lpstr>Arial</vt:lpstr>
      <vt:lpstr>思源黑体 CN Normal</vt:lpstr>
      <vt:lpstr>思源黑体 CN Medium</vt:lpstr>
      <vt:lpstr>隶书</vt:lpstr>
      <vt:lpstr>楷体</vt:lpstr>
      <vt:lpstr>HarmonyOS Sans SC</vt:lpstr>
      <vt:lpstr>方正清刻本悦宋简体</vt:lpstr>
      <vt:lpstr>汉仪尚巍手书简</vt:lpstr>
      <vt:lpstr>方正兰亭超细黑简体</vt:lpstr>
      <vt:lpstr>黑体</vt:lpstr>
      <vt:lpstr>Kartika</vt:lpstr>
      <vt:lpstr>Calibri</vt:lpstr>
      <vt:lpstr>等线</vt:lpstr>
      <vt:lpstr>站酷快乐体2016修订版</vt:lpstr>
      <vt:lpstr>方正粗黑宋简体</vt:lpstr>
      <vt:lpstr>幼圆</vt:lpstr>
      <vt:lpstr>Aa楷体</vt:lpstr>
      <vt:lpstr>Arial Unicode MS</vt:lpstr>
      <vt:lpstr>Open Sans Light</vt:lpstr>
      <vt:lpstr>Times New Roman</vt:lpstr>
      <vt:lpstr>微软雅黑 Light</vt:lpstr>
      <vt:lpstr>华文中宋</vt:lpstr>
      <vt:lpstr>隶书</vt:lpstr>
      <vt:lpstr>方正柳公权楷书 简</vt:lpstr>
      <vt:lpstr>Arial Black</vt:lpstr>
      <vt:lpstr>Office 主题</vt:lpstr>
      <vt:lpstr>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Administrator</cp:lastModifiedBy>
  <cp:revision>3</cp:revision>
  <cp:lastPrinted>2024-09-19T11:10:00Z</cp:lastPrinted>
  <dcterms:created xsi:type="dcterms:W3CDTF">2024-09-19T11:10:00Z</dcterms:created>
  <dcterms:modified xsi:type="dcterms:W3CDTF">2024-09-23T01:42:30Z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EF6B74C5E37D4CA08437D0ECA46C00CC_12</vt:lpwstr>
  </property>
  <property fmtid="{D5CDD505-2E9C-101B-9397-08002B2CF9AE}" pid="7" name="KSOProductBuildVer">
    <vt:lpwstr>2052-12.1.0.18276</vt:lpwstr>
  </property>
</Properties>
</file>