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wdp" ContentType="image/vnd.ms-photo"/>
  <Default Extension="m4a" ContentType="audio/mp4"/>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30.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5" r:id="rId4"/>
  </p:sldMasterIdLst>
  <p:notesMasterIdLst>
    <p:notesMasterId r:id="rId37"/>
  </p:notesMasterIdLst>
  <p:handoutMasterIdLst>
    <p:handoutMasterId r:id="rId38"/>
  </p:handoutMasterIdLst>
  <p:sldIdLst>
    <p:sldId id="260" r:id="rId5"/>
    <p:sldId id="292" r:id="rId6"/>
    <p:sldId id="270" r:id="rId7"/>
    <p:sldId id="277" r:id="rId8"/>
    <p:sldId id="271" r:id="rId9"/>
    <p:sldId id="276" r:id="rId10"/>
    <p:sldId id="278" r:id="rId11"/>
    <p:sldId id="311" r:id="rId12"/>
    <p:sldId id="312" r:id="rId13"/>
    <p:sldId id="313" r:id="rId14"/>
    <p:sldId id="314" r:id="rId15"/>
    <p:sldId id="315" r:id="rId16"/>
    <p:sldId id="316" r:id="rId17"/>
    <p:sldId id="319" r:id="rId18"/>
    <p:sldId id="320" r:id="rId19"/>
    <p:sldId id="317" r:id="rId20"/>
    <p:sldId id="273" r:id="rId21"/>
    <p:sldId id="318" r:id="rId22"/>
    <p:sldId id="321" r:id="rId23"/>
    <p:sldId id="322" r:id="rId24"/>
    <p:sldId id="323" r:id="rId25"/>
    <p:sldId id="338" r:id="rId26"/>
    <p:sldId id="339" r:id="rId27"/>
    <p:sldId id="340" r:id="rId28"/>
    <p:sldId id="343" r:id="rId29"/>
    <p:sldId id="341" r:id="rId30"/>
    <p:sldId id="274" r:id="rId31"/>
    <p:sldId id="279" r:id="rId32"/>
    <p:sldId id="280" r:id="rId33"/>
    <p:sldId id="286" r:id="rId34"/>
    <p:sldId id="350" r:id="rId35"/>
    <p:sldId id="351" r:id="rId36"/>
  </p:sldIdLst>
  <p:sldSz cx="12192000" cy="6858000"/>
  <p:notesSz cx="6858000" cy="9144000"/>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2"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INESE-BC06F90" initials="" lastIdx="0" clrIdx="0"/>
  <p:cmAuthor id="1" name="未知用户" initials="未" lastIdx="0" clrIdx="0"/>
  <p:cmAuthor id="2" name="weihua" initials="w" lastIdx="0" clrIdx="1"/>
  <p:cmAuthor id="3" name="作者" initials="A" lastIdx="0" clrIdx="2"/>
  <p:cmAuthor id="4" name="Administrator" initials="A" lastIdx="0" clrIdx="3"/>
  <p:cmAuthor id="5" name="宋洁然" initials="宋" lastIdx="0" clrIdx="1"/>
  <p:cmAuthor id="6" name="ming qiu" initials="m" lastIdx="0" clrIdx="1"/>
  <p:cmAuthor id="7" name="1206988966@qq.com" initials="1" lastIdx="0" clrIdx="2"/>
  <p:cmAuthor id="8" name="姜伟光" initials="姜" lastIdx="0" clrIdx="0"/>
  <p:cmAuthor id="9" name="dongyu" initials="d" lastIdx="0" clrIdx="8"/>
  <p:cmAuthor id="10" name="Microsoft" initials="M" lastIdx="0" clrIdx="9"/>
  <p:cmAuthor id="11" name="lenovo" initials="l" lastIdx="0" clrIdx="10"/>
  <p:cmAuthor id="12" name="孙红亮" initials="孙" lastIdx="0" clrIdx="11"/>
  <p:cmAuthor id="13" name="HP" initials="H" lastIdx="0" clrIdx="12"/>
  <p:cmAuthor id="14" name="222" initials="" lastIdx="0" clrIdx="0"/>
  <p:cmAuthor id="15" name="Vivian Liu" initials="" lastIdx="0" clrIdx="1"/>
  <p:cmAuthor id="16" name="刘浩" initials="" lastIdx="0" clrIdx="0"/>
  <p:cmAuthor id="17" name="孙宇婷" initials="" lastIdx="0" clrIdx="21"/>
  <p:cmAuthor id="18" name="未知用户1" initials="未知用户1" lastIdx="0" clrIdx="0"/>
  <p:cmAuthor id="19" name="Windows 用户" initials="" lastIdx="0" clrIdx="0"/>
  <p:cmAuthor id="20" name="ASUS" initials="" lastIdx="0" clrIdx="0"/>
  <p:cmAuthor id="21" name="li marry" initials="" lastIdx="0" clrIdx="0"/>
  <p:cmAuthor id="22" name="84046" initials="8" lastIdx="0" clrIdx="21"/>
  <p:cmAuthor id="2000" name="孔艳萍" initials="authorId_621919196" lastIdx="0" clrIdx="0"/>
  <p:cmAuthor id="23" name="xj" initials="" lastIdx="0" clrIdx="23"/>
  <p:cmAuthor id="24" name="古" initials="" lastIdx="0" clrIdx="24"/>
  <p:cmAuthor id="25" name="李彦利" initials="" lastIdx="0" clrIdx="25"/>
  <p:cmAuthor id="26" name="刘刘" initials="" lastIdx="0" clrIdx="20"/>
  <p:cmAuthor id="27" name="86136" initials="8" lastIdx="0" clrIdx="26"/>
  <p:cmAuthor id="28" name="nijingen" initials="n" lastIdx="0" clrIdx="27"/>
  <p:cmAuthor id="29" name="86151" initials="8" lastIdx="0" clrIdx="28"/>
  <p:cmAuthor id="32" name="ez" initials="e" lastIdx="0" clrIdx="31"/>
  <p:cmAuthor id="76" name="李 智" initials="李" lastIdx="0" clrIdx="25"/>
  <p:cmAuthor id="77" name="雨昕" initials="雨" lastIdx="0" clrIdx="26"/>
  <p:cmAuthor id="38" name="NFB" initials="N" lastIdx="0" clrIdx="14"/>
  <p:cmAuthor id="2001" name="Dino._6ZFrB7nA" initials="authorId_1257418890" lastIdx="0" clrIdx="1"/>
  <p:cmAuthor id="49837069" name="DELL" initials="D" lastIdx="0" clrIdx="25"/>
  <p:cmAuthor id="33" name="Echo" initials="" lastIdx="0" clrIdx="30"/>
  <p:cmAuthor id="34" name="a'su's" initials="a" lastIdx="0" clrIdx="33"/>
  <p:cmAuthor id="35" name="陈庆" initials="陈" lastIdx="0" clrIdx="31"/>
  <p:cmAuthor id="36" name="陈芳" initials="A" lastIdx="0" clrIdx="35"/>
  <p:cmAuthor id="37" name="User" initials="U" lastIdx="0" clrIdx="32"/>
  <p:cmAuthor id="41" name="EXX008" initials="E" lastIdx="0" clrIdx="4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p:scale>
          <a:sx n="75" d="100"/>
          <a:sy n="75" d="100"/>
        </p:scale>
        <p:origin x="504" y="678"/>
      </p:cViewPr>
      <p:guideLst>
        <p:guide orient="horz" pos="2142"/>
        <p:guide pos="3840"/>
      </p:guideLst>
    </p:cSldViewPr>
  </p:slideViewPr>
  <p:notesTextViewPr>
    <p:cViewPr>
      <p:scale>
        <a:sx n="1" d="1"/>
        <a:sy n="1" d="1"/>
      </p:scale>
      <p:origin x="0" y="0"/>
    </p:cViewPr>
  </p:notesTextViewPr>
  <p:sorterViewPr>
    <p:cViewPr>
      <p:scale>
        <a:sx n="100" d="100"/>
        <a:sy n="100" d="100"/>
      </p:scale>
      <p:origin x="0" y="0"/>
    </p:cViewPr>
  </p:sorter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3" Type="http://schemas.openxmlformats.org/officeDocument/2006/relationships/tags" Target="tags/tag393.xml"/><Relationship Id="rId42" Type="http://schemas.openxmlformats.org/officeDocument/2006/relationships/commentAuthors" Target="commentAuthors.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Master" Target="slideMasters/slideMaster3.xml"/><Relationship Id="rId39" Type="http://schemas.openxmlformats.org/officeDocument/2006/relationships/presProps" Target="presProps.xml"/><Relationship Id="rId38" Type="http://schemas.openxmlformats.org/officeDocument/2006/relationships/handoutMaster" Target="handoutMasters/handoutMaster1.xml"/><Relationship Id="rId37" Type="http://schemas.openxmlformats.org/officeDocument/2006/relationships/notesMaster" Target="notesMasters/notesMaster1.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5" Type="http://schemas.openxmlformats.org/officeDocument/2006/relationships/theme" Target="../theme/theme5.xml"/><Relationship Id="rId4" Type="http://schemas.openxmlformats.org/officeDocument/2006/relationships/tags" Target="../tags/tag392.xml"/><Relationship Id="rId3" Type="http://schemas.openxmlformats.org/officeDocument/2006/relationships/tags" Target="../tags/tag391.xml"/><Relationship Id="rId2" Type="http://schemas.openxmlformats.org/officeDocument/2006/relationships/tags" Target="../tags/tag390.xml"/><Relationship Id="rId1" Type="http://schemas.openxmlformats.org/officeDocument/2006/relationships/tags" Target="../tags/tag38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custDataLst>
              <p:tags r:id="rId3"/>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custDataLst>
              <p:tags r:id="rId4"/>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7" Type="http://schemas.openxmlformats.org/officeDocument/2006/relationships/theme" Target="../theme/theme4.xml"/><Relationship Id="rId6" Type="http://schemas.openxmlformats.org/officeDocument/2006/relationships/tags" Target="../tags/tag388.xml"/><Relationship Id="rId5" Type="http://schemas.openxmlformats.org/officeDocument/2006/relationships/tags" Target="../tags/tag387.xml"/><Relationship Id="rId4" Type="http://schemas.openxmlformats.org/officeDocument/2006/relationships/tags" Target="../tags/tag386.xml"/><Relationship Id="rId3" Type="http://schemas.openxmlformats.org/officeDocument/2006/relationships/tags" Target="../tags/tag385.xml"/><Relationship Id="rId2" Type="http://schemas.openxmlformats.org/officeDocument/2006/relationships/tags" Target="../tags/tag384.xml"/><Relationship Id="rId1" Type="http://schemas.openxmlformats.org/officeDocument/2006/relationships/tags" Target="../tags/tag38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ags" Target="../tags/tag70.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79.xml"/><Relationship Id="rId4" Type="http://schemas.openxmlformats.org/officeDocument/2006/relationships/tags" Target="../tags/tag78.xml"/><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tags" Target="../tags/tag84.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ags" Target="../tags/tag92.xml"/><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4" Type="http://schemas.openxmlformats.org/officeDocument/2006/relationships/tags" Target="../tags/tag95.xml"/><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9" Type="http://schemas.openxmlformats.org/officeDocument/2006/relationships/tags" Target="../tags/tag103.xml"/><Relationship Id="rId8" Type="http://schemas.openxmlformats.org/officeDocument/2006/relationships/tags" Target="../tags/tag102.xml"/><Relationship Id="rId7" Type="http://schemas.openxmlformats.org/officeDocument/2006/relationships/tags" Target="../tags/tag101.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0" Type="http://schemas.openxmlformats.org/officeDocument/2006/relationships/tags" Target="../tags/tag104.xml"/><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9" Type="http://schemas.openxmlformats.org/officeDocument/2006/relationships/tags" Target="../tags/tag112.xml"/><Relationship Id="rId8" Type="http://schemas.openxmlformats.org/officeDocument/2006/relationships/tags" Target="../tags/tag111.xml"/><Relationship Id="rId7" Type="http://schemas.openxmlformats.org/officeDocument/2006/relationships/tags" Target="../tags/tag110.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tags" Target="../tags/tag105.xml"/><Relationship Id="rId13" Type="http://schemas.openxmlformats.org/officeDocument/2006/relationships/tags" Target="../tags/tag116.xml"/><Relationship Id="rId12" Type="http://schemas.openxmlformats.org/officeDocument/2006/relationships/tags" Target="../tags/tag115.xml"/><Relationship Id="rId11" Type="http://schemas.openxmlformats.org/officeDocument/2006/relationships/tags" Target="../tags/tag114.xml"/><Relationship Id="rId10" Type="http://schemas.openxmlformats.org/officeDocument/2006/relationships/tags" Target="../tags/tag113.xml"/><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FAAE9974-6EC3-4EC8-A149-80B3F78FF213}"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D681AEEA-5C73-462B-BFBC-18E37670FFF2}"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FAAE9974-6EC3-4EC8-A149-80B3F78FF213}"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D681AEEA-5C73-462B-BFBC-18E37670FFF2}" type="slidenum">
              <a:rPr lang="zh-CN" altLang="en-US" smtClean="0"/>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FAAE9974-6EC3-4EC8-A149-80B3F78FF213}"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D681AEEA-5C73-462B-BFBC-18E37670FFF2}" type="slidenum">
              <a:rPr lang="zh-CN" altLang="en-US" smtClean="0"/>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尾页">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首尾页">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过渡页">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正文页">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2"/>
            </p:custDataLst>
          </p:nvPr>
        </p:nvSpPr>
        <p:spPr/>
        <p:txBody>
          <a:bodyPr/>
          <a:lstStyle/>
          <a:p>
            <a:fld id="{C6036497-C147-4CEA-A840-8FB77A83B78C}" type="datetimeFigureOut">
              <a:rPr lang="zh-CN" altLang="en-US" smtClean="0"/>
            </a:fld>
            <a:endParaRPr lang="zh-CN" altLang="en-US"/>
          </a:p>
        </p:txBody>
      </p:sp>
      <p:sp>
        <p:nvSpPr>
          <p:cNvPr id="3" name="Footer Placeholder 2"/>
          <p:cNvSpPr>
            <a:spLocks noGrp="1"/>
          </p:cNvSpPr>
          <p:nvPr>
            <p:ph type="ftr" sz="quarter" idx="11"/>
            <p:custDataLst>
              <p:tags r:id="rId3"/>
            </p:custDataLst>
          </p:nvPr>
        </p:nvSpPr>
        <p:spPr/>
        <p:txBody>
          <a:bodyPr/>
          <a:lstStyle/>
          <a:p>
            <a:endParaRPr lang="zh-CN" altLang="en-US"/>
          </a:p>
        </p:txBody>
      </p:sp>
      <p:sp>
        <p:nvSpPr>
          <p:cNvPr id="4" name="Slide Number Placeholder 3"/>
          <p:cNvSpPr>
            <a:spLocks noGrp="1"/>
          </p:cNvSpPr>
          <p:nvPr>
            <p:ph type="sldNum" sz="quarter" idx="12"/>
            <p:custDataLst>
              <p:tags r:id="rId4"/>
            </p:custDataLst>
          </p:nvPr>
        </p:nvSpPr>
        <p:spPr/>
        <p:txBody>
          <a:bodyPr/>
          <a:lstStyle/>
          <a:p>
            <a:fld id="{1D70EDB8-BD66-44BD-BA21-56227CDFA893}" type="slidenum">
              <a:rPr lang="zh-CN" altLang="en-US" smtClean="0"/>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7248" y="274879"/>
            <a:ext cx="8230457" cy="1142683"/>
          </a:xfrm>
          <a:prstGeom prst="rect">
            <a:avLst/>
          </a:prstGeom>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custDataLst>
              <p:tags r:id="rId3"/>
            </p:custDataLst>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页">
    <p:bg>
      <p:bgPr>
        <a:solidFill>
          <a:srgbClr val="FFFFF5"/>
        </a:solidFill>
        <a:effectLst/>
      </p:bgPr>
    </p:bg>
    <p:spTree>
      <p:nvGrpSpPr>
        <p:cNvPr id="1" name=""/>
        <p:cNvGrpSpPr/>
        <p:nvPr/>
      </p:nvGrpSpPr>
      <p:grpSpPr>
        <a:xfrm>
          <a:off x="0" y="0"/>
          <a:ext cx="0" cy="0"/>
          <a:chOff x="0" y="0"/>
          <a:chExt cx="0" cy="0"/>
        </a:xfrm>
      </p:grpSpPr>
      <p:pic>
        <p:nvPicPr>
          <p:cNvPr id="3" name="图片 6"/>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一">
    <p:bg>
      <p:bgPr>
        <a:solidFill>
          <a:srgbClr val="FFFFF5"/>
        </a:solidFill>
        <a:effectLst/>
      </p:bgPr>
    </p:bg>
    <p:spTree>
      <p:nvGrpSpPr>
        <p:cNvPr id="1" name=""/>
        <p:cNvGrpSpPr/>
        <p:nvPr/>
      </p:nvGrpSpPr>
      <p:grpSpPr>
        <a:xfrm>
          <a:off x="0" y="0"/>
          <a:ext cx="0" cy="0"/>
          <a:chOff x="0" y="0"/>
          <a:chExt cx="0" cy="0"/>
        </a:xfrm>
      </p:grpSpPr>
      <p:sp>
        <p:nvSpPr>
          <p:cNvPr id="11" name="文本框 10"/>
          <p:cNvSpPr txBox="1">
            <a:spLocks noChangeArrowheads="1"/>
          </p:cNvSpPr>
          <p:nvPr userDrawn="1">
            <p:custDataLst>
              <p:tags r:id="rId2"/>
            </p:custDataLst>
          </p:nvPr>
        </p:nvSpPr>
        <p:spPr bwMode="auto">
          <a:xfrm>
            <a:off x="7781590" y="6444476"/>
            <a:ext cx="3390672" cy="276999"/>
          </a:xfrm>
          <a:prstGeom prst="rect">
            <a:avLst/>
          </a:prstGeom>
          <a:noFill/>
          <a:ln>
            <a:noFill/>
          </a:ln>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1200" b="1" kern="0" spc="120">
                <a:solidFill>
                  <a:schemeClr val="tx1">
                    <a:lumMod val="50000"/>
                    <a:lumOff val="50000"/>
                  </a:schemeClr>
                </a:solidFill>
                <a:latin typeface="微软雅黑" panose="020B0503020204020204" pitchFamily="34" charset="-122"/>
                <a:ea typeface="微软雅黑" panose="020B0503020204020204" pitchFamily="34" charset="-122"/>
              </a:rPr>
              <a:t>习近平新时代中国特色社会主义思想三十讲</a:t>
            </a:r>
            <a:endParaRPr lang="zh-CN" altLang="en-US" sz="1200" b="1" kern="0" spc="120">
              <a:solidFill>
                <a:schemeClr val="tx1">
                  <a:lumMod val="50000"/>
                  <a:lumOff val="50000"/>
                </a:schemeClr>
              </a:solidFill>
              <a:latin typeface="华文行楷" panose="02010800040101010101" pitchFamily="2" charset="-122"/>
              <a:ea typeface="华文行楷" panose="02010800040101010101" pitchFamily="2" charset="-122"/>
            </a:endParaRPr>
          </a:p>
        </p:txBody>
      </p:sp>
      <p:sp>
        <p:nvSpPr>
          <p:cNvPr id="12" name="矩形 11"/>
          <p:cNvSpPr>
            <a:spLocks noChangeArrowheads="1"/>
          </p:cNvSpPr>
          <p:nvPr userDrawn="1">
            <p:custDataLst>
              <p:tags r:id="rId3"/>
            </p:custDataLst>
          </p:nvPr>
        </p:nvSpPr>
        <p:spPr bwMode="auto">
          <a:xfrm>
            <a:off x="11012019" y="6422612"/>
            <a:ext cx="1008112" cy="307777"/>
          </a:xfrm>
          <a:prstGeom prst="rect">
            <a:avLst/>
          </a:prstGeom>
          <a:noFill/>
          <a:ln>
            <a:noFill/>
          </a:ln>
        </p:spPr>
        <p:txBody>
          <a:bodyPr wrap="square"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400">
                <a:solidFill>
                  <a:srgbClr val="C00000"/>
                </a:solidFill>
                <a:latin typeface="华文行楷" panose="02010800040101010101" pitchFamily="2" charset="-122"/>
                <a:ea typeface="华文行楷" panose="02010800040101010101" pitchFamily="2" charset="-122"/>
              </a:rPr>
              <a:t>第九讲</a:t>
            </a:r>
            <a:endParaRPr lang="zh-CN" altLang="en-US" sz="1400">
              <a:solidFill>
                <a:srgbClr val="C00000"/>
              </a:solidFill>
            </a:endParaRPr>
          </a:p>
        </p:txBody>
      </p:sp>
      <p:cxnSp>
        <p:nvCxnSpPr>
          <p:cNvPr id="13" name="直接连接符 15"/>
          <p:cNvCxnSpPr/>
          <p:nvPr userDrawn="1">
            <p:custDataLst>
              <p:tags r:id="rId4"/>
            </p:custDataLst>
          </p:nvPr>
        </p:nvCxnSpPr>
        <p:spPr>
          <a:xfrm>
            <a:off x="336513" y="6574663"/>
            <a:ext cx="7380000" cy="70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TextBox 2"/>
          <p:cNvSpPr txBox="1">
            <a:spLocks noChangeArrowheads="1"/>
          </p:cNvSpPr>
          <p:nvPr userDrawn="1">
            <p:custDataLst>
              <p:tags r:id="rId5"/>
            </p:custDataLst>
          </p:nvPr>
        </p:nvSpPr>
        <p:spPr bwMode="auto">
          <a:xfrm>
            <a:off x="263352" y="117687"/>
            <a:ext cx="4464496" cy="307775"/>
          </a:xfrm>
          <a:prstGeom prst="rect">
            <a:avLst/>
          </a:prstGeom>
          <a:noFill/>
          <a:ln>
            <a:noFill/>
          </a:ln>
        </p:spPr>
        <p:txBody>
          <a:bodyPr wrap="square" lIns="91436" tIns="45719" rIns="91436" bIns="4571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3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5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7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9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lvl="0"/>
            <a:r>
              <a:rPr lang="zh-CN" altLang="en-US" sz="1400" b="1" kern="0" spc="120">
                <a:solidFill>
                  <a:schemeClr val="tx1">
                    <a:lumMod val="85000"/>
                    <a:lumOff val="15000"/>
                  </a:schemeClr>
                </a:solidFill>
                <a:latin typeface="微软雅黑" panose="020B0503020204020204" pitchFamily="34" charset="-122"/>
                <a:ea typeface="微软雅黑" panose="020B0503020204020204" pitchFamily="34" charset="-122"/>
                <a:cs typeface="+mn-cs"/>
                <a:sym typeface="Helvetica" panose="020B0604020202020204" pitchFamily="34" charset="0"/>
              </a:rPr>
              <a:t>一、改革是实现中华民族伟大复兴的关键一招 </a:t>
            </a:r>
            <a:endParaRPr lang="zh-CN" altLang="en-US" sz="1400" b="1" kern="0" spc="120">
              <a:solidFill>
                <a:schemeClr val="tx1">
                  <a:lumMod val="85000"/>
                  <a:lumOff val="15000"/>
                </a:schemeClr>
              </a:solidFill>
              <a:latin typeface="微软雅黑" panose="020B0503020204020204" pitchFamily="34" charset="-122"/>
              <a:ea typeface="微软雅黑" panose="020B0503020204020204" pitchFamily="34" charset="-122"/>
              <a:cs typeface="+mn-cs"/>
              <a:sym typeface="Helvetica" panose="020B0604020202020204" pitchFamily="34" charset="0"/>
            </a:endParaRPr>
          </a:p>
        </p:txBody>
      </p:sp>
      <p:cxnSp>
        <p:nvCxnSpPr>
          <p:cNvPr id="15" name="直接箭头连接符 79"/>
          <p:cNvCxnSpPr/>
          <p:nvPr userDrawn="1">
            <p:custDataLst>
              <p:tags r:id="rId6"/>
            </p:custDataLst>
          </p:nvPr>
        </p:nvCxnSpPr>
        <p:spPr bwMode="auto">
          <a:xfrm flipV="1">
            <a:off x="4364183" y="260648"/>
            <a:ext cx="7488000" cy="0"/>
          </a:xfrm>
          <a:prstGeom prst="straightConnector1">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FAAE9974-6EC3-4EC8-A149-80B3F78FF213}"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D681AEEA-5C73-462B-BFBC-18E37670FFF2}" type="slidenum">
              <a:rPr lang="zh-CN" altLang="en-US" smtClean="0"/>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transition/>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4.内容">
    <p:spTree>
      <p:nvGrpSpPr>
        <p:cNvPr id="1" name=""/>
        <p:cNvGrpSpPr/>
        <p:nvPr/>
      </p:nvGrpSpPr>
      <p:grpSpPr>
        <a:xfrm>
          <a:off x="0" y="0"/>
          <a:ext cx="0" cy="0"/>
          <a:chOff x="0" y="0"/>
          <a:chExt cx="0" cy="0"/>
        </a:xfrm>
      </p:grpSpPr>
      <p:cxnSp>
        <p:nvCxnSpPr>
          <p:cNvPr id="6" name="直接连接符 5"/>
          <p:cNvCxnSpPr/>
          <p:nvPr userDrawn="1">
            <p:custDataLst>
              <p:tags r:id="rId2"/>
            </p:custDataLst>
          </p:nvPr>
        </p:nvCxnSpPr>
        <p:spPr>
          <a:xfrm>
            <a:off x="195533" y="719912"/>
            <a:ext cx="11996468"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矩形: 圆角 6"/>
          <p:cNvSpPr/>
          <p:nvPr userDrawn="1">
            <p:custDataLst>
              <p:tags r:id="rId3"/>
            </p:custDataLst>
          </p:nvPr>
        </p:nvSpPr>
        <p:spPr>
          <a:xfrm>
            <a:off x="-74532" y="160311"/>
            <a:ext cx="706992" cy="568895"/>
          </a:xfrm>
          <a:prstGeom prst="roundRect">
            <a:avLst>
              <a:gd name="adj" fmla="val 1264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圆角 8"/>
          <p:cNvSpPr/>
          <p:nvPr userDrawn="1">
            <p:custDataLst>
              <p:tags r:id="rId4"/>
            </p:custDataLst>
          </p:nvPr>
        </p:nvSpPr>
        <p:spPr>
          <a:xfrm>
            <a:off x="399143" y="86619"/>
            <a:ext cx="45719" cy="7162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 name="文本占位符 11"/>
          <p:cNvSpPr>
            <a:spLocks noGrp="1"/>
          </p:cNvSpPr>
          <p:nvPr>
            <p:ph type="body" sz="quarter" idx="10" hasCustomPrompt="1"/>
            <p:custDataLst>
              <p:tags r:id="rId5"/>
            </p:custDataLst>
          </p:nvPr>
        </p:nvSpPr>
        <p:spPr>
          <a:xfrm>
            <a:off x="660401" y="151858"/>
            <a:ext cx="10858500" cy="531940"/>
          </a:xfrm>
          <a:prstGeom prst="rect">
            <a:avLst/>
          </a:prstGeom>
        </p:spPr>
        <p:txBody>
          <a:bodyPr wrap="square">
            <a:spAutoFit/>
          </a:bodyPr>
          <a:lstStyle>
            <a:lvl1pPr marL="0" marR="0" indent="0" algn="l" defTabSz="914400" rtl="0" eaLnBrk="1" fontAlgn="auto" latinLnBrk="0" hangingPunct="1">
              <a:lnSpc>
                <a:spcPct val="130000"/>
              </a:lnSpc>
              <a:spcBef>
                <a:spcPts val="1000"/>
              </a:spcBef>
              <a:spcAft>
                <a:spcPct val="0"/>
              </a:spcAft>
              <a:buClrTx/>
              <a:buSzTx/>
              <a:buFontTx/>
              <a:buNone/>
              <a:defRPr kumimoji="0" lang="zh-CN" altLang="en-US" sz="2400" b="1" i="0" u="none" strike="noStrike" kern="1200" cap="none" spc="0" normalizeH="0" baseline="0" noProof="0">
                <a:ln>
                  <a:noFill/>
                </a:ln>
                <a:solidFill>
                  <a:schemeClr val="tx1">
                    <a:lumMod val="75000"/>
                    <a:lumOff val="25000"/>
                  </a:schemeClr>
                </a:solidFill>
                <a:effectLst/>
                <a:uLnTx/>
                <a:uFillTx/>
                <a:latin typeface="+mn-lt"/>
                <a:ea typeface="+mn-ea"/>
                <a:cs typeface="+mn-cs"/>
              </a:defRPr>
            </a:lvl1pPr>
          </a:lstStyle>
          <a:p>
            <a:pPr marL="0" marR="0" lvl="0" indent="0" algn="l" defTabSz="914400" rtl="0" eaLnBrk="1" fontAlgn="auto" latinLnBrk="0" hangingPunct="1">
              <a:lnSpc>
                <a:spcPct val="130000"/>
              </a:lnSpc>
              <a:spcBef>
                <a:spcPts val="1000"/>
              </a:spcBef>
              <a:spcAft>
                <a:spcPct val="0"/>
              </a:spcAft>
              <a:buClrTx/>
              <a:buSzTx/>
              <a:buFontTx/>
              <a:buNone/>
              <a:defRPr/>
            </a:pPr>
            <a:r>
              <a:rPr kumimoji="0" lang="zh-CN" altLang="en-US" sz="2400" b="1" i="0" u="none" strike="noStrike" kern="1200" cap="none" spc="0" normalizeH="0" baseline="0" noProof="0">
                <a:ln>
                  <a:noFill/>
                </a:ln>
                <a:solidFill>
                  <a:prstClr val="black">
                    <a:lumMod val="75000"/>
                    <a:lumOff val="25000"/>
                  </a:prstClr>
                </a:solidFill>
                <a:effectLst/>
                <a:uLnTx/>
                <a:uFillTx/>
                <a:latin typeface="+mn-lt"/>
                <a:ea typeface="+mn-ea"/>
                <a:cs typeface="+mn-cs"/>
              </a:rPr>
              <a:t>点击此处添加文字</a:t>
            </a:r>
            <a:endParaRPr kumimoji="0" lang="zh-CN" altLang="en-US" sz="2400" b="1" i="0" u="none" strike="noStrike" kern="1200" cap="none" spc="0" normalizeH="0" baseline="0" noProof="0">
              <a:ln>
                <a:noFill/>
              </a:ln>
              <a:solidFill>
                <a:prstClr val="black">
                  <a:lumMod val="75000"/>
                  <a:lumOff val="25000"/>
                </a:prstClr>
              </a:solidFill>
              <a:effectLst/>
              <a:uLnTx/>
              <a:uFillTx/>
              <a:latin typeface="+mn-lt"/>
              <a:ea typeface="+mn-ea"/>
              <a:cs typeface="+mn-cs"/>
            </a:endParaRP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4.内容">
    <p:spTree>
      <p:nvGrpSpPr>
        <p:cNvPr id="1" name=""/>
        <p:cNvGrpSpPr/>
        <p:nvPr/>
      </p:nvGrpSpPr>
      <p:grpSpPr>
        <a:xfrm>
          <a:off x="0" y="0"/>
          <a:ext cx="0" cy="0"/>
          <a:chOff x="0" y="0"/>
          <a:chExt cx="0" cy="0"/>
        </a:xfrm>
      </p:grpSpPr>
      <p:cxnSp>
        <p:nvCxnSpPr>
          <p:cNvPr id="6" name="直接连接符 5"/>
          <p:cNvCxnSpPr/>
          <p:nvPr userDrawn="1">
            <p:custDataLst>
              <p:tags r:id="rId2"/>
            </p:custDataLst>
          </p:nvPr>
        </p:nvCxnSpPr>
        <p:spPr>
          <a:xfrm>
            <a:off x="195533" y="719912"/>
            <a:ext cx="11996468"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矩形: 圆角 6"/>
          <p:cNvSpPr/>
          <p:nvPr userDrawn="1">
            <p:custDataLst>
              <p:tags r:id="rId3"/>
            </p:custDataLst>
          </p:nvPr>
        </p:nvSpPr>
        <p:spPr>
          <a:xfrm>
            <a:off x="-74532" y="160311"/>
            <a:ext cx="706992" cy="568895"/>
          </a:xfrm>
          <a:prstGeom prst="roundRect">
            <a:avLst>
              <a:gd name="adj" fmla="val 1264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圆角 8"/>
          <p:cNvSpPr/>
          <p:nvPr userDrawn="1">
            <p:custDataLst>
              <p:tags r:id="rId4"/>
            </p:custDataLst>
          </p:nvPr>
        </p:nvSpPr>
        <p:spPr>
          <a:xfrm>
            <a:off x="399143" y="86619"/>
            <a:ext cx="45719" cy="7162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 name="文本占位符 11"/>
          <p:cNvSpPr>
            <a:spLocks noGrp="1"/>
          </p:cNvSpPr>
          <p:nvPr>
            <p:ph type="body" sz="quarter" idx="10" hasCustomPrompt="1"/>
            <p:custDataLst>
              <p:tags r:id="rId5"/>
            </p:custDataLst>
          </p:nvPr>
        </p:nvSpPr>
        <p:spPr>
          <a:xfrm>
            <a:off x="660401" y="151858"/>
            <a:ext cx="10858500" cy="531940"/>
          </a:xfrm>
          <a:prstGeom prst="rect">
            <a:avLst/>
          </a:prstGeom>
        </p:spPr>
        <p:txBody>
          <a:bodyPr wrap="square">
            <a:spAutoFit/>
          </a:bodyPr>
          <a:lstStyle>
            <a:lvl1pPr marL="0" marR="0" indent="0" algn="l" defTabSz="914400" rtl="0" eaLnBrk="1" fontAlgn="auto" latinLnBrk="0" hangingPunct="1">
              <a:lnSpc>
                <a:spcPct val="130000"/>
              </a:lnSpc>
              <a:spcBef>
                <a:spcPts val="1000"/>
              </a:spcBef>
              <a:spcAft>
                <a:spcPct val="0"/>
              </a:spcAft>
              <a:buClrTx/>
              <a:buSzTx/>
              <a:buFontTx/>
              <a:buNone/>
              <a:defRPr kumimoji="0" lang="zh-CN" altLang="en-US" sz="2400" b="1" i="0" u="none" strike="noStrike" kern="1200" cap="none" spc="0" normalizeH="0" baseline="0" noProof="0">
                <a:ln>
                  <a:noFill/>
                </a:ln>
                <a:solidFill>
                  <a:schemeClr val="tx1">
                    <a:lumMod val="75000"/>
                    <a:lumOff val="25000"/>
                  </a:schemeClr>
                </a:solidFill>
                <a:effectLst/>
                <a:uLnTx/>
                <a:uFillTx/>
                <a:latin typeface="+mn-lt"/>
                <a:ea typeface="+mn-ea"/>
                <a:cs typeface="+mn-cs"/>
              </a:defRPr>
            </a:lvl1pPr>
          </a:lstStyle>
          <a:p>
            <a:pPr marL="0" marR="0" lvl="0" indent="0" algn="l" defTabSz="914400" rtl="0" eaLnBrk="1" fontAlgn="auto" latinLnBrk="0" hangingPunct="1">
              <a:lnSpc>
                <a:spcPct val="130000"/>
              </a:lnSpc>
              <a:spcBef>
                <a:spcPts val="1000"/>
              </a:spcBef>
              <a:spcAft>
                <a:spcPct val="0"/>
              </a:spcAft>
              <a:buClrTx/>
              <a:buSzTx/>
              <a:buFontTx/>
              <a:buNone/>
              <a:defRPr/>
            </a:pPr>
            <a:r>
              <a:rPr kumimoji="0" lang="zh-CN" altLang="en-US" sz="2400" b="1" i="0" u="none" strike="noStrike" kern="1200" cap="none" spc="0" normalizeH="0" baseline="0" noProof="0">
                <a:ln>
                  <a:noFill/>
                </a:ln>
                <a:solidFill>
                  <a:prstClr val="black">
                    <a:lumMod val="75000"/>
                    <a:lumOff val="25000"/>
                  </a:prstClr>
                </a:solidFill>
                <a:effectLst/>
                <a:uLnTx/>
                <a:uFillTx/>
                <a:latin typeface="+mn-lt"/>
                <a:ea typeface="+mn-ea"/>
                <a:cs typeface="+mn-cs"/>
              </a:rPr>
              <a:t>点击此处添加文字</a:t>
            </a:r>
            <a:endParaRPr kumimoji="0" lang="zh-CN" altLang="en-US" sz="2400" b="1" i="0" u="none" strike="noStrike" kern="1200" cap="none" spc="0" normalizeH="0" baseline="0" noProof="0">
              <a:ln>
                <a:noFill/>
              </a:ln>
              <a:solidFill>
                <a:prstClr val="black">
                  <a:lumMod val="75000"/>
                  <a:lumOff val="25000"/>
                </a:prstClr>
              </a:solidFill>
              <a:effectLst/>
              <a:uLnTx/>
              <a:uFillTx/>
              <a:latin typeface="+mn-lt"/>
              <a:ea typeface="+mn-ea"/>
              <a:cs typeface="+mn-cs"/>
            </a:endParaRP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4.内容">
    <p:spTree>
      <p:nvGrpSpPr>
        <p:cNvPr id="1" name=""/>
        <p:cNvGrpSpPr/>
        <p:nvPr/>
      </p:nvGrpSpPr>
      <p:grpSpPr>
        <a:xfrm>
          <a:off x="0" y="0"/>
          <a:ext cx="0" cy="0"/>
          <a:chOff x="0" y="0"/>
          <a:chExt cx="0" cy="0"/>
        </a:xfrm>
      </p:grpSpPr>
      <p:sp>
        <p:nvSpPr>
          <p:cNvPr id="9" name="矩形: 圆角 8"/>
          <p:cNvSpPr/>
          <p:nvPr userDrawn="1">
            <p:custDataLst>
              <p:tags r:id="rId2"/>
            </p:custDataLst>
          </p:nvPr>
        </p:nvSpPr>
        <p:spPr>
          <a:xfrm>
            <a:off x="399143" y="86619"/>
            <a:ext cx="45719" cy="7162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4.内容">
    <p:spTree>
      <p:nvGrpSpPr>
        <p:cNvPr id="1" name=""/>
        <p:cNvGrpSpPr/>
        <p:nvPr/>
      </p:nvGrpSpPr>
      <p:grpSpPr>
        <a:xfrm>
          <a:off x="0" y="0"/>
          <a:ext cx="0" cy="0"/>
          <a:chOff x="0" y="0"/>
          <a:chExt cx="0" cy="0"/>
        </a:xfrm>
      </p:grpSpPr>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7DD7863-7BD7-481C-A3B1-05ADD35A3E3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3B0D7C-BD9B-42FA-B8A0-181E944F5DD0}" type="slidenum">
              <a:rPr lang="zh-CN" altLang="en-US" smtClean="0"/>
            </a:fld>
            <a:endParaRPr lang="zh-CN" altLang="en-US"/>
          </a:p>
        </p:txBody>
      </p:sp>
      <p:sp>
        <p:nvSpPr>
          <p:cNvPr id="11" name="矩形 10"/>
          <p:cNvSpPr/>
          <p:nvPr userDrawn="1"/>
        </p:nvSpPr>
        <p:spPr>
          <a:xfrm>
            <a:off x="137160" y="121920"/>
            <a:ext cx="11917680" cy="6614160"/>
          </a:xfrm>
          <a:prstGeom prst="rect">
            <a:avLst/>
          </a:prstGeom>
          <a:noFill/>
          <a:ln>
            <a:solidFill>
              <a:srgbClr val="E501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nvSpPr>
        <p:spPr>
          <a:xfrm>
            <a:off x="5276848" y="6682740"/>
            <a:ext cx="1638300" cy="99060"/>
          </a:xfrm>
          <a:prstGeom prst="rect">
            <a:avLst/>
          </a:prstGeom>
          <a:solidFill>
            <a:srgbClr val="E50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74625"/>
            <a:ext cx="10515600" cy="708025"/>
          </a:xfrm>
        </p:spPr>
        <p:txBody>
          <a:bodyPr/>
          <a:lstStyle>
            <a:lvl1pPr>
              <a:defRPr sz="2800"/>
            </a:lvl1p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7DD7863-7BD7-481C-A3B1-05ADD35A3E3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3B0D7C-BD9B-42FA-B8A0-181E944F5DD0}" type="slidenum">
              <a:rPr lang="zh-CN" altLang="en-US" smtClean="0"/>
            </a:fld>
            <a:endParaRPr lang="zh-CN" altLang="en-US"/>
          </a:p>
        </p:txBody>
      </p:sp>
      <p:cxnSp>
        <p:nvCxnSpPr>
          <p:cNvPr id="8" name="直接连接符 7"/>
          <p:cNvCxnSpPr/>
          <p:nvPr userDrawn="1"/>
        </p:nvCxnSpPr>
        <p:spPr>
          <a:xfrm>
            <a:off x="426720" y="966102"/>
            <a:ext cx="9326880" cy="0"/>
          </a:xfrm>
          <a:prstGeom prst="line">
            <a:avLst/>
          </a:prstGeom>
          <a:ln w="19050">
            <a:solidFill>
              <a:srgbClr val="E50112"/>
            </a:solidFill>
          </a:ln>
        </p:spPr>
        <p:style>
          <a:lnRef idx="1">
            <a:schemeClr val="accent1"/>
          </a:lnRef>
          <a:fillRef idx="0">
            <a:schemeClr val="accent1"/>
          </a:fillRef>
          <a:effectRef idx="0">
            <a:schemeClr val="accent1"/>
          </a:effectRef>
          <a:fontRef idx="minor">
            <a:schemeClr val="tx1"/>
          </a:fontRef>
        </p:style>
      </p:cxnSp>
      <p:sp>
        <p:nvSpPr>
          <p:cNvPr id="10" name="矩形 9"/>
          <p:cNvSpPr/>
          <p:nvPr userDrawn="1"/>
        </p:nvSpPr>
        <p:spPr>
          <a:xfrm>
            <a:off x="12090400" y="6383972"/>
            <a:ext cx="101600" cy="309880"/>
          </a:xfrm>
          <a:prstGeom prst="rect">
            <a:avLst/>
          </a:prstGeom>
          <a:gradFill>
            <a:gsLst>
              <a:gs pos="0">
                <a:srgbClr val="F2433A"/>
              </a:gs>
              <a:gs pos="100000">
                <a:srgbClr val="E5011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灯片编号占位符 5"/>
          <p:cNvSpPr txBox="1"/>
          <p:nvPr userDrawn="1"/>
        </p:nvSpPr>
        <p:spPr>
          <a:xfrm>
            <a:off x="11468100" y="6394450"/>
            <a:ext cx="52578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3B0D7C-BD9B-42FA-B8A0-181E944F5DD0}" type="slidenum">
              <a:rPr lang="zh-CN" altLang="en-US" sz="1600" smtClean="0">
                <a:solidFill>
                  <a:schemeClr val="tx1">
                    <a:lumMod val="75000"/>
                    <a:lumOff val="25000"/>
                  </a:schemeClr>
                </a:solidFill>
              </a:rPr>
            </a:fld>
            <a:endParaRPr lang="zh-CN" altLang="en-US" sz="1600" dirty="0">
              <a:solidFill>
                <a:schemeClr val="tx1">
                  <a:lumMod val="75000"/>
                  <a:lumOff val="25000"/>
                </a:scheme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gradFill>
            <a:gsLst>
              <a:gs pos="95000">
                <a:srgbClr val="EEEEEE"/>
              </a:gs>
              <a:gs pos="0">
                <a:srgbClr val="FFFFFF"/>
              </a:gs>
              <a:gs pos="100000">
                <a:srgbClr val="DEDED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7DD7863-7BD7-481C-A3B1-05ADD35A3E3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grpSp>
        <p:nvGrpSpPr>
          <p:cNvPr id="11" name="组合 10"/>
          <p:cNvGrpSpPr/>
          <p:nvPr userDrawn="1"/>
        </p:nvGrpSpPr>
        <p:grpSpPr>
          <a:xfrm>
            <a:off x="11347450" y="336157"/>
            <a:ext cx="340365" cy="714486"/>
            <a:chOff x="11363960" y="193039"/>
            <a:chExt cx="477475" cy="944881"/>
          </a:xfrm>
        </p:grpSpPr>
        <p:cxnSp>
          <p:nvCxnSpPr>
            <p:cNvPr id="12" name="直接连接符 11"/>
            <p:cNvCxnSpPr/>
            <p:nvPr/>
          </p:nvCxnSpPr>
          <p:spPr>
            <a:xfrm>
              <a:off x="11363960" y="340360"/>
              <a:ext cx="0" cy="62992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11612880" y="508000"/>
              <a:ext cx="0" cy="62992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1841435" y="193039"/>
              <a:ext cx="0" cy="62992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gradFill>
            <a:gsLst>
              <a:gs pos="95000">
                <a:srgbClr val="EEEEEE"/>
              </a:gs>
              <a:gs pos="0">
                <a:srgbClr val="FFFFFF"/>
              </a:gs>
              <a:gs pos="100000">
                <a:srgbClr val="DEDED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7DD7863-7BD7-481C-A3B1-05ADD35A3E3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7" name="Freeform 5"/>
          <p:cNvSpPr/>
          <p:nvPr userDrawn="1"/>
        </p:nvSpPr>
        <p:spPr bwMode="auto">
          <a:xfrm>
            <a:off x="518160" y="0"/>
            <a:ext cx="11673840" cy="4267200"/>
          </a:xfrm>
          <a:custGeom>
            <a:avLst/>
            <a:gdLst>
              <a:gd name="T0" fmla="*/ 0 w 23040"/>
              <a:gd name="T1" fmla="*/ 0 h 8064"/>
              <a:gd name="T2" fmla="*/ 23040 w 23040"/>
              <a:gd name="T3" fmla="*/ 0 h 8064"/>
              <a:gd name="T4" fmla="*/ 23040 w 23040"/>
              <a:gd name="T5" fmla="*/ 7142 h 8064"/>
              <a:gd name="T6" fmla="*/ 13746 w 23040"/>
              <a:gd name="T7" fmla="*/ 7142 h 8064"/>
              <a:gd name="T8" fmla="*/ 13690 w 23040"/>
              <a:gd name="T9" fmla="*/ 7143 h 8064"/>
              <a:gd name="T10" fmla="*/ 13634 w 23040"/>
              <a:gd name="T11" fmla="*/ 7148 h 8064"/>
              <a:gd name="T12" fmla="*/ 13581 w 23040"/>
              <a:gd name="T13" fmla="*/ 7155 h 8064"/>
              <a:gd name="T14" fmla="*/ 13527 w 23040"/>
              <a:gd name="T15" fmla="*/ 7165 h 8064"/>
              <a:gd name="T16" fmla="*/ 13500 w 23040"/>
              <a:gd name="T17" fmla="*/ 7171 h 8064"/>
              <a:gd name="T18" fmla="*/ 13474 w 23040"/>
              <a:gd name="T19" fmla="*/ 7176 h 8064"/>
              <a:gd name="T20" fmla="*/ 13448 w 23040"/>
              <a:gd name="T21" fmla="*/ 7184 h 8064"/>
              <a:gd name="T22" fmla="*/ 13424 w 23040"/>
              <a:gd name="T23" fmla="*/ 7192 h 8064"/>
              <a:gd name="T24" fmla="*/ 13398 w 23040"/>
              <a:gd name="T25" fmla="*/ 7201 h 8064"/>
              <a:gd name="T26" fmla="*/ 13373 w 23040"/>
              <a:gd name="T27" fmla="*/ 7210 h 8064"/>
              <a:gd name="T28" fmla="*/ 13349 w 23040"/>
              <a:gd name="T29" fmla="*/ 7220 h 8064"/>
              <a:gd name="T30" fmla="*/ 13324 w 23040"/>
              <a:gd name="T31" fmla="*/ 7230 h 8064"/>
              <a:gd name="T32" fmla="*/ 13300 w 23040"/>
              <a:gd name="T33" fmla="*/ 7241 h 8064"/>
              <a:gd name="T34" fmla="*/ 13277 w 23040"/>
              <a:gd name="T35" fmla="*/ 7253 h 8064"/>
              <a:gd name="T36" fmla="*/ 13254 w 23040"/>
              <a:gd name="T37" fmla="*/ 7266 h 8064"/>
              <a:gd name="T38" fmla="*/ 13231 w 23040"/>
              <a:gd name="T39" fmla="*/ 7279 h 8064"/>
              <a:gd name="T40" fmla="*/ 13208 w 23040"/>
              <a:gd name="T41" fmla="*/ 7293 h 8064"/>
              <a:gd name="T42" fmla="*/ 13186 w 23040"/>
              <a:gd name="T43" fmla="*/ 7308 h 8064"/>
              <a:gd name="T44" fmla="*/ 13163 w 23040"/>
              <a:gd name="T45" fmla="*/ 7323 h 8064"/>
              <a:gd name="T46" fmla="*/ 13141 w 23040"/>
              <a:gd name="T47" fmla="*/ 7339 h 8064"/>
              <a:gd name="T48" fmla="*/ 13100 w 23040"/>
              <a:gd name="T49" fmla="*/ 7372 h 8064"/>
              <a:gd name="T50" fmla="*/ 13058 w 23040"/>
              <a:gd name="T51" fmla="*/ 7410 h 8064"/>
              <a:gd name="T52" fmla="*/ 13018 w 23040"/>
              <a:gd name="T53" fmla="*/ 7449 h 8064"/>
              <a:gd name="T54" fmla="*/ 12980 w 23040"/>
              <a:gd name="T55" fmla="*/ 7489 h 8064"/>
              <a:gd name="T56" fmla="*/ 12948 w 23040"/>
              <a:gd name="T57" fmla="*/ 7525 h 8064"/>
              <a:gd name="T58" fmla="*/ 12917 w 23040"/>
              <a:gd name="T59" fmla="*/ 7558 h 8064"/>
              <a:gd name="T60" fmla="*/ 12884 w 23040"/>
              <a:gd name="T61" fmla="*/ 7591 h 8064"/>
              <a:gd name="T62" fmla="*/ 12851 w 23040"/>
              <a:gd name="T63" fmla="*/ 7623 h 8064"/>
              <a:gd name="T64" fmla="*/ 12817 w 23040"/>
              <a:gd name="T65" fmla="*/ 7653 h 8064"/>
              <a:gd name="T66" fmla="*/ 12783 w 23040"/>
              <a:gd name="T67" fmla="*/ 7682 h 8064"/>
              <a:gd name="T68" fmla="*/ 12748 w 23040"/>
              <a:gd name="T69" fmla="*/ 7711 h 8064"/>
              <a:gd name="T70" fmla="*/ 12712 w 23040"/>
              <a:gd name="T71" fmla="*/ 7738 h 8064"/>
              <a:gd name="T72" fmla="*/ 12676 w 23040"/>
              <a:gd name="T73" fmla="*/ 7764 h 8064"/>
              <a:gd name="T74" fmla="*/ 12640 w 23040"/>
              <a:gd name="T75" fmla="*/ 7790 h 8064"/>
              <a:gd name="T76" fmla="*/ 12603 w 23040"/>
              <a:gd name="T77" fmla="*/ 7813 h 8064"/>
              <a:gd name="T78" fmla="*/ 12565 w 23040"/>
              <a:gd name="T79" fmla="*/ 7836 h 8064"/>
              <a:gd name="T80" fmla="*/ 12527 w 23040"/>
              <a:gd name="T81" fmla="*/ 7859 h 8064"/>
              <a:gd name="T82" fmla="*/ 12488 w 23040"/>
              <a:gd name="T83" fmla="*/ 7880 h 8064"/>
              <a:gd name="T84" fmla="*/ 12449 w 23040"/>
              <a:gd name="T85" fmla="*/ 7900 h 8064"/>
              <a:gd name="T86" fmla="*/ 12408 w 23040"/>
              <a:gd name="T87" fmla="*/ 7918 h 8064"/>
              <a:gd name="T88" fmla="*/ 12368 w 23040"/>
              <a:gd name="T89" fmla="*/ 7936 h 8064"/>
              <a:gd name="T90" fmla="*/ 12328 w 23040"/>
              <a:gd name="T91" fmla="*/ 7952 h 8064"/>
              <a:gd name="T92" fmla="*/ 12286 w 23040"/>
              <a:gd name="T93" fmla="*/ 7967 h 8064"/>
              <a:gd name="T94" fmla="*/ 12244 w 23040"/>
              <a:gd name="T95" fmla="*/ 7982 h 8064"/>
              <a:gd name="T96" fmla="*/ 12203 w 23040"/>
              <a:gd name="T97" fmla="*/ 7995 h 8064"/>
              <a:gd name="T98" fmla="*/ 12159 w 23040"/>
              <a:gd name="T99" fmla="*/ 8006 h 8064"/>
              <a:gd name="T100" fmla="*/ 12116 w 23040"/>
              <a:gd name="T101" fmla="*/ 8018 h 8064"/>
              <a:gd name="T102" fmla="*/ 12073 w 23040"/>
              <a:gd name="T103" fmla="*/ 8027 h 8064"/>
              <a:gd name="T104" fmla="*/ 12028 w 23040"/>
              <a:gd name="T105" fmla="*/ 8035 h 8064"/>
              <a:gd name="T106" fmla="*/ 11984 w 23040"/>
              <a:gd name="T107" fmla="*/ 8044 h 8064"/>
              <a:gd name="T108" fmla="*/ 11938 w 23040"/>
              <a:gd name="T109" fmla="*/ 8050 h 8064"/>
              <a:gd name="T110" fmla="*/ 11893 w 23040"/>
              <a:gd name="T111" fmla="*/ 8055 h 8064"/>
              <a:gd name="T112" fmla="*/ 11847 w 23040"/>
              <a:gd name="T113" fmla="*/ 8058 h 8064"/>
              <a:gd name="T114" fmla="*/ 11801 w 23040"/>
              <a:gd name="T115" fmla="*/ 8061 h 8064"/>
              <a:gd name="T116" fmla="*/ 11753 w 23040"/>
              <a:gd name="T117" fmla="*/ 8064 h 8064"/>
              <a:gd name="T118" fmla="*/ 11706 w 23040"/>
              <a:gd name="T119" fmla="*/ 8064 h 8064"/>
              <a:gd name="T120" fmla="*/ 0 w 23040"/>
              <a:gd name="T121" fmla="*/ 8064 h 8064"/>
              <a:gd name="T122" fmla="*/ 0 w 23040"/>
              <a:gd name="T123" fmla="*/ 0 h 8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40" h="8064">
                <a:moveTo>
                  <a:pt x="0" y="0"/>
                </a:moveTo>
                <a:lnTo>
                  <a:pt x="23040" y="0"/>
                </a:lnTo>
                <a:lnTo>
                  <a:pt x="23040" y="7142"/>
                </a:lnTo>
                <a:lnTo>
                  <a:pt x="13746" y="7142"/>
                </a:lnTo>
                <a:lnTo>
                  <a:pt x="13690" y="7143"/>
                </a:lnTo>
                <a:lnTo>
                  <a:pt x="13634" y="7148"/>
                </a:lnTo>
                <a:lnTo>
                  <a:pt x="13581" y="7155"/>
                </a:lnTo>
                <a:lnTo>
                  <a:pt x="13527" y="7165"/>
                </a:lnTo>
                <a:lnTo>
                  <a:pt x="13500" y="7171"/>
                </a:lnTo>
                <a:lnTo>
                  <a:pt x="13474" y="7176"/>
                </a:lnTo>
                <a:lnTo>
                  <a:pt x="13448" y="7184"/>
                </a:lnTo>
                <a:lnTo>
                  <a:pt x="13424" y="7192"/>
                </a:lnTo>
                <a:lnTo>
                  <a:pt x="13398" y="7201"/>
                </a:lnTo>
                <a:lnTo>
                  <a:pt x="13373" y="7210"/>
                </a:lnTo>
                <a:lnTo>
                  <a:pt x="13349" y="7220"/>
                </a:lnTo>
                <a:lnTo>
                  <a:pt x="13324" y="7230"/>
                </a:lnTo>
                <a:lnTo>
                  <a:pt x="13300" y="7241"/>
                </a:lnTo>
                <a:lnTo>
                  <a:pt x="13277" y="7253"/>
                </a:lnTo>
                <a:lnTo>
                  <a:pt x="13254" y="7266"/>
                </a:lnTo>
                <a:lnTo>
                  <a:pt x="13231" y="7279"/>
                </a:lnTo>
                <a:lnTo>
                  <a:pt x="13208" y="7293"/>
                </a:lnTo>
                <a:lnTo>
                  <a:pt x="13186" y="7308"/>
                </a:lnTo>
                <a:lnTo>
                  <a:pt x="13163" y="7323"/>
                </a:lnTo>
                <a:lnTo>
                  <a:pt x="13141" y="7339"/>
                </a:lnTo>
                <a:lnTo>
                  <a:pt x="13100" y="7372"/>
                </a:lnTo>
                <a:lnTo>
                  <a:pt x="13058" y="7410"/>
                </a:lnTo>
                <a:lnTo>
                  <a:pt x="13018" y="7449"/>
                </a:lnTo>
                <a:lnTo>
                  <a:pt x="12980" y="7489"/>
                </a:lnTo>
                <a:lnTo>
                  <a:pt x="12948" y="7525"/>
                </a:lnTo>
                <a:lnTo>
                  <a:pt x="12917" y="7558"/>
                </a:lnTo>
                <a:lnTo>
                  <a:pt x="12884" y="7591"/>
                </a:lnTo>
                <a:lnTo>
                  <a:pt x="12851" y="7623"/>
                </a:lnTo>
                <a:lnTo>
                  <a:pt x="12817" y="7653"/>
                </a:lnTo>
                <a:lnTo>
                  <a:pt x="12783" y="7682"/>
                </a:lnTo>
                <a:lnTo>
                  <a:pt x="12748" y="7711"/>
                </a:lnTo>
                <a:lnTo>
                  <a:pt x="12712" y="7738"/>
                </a:lnTo>
                <a:lnTo>
                  <a:pt x="12676" y="7764"/>
                </a:lnTo>
                <a:lnTo>
                  <a:pt x="12640" y="7790"/>
                </a:lnTo>
                <a:lnTo>
                  <a:pt x="12603" y="7813"/>
                </a:lnTo>
                <a:lnTo>
                  <a:pt x="12565" y="7836"/>
                </a:lnTo>
                <a:lnTo>
                  <a:pt x="12527" y="7859"/>
                </a:lnTo>
                <a:lnTo>
                  <a:pt x="12488" y="7880"/>
                </a:lnTo>
                <a:lnTo>
                  <a:pt x="12449" y="7900"/>
                </a:lnTo>
                <a:lnTo>
                  <a:pt x="12408" y="7918"/>
                </a:lnTo>
                <a:lnTo>
                  <a:pt x="12368" y="7936"/>
                </a:lnTo>
                <a:lnTo>
                  <a:pt x="12328" y="7952"/>
                </a:lnTo>
                <a:lnTo>
                  <a:pt x="12286" y="7967"/>
                </a:lnTo>
                <a:lnTo>
                  <a:pt x="12244" y="7982"/>
                </a:lnTo>
                <a:lnTo>
                  <a:pt x="12203" y="7995"/>
                </a:lnTo>
                <a:lnTo>
                  <a:pt x="12159" y="8006"/>
                </a:lnTo>
                <a:lnTo>
                  <a:pt x="12116" y="8018"/>
                </a:lnTo>
                <a:lnTo>
                  <a:pt x="12073" y="8027"/>
                </a:lnTo>
                <a:lnTo>
                  <a:pt x="12028" y="8035"/>
                </a:lnTo>
                <a:lnTo>
                  <a:pt x="11984" y="8044"/>
                </a:lnTo>
                <a:lnTo>
                  <a:pt x="11938" y="8050"/>
                </a:lnTo>
                <a:lnTo>
                  <a:pt x="11893" y="8055"/>
                </a:lnTo>
                <a:lnTo>
                  <a:pt x="11847" y="8058"/>
                </a:lnTo>
                <a:lnTo>
                  <a:pt x="11801" y="8061"/>
                </a:lnTo>
                <a:lnTo>
                  <a:pt x="11753" y="8064"/>
                </a:lnTo>
                <a:lnTo>
                  <a:pt x="11706" y="8064"/>
                </a:lnTo>
                <a:lnTo>
                  <a:pt x="0" y="8064"/>
                </a:lnTo>
                <a:lnTo>
                  <a:pt x="0" y="0"/>
                </a:lnTo>
                <a:close/>
              </a:path>
            </a:pathLst>
          </a:custGeom>
          <a:solidFill>
            <a:schemeClr val="bg1">
              <a:lumMod val="85000"/>
            </a:schemeClr>
          </a:solidFill>
          <a:ln>
            <a:noFill/>
          </a:ln>
        </p:spPr>
        <p:txBody>
          <a:bodyPr vert="horz" wrap="square" lIns="91440" tIns="45720" rIns="91440" bIns="45720" numCol="1" anchor="t" anchorCtr="0" compatLnSpc="1"/>
          <a:lstStyle/>
          <a:p>
            <a:endParaRPr lang="zh-CN" altLang="en-US"/>
          </a:p>
        </p:txBody>
      </p:sp>
      <p:sp>
        <p:nvSpPr>
          <p:cNvPr id="8" name="Freeform 5"/>
          <p:cNvSpPr/>
          <p:nvPr userDrawn="1"/>
        </p:nvSpPr>
        <p:spPr bwMode="auto">
          <a:xfrm>
            <a:off x="0" y="0"/>
            <a:ext cx="12192000" cy="4267200"/>
          </a:xfrm>
          <a:custGeom>
            <a:avLst/>
            <a:gdLst>
              <a:gd name="T0" fmla="*/ 0 w 23040"/>
              <a:gd name="T1" fmla="*/ 0 h 8064"/>
              <a:gd name="T2" fmla="*/ 23040 w 23040"/>
              <a:gd name="T3" fmla="*/ 0 h 8064"/>
              <a:gd name="T4" fmla="*/ 23040 w 23040"/>
              <a:gd name="T5" fmla="*/ 7142 h 8064"/>
              <a:gd name="T6" fmla="*/ 13746 w 23040"/>
              <a:gd name="T7" fmla="*/ 7142 h 8064"/>
              <a:gd name="T8" fmla="*/ 13690 w 23040"/>
              <a:gd name="T9" fmla="*/ 7143 h 8064"/>
              <a:gd name="T10" fmla="*/ 13634 w 23040"/>
              <a:gd name="T11" fmla="*/ 7148 h 8064"/>
              <a:gd name="T12" fmla="*/ 13581 w 23040"/>
              <a:gd name="T13" fmla="*/ 7155 h 8064"/>
              <a:gd name="T14" fmla="*/ 13527 w 23040"/>
              <a:gd name="T15" fmla="*/ 7165 h 8064"/>
              <a:gd name="T16" fmla="*/ 13500 w 23040"/>
              <a:gd name="T17" fmla="*/ 7171 h 8064"/>
              <a:gd name="T18" fmla="*/ 13474 w 23040"/>
              <a:gd name="T19" fmla="*/ 7176 h 8064"/>
              <a:gd name="T20" fmla="*/ 13448 w 23040"/>
              <a:gd name="T21" fmla="*/ 7184 h 8064"/>
              <a:gd name="T22" fmla="*/ 13424 w 23040"/>
              <a:gd name="T23" fmla="*/ 7192 h 8064"/>
              <a:gd name="T24" fmla="*/ 13398 w 23040"/>
              <a:gd name="T25" fmla="*/ 7201 h 8064"/>
              <a:gd name="T26" fmla="*/ 13373 w 23040"/>
              <a:gd name="T27" fmla="*/ 7210 h 8064"/>
              <a:gd name="T28" fmla="*/ 13349 w 23040"/>
              <a:gd name="T29" fmla="*/ 7220 h 8064"/>
              <a:gd name="T30" fmla="*/ 13324 w 23040"/>
              <a:gd name="T31" fmla="*/ 7230 h 8064"/>
              <a:gd name="T32" fmla="*/ 13300 w 23040"/>
              <a:gd name="T33" fmla="*/ 7241 h 8064"/>
              <a:gd name="T34" fmla="*/ 13277 w 23040"/>
              <a:gd name="T35" fmla="*/ 7253 h 8064"/>
              <a:gd name="T36" fmla="*/ 13254 w 23040"/>
              <a:gd name="T37" fmla="*/ 7266 h 8064"/>
              <a:gd name="T38" fmla="*/ 13231 w 23040"/>
              <a:gd name="T39" fmla="*/ 7279 h 8064"/>
              <a:gd name="T40" fmla="*/ 13208 w 23040"/>
              <a:gd name="T41" fmla="*/ 7293 h 8064"/>
              <a:gd name="T42" fmla="*/ 13186 w 23040"/>
              <a:gd name="T43" fmla="*/ 7308 h 8064"/>
              <a:gd name="T44" fmla="*/ 13163 w 23040"/>
              <a:gd name="T45" fmla="*/ 7323 h 8064"/>
              <a:gd name="T46" fmla="*/ 13141 w 23040"/>
              <a:gd name="T47" fmla="*/ 7339 h 8064"/>
              <a:gd name="T48" fmla="*/ 13100 w 23040"/>
              <a:gd name="T49" fmla="*/ 7372 h 8064"/>
              <a:gd name="T50" fmla="*/ 13058 w 23040"/>
              <a:gd name="T51" fmla="*/ 7410 h 8064"/>
              <a:gd name="T52" fmla="*/ 13018 w 23040"/>
              <a:gd name="T53" fmla="*/ 7449 h 8064"/>
              <a:gd name="T54" fmla="*/ 12980 w 23040"/>
              <a:gd name="T55" fmla="*/ 7489 h 8064"/>
              <a:gd name="T56" fmla="*/ 12948 w 23040"/>
              <a:gd name="T57" fmla="*/ 7525 h 8064"/>
              <a:gd name="T58" fmla="*/ 12917 w 23040"/>
              <a:gd name="T59" fmla="*/ 7558 h 8064"/>
              <a:gd name="T60" fmla="*/ 12884 w 23040"/>
              <a:gd name="T61" fmla="*/ 7591 h 8064"/>
              <a:gd name="T62" fmla="*/ 12851 w 23040"/>
              <a:gd name="T63" fmla="*/ 7623 h 8064"/>
              <a:gd name="T64" fmla="*/ 12817 w 23040"/>
              <a:gd name="T65" fmla="*/ 7653 h 8064"/>
              <a:gd name="T66" fmla="*/ 12783 w 23040"/>
              <a:gd name="T67" fmla="*/ 7682 h 8064"/>
              <a:gd name="T68" fmla="*/ 12748 w 23040"/>
              <a:gd name="T69" fmla="*/ 7711 h 8064"/>
              <a:gd name="T70" fmla="*/ 12712 w 23040"/>
              <a:gd name="T71" fmla="*/ 7738 h 8064"/>
              <a:gd name="T72" fmla="*/ 12676 w 23040"/>
              <a:gd name="T73" fmla="*/ 7764 h 8064"/>
              <a:gd name="T74" fmla="*/ 12640 w 23040"/>
              <a:gd name="T75" fmla="*/ 7790 h 8064"/>
              <a:gd name="T76" fmla="*/ 12603 w 23040"/>
              <a:gd name="T77" fmla="*/ 7813 h 8064"/>
              <a:gd name="T78" fmla="*/ 12565 w 23040"/>
              <a:gd name="T79" fmla="*/ 7836 h 8064"/>
              <a:gd name="T80" fmla="*/ 12527 w 23040"/>
              <a:gd name="T81" fmla="*/ 7859 h 8064"/>
              <a:gd name="T82" fmla="*/ 12488 w 23040"/>
              <a:gd name="T83" fmla="*/ 7880 h 8064"/>
              <a:gd name="T84" fmla="*/ 12449 w 23040"/>
              <a:gd name="T85" fmla="*/ 7900 h 8064"/>
              <a:gd name="T86" fmla="*/ 12408 w 23040"/>
              <a:gd name="T87" fmla="*/ 7918 h 8064"/>
              <a:gd name="T88" fmla="*/ 12368 w 23040"/>
              <a:gd name="T89" fmla="*/ 7936 h 8064"/>
              <a:gd name="T90" fmla="*/ 12328 w 23040"/>
              <a:gd name="T91" fmla="*/ 7952 h 8064"/>
              <a:gd name="T92" fmla="*/ 12286 w 23040"/>
              <a:gd name="T93" fmla="*/ 7967 h 8064"/>
              <a:gd name="T94" fmla="*/ 12244 w 23040"/>
              <a:gd name="T95" fmla="*/ 7982 h 8064"/>
              <a:gd name="T96" fmla="*/ 12203 w 23040"/>
              <a:gd name="T97" fmla="*/ 7995 h 8064"/>
              <a:gd name="T98" fmla="*/ 12159 w 23040"/>
              <a:gd name="T99" fmla="*/ 8006 h 8064"/>
              <a:gd name="T100" fmla="*/ 12116 w 23040"/>
              <a:gd name="T101" fmla="*/ 8018 h 8064"/>
              <a:gd name="T102" fmla="*/ 12073 w 23040"/>
              <a:gd name="T103" fmla="*/ 8027 h 8064"/>
              <a:gd name="T104" fmla="*/ 12028 w 23040"/>
              <a:gd name="T105" fmla="*/ 8035 h 8064"/>
              <a:gd name="T106" fmla="*/ 11984 w 23040"/>
              <a:gd name="T107" fmla="*/ 8044 h 8064"/>
              <a:gd name="T108" fmla="*/ 11938 w 23040"/>
              <a:gd name="T109" fmla="*/ 8050 h 8064"/>
              <a:gd name="T110" fmla="*/ 11893 w 23040"/>
              <a:gd name="T111" fmla="*/ 8055 h 8064"/>
              <a:gd name="T112" fmla="*/ 11847 w 23040"/>
              <a:gd name="T113" fmla="*/ 8058 h 8064"/>
              <a:gd name="T114" fmla="*/ 11801 w 23040"/>
              <a:gd name="T115" fmla="*/ 8061 h 8064"/>
              <a:gd name="T116" fmla="*/ 11753 w 23040"/>
              <a:gd name="T117" fmla="*/ 8064 h 8064"/>
              <a:gd name="T118" fmla="*/ 11706 w 23040"/>
              <a:gd name="T119" fmla="*/ 8064 h 8064"/>
              <a:gd name="T120" fmla="*/ 0 w 23040"/>
              <a:gd name="T121" fmla="*/ 8064 h 8064"/>
              <a:gd name="T122" fmla="*/ 0 w 23040"/>
              <a:gd name="T123" fmla="*/ 0 h 8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40" h="8064">
                <a:moveTo>
                  <a:pt x="0" y="0"/>
                </a:moveTo>
                <a:lnTo>
                  <a:pt x="23040" y="0"/>
                </a:lnTo>
                <a:lnTo>
                  <a:pt x="23040" y="7142"/>
                </a:lnTo>
                <a:lnTo>
                  <a:pt x="13746" y="7142"/>
                </a:lnTo>
                <a:lnTo>
                  <a:pt x="13690" y="7143"/>
                </a:lnTo>
                <a:lnTo>
                  <a:pt x="13634" y="7148"/>
                </a:lnTo>
                <a:lnTo>
                  <a:pt x="13581" y="7155"/>
                </a:lnTo>
                <a:lnTo>
                  <a:pt x="13527" y="7165"/>
                </a:lnTo>
                <a:lnTo>
                  <a:pt x="13500" y="7171"/>
                </a:lnTo>
                <a:lnTo>
                  <a:pt x="13474" y="7176"/>
                </a:lnTo>
                <a:lnTo>
                  <a:pt x="13448" y="7184"/>
                </a:lnTo>
                <a:lnTo>
                  <a:pt x="13424" y="7192"/>
                </a:lnTo>
                <a:lnTo>
                  <a:pt x="13398" y="7201"/>
                </a:lnTo>
                <a:lnTo>
                  <a:pt x="13373" y="7210"/>
                </a:lnTo>
                <a:lnTo>
                  <a:pt x="13349" y="7220"/>
                </a:lnTo>
                <a:lnTo>
                  <a:pt x="13324" y="7230"/>
                </a:lnTo>
                <a:lnTo>
                  <a:pt x="13300" y="7241"/>
                </a:lnTo>
                <a:lnTo>
                  <a:pt x="13277" y="7253"/>
                </a:lnTo>
                <a:lnTo>
                  <a:pt x="13254" y="7266"/>
                </a:lnTo>
                <a:lnTo>
                  <a:pt x="13231" y="7279"/>
                </a:lnTo>
                <a:lnTo>
                  <a:pt x="13208" y="7293"/>
                </a:lnTo>
                <a:lnTo>
                  <a:pt x="13186" y="7308"/>
                </a:lnTo>
                <a:lnTo>
                  <a:pt x="13163" y="7323"/>
                </a:lnTo>
                <a:lnTo>
                  <a:pt x="13141" y="7339"/>
                </a:lnTo>
                <a:lnTo>
                  <a:pt x="13100" y="7372"/>
                </a:lnTo>
                <a:lnTo>
                  <a:pt x="13058" y="7410"/>
                </a:lnTo>
                <a:lnTo>
                  <a:pt x="13018" y="7449"/>
                </a:lnTo>
                <a:lnTo>
                  <a:pt x="12980" y="7489"/>
                </a:lnTo>
                <a:lnTo>
                  <a:pt x="12948" y="7525"/>
                </a:lnTo>
                <a:lnTo>
                  <a:pt x="12917" y="7558"/>
                </a:lnTo>
                <a:lnTo>
                  <a:pt x="12884" y="7591"/>
                </a:lnTo>
                <a:lnTo>
                  <a:pt x="12851" y="7623"/>
                </a:lnTo>
                <a:lnTo>
                  <a:pt x="12817" y="7653"/>
                </a:lnTo>
                <a:lnTo>
                  <a:pt x="12783" y="7682"/>
                </a:lnTo>
                <a:lnTo>
                  <a:pt x="12748" y="7711"/>
                </a:lnTo>
                <a:lnTo>
                  <a:pt x="12712" y="7738"/>
                </a:lnTo>
                <a:lnTo>
                  <a:pt x="12676" y="7764"/>
                </a:lnTo>
                <a:lnTo>
                  <a:pt x="12640" y="7790"/>
                </a:lnTo>
                <a:lnTo>
                  <a:pt x="12603" y="7813"/>
                </a:lnTo>
                <a:lnTo>
                  <a:pt x="12565" y="7836"/>
                </a:lnTo>
                <a:lnTo>
                  <a:pt x="12527" y="7859"/>
                </a:lnTo>
                <a:lnTo>
                  <a:pt x="12488" y="7880"/>
                </a:lnTo>
                <a:lnTo>
                  <a:pt x="12449" y="7900"/>
                </a:lnTo>
                <a:lnTo>
                  <a:pt x="12408" y="7918"/>
                </a:lnTo>
                <a:lnTo>
                  <a:pt x="12368" y="7936"/>
                </a:lnTo>
                <a:lnTo>
                  <a:pt x="12328" y="7952"/>
                </a:lnTo>
                <a:lnTo>
                  <a:pt x="12286" y="7967"/>
                </a:lnTo>
                <a:lnTo>
                  <a:pt x="12244" y="7982"/>
                </a:lnTo>
                <a:lnTo>
                  <a:pt x="12203" y="7995"/>
                </a:lnTo>
                <a:lnTo>
                  <a:pt x="12159" y="8006"/>
                </a:lnTo>
                <a:lnTo>
                  <a:pt x="12116" y="8018"/>
                </a:lnTo>
                <a:lnTo>
                  <a:pt x="12073" y="8027"/>
                </a:lnTo>
                <a:lnTo>
                  <a:pt x="12028" y="8035"/>
                </a:lnTo>
                <a:lnTo>
                  <a:pt x="11984" y="8044"/>
                </a:lnTo>
                <a:lnTo>
                  <a:pt x="11938" y="8050"/>
                </a:lnTo>
                <a:lnTo>
                  <a:pt x="11893" y="8055"/>
                </a:lnTo>
                <a:lnTo>
                  <a:pt x="11847" y="8058"/>
                </a:lnTo>
                <a:lnTo>
                  <a:pt x="11801" y="8061"/>
                </a:lnTo>
                <a:lnTo>
                  <a:pt x="11753" y="8064"/>
                </a:lnTo>
                <a:lnTo>
                  <a:pt x="11706" y="8064"/>
                </a:lnTo>
                <a:lnTo>
                  <a:pt x="0" y="8064"/>
                </a:lnTo>
                <a:lnTo>
                  <a:pt x="0" y="0"/>
                </a:lnTo>
                <a:close/>
              </a:path>
            </a:pathLst>
          </a:custGeom>
          <a:solidFill>
            <a:srgbClr val="E501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p:txBody>
          <a:bodyPr/>
          <a:lstStyle/>
          <a:p>
            <a:fld id="{FAAE9974-6EC3-4EC8-A149-80B3F78FF213}"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D681AEEA-5C73-462B-BFBC-18E37670FFF2}" type="slidenum">
              <a:rPr lang="zh-CN" altLang="en-US" smtClean="0"/>
            </a:fld>
            <a:endParaRPr lang="zh-CN"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07DD7863-7BD7-481C-A3B1-05ADD35A3E3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93B0D7C-BD9B-42FA-B8A0-181E944F5DD0}"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07DD7863-7BD7-481C-A3B1-05ADD35A3E3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93B0D7C-BD9B-42FA-B8A0-181E944F5DD0}"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7DD7863-7BD7-481C-A3B1-05ADD35A3E3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93B0D7C-BD9B-42FA-B8A0-181E944F5DD0}" type="slidenum">
              <a:rPr lang="zh-CN" altLang="en-US" smtClean="0"/>
            </a:fld>
            <a:endParaRPr lang="zh-CN" altLang="en-US"/>
          </a:p>
        </p:txBody>
      </p:sp>
      <p:sp>
        <p:nvSpPr>
          <p:cNvPr id="6" name="矩形 5"/>
          <p:cNvSpPr/>
          <p:nvPr userDrawn="1"/>
        </p:nvSpPr>
        <p:spPr>
          <a:xfrm>
            <a:off x="0" y="0"/>
            <a:ext cx="12192000" cy="6858000"/>
          </a:xfrm>
          <a:prstGeom prst="rect">
            <a:avLst/>
          </a:prstGeom>
          <a:gradFill>
            <a:gsLst>
              <a:gs pos="95000">
                <a:srgbClr val="EEEEEE"/>
              </a:gs>
              <a:gs pos="0">
                <a:srgbClr val="FFFFFF"/>
              </a:gs>
              <a:gs pos="100000">
                <a:srgbClr val="DEDED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p:cNvSpPr/>
          <p:nvPr userDrawn="1"/>
        </p:nvSpPr>
        <p:spPr>
          <a:xfrm>
            <a:off x="0" y="6140900"/>
            <a:ext cx="12192000" cy="717101"/>
          </a:xfrm>
          <a:custGeom>
            <a:avLst/>
            <a:gdLst>
              <a:gd name="connsiteX0" fmla="*/ 7645062 w 12192000"/>
              <a:gd name="connsiteY0" fmla="*/ 0 h 717101"/>
              <a:gd name="connsiteX1" fmla="*/ 7676897 w 12192000"/>
              <a:gd name="connsiteY1" fmla="*/ 0 h 717101"/>
              <a:gd name="connsiteX2" fmla="*/ 12192000 w 12192000"/>
              <a:gd name="connsiteY2" fmla="*/ 0 h 717101"/>
              <a:gd name="connsiteX3" fmla="*/ 12192000 w 12192000"/>
              <a:gd name="connsiteY3" fmla="*/ 717101 h 717101"/>
              <a:gd name="connsiteX4" fmla="*/ 0 w 12192000"/>
              <a:gd name="connsiteY4" fmla="*/ 717101 h 717101"/>
              <a:gd name="connsiteX5" fmla="*/ 0 w 12192000"/>
              <a:gd name="connsiteY5" fmla="*/ 617524 h 717101"/>
              <a:gd name="connsiteX6" fmla="*/ 6295136 w 12192000"/>
              <a:gd name="connsiteY6" fmla="*/ 617524 h 717101"/>
              <a:gd name="connsiteX7" fmla="*/ 6333067 w 12192000"/>
              <a:gd name="connsiteY7" fmla="*/ 616854 h 717101"/>
              <a:gd name="connsiteX8" fmla="*/ 6370997 w 12192000"/>
              <a:gd name="connsiteY8" fmla="*/ 613505 h 717101"/>
              <a:gd name="connsiteX9" fmla="*/ 6406896 w 12192000"/>
              <a:gd name="connsiteY9" fmla="*/ 608817 h 717101"/>
              <a:gd name="connsiteX10" fmla="*/ 6443473 w 12192000"/>
              <a:gd name="connsiteY10" fmla="*/ 602119 h 717101"/>
              <a:gd name="connsiteX11" fmla="*/ 6461760 w 12192000"/>
              <a:gd name="connsiteY11" fmla="*/ 598101 h 717101"/>
              <a:gd name="connsiteX12" fmla="*/ 6479372 w 12192000"/>
              <a:gd name="connsiteY12" fmla="*/ 594752 h 717101"/>
              <a:gd name="connsiteX13" fmla="*/ 6496982 w 12192000"/>
              <a:gd name="connsiteY13" fmla="*/ 589394 h 717101"/>
              <a:gd name="connsiteX14" fmla="*/ 6513238 w 12192000"/>
              <a:gd name="connsiteY14" fmla="*/ 584036 h 717101"/>
              <a:gd name="connsiteX15" fmla="*/ 6530849 w 12192000"/>
              <a:gd name="connsiteY15" fmla="*/ 578008 h 717101"/>
              <a:gd name="connsiteX16" fmla="*/ 6547782 w 12192000"/>
              <a:gd name="connsiteY16" fmla="*/ 571980 h 717101"/>
              <a:gd name="connsiteX17" fmla="*/ 6564037 w 12192000"/>
              <a:gd name="connsiteY17" fmla="*/ 565282 h 717101"/>
              <a:gd name="connsiteX18" fmla="*/ 6580972 w 12192000"/>
              <a:gd name="connsiteY18" fmla="*/ 558585 h 717101"/>
              <a:gd name="connsiteX19" fmla="*/ 6597228 w 12192000"/>
              <a:gd name="connsiteY19" fmla="*/ 551217 h 717101"/>
              <a:gd name="connsiteX20" fmla="*/ 6612805 w 12192000"/>
              <a:gd name="connsiteY20" fmla="*/ 543180 h 717101"/>
              <a:gd name="connsiteX21" fmla="*/ 6628384 w 12192000"/>
              <a:gd name="connsiteY21" fmla="*/ 534473 h 717101"/>
              <a:gd name="connsiteX22" fmla="*/ 6643964 w 12192000"/>
              <a:gd name="connsiteY22" fmla="*/ 525766 h 717101"/>
              <a:gd name="connsiteX23" fmla="*/ 6659541 w 12192000"/>
              <a:gd name="connsiteY23" fmla="*/ 516389 h 717101"/>
              <a:gd name="connsiteX24" fmla="*/ 6674444 w 12192000"/>
              <a:gd name="connsiteY24" fmla="*/ 506343 h 717101"/>
              <a:gd name="connsiteX25" fmla="*/ 6690021 w 12192000"/>
              <a:gd name="connsiteY25" fmla="*/ 496296 h 717101"/>
              <a:gd name="connsiteX26" fmla="*/ 6704924 w 12192000"/>
              <a:gd name="connsiteY26" fmla="*/ 485580 h 717101"/>
              <a:gd name="connsiteX27" fmla="*/ 6732693 w 12192000"/>
              <a:gd name="connsiteY27" fmla="*/ 463478 h 717101"/>
              <a:gd name="connsiteX28" fmla="*/ 6761142 w 12192000"/>
              <a:gd name="connsiteY28" fmla="*/ 438027 h 717101"/>
              <a:gd name="connsiteX29" fmla="*/ 6788235 w 12192000"/>
              <a:gd name="connsiteY29" fmla="*/ 411906 h 717101"/>
              <a:gd name="connsiteX30" fmla="*/ 6813973 w 12192000"/>
              <a:gd name="connsiteY30" fmla="*/ 385115 h 717101"/>
              <a:gd name="connsiteX31" fmla="*/ 6835649 w 12192000"/>
              <a:gd name="connsiteY31" fmla="*/ 361004 h 717101"/>
              <a:gd name="connsiteX32" fmla="*/ 6856645 w 12192000"/>
              <a:gd name="connsiteY32" fmla="*/ 338902 h 717101"/>
              <a:gd name="connsiteX33" fmla="*/ 6878998 w 12192000"/>
              <a:gd name="connsiteY33" fmla="*/ 316799 h 717101"/>
              <a:gd name="connsiteX34" fmla="*/ 6901349 w 12192000"/>
              <a:gd name="connsiteY34" fmla="*/ 295367 h 717101"/>
              <a:gd name="connsiteX35" fmla="*/ 6924379 w 12192000"/>
              <a:gd name="connsiteY35" fmla="*/ 275274 h 717101"/>
              <a:gd name="connsiteX36" fmla="*/ 6947409 w 12192000"/>
              <a:gd name="connsiteY36" fmla="*/ 255851 h 717101"/>
              <a:gd name="connsiteX37" fmla="*/ 6971115 w 12192000"/>
              <a:gd name="connsiteY37" fmla="*/ 236427 h 717101"/>
              <a:gd name="connsiteX38" fmla="*/ 6995500 w 12192000"/>
              <a:gd name="connsiteY38" fmla="*/ 218344 h 717101"/>
              <a:gd name="connsiteX39" fmla="*/ 7019883 w 12192000"/>
              <a:gd name="connsiteY39" fmla="*/ 200930 h 717101"/>
              <a:gd name="connsiteX40" fmla="*/ 7044267 w 12192000"/>
              <a:gd name="connsiteY40" fmla="*/ 183516 h 717101"/>
              <a:gd name="connsiteX41" fmla="*/ 7069329 w 12192000"/>
              <a:gd name="connsiteY41" fmla="*/ 168111 h 717101"/>
              <a:gd name="connsiteX42" fmla="*/ 7095067 w 12192000"/>
              <a:gd name="connsiteY42" fmla="*/ 152707 h 717101"/>
              <a:gd name="connsiteX43" fmla="*/ 7120805 w 12192000"/>
              <a:gd name="connsiteY43" fmla="*/ 137302 h 717101"/>
              <a:gd name="connsiteX44" fmla="*/ 7147221 w 12192000"/>
              <a:gd name="connsiteY44" fmla="*/ 123237 h 717101"/>
              <a:gd name="connsiteX45" fmla="*/ 7173637 w 12192000"/>
              <a:gd name="connsiteY45" fmla="*/ 109842 h 717101"/>
              <a:gd name="connsiteX46" fmla="*/ 7201409 w 12192000"/>
              <a:gd name="connsiteY46" fmla="*/ 97786 h 717101"/>
              <a:gd name="connsiteX47" fmla="*/ 7228502 w 12192000"/>
              <a:gd name="connsiteY47" fmla="*/ 85730 h 717101"/>
              <a:gd name="connsiteX48" fmla="*/ 7255595 w 12192000"/>
              <a:gd name="connsiteY48" fmla="*/ 75014 h 717101"/>
              <a:gd name="connsiteX49" fmla="*/ 7284043 w 12192000"/>
              <a:gd name="connsiteY49" fmla="*/ 64968 h 717101"/>
              <a:gd name="connsiteX50" fmla="*/ 7312491 w 12192000"/>
              <a:gd name="connsiteY50" fmla="*/ 54921 h 717101"/>
              <a:gd name="connsiteX51" fmla="*/ 7340262 w 12192000"/>
              <a:gd name="connsiteY51" fmla="*/ 46214 h 717101"/>
              <a:gd name="connsiteX52" fmla="*/ 7370065 w 12192000"/>
              <a:gd name="connsiteY52" fmla="*/ 38847 h 717101"/>
              <a:gd name="connsiteX53" fmla="*/ 7399190 w 12192000"/>
              <a:gd name="connsiteY53" fmla="*/ 30809 h 717101"/>
              <a:gd name="connsiteX54" fmla="*/ 7428315 w 12192000"/>
              <a:gd name="connsiteY54" fmla="*/ 24782 h 717101"/>
              <a:gd name="connsiteX55" fmla="*/ 7458795 w 12192000"/>
              <a:gd name="connsiteY55" fmla="*/ 19423 h 717101"/>
              <a:gd name="connsiteX56" fmla="*/ 7488598 w 12192000"/>
              <a:gd name="connsiteY56" fmla="*/ 13396 h 717101"/>
              <a:gd name="connsiteX57" fmla="*/ 7519755 w 12192000"/>
              <a:gd name="connsiteY57" fmla="*/ 9377 h 717101"/>
              <a:gd name="connsiteX58" fmla="*/ 7550235 w 12192000"/>
              <a:gd name="connsiteY58" fmla="*/ 6028 h 717101"/>
              <a:gd name="connsiteX59" fmla="*/ 7581392 w 12192000"/>
              <a:gd name="connsiteY59" fmla="*/ 4019 h 717101"/>
              <a:gd name="connsiteX60" fmla="*/ 7612550 w 12192000"/>
              <a:gd name="connsiteY60" fmla="*/ 2010 h 71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192000" h="717101">
                <a:moveTo>
                  <a:pt x="7645062" y="0"/>
                </a:moveTo>
                <a:lnTo>
                  <a:pt x="7676897" y="0"/>
                </a:lnTo>
                <a:lnTo>
                  <a:pt x="12192000" y="0"/>
                </a:lnTo>
                <a:lnTo>
                  <a:pt x="12192000" y="717101"/>
                </a:lnTo>
                <a:lnTo>
                  <a:pt x="0" y="717101"/>
                </a:lnTo>
                <a:lnTo>
                  <a:pt x="0" y="617524"/>
                </a:lnTo>
                <a:lnTo>
                  <a:pt x="6295136" y="617524"/>
                </a:lnTo>
                <a:lnTo>
                  <a:pt x="6333067" y="616854"/>
                </a:lnTo>
                <a:lnTo>
                  <a:pt x="6370997" y="613505"/>
                </a:lnTo>
                <a:lnTo>
                  <a:pt x="6406896" y="608817"/>
                </a:lnTo>
                <a:lnTo>
                  <a:pt x="6443473" y="602119"/>
                </a:lnTo>
                <a:lnTo>
                  <a:pt x="6461760" y="598101"/>
                </a:lnTo>
                <a:lnTo>
                  <a:pt x="6479372" y="594752"/>
                </a:lnTo>
                <a:lnTo>
                  <a:pt x="6496982" y="589394"/>
                </a:lnTo>
                <a:lnTo>
                  <a:pt x="6513238" y="584036"/>
                </a:lnTo>
                <a:lnTo>
                  <a:pt x="6530849" y="578008"/>
                </a:lnTo>
                <a:lnTo>
                  <a:pt x="6547782" y="571980"/>
                </a:lnTo>
                <a:lnTo>
                  <a:pt x="6564037" y="565282"/>
                </a:lnTo>
                <a:lnTo>
                  <a:pt x="6580972" y="558585"/>
                </a:lnTo>
                <a:lnTo>
                  <a:pt x="6597228" y="551217"/>
                </a:lnTo>
                <a:lnTo>
                  <a:pt x="6612805" y="543180"/>
                </a:lnTo>
                <a:lnTo>
                  <a:pt x="6628384" y="534473"/>
                </a:lnTo>
                <a:lnTo>
                  <a:pt x="6643964" y="525766"/>
                </a:lnTo>
                <a:lnTo>
                  <a:pt x="6659541" y="516389"/>
                </a:lnTo>
                <a:lnTo>
                  <a:pt x="6674444" y="506343"/>
                </a:lnTo>
                <a:lnTo>
                  <a:pt x="6690021" y="496296"/>
                </a:lnTo>
                <a:lnTo>
                  <a:pt x="6704924" y="485580"/>
                </a:lnTo>
                <a:lnTo>
                  <a:pt x="6732693" y="463478"/>
                </a:lnTo>
                <a:lnTo>
                  <a:pt x="6761142" y="438027"/>
                </a:lnTo>
                <a:lnTo>
                  <a:pt x="6788235" y="411906"/>
                </a:lnTo>
                <a:lnTo>
                  <a:pt x="6813973" y="385115"/>
                </a:lnTo>
                <a:lnTo>
                  <a:pt x="6835649" y="361004"/>
                </a:lnTo>
                <a:lnTo>
                  <a:pt x="6856645" y="338902"/>
                </a:lnTo>
                <a:lnTo>
                  <a:pt x="6878998" y="316799"/>
                </a:lnTo>
                <a:lnTo>
                  <a:pt x="6901349" y="295367"/>
                </a:lnTo>
                <a:lnTo>
                  <a:pt x="6924379" y="275274"/>
                </a:lnTo>
                <a:lnTo>
                  <a:pt x="6947409" y="255851"/>
                </a:lnTo>
                <a:lnTo>
                  <a:pt x="6971115" y="236427"/>
                </a:lnTo>
                <a:lnTo>
                  <a:pt x="6995500" y="218344"/>
                </a:lnTo>
                <a:lnTo>
                  <a:pt x="7019883" y="200930"/>
                </a:lnTo>
                <a:lnTo>
                  <a:pt x="7044267" y="183516"/>
                </a:lnTo>
                <a:lnTo>
                  <a:pt x="7069329" y="168111"/>
                </a:lnTo>
                <a:lnTo>
                  <a:pt x="7095067" y="152707"/>
                </a:lnTo>
                <a:lnTo>
                  <a:pt x="7120805" y="137302"/>
                </a:lnTo>
                <a:lnTo>
                  <a:pt x="7147221" y="123237"/>
                </a:lnTo>
                <a:lnTo>
                  <a:pt x="7173637" y="109842"/>
                </a:lnTo>
                <a:lnTo>
                  <a:pt x="7201409" y="97786"/>
                </a:lnTo>
                <a:lnTo>
                  <a:pt x="7228502" y="85730"/>
                </a:lnTo>
                <a:lnTo>
                  <a:pt x="7255595" y="75014"/>
                </a:lnTo>
                <a:lnTo>
                  <a:pt x="7284043" y="64968"/>
                </a:lnTo>
                <a:lnTo>
                  <a:pt x="7312491" y="54921"/>
                </a:lnTo>
                <a:lnTo>
                  <a:pt x="7340262" y="46214"/>
                </a:lnTo>
                <a:lnTo>
                  <a:pt x="7370065" y="38847"/>
                </a:lnTo>
                <a:lnTo>
                  <a:pt x="7399190" y="30809"/>
                </a:lnTo>
                <a:lnTo>
                  <a:pt x="7428315" y="24782"/>
                </a:lnTo>
                <a:lnTo>
                  <a:pt x="7458795" y="19423"/>
                </a:lnTo>
                <a:lnTo>
                  <a:pt x="7488598" y="13396"/>
                </a:lnTo>
                <a:lnTo>
                  <a:pt x="7519755" y="9377"/>
                </a:lnTo>
                <a:lnTo>
                  <a:pt x="7550235" y="6028"/>
                </a:lnTo>
                <a:lnTo>
                  <a:pt x="7581392" y="4019"/>
                </a:lnTo>
                <a:lnTo>
                  <a:pt x="7612550" y="2010"/>
                </a:lnTo>
                <a:close/>
              </a:path>
            </a:pathLst>
          </a:custGeom>
          <a:solidFill>
            <a:srgbClr val="E50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userDrawn="1"/>
        </p:nvSpPr>
        <p:spPr>
          <a:xfrm>
            <a:off x="9071525" y="1845053"/>
            <a:ext cx="1986140" cy="1986140"/>
          </a:xfrm>
          <a:prstGeom prst="ellipse">
            <a:avLst/>
          </a:prstGeom>
          <a:solidFill>
            <a:srgbClr val="E50112">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userDrawn="1"/>
        </p:nvSpPr>
        <p:spPr>
          <a:xfrm>
            <a:off x="9236270" y="3902433"/>
            <a:ext cx="385042" cy="385042"/>
          </a:xfrm>
          <a:prstGeom prst="ellipse">
            <a:avLst/>
          </a:prstGeom>
          <a:solidFill>
            <a:schemeClr val="bg1">
              <a:lumMod val="75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7DD7863-7BD7-481C-A3B1-05ADD35A3E3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93B0D7C-BD9B-42FA-B8A0-181E944F5DD0}" type="slidenum">
              <a:rPr lang="zh-CN" altLang="en-US" smtClean="0"/>
            </a:fld>
            <a:endParaRPr lang="zh-CN" altLang="en-US"/>
          </a:p>
        </p:txBody>
      </p:sp>
      <p:sp>
        <p:nvSpPr>
          <p:cNvPr id="6" name="矩形 5"/>
          <p:cNvSpPr/>
          <p:nvPr userDrawn="1"/>
        </p:nvSpPr>
        <p:spPr>
          <a:xfrm>
            <a:off x="0" y="0"/>
            <a:ext cx="12192000" cy="6858000"/>
          </a:xfrm>
          <a:prstGeom prst="rect">
            <a:avLst/>
          </a:prstGeom>
          <a:gradFill>
            <a:gsLst>
              <a:gs pos="95000">
                <a:srgbClr val="EEEEEE"/>
              </a:gs>
              <a:gs pos="0">
                <a:srgbClr val="FFFFFF"/>
              </a:gs>
              <a:gs pos="100000">
                <a:srgbClr val="DEDED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p:cNvSpPr/>
          <p:nvPr userDrawn="1"/>
        </p:nvSpPr>
        <p:spPr>
          <a:xfrm>
            <a:off x="0" y="6140900"/>
            <a:ext cx="12192000" cy="717101"/>
          </a:xfrm>
          <a:custGeom>
            <a:avLst/>
            <a:gdLst>
              <a:gd name="connsiteX0" fmla="*/ 7645062 w 12192000"/>
              <a:gd name="connsiteY0" fmla="*/ 0 h 717101"/>
              <a:gd name="connsiteX1" fmla="*/ 7676897 w 12192000"/>
              <a:gd name="connsiteY1" fmla="*/ 0 h 717101"/>
              <a:gd name="connsiteX2" fmla="*/ 12192000 w 12192000"/>
              <a:gd name="connsiteY2" fmla="*/ 0 h 717101"/>
              <a:gd name="connsiteX3" fmla="*/ 12192000 w 12192000"/>
              <a:gd name="connsiteY3" fmla="*/ 717101 h 717101"/>
              <a:gd name="connsiteX4" fmla="*/ 0 w 12192000"/>
              <a:gd name="connsiteY4" fmla="*/ 717101 h 717101"/>
              <a:gd name="connsiteX5" fmla="*/ 0 w 12192000"/>
              <a:gd name="connsiteY5" fmla="*/ 617524 h 717101"/>
              <a:gd name="connsiteX6" fmla="*/ 6295136 w 12192000"/>
              <a:gd name="connsiteY6" fmla="*/ 617524 h 717101"/>
              <a:gd name="connsiteX7" fmla="*/ 6333067 w 12192000"/>
              <a:gd name="connsiteY7" fmla="*/ 616854 h 717101"/>
              <a:gd name="connsiteX8" fmla="*/ 6370997 w 12192000"/>
              <a:gd name="connsiteY8" fmla="*/ 613505 h 717101"/>
              <a:gd name="connsiteX9" fmla="*/ 6406896 w 12192000"/>
              <a:gd name="connsiteY9" fmla="*/ 608817 h 717101"/>
              <a:gd name="connsiteX10" fmla="*/ 6443473 w 12192000"/>
              <a:gd name="connsiteY10" fmla="*/ 602119 h 717101"/>
              <a:gd name="connsiteX11" fmla="*/ 6461760 w 12192000"/>
              <a:gd name="connsiteY11" fmla="*/ 598101 h 717101"/>
              <a:gd name="connsiteX12" fmla="*/ 6479372 w 12192000"/>
              <a:gd name="connsiteY12" fmla="*/ 594752 h 717101"/>
              <a:gd name="connsiteX13" fmla="*/ 6496982 w 12192000"/>
              <a:gd name="connsiteY13" fmla="*/ 589394 h 717101"/>
              <a:gd name="connsiteX14" fmla="*/ 6513238 w 12192000"/>
              <a:gd name="connsiteY14" fmla="*/ 584036 h 717101"/>
              <a:gd name="connsiteX15" fmla="*/ 6530849 w 12192000"/>
              <a:gd name="connsiteY15" fmla="*/ 578008 h 717101"/>
              <a:gd name="connsiteX16" fmla="*/ 6547782 w 12192000"/>
              <a:gd name="connsiteY16" fmla="*/ 571980 h 717101"/>
              <a:gd name="connsiteX17" fmla="*/ 6564037 w 12192000"/>
              <a:gd name="connsiteY17" fmla="*/ 565282 h 717101"/>
              <a:gd name="connsiteX18" fmla="*/ 6580972 w 12192000"/>
              <a:gd name="connsiteY18" fmla="*/ 558585 h 717101"/>
              <a:gd name="connsiteX19" fmla="*/ 6597228 w 12192000"/>
              <a:gd name="connsiteY19" fmla="*/ 551217 h 717101"/>
              <a:gd name="connsiteX20" fmla="*/ 6612805 w 12192000"/>
              <a:gd name="connsiteY20" fmla="*/ 543180 h 717101"/>
              <a:gd name="connsiteX21" fmla="*/ 6628384 w 12192000"/>
              <a:gd name="connsiteY21" fmla="*/ 534473 h 717101"/>
              <a:gd name="connsiteX22" fmla="*/ 6643964 w 12192000"/>
              <a:gd name="connsiteY22" fmla="*/ 525766 h 717101"/>
              <a:gd name="connsiteX23" fmla="*/ 6659541 w 12192000"/>
              <a:gd name="connsiteY23" fmla="*/ 516389 h 717101"/>
              <a:gd name="connsiteX24" fmla="*/ 6674444 w 12192000"/>
              <a:gd name="connsiteY24" fmla="*/ 506343 h 717101"/>
              <a:gd name="connsiteX25" fmla="*/ 6690021 w 12192000"/>
              <a:gd name="connsiteY25" fmla="*/ 496296 h 717101"/>
              <a:gd name="connsiteX26" fmla="*/ 6704924 w 12192000"/>
              <a:gd name="connsiteY26" fmla="*/ 485580 h 717101"/>
              <a:gd name="connsiteX27" fmla="*/ 6732693 w 12192000"/>
              <a:gd name="connsiteY27" fmla="*/ 463478 h 717101"/>
              <a:gd name="connsiteX28" fmla="*/ 6761142 w 12192000"/>
              <a:gd name="connsiteY28" fmla="*/ 438027 h 717101"/>
              <a:gd name="connsiteX29" fmla="*/ 6788235 w 12192000"/>
              <a:gd name="connsiteY29" fmla="*/ 411906 h 717101"/>
              <a:gd name="connsiteX30" fmla="*/ 6813973 w 12192000"/>
              <a:gd name="connsiteY30" fmla="*/ 385115 h 717101"/>
              <a:gd name="connsiteX31" fmla="*/ 6835649 w 12192000"/>
              <a:gd name="connsiteY31" fmla="*/ 361004 h 717101"/>
              <a:gd name="connsiteX32" fmla="*/ 6856645 w 12192000"/>
              <a:gd name="connsiteY32" fmla="*/ 338902 h 717101"/>
              <a:gd name="connsiteX33" fmla="*/ 6878998 w 12192000"/>
              <a:gd name="connsiteY33" fmla="*/ 316799 h 717101"/>
              <a:gd name="connsiteX34" fmla="*/ 6901349 w 12192000"/>
              <a:gd name="connsiteY34" fmla="*/ 295367 h 717101"/>
              <a:gd name="connsiteX35" fmla="*/ 6924379 w 12192000"/>
              <a:gd name="connsiteY35" fmla="*/ 275274 h 717101"/>
              <a:gd name="connsiteX36" fmla="*/ 6947409 w 12192000"/>
              <a:gd name="connsiteY36" fmla="*/ 255851 h 717101"/>
              <a:gd name="connsiteX37" fmla="*/ 6971115 w 12192000"/>
              <a:gd name="connsiteY37" fmla="*/ 236427 h 717101"/>
              <a:gd name="connsiteX38" fmla="*/ 6995500 w 12192000"/>
              <a:gd name="connsiteY38" fmla="*/ 218344 h 717101"/>
              <a:gd name="connsiteX39" fmla="*/ 7019883 w 12192000"/>
              <a:gd name="connsiteY39" fmla="*/ 200930 h 717101"/>
              <a:gd name="connsiteX40" fmla="*/ 7044267 w 12192000"/>
              <a:gd name="connsiteY40" fmla="*/ 183516 h 717101"/>
              <a:gd name="connsiteX41" fmla="*/ 7069329 w 12192000"/>
              <a:gd name="connsiteY41" fmla="*/ 168111 h 717101"/>
              <a:gd name="connsiteX42" fmla="*/ 7095067 w 12192000"/>
              <a:gd name="connsiteY42" fmla="*/ 152707 h 717101"/>
              <a:gd name="connsiteX43" fmla="*/ 7120805 w 12192000"/>
              <a:gd name="connsiteY43" fmla="*/ 137302 h 717101"/>
              <a:gd name="connsiteX44" fmla="*/ 7147221 w 12192000"/>
              <a:gd name="connsiteY44" fmla="*/ 123237 h 717101"/>
              <a:gd name="connsiteX45" fmla="*/ 7173637 w 12192000"/>
              <a:gd name="connsiteY45" fmla="*/ 109842 h 717101"/>
              <a:gd name="connsiteX46" fmla="*/ 7201409 w 12192000"/>
              <a:gd name="connsiteY46" fmla="*/ 97786 h 717101"/>
              <a:gd name="connsiteX47" fmla="*/ 7228502 w 12192000"/>
              <a:gd name="connsiteY47" fmla="*/ 85730 h 717101"/>
              <a:gd name="connsiteX48" fmla="*/ 7255595 w 12192000"/>
              <a:gd name="connsiteY48" fmla="*/ 75014 h 717101"/>
              <a:gd name="connsiteX49" fmla="*/ 7284043 w 12192000"/>
              <a:gd name="connsiteY49" fmla="*/ 64968 h 717101"/>
              <a:gd name="connsiteX50" fmla="*/ 7312491 w 12192000"/>
              <a:gd name="connsiteY50" fmla="*/ 54921 h 717101"/>
              <a:gd name="connsiteX51" fmla="*/ 7340262 w 12192000"/>
              <a:gd name="connsiteY51" fmla="*/ 46214 h 717101"/>
              <a:gd name="connsiteX52" fmla="*/ 7370065 w 12192000"/>
              <a:gd name="connsiteY52" fmla="*/ 38847 h 717101"/>
              <a:gd name="connsiteX53" fmla="*/ 7399190 w 12192000"/>
              <a:gd name="connsiteY53" fmla="*/ 30809 h 717101"/>
              <a:gd name="connsiteX54" fmla="*/ 7428315 w 12192000"/>
              <a:gd name="connsiteY54" fmla="*/ 24782 h 717101"/>
              <a:gd name="connsiteX55" fmla="*/ 7458795 w 12192000"/>
              <a:gd name="connsiteY55" fmla="*/ 19423 h 717101"/>
              <a:gd name="connsiteX56" fmla="*/ 7488598 w 12192000"/>
              <a:gd name="connsiteY56" fmla="*/ 13396 h 717101"/>
              <a:gd name="connsiteX57" fmla="*/ 7519755 w 12192000"/>
              <a:gd name="connsiteY57" fmla="*/ 9377 h 717101"/>
              <a:gd name="connsiteX58" fmla="*/ 7550235 w 12192000"/>
              <a:gd name="connsiteY58" fmla="*/ 6028 h 717101"/>
              <a:gd name="connsiteX59" fmla="*/ 7581392 w 12192000"/>
              <a:gd name="connsiteY59" fmla="*/ 4019 h 717101"/>
              <a:gd name="connsiteX60" fmla="*/ 7612550 w 12192000"/>
              <a:gd name="connsiteY60" fmla="*/ 2010 h 71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192000" h="717101">
                <a:moveTo>
                  <a:pt x="7645062" y="0"/>
                </a:moveTo>
                <a:lnTo>
                  <a:pt x="7676897" y="0"/>
                </a:lnTo>
                <a:lnTo>
                  <a:pt x="12192000" y="0"/>
                </a:lnTo>
                <a:lnTo>
                  <a:pt x="12192000" y="717101"/>
                </a:lnTo>
                <a:lnTo>
                  <a:pt x="0" y="717101"/>
                </a:lnTo>
                <a:lnTo>
                  <a:pt x="0" y="617524"/>
                </a:lnTo>
                <a:lnTo>
                  <a:pt x="6295136" y="617524"/>
                </a:lnTo>
                <a:lnTo>
                  <a:pt x="6333067" y="616854"/>
                </a:lnTo>
                <a:lnTo>
                  <a:pt x="6370997" y="613505"/>
                </a:lnTo>
                <a:lnTo>
                  <a:pt x="6406896" y="608817"/>
                </a:lnTo>
                <a:lnTo>
                  <a:pt x="6443473" y="602119"/>
                </a:lnTo>
                <a:lnTo>
                  <a:pt x="6461760" y="598101"/>
                </a:lnTo>
                <a:lnTo>
                  <a:pt x="6479372" y="594752"/>
                </a:lnTo>
                <a:lnTo>
                  <a:pt x="6496982" y="589394"/>
                </a:lnTo>
                <a:lnTo>
                  <a:pt x="6513238" y="584036"/>
                </a:lnTo>
                <a:lnTo>
                  <a:pt x="6530849" y="578008"/>
                </a:lnTo>
                <a:lnTo>
                  <a:pt x="6547782" y="571980"/>
                </a:lnTo>
                <a:lnTo>
                  <a:pt x="6564037" y="565282"/>
                </a:lnTo>
                <a:lnTo>
                  <a:pt x="6580972" y="558585"/>
                </a:lnTo>
                <a:lnTo>
                  <a:pt x="6597228" y="551217"/>
                </a:lnTo>
                <a:lnTo>
                  <a:pt x="6612805" y="543180"/>
                </a:lnTo>
                <a:lnTo>
                  <a:pt x="6628384" y="534473"/>
                </a:lnTo>
                <a:lnTo>
                  <a:pt x="6643964" y="525766"/>
                </a:lnTo>
                <a:lnTo>
                  <a:pt x="6659541" y="516389"/>
                </a:lnTo>
                <a:lnTo>
                  <a:pt x="6674444" y="506343"/>
                </a:lnTo>
                <a:lnTo>
                  <a:pt x="6690021" y="496296"/>
                </a:lnTo>
                <a:lnTo>
                  <a:pt x="6704924" y="485580"/>
                </a:lnTo>
                <a:lnTo>
                  <a:pt x="6732693" y="463478"/>
                </a:lnTo>
                <a:lnTo>
                  <a:pt x="6761142" y="438027"/>
                </a:lnTo>
                <a:lnTo>
                  <a:pt x="6788235" y="411906"/>
                </a:lnTo>
                <a:lnTo>
                  <a:pt x="6813973" y="385115"/>
                </a:lnTo>
                <a:lnTo>
                  <a:pt x="6835649" y="361004"/>
                </a:lnTo>
                <a:lnTo>
                  <a:pt x="6856645" y="338902"/>
                </a:lnTo>
                <a:lnTo>
                  <a:pt x="6878998" y="316799"/>
                </a:lnTo>
                <a:lnTo>
                  <a:pt x="6901349" y="295367"/>
                </a:lnTo>
                <a:lnTo>
                  <a:pt x="6924379" y="275274"/>
                </a:lnTo>
                <a:lnTo>
                  <a:pt x="6947409" y="255851"/>
                </a:lnTo>
                <a:lnTo>
                  <a:pt x="6971115" y="236427"/>
                </a:lnTo>
                <a:lnTo>
                  <a:pt x="6995500" y="218344"/>
                </a:lnTo>
                <a:lnTo>
                  <a:pt x="7019883" y="200930"/>
                </a:lnTo>
                <a:lnTo>
                  <a:pt x="7044267" y="183516"/>
                </a:lnTo>
                <a:lnTo>
                  <a:pt x="7069329" y="168111"/>
                </a:lnTo>
                <a:lnTo>
                  <a:pt x="7095067" y="152707"/>
                </a:lnTo>
                <a:lnTo>
                  <a:pt x="7120805" y="137302"/>
                </a:lnTo>
                <a:lnTo>
                  <a:pt x="7147221" y="123237"/>
                </a:lnTo>
                <a:lnTo>
                  <a:pt x="7173637" y="109842"/>
                </a:lnTo>
                <a:lnTo>
                  <a:pt x="7201409" y="97786"/>
                </a:lnTo>
                <a:lnTo>
                  <a:pt x="7228502" y="85730"/>
                </a:lnTo>
                <a:lnTo>
                  <a:pt x="7255595" y="75014"/>
                </a:lnTo>
                <a:lnTo>
                  <a:pt x="7284043" y="64968"/>
                </a:lnTo>
                <a:lnTo>
                  <a:pt x="7312491" y="54921"/>
                </a:lnTo>
                <a:lnTo>
                  <a:pt x="7340262" y="46214"/>
                </a:lnTo>
                <a:lnTo>
                  <a:pt x="7370065" y="38847"/>
                </a:lnTo>
                <a:lnTo>
                  <a:pt x="7399190" y="30809"/>
                </a:lnTo>
                <a:lnTo>
                  <a:pt x="7428315" y="24782"/>
                </a:lnTo>
                <a:lnTo>
                  <a:pt x="7458795" y="19423"/>
                </a:lnTo>
                <a:lnTo>
                  <a:pt x="7488598" y="13396"/>
                </a:lnTo>
                <a:lnTo>
                  <a:pt x="7519755" y="9377"/>
                </a:lnTo>
                <a:lnTo>
                  <a:pt x="7550235" y="6028"/>
                </a:lnTo>
                <a:lnTo>
                  <a:pt x="7581392" y="4019"/>
                </a:lnTo>
                <a:lnTo>
                  <a:pt x="7612550" y="2010"/>
                </a:lnTo>
                <a:close/>
              </a:path>
            </a:pathLst>
          </a:custGeom>
          <a:solidFill>
            <a:srgbClr val="E50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7DD7863-7BD7-481C-A3B1-05ADD35A3E3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93B0D7C-BD9B-42FA-B8A0-181E944F5DD0}"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7DD7863-7BD7-481C-A3B1-05ADD35A3E3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93B0D7C-BD9B-42FA-B8A0-181E944F5DD0}" type="slidenum">
              <a:rPr lang="zh-CN" altLang="en-US" smtClean="0"/>
            </a:fld>
            <a:endParaRPr lang="zh-CN" altLang="en-US"/>
          </a:p>
        </p:txBody>
      </p:sp>
      <p:sp>
        <p:nvSpPr>
          <p:cNvPr id="15" name="矩形 14"/>
          <p:cNvSpPr/>
          <p:nvPr userDrawn="1"/>
        </p:nvSpPr>
        <p:spPr>
          <a:xfrm>
            <a:off x="0" y="0"/>
            <a:ext cx="12192000" cy="6858000"/>
          </a:xfrm>
          <a:prstGeom prst="rect">
            <a:avLst/>
          </a:prstGeom>
          <a:gradFill>
            <a:gsLst>
              <a:gs pos="95000">
                <a:srgbClr val="EEEEEE"/>
              </a:gs>
              <a:gs pos="0">
                <a:srgbClr val="FFFFFF"/>
              </a:gs>
              <a:gs pos="100000">
                <a:srgbClr val="DEDED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形状 15"/>
          <p:cNvSpPr/>
          <p:nvPr userDrawn="1"/>
        </p:nvSpPr>
        <p:spPr>
          <a:xfrm>
            <a:off x="4806132" y="2774118"/>
            <a:ext cx="6678840" cy="4083883"/>
          </a:xfrm>
          <a:custGeom>
            <a:avLst/>
            <a:gdLst>
              <a:gd name="connsiteX0" fmla="*/ 2554598 w 6678840"/>
              <a:gd name="connsiteY0" fmla="*/ 0 h 4083883"/>
              <a:gd name="connsiteX1" fmla="*/ 6678840 w 6678840"/>
              <a:gd name="connsiteY1" fmla="*/ 4083883 h 4083883"/>
              <a:gd name="connsiteX2" fmla="*/ 1518902 w 6678840"/>
              <a:gd name="connsiteY2" fmla="*/ 4083883 h 4083883"/>
              <a:gd name="connsiteX3" fmla="*/ 0 w 6678840"/>
              <a:gd name="connsiteY3" fmla="*/ 2579844 h 4083883"/>
            </a:gdLst>
            <a:ahLst/>
            <a:cxnLst>
              <a:cxn ang="0">
                <a:pos x="connsiteX0" y="connsiteY0"/>
              </a:cxn>
              <a:cxn ang="0">
                <a:pos x="connsiteX1" y="connsiteY1"/>
              </a:cxn>
              <a:cxn ang="0">
                <a:pos x="connsiteX2" y="connsiteY2"/>
              </a:cxn>
              <a:cxn ang="0">
                <a:pos x="connsiteX3" y="connsiteY3"/>
              </a:cxn>
            </a:cxnLst>
            <a:rect l="l" t="t" r="r" b="b"/>
            <a:pathLst>
              <a:path w="6678840" h="4083883">
                <a:moveTo>
                  <a:pt x="2554598" y="0"/>
                </a:moveTo>
                <a:lnTo>
                  <a:pt x="6678840" y="4083883"/>
                </a:lnTo>
                <a:lnTo>
                  <a:pt x="1518902" y="4083883"/>
                </a:lnTo>
                <a:lnTo>
                  <a:pt x="0" y="2579844"/>
                </a:lnTo>
                <a:close/>
              </a:path>
            </a:pathLst>
          </a:custGeom>
          <a:gradFill>
            <a:gsLst>
              <a:gs pos="2000">
                <a:srgbClr val="FFFFFF">
                  <a:alpha val="0"/>
                </a:srgbClr>
              </a:gs>
              <a:gs pos="100000">
                <a:schemeClr val="bg1">
                  <a:lumMod val="65000"/>
                  <a:alpha val="42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userDrawn="1"/>
        </p:nvSpPr>
        <p:spPr>
          <a:xfrm>
            <a:off x="4762348" y="2753043"/>
            <a:ext cx="2667303" cy="2667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userDrawn="1"/>
        </p:nvSpPr>
        <p:spPr>
          <a:xfrm>
            <a:off x="5560695" y="2471155"/>
            <a:ext cx="1070610" cy="65017"/>
          </a:xfrm>
          <a:prstGeom prst="rect">
            <a:avLst/>
          </a:prstGeom>
          <a:solidFill>
            <a:srgbClr val="E50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userDrawn="1"/>
        </p:nvSpPr>
        <p:spPr>
          <a:xfrm>
            <a:off x="232232" y="274320"/>
            <a:ext cx="11727537" cy="6309360"/>
          </a:xfrm>
          <a:prstGeom prst="rect">
            <a:avLst/>
          </a:prstGeom>
          <a:noFill/>
          <a:ln w="19050">
            <a:solidFill>
              <a:srgbClr val="E501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7DD7863-7BD7-481C-A3B1-05ADD35A3E3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93B0D7C-BD9B-42FA-B8A0-181E944F5DD0}" type="slidenum">
              <a:rPr lang="zh-CN" altLang="en-US" smtClean="0"/>
            </a:fld>
            <a:endParaRPr lang="zh-CN" altLang="en-US"/>
          </a:p>
        </p:txBody>
      </p:sp>
      <p:grpSp>
        <p:nvGrpSpPr>
          <p:cNvPr id="8" name="组合 7"/>
          <p:cNvGrpSpPr/>
          <p:nvPr userDrawn="1"/>
        </p:nvGrpSpPr>
        <p:grpSpPr>
          <a:xfrm>
            <a:off x="5360662" y="200018"/>
            <a:ext cx="1984917" cy="2683677"/>
            <a:chOff x="9086099" y="0"/>
            <a:chExt cx="1984917" cy="2683677"/>
          </a:xfrm>
        </p:grpSpPr>
        <p:sp>
          <p:nvSpPr>
            <p:cNvPr id="9" name="矩形 8"/>
            <p:cNvSpPr/>
            <p:nvPr/>
          </p:nvSpPr>
          <p:spPr>
            <a:xfrm>
              <a:off x="9086099" y="0"/>
              <a:ext cx="1984917" cy="2683677"/>
            </a:xfrm>
            <a:prstGeom prst="rect">
              <a:avLst/>
            </a:prstGeom>
            <a:solidFill>
              <a:srgbClr val="E50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9837090" y="128991"/>
              <a:ext cx="738664" cy="2477601"/>
            </a:xfrm>
            <a:prstGeom prst="rect">
              <a:avLst/>
            </a:prstGeom>
            <a:noFill/>
          </p:spPr>
          <p:txBody>
            <a:bodyPr vert="eaVert" wrap="none" rtlCol="0">
              <a:spAutoFit/>
            </a:bodyPr>
            <a:lstStyle/>
            <a:p>
              <a:r>
                <a:rPr lang="en-US" altLang="zh-CN" sz="3600" spc="-150" dirty="0">
                  <a:solidFill>
                    <a:schemeClr val="bg1"/>
                  </a:solidFill>
                </a:rPr>
                <a:t>CONTETNS</a:t>
              </a:r>
              <a:endParaRPr lang="zh-CN" altLang="en-US" sz="3600" spc="-150" dirty="0">
                <a:solidFill>
                  <a:schemeClr val="bg1"/>
                </a:solidFill>
              </a:endParaRPr>
            </a:p>
          </p:txBody>
        </p:sp>
        <p:sp>
          <p:nvSpPr>
            <p:cNvPr id="11" name="文本框 10"/>
            <p:cNvSpPr txBox="1"/>
            <p:nvPr/>
          </p:nvSpPr>
          <p:spPr>
            <a:xfrm>
              <a:off x="9499451" y="1064275"/>
              <a:ext cx="461665" cy="682238"/>
            </a:xfrm>
            <a:prstGeom prst="rect">
              <a:avLst/>
            </a:prstGeom>
            <a:noFill/>
          </p:spPr>
          <p:txBody>
            <a:bodyPr vert="eaVert" wrap="none" rtlCol="0">
              <a:spAutoFit/>
            </a:bodyPr>
            <a:lstStyle/>
            <a:p>
              <a:r>
                <a:rPr lang="zh-CN" altLang="en-US" dirty="0">
                  <a:solidFill>
                    <a:schemeClr val="bg1"/>
                  </a:solidFill>
                </a:rPr>
                <a:t>目  录</a:t>
              </a:r>
              <a:endParaRPr lang="zh-CN" altLang="en-US" dirty="0">
                <a:solidFill>
                  <a:schemeClr val="bg1"/>
                </a:solidFill>
              </a:endParaRPr>
            </a:p>
          </p:txBody>
        </p:sp>
        <p:sp>
          <p:nvSpPr>
            <p:cNvPr id="12" name="等腰三角形 11"/>
            <p:cNvSpPr/>
            <p:nvPr/>
          </p:nvSpPr>
          <p:spPr>
            <a:xfrm rot="10800000">
              <a:off x="9575249" y="717100"/>
              <a:ext cx="261343" cy="22529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lang="zh-CN" altLang="en-US">
                <a:solidFill>
                  <a:schemeClr val="bg1"/>
                </a:solidFill>
              </a:endParaRPr>
            </a:p>
          </p:txBody>
        </p:sp>
        <p:grpSp>
          <p:nvGrpSpPr>
            <p:cNvPr id="13" name="组合 12"/>
            <p:cNvGrpSpPr/>
            <p:nvPr/>
          </p:nvGrpSpPr>
          <p:grpSpPr>
            <a:xfrm rot="5400000">
              <a:off x="8966974" y="997813"/>
              <a:ext cx="2373528" cy="844032"/>
              <a:chOff x="9356187" y="138294"/>
              <a:chExt cx="2373528" cy="844032"/>
            </a:xfrm>
          </p:grpSpPr>
          <p:cxnSp>
            <p:nvCxnSpPr>
              <p:cNvPr id="14" name="直接连接符 13"/>
              <p:cNvCxnSpPr/>
              <p:nvPr/>
            </p:nvCxnSpPr>
            <p:spPr>
              <a:xfrm rot="16200000">
                <a:off x="11319077" y="631424"/>
                <a:ext cx="0" cy="70180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16200000">
                <a:off x="10542951" y="-1048470"/>
                <a:ext cx="0" cy="237352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7DD7863-7BD7-481C-A3B1-05ADD35A3E3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3B0D7C-BD9B-42FA-B8A0-181E944F5DD0}"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10" name="矩形 9"/>
          <p:cNvSpPr/>
          <p:nvPr userDrawn="1"/>
        </p:nvSpPr>
        <p:spPr>
          <a:xfrm>
            <a:off x="0" y="0"/>
            <a:ext cx="12192000" cy="6858000"/>
          </a:xfrm>
          <a:prstGeom prst="rect">
            <a:avLst/>
          </a:prstGeom>
          <a:gradFill>
            <a:gsLst>
              <a:gs pos="95000">
                <a:srgbClr val="EEEEEE"/>
              </a:gs>
              <a:gs pos="0">
                <a:srgbClr val="FFFFFF"/>
              </a:gs>
              <a:gs pos="100000">
                <a:srgbClr val="DEDED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7DD7863-7BD7-481C-A3B1-05ADD35A3E3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3B0D7C-BD9B-42FA-B8A0-181E944F5DD0}" type="slidenum">
              <a:rPr lang="zh-CN" altLang="en-US" smtClean="0"/>
            </a:fld>
            <a:endParaRPr lang="zh-CN" altLang="en-US"/>
          </a:p>
        </p:txBody>
      </p:sp>
      <p:sp>
        <p:nvSpPr>
          <p:cNvPr id="8" name="Freeform 5"/>
          <p:cNvSpPr/>
          <p:nvPr userDrawn="1"/>
        </p:nvSpPr>
        <p:spPr bwMode="auto">
          <a:xfrm>
            <a:off x="518160" y="0"/>
            <a:ext cx="11673840" cy="4267200"/>
          </a:xfrm>
          <a:custGeom>
            <a:avLst/>
            <a:gdLst>
              <a:gd name="T0" fmla="*/ 0 w 23040"/>
              <a:gd name="T1" fmla="*/ 0 h 8064"/>
              <a:gd name="T2" fmla="*/ 23040 w 23040"/>
              <a:gd name="T3" fmla="*/ 0 h 8064"/>
              <a:gd name="T4" fmla="*/ 23040 w 23040"/>
              <a:gd name="T5" fmla="*/ 7142 h 8064"/>
              <a:gd name="T6" fmla="*/ 13746 w 23040"/>
              <a:gd name="T7" fmla="*/ 7142 h 8064"/>
              <a:gd name="T8" fmla="*/ 13690 w 23040"/>
              <a:gd name="T9" fmla="*/ 7143 h 8064"/>
              <a:gd name="T10" fmla="*/ 13634 w 23040"/>
              <a:gd name="T11" fmla="*/ 7148 h 8064"/>
              <a:gd name="T12" fmla="*/ 13581 w 23040"/>
              <a:gd name="T13" fmla="*/ 7155 h 8064"/>
              <a:gd name="T14" fmla="*/ 13527 w 23040"/>
              <a:gd name="T15" fmla="*/ 7165 h 8064"/>
              <a:gd name="T16" fmla="*/ 13500 w 23040"/>
              <a:gd name="T17" fmla="*/ 7171 h 8064"/>
              <a:gd name="T18" fmla="*/ 13474 w 23040"/>
              <a:gd name="T19" fmla="*/ 7176 h 8064"/>
              <a:gd name="T20" fmla="*/ 13448 w 23040"/>
              <a:gd name="T21" fmla="*/ 7184 h 8064"/>
              <a:gd name="T22" fmla="*/ 13424 w 23040"/>
              <a:gd name="T23" fmla="*/ 7192 h 8064"/>
              <a:gd name="T24" fmla="*/ 13398 w 23040"/>
              <a:gd name="T25" fmla="*/ 7201 h 8064"/>
              <a:gd name="T26" fmla="*/ 13373 w 23040"/>
              <a:gd name="T27" fmla="*/ 7210 h 8064"/>
              <a:gd name="T28" fmla="*/ 13349 w 23040"/>
              <a:gd name="T29" fmla="*/ 7220 h 8064"/>
              <a:gd name="T30" fmla="*/ 13324 w 23040"/>
              <a:gd name="T31" fmla="*/ 7230 h 8064"/>
              <a:gd name="T32" fmla="*/ 13300 w 23040"/>
              <a:gd name="T33" fmla="*/ 7241 h 8064"/>
              <a:gd name="T34" fmla="*/ 13277 w 23040"/>
              <a:gd name="T35" fmla="*/ 7253 h 8064"/>
              <a:gd name="T36" fmla="*/ 13254 w 23040"/>
              <a:gd name="T37" fmla="*/ 7266 h 8064"/>
              <a:gd name="T38" fmla="*/ 13231 w 23040"/>
              <a:gd name="T39" fmla="*/ 7279 h 8064"/>
              <a:gd name="T40" fmla="*/ 13208 w 23040"/>
              <a:gd name="T41" fmla="*/ 7293 h 8064"/>
              <a:gd name="T42" fmla="*/ 13186 w 23040"/>
              <a:gd name="T43" fmla="*/ 7308 h 8064"/>
              <a:gd name="T44" fmla="*/ 13163 w 23040"/>
              <a:gd name="T45" fmla="*/ 7323 h 8064"/>
              <a:gd name="T46" fmla="*/ 13141 w 23040"/>
              <a:gd name="T47" fmla="*/ 7339 h 8064"/>
              <a:gd name="T48" fmla="*/ 13100 w 23040"/>
              <a:gd name="T49" fmla="*/ 7372 h 8064"/>
              <a:gd name="T50" fmla="*/ 13058 w 23040"/>
              <a:gd name="T51" fmla="*/ 7410 h 8064"/>
              <a:gd name="T52" fmla="*/ 13018 w 23040"/>
              <a:gd name="T53" fmla="*/ 7449 h 8064"/>
              <a:gd name="T54" fmla="*/ 12980 w 23040"/>
              <a:gd name="T55" fmla="*/ 7489 h 8064"/>
              <a:gd name="T56" fmla="*/ 12948 w 23040"/>
              <a:gd name="T57" fmla="*/ 7525 h 8064"/>
              <a:gd name="T58" fmla="*/ 12917 w 23040"/>
              <a:gd name="T59" fmla="*/ 7558 h 8064"/>
              <a:gd name="T60" fmla="*/ 12884 w 23040"/>
              <a:gd name="T61" fmla="*/ 7591 h 8064"/>
              <a:gd name="T62" fmla="*/ 12851 w 23040"/>
              <a:gd name="T63" fmla="*/ 7623 h 8064"/>
              <a:gd name="T64" fmla="*/ 12817 w 23040"/>
              <a:gd name="T65" fmla="*/ 7653 h 8064"/>
              <a:gd name="T66" fmla="*/ 12783 w 23040"/>
              <a:gd name="T67" fmla="*/ 7682 h 8064"/>
              <a:gd name="T68" fmla="*/ 12748 w 23040"/>
              <a:gd name="T69" fmla="*/ 7711 h 8064"/>
              <a:gd name="T70" fmla="*/ 12712 w 23040"/>
              <a:gd name="T71" fmla="*/ 7738 h 8064"/>
              <a:gd name="T72" fmla="*/ 12676 w 23040"/>
              <a:gd name="T73" fmla="*/ 7764 h 8064"/>
              <a:gd name="T74" fmla="*/ 12640 w 23040"/>
              <a:gd name="T75" fmla="*/ 7790 h 8064"/>
              <a:gd name="T76" fmla="*/ 12603 w 23040"/>
              <a:gd name="T77" fmla="*/ 7813 h 8064"/>
              <a:gd name="T78" fmla="*/ 12565 w 23040"/>
              <a:gd name="T79" fmla="*/ 7836 h 8064"/>
              <a:gd name="T80" fmla="*/ 12527 w 23040"/>
              <a:gd name="T81" fmla="*/ 7859 h 8064"/>
              <a:gd name="T82" fmla="*/ 12488 w 23040"/>
              <a:gd name="T83" fmla="*/ 7880 h 8064"/>
              <a:gd name="T84" fmla="*/ 12449 w 23040"/>
              <a:gd name="T85" fmla="*/ 7900 h 8064"/>
              <a:gd name="T86" fmla="*/ 12408 w 23040"/>
              <a:gd name="T87" fmla="*/ 7918 h 8064"/>
              <a:gd name="T88" fmla="*/ 12368 w 23040"/>
              <a:gd name="T89" fmla="*/ 7936 h 8064"/>
              <a:gd name="T90" fmla="*/ 12328 w 23040"/>
              <a:gd name="T91" fmla="*/ 7952 h 8064"/>
              <a:gd name="T92" fmla="*/ 12286 w 23040"/>
              <a:gd name="T93" fmla="*/ 7967 h 8064"/>
              <a:gd name="T94" fmla="*/ 12244 w 23040"/>
              <a:gd name="T95" fmla="*/ 7982 h 8064"/>
              <a:gd name="T96" fmla="*/ 12203 w 23040"/>
              <a:gd name="T97" fmla="*/ 7995 h 8064"/>
              <a:gd name="T98" fmla="*/ 12159 w 23040"/>
              <a:gd name="T99" fmla="*/ 8006 h 8064"/>
              <a:gd name="T100" fmla="*/ 12116 w 23040"/>
              <a:gd name="T101" fmla="*/ 8018 h 8064"/>
              <a:gd name="T102" fmla="*/ 12073 w 23040"/>
              <a:gd name="T103" fmla="*/ 8027 h 8064"/>
              <a:gd name="T104" fmla="*/ 12028 w 23040"/>
              <a:gd name="T105" fmla="*/ 8035 h 8064"/>
              <a:gd name="T106" fmla="*/ 11984 w 23040"/>
              <a:gd name="T107" fmla="*/ 8044 h 8064"/>
              <a:gd name="T108" fmla="*/ 11938 w 23040"/>
              <a:gd name="T109" fmla="*/ 8050 h 8064"/>
              <a:gd name="T110" fmla="*/ 11893 w 23040"/>
              <a:gd name="T111" fmla="*/ 8055 h 8064"/>
              <a:gd name="T112" fmla="*/ 11847 w 23040"/>
              <a:gd name="T113" fmla="*/ 8058 h 8064"/>
              <a:gd name="T114" fmla="*/ 11801 w 23040"/>
              <a:gd name="T115" fmla="*/ 8061 h 8064"/>
              <a:gd name="T116" fmla="*/ 11753 w 23040"/>
              <a:gd name="T117" fmla="*/ 8064 h 8064"/>
              <a:gd name="T118" fmla="*/ 11706 w 23040"/>
              <a:gd name="T119" fmla="*/ 8064 h 8064"/>
              <a:gd name="T120" fmla="*/ 0 w 23040"/>
              <a:gd name="T121" fmla="*/ 8064 h 8064"/>
              <a:gd name="T122" fmla="*/ 0 w 23040"/>
              <a:gd name="T123" fmla="*/ 0 h 8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40" h="8064">
                <a:moveTo>
                  <a:pt x="0" y="0"/>
                </a:moveTo>
                <a:lnTo>
                  <a:pt x="23040" y="0"/>
                </a:lnTo>
                <a:lnTo>
                  <a:pt x="23040" y="7142"/>
                </a:lnTo>
                <a:lnTo>
                  <a:pt x="13746" y="7142"/>
                </a:lnTo>
                <a:lnTo>
                  <a:pt x="13690" y="7143"/>
                </a:lnTo>
                <a:lnTo>
                  <a:pt x="13634" y="7148"/>
                </a:lnTo>
                <a:lnTo>
                  <a:pt x="13581" y="7155"/>
                </a:lnTo>
                <a:lnTo>
                  <a:pt x="13527" y="7165"/>
                </a:lnTo>
                <a:lnTo>
                  <a:pt x="13500" y="7171"/>
                </a:lnTo>
                <a:lnTo>
                  <a:pt x="13474" y="7176"/>
                </a:lnTo>
                <a:lnTo>
                  <a:pt x="13448" y="7184"/>
                </a:lnTo>
                <a:lnTo>
                  <a:pt x="13424" y="7192"/>
                </a:lnTo>
                <a:lnTo>
                  <a:pt x="13398" y="7201"/>
                </a:lnTo>
                <a:lnTo>
                  <a:pt x="13373" y="7210"/>
                </a:lnTo>
                <a:lnTo>
                  <a:pt x="13349" y="7220"/>
                </a:lnTo>
                <a:lnTo>
                  <a:pt x="13324" y="7230"/>
                </a:lnTo>
                <a:lnTo>
                  <a:pt x="13300" y="7241"/>
                </a:lnTo>
                <a:lnTo>
                  <a:pt x="13277" y="7253"/>
                </a:lnTo>
                <a:lnTo>
                  <a:pt x="13254" y="7266"/>
                </a:lnTo>
                <a:lnTo>
                  <a:pt x="13231" y="7279"/>
                </a:lnTo>
                <a:lnTo>
                  <a:pt x="13208" y="7293"/>
                </a:lnTo>
                <a:lnTo>
                  <a:pt x="13186" y="7308"/>
                </a:lnTo>
                <a:lnTo>
                  <a:pt x="13163" y="7323"/>
                </a:lnTo>
                <a:lnTo>
                  <a:pt x="13141" y="7339"/>
                </a:lnTo>
                <a:lnTo>
                  <a:pt x="13100" y="7372"/>
                </a:lnTo>
                <a:lnTo>
                  <a:pt x="13058" y="7410"/>
                </a:lnTo>
                <a:lnTo>
                  <a:pt x="13018" y="7449"/>
                </a:lnTo>
                <a:lnTo>
                  <a:pt x="12980" y="7489"/>
                </a:lnTo>
                <a:lnTo>
                  <a:pt x="12948" y="7525"/>
                </a:lnTo>
                <a:lnTo>
                  <a:pt x="12917" y="7558"/>
                </a:lnTo>
                <a:lnTo>
                  <a:pt x="12884" y="7591"/>
                </a:lnTo>
                <a:lnTo>
                  <a:pt x="12851" y="7623"/>
                </a:lnTo>
                <a:lnTo>
                  <a:pt x="12817" y="7653"/>
                </a:lnTo>
                <a:lnTo>
                  <a:pt x="12783" y="7682"/>
                </a:lnTo>
                <a:lnTo>
                  <a:pt x="12748" y="7711"/>
                </a:lnTo>
                <a:lnTo>
                  <a:pt x="12712" y="7738"/>
                </a:lnTo>
                <a:lnTo>
                  <a:pt x="12676" y="7764"/>
                </a:lnTo>
                <a:lnTo>
                  <a:pt x="12640" y="7790"/>
                </a:lnTo>
                <a:lnTo>
                  <a:pt x="12603" y="7813"/>
                </a:lnTo>
                <a:lnTo>
                  <a:pt x="12565" y="7836"/>
                </a:lnTo>
                <a:lnTo>
                  <a:pt x="12527" y="7859"/>
                </a:lnTo>
                <a:lnTo>
                  <a:pt x="12488" y="7880"/>
                </a:lnTo>
                <a:lnTo>
                  <a:pt x="12449" y="7900"/>
                </a:lnTo>
                <a:lnTo>
                  <a:pt x="12408" y="7918"/>
                </a:lnTo>
                <a:lnTo>
                  <a:pt x="12368" y="7936"/>
                </a:lnTo>
                <a:lnTo>
                  <a:pt x="12328" y="7952"/>
                </a:lnTo>
                <a:lnTo>
                  <a:pt x="12286" y="7967"/>
                </a:lnTo>
                <a:lnTo>
                  <a:pt x="12244" y="7982"/>
                </a:lnTo>
                <a:lnTo>
                  <a:pt x="12203" y="7995"/>
                </a:lnTo>
                <a:lnTo>
                  <a:pt x="12159" y="8006"/>
                </a:lnTo>
                <a:lnTo>
                  <a:pt x="12116" y="8018"/>
                </a:lnTo>
                <a:lnTo>
                  <a:pt x="12073" y="8027"/>
                </a:lnTo>
                <a:lnTo>
                  <a:pt x="12028" y="8035"/>
                </a:lnTo>
                <a:lnTo>
                  <a:pt x="11984" y="8044"/>
                </a:lnTo>
                <a:lnTo>
                  <a:pt x="11938" y="8050"/>
                </a:lnTo>
                <a:lnTo>
                  <a:pt x="11893" y="8055"/>
                </a:lnTo>
                <a:lnTo>
                  <a:pt x="11847" y="8058"/>
                </a:lnTo>
                <a:lnTo>
                  <a:pt x="11801" y="8061"/>
                </a:lnTo>
                <a:lnTo>
                  <a:pt x="11753" y="8064"/>
                </a:lnTo>
                <a:lnTo>
                  <a:pt x="11706" y="8064"/>
                </a:lnTo>
                <a:lnTo>
                  <a:pt x="0" y="8064"/>
                </a:lnTo>
                <a:lnTo>
                  <a:pt x="0" y="0"/>
                </a:lnTo>
                <a:close/>
              </a:path>
            </a:pathLst>
          </a:custGeom>
          <a:solidFill>
            <a:schemeClr val="bg1">
              <a:lumMod val="85000"/>
            </a:schemeClr>
          </a:solidFill>
          <a:ln>
            <a:noFill/>
          </a:ln>
        </p:spPr>
        <p:txBody>
          <a:bodyPr vert="horz" wrap="square" lIns="91440" tIns="45720" rIns="91440" bIns="45720" numCol="1" anchor="t" anchorCtr="0" compatLnSpc="1"/>
          <a:lstStyle/>
          <a:p>
            <a:endParaRPr lang="zh-CN" altLang="en-US"/>
          </a:p>
        </p:txBody>
      </p:sp>
      <p:sp>
        <p:nvSpPr>
          <p:cNvPr id="9" name="Freeform 5"/>
          <p:cNvSpPr/>
          <p:nvPr userDrawn="1"/>
        </p:nvSpPr>
        <p:spPr bwMode="auto">
          <a:xfrm>
            <a:off x="0" y="0"/>
            <a:ext cx="12192000" cy="4267200"/>
          </a:xfrm>
          <a:custGeom>
            <a:avLst/>
            <a:gdLst>
              <a:gd name="T0" fmla="*/ 0 w 23040"/>
              <a:gd name="T1" fmla="*/ 0 h 8064"/>
              <a:gd name="T2" fmla="*/ 23040 w 23040"/>
              <a:gd name="T3" fmla="*/ 0 h 8064"/>
              <a:gd name="T4" fmla="*/ 23040 w 23040"/>
              <a:gd name="T5" fmla="*/ 7142 h 8064"/>
              <a:gd name="T6" fmla="*/ 13746 w 23040"/>
              <a:gd name="T7" fmla="*/ 7142 h 8064"/>
              <a:gd name="T8" fmla="*/ 13690 w 23040"/>
              <a:gd name="T9" fmla="*/ 7143 h 8064"/>
              <a:gd name="T10" fmla="*/ 13634 w 23040"/>
              <a:gd name="T11" fmla="*/ 7148 h 8064"/>
              <a:gd name="T12" fmla="*/ 13581 w 23040"/>
              <a:gd name="T13" fmla="*/ 7155 h 8064"/>
              <a:gd name="T14" fmla="*/ 13527 w 23040"/>
              <a:gd name="T15" fmla="*/ 7165 h 8064"/>
              <a:gd name="T16" fmla="*/ 13500 w 23040"/>
              <a:gd name="T17" fmla="*/ 7171 h 8064"/>
              <a:gd name="T18" fmla="*/ 13474 w 23040"/>
              <a:gd name="T19" fmla="*/ 7176 h 8064"/>
              <a:gd name="T20" fmla="*/ 13448 w 23040"/>
              <a:gd name="T21" fmla="*/ 7184 h 8064"/>
              <a:gd name="T22" fmla="*/ 13424 w 23040"/>
              <a:gd name="T23" fmla="*/ 7192 h 8064"/>
              <a:gd name="T24" fmla="*/ 13398 w 23040"/>
              <a:gd name="T25" fmla="*/ 7201 h 8064"/>
              <a:gd name="T26" fmla="*/ 13373 w 23040"/>
              <a:gd name="T27" fmla="*/ 7210 h 8064"/>
              <a:gd name="T28" fmla="*/ 13349 w 23040"/>
              <a:gd name="T29" fmla="*/ 7220 h 8064"/>
              <a:gd name="T30" fmla="*/ 13324 w 23040"/>
              <a:gd name="T31" fmla="*/ 7230 h 8064"/>
              <a:gd name="T32" fmla="*/ 13300 w 23040"/>
              <a:gd name="T33" fmla="*/ 7241 h 8064"/>
              <a:gd name="T34" fmla="*/ 13277 w 23040"/>
              <a:gd name="T35" fmla="*/ 7253 h 8064"/>
              <a:gd name="T36" fmla="*/ 13254 w 23040"/>
              <a:gd name="T37" fmla="*/ 7266 h 8064"/>
              <a:gd name="T38" fmla="*/ 13231 w 23040"/>
              <a:gd name="T39" fmla="*/ 7279 h 8064"/>
              <a:gd name="T40" fmla="*/ 13208 w 23040"/>
              <a:gd name="T41" fmla="*/ 7293 h 8064"/>
              <a:gd name="T42" fmla="*/ 13186 w 23040"/>
              <a:gd name="T43" fmla="*/ 7308 h 8064"/>
              <a:gd name="T44" fmla="*/ 13163 w 23040"/>
              <a:gd name="T45" fmla="*/ 7323 h 8064"/>
              <a:gd name="T46" fmla="*/ 13141 w 23040"/>
              <a:gd name="T47" fmla="*/ 7339 h 8064"/>
              <a:gd name="T48" fmla="*/ 13100 w 23040"/>
              <a:gd name="T49" fmla="*/ 7372 h 8064"/>
              <a:gd name="T50" fmla="*/ 13058 w 23040"/>
              <a:gd name="T51" fmla="*/ 7410 h 8064"/>
              <a:gd name="T52" fmla="*/ 13018 w 23040"/>
              <a:gd name="T53" fmla="*/ 7449 h 8064"/>
              <a:gd name="T54" fmla="*/ 12980 w 23040"/>
              <a:gd name="T55" fmla="*/ 7489 h 8064"/>
              <a:gd name="T56" fmla="*/ 12948 w 23040"/>
              <a:gd name="T57" fmla="*/ 7525 h 8064"/>
              <a:gd name="T58" fmla="*/ 12917 w 23040"/>
              <a:gd name="T59" fmla="*/ 7558 h 8064"/>
              <a:gd name="T60" fmla="*/ 12884 w 23040"/>
              <a:gd name="T61" fmla="*/ 7591 h 8064"/>
              <a:gd name="T62" fmla="*/ 12851 w 23040"/>
              <a:gd name="T63" fmla="*/ 7623 h 8064"/>
              <a:gd name="T64" fmla="*/ 12817 w 23040"/>
              <a:gd name="T65" fmla="*/ 7653 h 8064"/>
              <a:gd name="T66" fmla="*/ 12783 w 23040"/>
              <a:gd name="T67" fmla="*/ 7682 h 8064"/>
              <a:gd name="T68" fmla="*/ 12748 w 23040"/>
              <a:gd name="T69" fmla="*/ 7711 h 8064"/>
              <a:gd name="T70" fmla="*/ 12712 w 23040"/>
              <a:gd name="T71" fmla="*/ 7738 h 8064"/>
              <a:gd name="T72" fmla="*/ 12676 w 23040"/>
              <a:gd name="T73" fmla="*/ 7764 h 8064"/>
              <a:gd name="T74" fmla="*/ 12640 w 23040"/>
              <a:gd name="T75" fmla="*/ 7790 h 8064"/>
              <a:gd name="T76" fmla="*/ 12603 w 23040"/>
              <a:gd name="T77" fmla="*/ 7813 h 8064"/>
              <a:gd name="T78" fmla="*/ 12565 w 23040"/>
              <a:gd name="T79" fmla="*/ 7836 h 8064"/>
              <a:gd name="T80" fmla="*/ 12527 w 23040"/>
              <a:gd name="T81" fmla="*/ 7859 h 8064"/>
              <a:gd name="T82" fmla="*/ 12488 w 23040"/>
              <a:gd name="T83" fmla="*/ 7880 h 8064"/>
              <a:gd name="T84" fmla="*/ 12449 w 23040"/>
              <a:gd name="T85" fmla="*/ 7900 h 8064"/>
              <a:gd name="T86" fmla="*/ 12408 w 23040"/>
              <a:gd name="T87" fmla="*/ 7918 h 8064"/>
              <a:gd name="T88" fmla="*/ 12368 w 23040"/>
              <a:gd name="T89" fmla="*/ 7936 h 8064"/>
              <a:gd name="T90" fmla="*/ 12328 w 23040"/>
              <a:gd name="T91" fmla="*/ 7952 h 8064"/>
              <a:gd name="T92" fmla="*/ 12286 w 23040"/>
              <a:gd name="T93" fmla="*/ 7967 h 8064"/>
              <a:gd name="T94" fmla="*/ 12244 w 23040"/>
              <a:gd name="T95" fmla="*/ 7982 h 8064"/>
              <a:gd name="T96" fmla="*/ 12203 w 23040"/>
              <a:gd name="T97" fmla="*/ 7995 h 8064"/>
              <a:gd name="T98" fmla="*/ 12159 w 23040"/>
              <a:gd name="T99" fmla="*/ 8006 h 8064"/>
              <a:gd name="T100" fmla="*/ 12116 w 23040"/>
              <a:gd name="T101" fmla="*/ 8018 h 8064"/>
              <a:gd name="T102" fmla="*/ 12073 w 23040"/>
              <a:gd name="T103" fmla="*/ 8027 h 8064"/>
              <a:gd name="T104" fmla="*/ 12028 w 23040"/>
              <a:gd name="T105" fmla="*/ 8035 h 8064"/>
              <a:gd name="T106" fmla="*/ 11984 w 23040"/>
              <a:gd name="T107" fmla="*/ 8044 h 8064"/>
              <a:gd name="T108" fmla="*/ 11938 w 23040"/>
              <a:gd name="T109" fmla="*/ 8050 h 8064"/>
              <a:gd name="T110" fmla="*/ 11893 w 23040"/>
              <a:gd name="T111" fmla="*/ 8055 h 8064"/>
              <a:gd name="T112" fmla="*/ 11847 w 23040"/>
              <a:gd name="T113" fmla="*/ 8058 h 8064"/>
              <a:gd name="T114" fmla="*/ 11801 w 23040"/>
              <a:gd name="T115" fmla="*/ 8061 h 8064"/>
              <a:gd name="T116" fmla="*/ 11753 w 23040"/>
              <a:gd name="T117" fmla="*/ 8064 h 8064"/>
              <a:gd name="T118" fmla="*/ 11706 w 23040"/>
              <a:gd name="T119" fmla="*/ 8064 h 8064"/>
              <a:gd name="T120" fmla="*/ 0 w 23040"/>
              <a:gd name="T121" fmla="*/ 8064 h 8064"/>
              <a:gd name="T122" fmla="*/ 0 w 23040"/>
              <a:gd name="T123" fmla="*/ 0 h 8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40" h="8064">
                <a:moveTo>
                  <a:pt x="0" y="0"/>
                </a:moveTo>
                <a:lnTo>
                  <a:pt x="23040" y="0"/>
                </a:lnTo>
                <a:lnTo>
                  <a:pt x="23040" y="7142"/>
                </a:lnTo>
                <a:lnTo>
                  <a:pt x="13746" y="7142"/>
                </a:lnTo>
                <a:lnTo>
                  <a:pt x="13690" y="7143"/>
                </a:lnTo>
                <a:lnTo>
                  <a:pt x="13634" y="7148"/>
                </a:lnTo>
                <a:lnTo>
                  <a:pt x="13581" y="7155"/>
                </a:lnTo>
                <a:lnTo>
                  <a:pt x="13527" y="7165"/>
                </a:lnTo>
                <a:lnTo>
                  <a:pt x="13500" y="7171"/>
                </a:lnTo>
                <a:lnTo>
                  <a:pt x="13474" y="7176"/>
                </a:lnTo>
                <a:lnTo>
                  <a:pt x="13448" y="7184"/>
                </a:lnTo>
                <a:lnTo>
                  <a:pt x="13424" y="7192"/>
                </a:lnTo>
                <a:lnTo>
                  <a:pt x="13398" y="7201"/>
                </a:lnTo>
                <a:lnTo>
                  <a:pt x="13373" y="7210"/>
                </a:lnTo>
                <a:lnTo>
                  <a:pt x="13349" y="7220"/>
                </a:lnTo>
                <a:lnTo>
                  <a:pt x="13324" y="7230"/>
                </a:lnTo>
                <a:lnTo>
                  <a:pt x="13300" y="7241"/>
                </a:lnTo>
                <a:lnTo>
                  <a:pt x="13277" y="7253"/>
                </a:lnTo>
                <a:lnTo>
                  <a:pt x="13254" y="7266"/>
                </a:lnTo>
                <a:lnTo>
                  <a:pt x="13231" y="7279"/>
                </a:lnTo>
                <a:lnTo>
                  <a:pt x="13208" y="7293"/>
                </a:lnTo>
                <a:lnTo>
                  <a:pt x="13186" y="7308"/>
                </a:lnTo>
                <a:lnTo>
                  <a:pt x="13163" y="7323"/>
                </a:lnTo>
                <a:lnTo>
                  <a:pt x="13141" y="7339"/>
                </a:lnTo>
                <a:lnTo>
                  <a:pt x="13100" y="7372"/>
                </a:lnTo>
                <a:lnTo>
                  <a:pt x="13058" y="7410"/>
                </a:lnTo>
                <a:lnTo>
                  <a:pt x="13018" y="7449"/>
                </a:lnTo>
                <a:lnTo>
                  <a:pt x="12980" y="7489"/>
                </a:lnTo>
                <a:lnTo>
                  <a:pt x="12948" y="7525"/>
                </a:lnTo>
                <a:lnTo>
                  <a:pt x="12917" y="7558"/>
                </a:lnTo>
                <a:lnTo>
                  <a:pt x="12884" y="7591"/>
                </a:lnTo>
                <a:lnTo>
                  <a:pt x="12851" y="7623"/>
                </a:lnTo>
                <a:lnTo>
                  <a:pt x="12817" y="7653"/>
                </a:lnTo>
                <a:lnTo>
                  <a:pt x="12783" y="7682"/>
                </a:lnTo>
                <a:lnTo>
                  <a:pt x="12748" y="7711"/>
                </a:lnTo>
                <a:lnTo>
                  <a:pt x="12712" y="7738"/>
                </a:lnTo>
                <a:lnTo>
                  <a:pt x="12676" y="7764"/>
                </a:lnTo>
                <a:lnTo>
                  <a:pt x="12640" y="7790"/>
                </a:lnTo>
                <a:lnTo>
                  <a:pt x="12603" y="7813"/>
                </a:lnTo>
                <a:lnTo>
                  <a:pt x="12565" y="7836"/>
                </a:lnTo>
                <a:lnTo>
                  <a:pt x="12527" y="7859"/>
                </a:lnTo>
                <a:lnTo>
                  <a:pt x="12488" y="7880"/>
                </a:lnTo>
                <a:lnTo>
                  <a:pt x="12449" y="7900"/>
                </a:lnTo>
                <a:lnTo>
                  <a:pt x="12408" y="7918"/>
                </a:lnTo>
                <a:lnTo>
                  <a:pt x="12368" y="7936"/>
                </a:lnTo>
                <a:lnTo>
                  <a:pt x="12328" y="7952"/>
                </a:lnTo>
                <a:lnTo>
                  <a:pt x="12286" y="7967"/>
                </a:lnTo>
                <a:lnTo>
                  <a:pt x="12244" y="7982"/>
                </a:lnTo>
                <a:lnTo>
                  <a:pt x="12203" y="7995"/>
                </a:lnTo>
                <a:lnTo>
                  <a:pt x="12159" y="8006"/>
                </a:lnTo>
                <a:lnTo>
                  <a:pt x="12116" y="8018"/>
                </a:lnTo>
                <a:lnTo>
                  <a:pt x="12073" y="8027"/>
                </a:lnTo>
                <a:lnTo>
                  <a:pt x="12028" y="8035"/>
                </a:lnTo>
                <a:lnTo>
                  <a:pt x="11984" y="8044"/>
                </a:lnTo>
                <a:lnTo>
                  <a:pt x="11938" y="8050"/>
                </a:lnTo>
                <a:lnTo>
                  <a:pt x="11893" y="8055"/>
                </a:lnTo>
                <a:lnTo>
                  <a:pt x="11847" y="8058"/>
                </a:lnTo>
                <a:lnTo>
                  <a:pt x="11801" y="8061"/>
                </a:lnTo>
                <a:lnTo>
                  <a:pt x="11753" y="8064"/>
                </a:lnTo>
                <a:lnTo>
                  <a:pt x="11706" y="8064"/>
                </a:lnTo>
                <a:lnTo>
                  <a:pt x="0" y="8064"/>
                </a:lnTo>
                <a:lnTo>
                  <a:pt x="0" y="0"/>
                </a:lnTo>
                <a:close/>
              </a:path>
            </a:pathLst>
          </a:custGeom>
          <a:solidFill>
            <a:srgbClr val="E501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正文】一部分">
    <p:bg>
      <p:bgPr>
        <a:no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custDataLst>
              <p:tags r:id="rId5"/>
            </p:custDataLst>
          </p:nvPr>
        </p:nvSpPr>
        <p:spPr/>
        <p:txBody>
          <a:bodyPr/>
          <a:lstStyle/>
          <a:p>
            <a:fld id="{FAAE9974-6EC3-4EC8-A149-80B3F78FF213}"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D681AEEA-5C73-462B-BFBC-18E37670FFF2}" type="slidenum">
              <a:rPr lang="zh-CN" altLang="en-US" smtClean="0"/>
            </a:fld>
            <a:endParaRPr lang="zh-CN"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腰带">
    <p:bg>
      <p:bgPr>
        <a:no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522800" y="1339200"/>
            <a:ext cx="9144000" cy="2386800"/>
          </a:xfrm>
        </p:spPr>
        <p:txBody>
          <a:bodyPr anchor="b"/>
          <a:lstStyle>
            <a:lvl1pPr algn="ctr">
              <a:defRPr sz="6000" baseline="0">
                <a:solidFill>
                  <a:schemeClr val="bg2"/>
                </a:solidFill>
                <a:latin typeface="Arial" panose="020B0604020202020204" pitchFamily="34" charset="0"/>
                <a:ea typeface="隶书" panose="02010509060101010101" pitchFamily="49" charset="-122"/>
              </a:defRPr>
            </a:lvl1pPr>
          </a:lstStyle>
          <a:p>
            <a:r>
              <a:rPr lang="zh-CN" altLang="en-US"/>
              <a:t>单击此处编辑标题</a:t>
            </a:r>
            <a:endParaRPr lang="zh-CN" altLang="en-US"/>
          </a:p>
        </p:txBody>
      </p:sp>
      <p:sp>
        <p:nvSpPr>
          <p:cNvPr id="3" name="日期占位符 2"/>
          <p:cNvSpPr>
            <a:spLocks noGrp="1"/>
          </p:cNvSpPr>
          <p:nvPr>
            <p:ph type="dt" sz="half" idx="10"/>
            <p:custDataLst>
              <p:tags r:id="rId3"/>
            </p:custDataLst>
          </p:nvPr>
        </p:nvSpPr>
        <p:spPr/>
        <p:txBody>
          <a:bodyPr/>
          <a:lstStyle>
            <a:lvl1pPr>
              <a:defRPr baseline="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lvl1pPr>
              <a:defRPr baseline="0">
                <a:latin typeface="Arial" panose="020B0604020202020204" pitchFamily="34" charset="0"/>
                <a:ea typeface="隶书" panose="02010509060101010101" pitchFamily="49" charset="-122"/>
              </a:defRPr>
            </a:lvl1pPr>
          </a:lstStyle>
          <a:p>
            <a:endParaRPr lang="zh-CN" altLang="en-US"/>
          </a:p>
        </p:txBody>
      </p:sp>
      <p:sp>
        <p:nvSpPr>
          <p:cNvPr id="5" name="灯片编号占位符 4"/>
          <p:cNvSpPr>
            <a:spLocks noGrp="1"/>
          </p:cNvSpPr>
          <p:nvPr>
            <p:ph type="sldNum" sz="quarter" idx="12"/>
            <p:custDataLst>
              <p:tags r:id="rId5"/>
            </p:custDataLst>
          </p:nvPr>
        </p:nvSpPr>
        <p:spPr/>
        <p:txBody>
          <a:bodyPr/>
          <a:lstStyle>
            <a:lvl1pPr>
              <a:defRPr baseline="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a:p>
        </p:txBody>
      </p:sp>
      <p:sp>
        <p:nvSpPr>
          <p:cNvPr id="7" name="文本占位符 6"/>
          <p:cNvSpPr>
            <a:spLocks noGrp="1"/>
          </p:cNvSpPr>
          <p:nvPr>
            <p:ph type="body" sz="quarter" idx="13"/>
            <p:custDataLst>
              <p:tags r:id="rId6"/>
            </p:custDataLst>
          </p:nvPr>
        </p:nvSpPr>
        <p:spPr>
          <a:xfrm>
            <a:off x="1522413" y="3862800"/>
            <a:ext cx="9144000" cy="1656000"/>
          </a:xfrm>
        </p:spPr>
        <p:txBody>
          <a:bodyPr/>
          <a:lstStyle>
            <a:lvl1pPr algn="ctr">
              <a:defRPr baseline="0">
                <a:solidFill>
                  <a:schemeClr val="bg2"/>
                </a:solidFill>
                <a:latin typeface="Arial" panose="020B0604020202020204" pitchFamily="34" charset="0"/>
                <a:ea typeface="隶书" panose="02010509060101010101" pitchFamily="49" charset="-122"/>
              </a:defRPr>
            </a:lvl1pPr>
          </a:lstStyle>
          <a:p>
            <a:pPr lvl="0"/>
            <a:r>
              <a:rPr lang="zh-CN" altLang="en-US"/>
              <a:t>单击此处编辑母版文本样式</a:t>
            </a:r>
            <a:endParaRPr lang="zh-CN" altLang="en-US"/>
          </a:p>
        </p:txBody>
      </p:sp>
    </p:spTree>
  </p:cSld>
  <p:clrMapOvr>
    <a:masterClrMapping/>
  </p:clrMapOvr>
  <p:transition spd="slow">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本讲内容&amp;金句">
    <p:spTree>
      <p:nvGrpSpPr>
        <p:cNvPr id="1" name=""/>
        <p:cNvGrpSpPr/>
        <p:nvPr/>
      </p:nvGrpSpPr>
      <p:grpSpPr>
        <a:xfrm>
          <a:off x="0" y="0"/>
          <a:ext cx="0" cy="0"/>
          <a:chOff x="0" y="0"/>
          <a:chExt cx="0" cy="0"/>
        </a:xfrm>
      </p:grpSpPr>
    </p:spTree>
  </p:cSld>
  <p:clrMapOvr>
    <a:masterClrMapping/>
  </p:clrMapOvr>
  <p:transition/>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页">
    <p:bg>
      <p:bgPr>
        <a:solidFill>
          <a:srgbClr val="FFFFF5"/>
        </a:solidFill>
        <a:effectLst/>
      </p:bgPr>
    </p:bg>
    <p:spTree>
      <p:nvGrpSpPr>
        <p:cNvPr id="1" name=""/>
        <p:cNvGrpSpPr/>
        <p:nvPr/>
      </p:nvGrpSpPr>
      <p:grpSpPr>
        <a:xfrm>
          <a:off x="0" y="0"/>
          <a:ext cx="0" cy="0"/>
          <a:chOff x="0" y="0"/>
          <a:chExt cx="0" cy="0"/>
        </a:xfrm>
      </p:grpSpPr>
      <p:pic>
        <p:nvPicPr>
          <p:cNvPr id="9218" name="图片 6"/>
          <p:cNvPicPr>
            <a:picLocks noChangeAspect="1"/>
          </p:cNvPicPr>
          <p:nvPr userDrawn="1">
            <p:custDataLst>
              <p:tags r:id="rId2"/>
            </p:custDataLst>
          </p:nvPr>
        </p:nvPicPr>
        <p:blipFill>
          <a:blip r:embed="rId3"/>
          <a:stretch>
            <a:fillRect/>
          </a:stretch>
        </p:blipFill>
        <p:spPr>
          <a:xfrm>
            <a:off x="0" y="0"/>
            <a:ext cx="12192000" cy="68580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2_标题幻灯片">
    <p:spTree>
      <p:nvGrpSpPr>
        <p:cNvPr id="1" name=""/>
        <p:cNvGrpSpPr/>
        <p:nvPr/>
      </p:nvGrpSpPr>
      <p:grpSpPr>
        <a:xfrm>
          <a:off x="0" y="0"/>
          <a:ext cx="0" cy="0"/>
          <a:chOff x="0" y="0"/>
          <a:chExt cx="0" cy="0"/>
        </a:xfrm>
      </p:grpSpPr>
      <p:sp>
        <p:nvSpPr>
          <p:cNvPr id="4" name="灯片编号占位符 4"/>
          <p:cNvSpPr>
            <a:spLocks noGrp="1" noChangeArrowheads="1"/>
          </p:cNvSpPr>
          <p:nvPr>
            <p:ph type="sldNum" sz="quarter" idx="10"/>
            <p:custDataLst>
              <p:tags r:id="rId2"/>
            </p:custDataLst>
          </p:nvPr>
        </p:nvSpPr>
        <p:spPr/>
        <p:txBody>
          <a:bodyPr/>
          <a:lstStyle>
            <a:lvl1pPr>
              <a:defRPr/>
            </a:lvl1pPr>
          </a:lstStyle>
          <a:p>
            <a:fld id="{283EBDF0-0980-4E04-9732-4DF8D4DD0C14}" type="slidenum">
              <a:rPr lang="zh-CN" altLang="en-US"/>
            </a:fld>
            <a:endParaRPr lang="zh-CN" altLang="en-US"/>
          </a:p>
        </p:txBody>
      </p:sp>
      <p:sp>
        <p:nvSpPr>
          <p:cNvPr id="5" name="日期占位符 1"/>
          <p:cNvSpPr>
            <a:spLocks noGrp="1" noChangeArrowheads="1"/>
          </p:cNvSpPr>
          <p:nvPr>
            <p:ph type="dt" sz="half" idx="11"/>
            <p:custDataLst>
              <p:tags r:id="rId3"/>
            </p:custDataLst>
          </p:nvPr>
        </p:nvSpPr>
        <p:spPr/>
        <p:txBody>
          <a:bodyPr/>
          <a:lstStyle>
            <a:lvl1pPr>
              <a:buFont typeface="Arial" panose="020B0604020202020204" pitchFamily="34" charset="0"/>
              <a:buNone/>
              <a:defRPr/>
            </a:lvl1pPr>
          </a:lstStyle>
          <a:p>
            <a:endParaRPr lang="zh-CN" altLang="en-US"/>
          </a:p>
        </p:txBody>
      </p:sp>
      <p:sp>
        <p:nvSpPr>
          <p:cNvPr id="6" name="页脚占位符 3"/>
          <p:cNvSpPr>
            <a:spLocks noGrp="1" noChangeArrowheads="1"/>
          </p:cNvSpPr>
          <p:nvPr>
            <p:ph type="ftr" sz="quarter" idx="12"/>
            <p:custDataLst>
              <p:tags r:id="rId4"/>
            </p:custDataLst>
          </p:nvPr>
        </p:nvSpPr>
        <p:spPr/>
        <p:txBody>
          <a:bodyPr/>
          <a:lstStyle>
            <a:lvl1pPr>
              <a:buFont typeface="Arial" panose="020B0604020202020204" pitchFamily="34" charset="0"/>
              <a:buNone/>
              <a:defRPr/>
            </a:lvl1pPr>
          </a:lstStyle>
          <a:p>
            <a:endParaRPr lang="zh-CN" altLang="en-US"/>
          </a:p>
        </p:txBody>
      </p:sp>
    </p:spTree>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6" name="矩形 5"/>
          <p:cNvSpPr/>
          <p:nvPr>
            <p:custDataLst>
              <p:tags r:id="rId2"/>
            </p:custDataLst>
          </p:nvPr>
        </p:nvSpPr>
        <p:spPr>
          <a:xfrm>
            <a:off x="248285" y="273050"/>
            <a:ext cx="11692255" cy="63119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grpSp>
        <p:nvGrpSpPr>
          <p:cNvPr id="12" name="组合 11"/>
          <p:cNvGrpSpPr/>
          <p:nvPr>
            <p:custDataLst>
              <p:tags r:id="rId3"/>
            </p:custDataLst>
          </p:nvPr>
        </p:nvGrpSpPr>
        <p:grpSpPr>
          <a:xfrm>
            <a:off x="11310600" y="5928752"/>
            <a:ext cx="881400" cy="943761"/>
            <a:chOff x="11077575" y="5664726"/>
            <a:chExt cx="1114425" cy="1193273"/>
          </a:xfrm>
        </p:grpSpPr>
        <p:sp>
          <p:nvSpPr>
            <p:cNvPr id="13" name="平行四边形 12"/>
            <p:cNvSpPr/>
            <p:nvPr userDrawn="1">
              <p:custDataLst>
                <p:tags r:id="rId4"/>
              </p:custDataLst>
            </p:nvPr>
          </p:nvSpPr>
          <p:spPr>
            <a:xfrm>
              <a:off x="11176724" y="5874326"/>
              <a:ext cx="1015276" cy="983673"/>
            </a:xfrm>
            <a:prstGeom prst="parallelogram">
              <a:avLst>
                <a:gd name="adj" fmla="val 45225"/>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平行四边形 13"/>
            <p:cNvSpPr/>
            <p:nvPr userDrawn="1">
              <p:custDataLst>
                <p:tags r:id="rId5"/>
              </p:custDataLst>
            </p:nvPr>
          </p:nvSpPr>
          <p:spPr>
            <a:xfrm>
              <a:off x="11077575" y="5664726"/>
              <a:ext cx="881925" cy="894708"/>
            </a:xfrm>
            <a:prstGeom prst="parallelogram">
              <a:avLst>
                <a:gd name="adj" fmla="val 45225"/>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hasCustomPrompt="1"/>
            <p:custDataLst>
              <p:tags r:id="rId6"/>
            </p:custDataLst>
          </p:nvPr>
        </p:nvSpPr>
        <p:spPr>
          <a:xfrm>
            <a:off x="1281600" y="1249200"/>
            <a:ext cx="9626400" cy="723600"/>
          </a:xfrm>
        </p:spPr>
        <p:txBody>
          <a:bodyPr anchor="ctr"/>
          <a:lstStyle>
            <a:lvl1pPr>
              <a:defRPr sz="3200"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a:t>单击此处编辑标题</a:t>
            </a:r>
            <a:endParaRPr lang="zh-CN" altLang="en-US"/>
          </a:p>
        </p:txBody>
      </p:sp>
      <p:sp>
        <p:nvSpPr>
          <p:cNvPr id="7" name="内容占位符 6"/>
          <p:cNvSpPr>
            <a:spLocks noGrp="1"/>
          </p:cNvSpPr>
          <p:nvPr>
            <p:ph sz="quarter" idx="13"/>
            <p:custDataLst>
              <p:tags r:id="rId7"/>
            </p:custDataLst>
          </p:nvPr>
        </p:nvSpPr>
        <p:spPr>
          <a:xfrm>
            <a:off x="1281113" y="2163600"/>
            <a:ext cx="9626600" cy="3445200"/>
          </a:xfrm>
        </p:spPr>
        <p:txBody>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grpSp>
        <p:nvGrpSpPr>
          <p:cNvPr id="16" name="组合 15"/>
          <p:cNvGrpSpPr/>
          <p:nvPr>
            <p:custDataLst>
              <p:tags r:id="rId2"/>
            </p:custDataLst>
          </p:nvPr>
        </p:nvGrpSpPr>
        <p:grpSpPr>
          <a:xfrm>
            <a:off x="11310600" y="5928752"/>
            <a:ext cx="881400" cy="943761"/>
            <a:chOff x="11077575" y="5664726"/>
            <a:chExt cx="1114425" cy="1193273"/>
          </a:xfrm>
        </p:grpSpPr>
        <p:sp>
          <p:nvSpPr>
            <p:cNvPr id="17" name="平行四边形 16"/>
            <p:cNvSpPr/>
            <p:nvPr userDrawn="1">
              <p:custDataLst>
                <p:tags r:id="rId3"/>
              </p:custDataLst>
            </p:nvPr>
          </p:nvSpPr>
          <p:spPr>
            <a:xfrm>
              <a:off x="11176724" y="5874326"/>
              <a:ext cx="1015276" cy="983673"/>
            </a:xfrm>
            <a:prstGeom prst="parallelogram">
              <a:avLst>
                <a:gd name="adj" fmla="val 45225"/>
              </a:avLst>
            </a:prstGeom>
            <a:solidFill>
              <a:srgbClr val="E13945">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平行四边形 17"/>
            <p:cNvSpPr/>
            <p:nvPr userDrawn="1">
              <p:custDataLst>
                <p:tags r:id="rId4"/>
              </p:custDataLst>
            </p:nvPr>
          </p:nvSpPr>
          <p:spPr>
            <a:xfrm>
              <a:off x="11077575" y="5664726"/>
              <a:ext cx="881925" cy="894708"/>
            </a:xfrm>
            <a:prstGeom prst="parallelogram">
              <a:avLst>
                <a:gd name="adj" fmla="val 45225"/>
              </a:avLst>
            </a:prstGeom>
            <a:solidFill>
              <a:srgbClr val="E13945">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custDataLst>
              <p:tags r:id="rId5"/>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olidFill>
                <a:schemeClr val="tx1"/>
              </a:solidFill>
              <a:sym typeface="+mn-ea"/>
            </a:endParaRPr>
          </a:p>
        </p:txBody>
      </p:sp>
      <p:sp>
        <p:nvSpPr>
          <p:cNvPr id="2" name="标题 1"/>
          <p:cNvSpPr>
            <a:spLocks noGrp="1"/>
          </p:cNvSpPr>
          <p:nvPr>
            <p:ph type="title"/>
            <p:custDataLst>
              <p:tags r:id="rId6"/>
            </p:custDataLst>
          </p:nvPr>
        </p:nvSpPr>
        <p:spPr>
          <a:xfrm>
            <a:off x="579600" y="237600"/>
            <a:ext cx="11037600" cy="441964"/>
          </a:xfrm>
        </p:spPr>
        <p:txBody>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0"/>
            </p:custDataLst>
          </p:nvPr>
        </p:nvSpPr>
        <p:spPr>
          <a:xfrm>
            <a:off x="579600" y="1663200"/>
            <a:ext cx="5342400" cy="2894400"/>
          </a:xfrm>
        </p:spPr>
        <p:txBody>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内容占位符 8"/>
          <p:cNvSpPr>
            <a:spLocks noGrp="1"/>
          </p:cNvSpPr>
          <p:nvPr>
            <p:ph sz="quarter" idx="14"/>
            <p:custDataLst>
              <p:tags r:id="rId11"/>
            </p:custDataLst>
          </p:nvPr>
        </p:nvSpPr>
        <p:spPr>
          <a:xfrm>
            <a:off x="6242400" y="1663200"/>
            <a:ext cx="5367600" cy="2894400"/>
          </a:xfrm>
        </p:spPr>
        <p:txBody>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1" name="文本占位符 10"/>
          <p:cNvSpPr>
            <a:spLocks noGrp="1"/>
          </p:cNvSpPr>
          <p:nvPr>
            <p:ph type="body" sz="quarter" idx="15"/>
            <p:custDataLst>
              <p:tags r:id="rId12"/>
            </p:custDataLst>
          </p:nvPr>
        </p:nvSpPr>
        <p:spPr>
          <a:xfrm>
            <a:off x="572400" y="4816800"/>
            <a:ext cx="5342400" cy="781200"/>
          </a:xfrm>
        </p:spPr>
        <p:txBody>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a:r>
              <a:rPr lang="zh-CN" altLang="en-US"/>
              <a:t>单击此处编辑母版文本样式</a:t>
            </a:r>
            <a:endParaRPr lang="zh-CN" altLang="en-US"/>
          </a:p>
        </p:txBody>
      </p:sp>
      <p:sp>
        <p:nvSpPr>
          <p:cNvPr id="13" name="文本占位符 12"/>
          <p:cNvSpPr>
            <a:spLocks noGrp="1"/>
          </p:cNvSpPr>
          <p:nvPr>
            <p:ph type="body" sz="quarter" idx="16"/>
            <p:custDataLst>
              <p:tags r:id="rId13"/>
            </p:custDataLst>
          </p:nvPr>
        </p:nvSpPr>
        <p:spPr>
          <a:xfrm>
            <a:off x="6253200" y="4813200"/>
            <a:ext cx="5367600" cy="781200"/>
          </a:xfrm>
        </p:spPr>
        <p:txBody>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a:r>
              <a:rPr lang="zh-CN" altLang="en-US"/>
              <a:t>单击此处编辑母版文本样式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custDataLst>
              <p:tags r:id="rId7"/>
            </p:custDataLst>
          </p:nvPr>
        </p:nvSpPr>
        <p:spPr/>
        <p:txBody>
          <a:bodyPr/>
          <a:lstStyle/>
          <a:p>
            <a:fld id="{FAAE9974-6EC3-4EC8-A149-80B3F78FF213}"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D681AEEA-5C73-462B-BFBC-18E37670FFF2}"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FAAE9974-6EC3-4EC8-A149-80B3F78FF213}"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D681AEEA-5C73-462B-BFBC-18E37670FFF2}"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FAAE9974-6EC3-4EC8-A149-80B3F78FF213}"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D681AEEA-5C73-462B-BFBC-18E37670FFF2}"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FAAE9974-6EC3-4EC8-A149-80B3F78FF213}"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D681AEEA-5C73-462B-BFBC-18E37670FFF2}"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FAAE9974-6EC3-4EC8-A149-80B3F78FF213}"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D681AEEA-5C73-462B-BFBC-18E37670FFF2}"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image" Target="file:///D:\qq&#25991;&#20214;\712321467\Image\C2C\Image2\%7b75232B38-A165-1FB7-499C-2E1C792CACB5%7d.png" TargetMode="External"/><Relationship Id="rId18" Type="http://schemas.openxmlformats.org/officeDocument/2006/relationships/image" Target="../media/image1.png"/><Relationship Id="rId17" Type="http://schemas.openxmlformats.org/officeDocument/2006/relationships/tags" Target="../tags/tag64.xml"/><Relationship Id="rId16" Type="http://schemas.openxmlformats.org/officeDocument/2006/relationships/tags" Target="../tags/tag63.xml"/><Relationship Id="rId15" Type="http://schemas.openxmlformats.org/officeDocument/2006/relationships/tags" Target="../tags/tag62.xml"/><Relationship Id="rId14" Type="http://schemas.openxmlformats.org/officeDocument/2006/relationships/tags" Target="../tags/tag61.xml"/><Relationship Id="rId13" Type="http://schemas.openxmlformats.org/officeDocument/2006/relationships/tags" Target="../tags/tag60.xml"/><Relationship Id="rId12" Type="http://schemas.openxmlformats.org/officeDocument/2006/relationships/tags" Target="../tags/tag59.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0" Type="http://schemas.openxmlformats.org/officeDocument/2006/relationships/theme" Target="../theme/theme2.xml"/><Relationship Id="rId2" Type="http://schemas.openxmlformats.org/officeDocument/2006/relationships/slideLayout" Target="../slideLayouts/slideLayout13.xml"/><Relationship Id="rId19" Type="http://schemas.openxmlformats.org/officeDocument/2006/relationships/image" Target="../media/image1.png"/><Relationship Id="rId18" Type="http://schemas.openxmlformats.org/officeDocument/2006/relationships/tags" Target="../tags/tag86.xml"/><Relationship Id="rId17" Type="http://schemas.openxmlformats.org/officeDocument/2006/relationships/image" Target="file:///D:\qq&#25991;&#20214;\712321467\Image\C2C\Image2\%7b75232B38-A165-1FB7-499C-2E1C792CACB5%7d.png" TargetMode="External"/><Relationship Id="rId16" Type="http://schemas.openxmlformats.org/officeDocument/2006/relationships/image" Target="../media/image4.png"/><Relationship Id="rId15" Type="http://schemas.openxmlformats.org/officeDocument/2006/relationships/tags" Target="../tags/tag85.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4.xml"/><Relationship Id="rId8" Type="http://schemas.openxmlformats.org/officeDocument/2006/relationships/slideLayout" Target="../slideLayouts/slideLayout33.xml"/><Relationship Id="rId7" Type="http://schemas.openxmlformats.org/officeDocument/2006/relationships/slideLayout" Target="../slideLayouts/slideLayout32.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3" Type="http://schemas.openxmlformats.org/officeDocument/2006/relationships/slideLayout" Target="../slideLayouts/slideLayout28.xml"/><Relationship Id="rId24" Type="http://schemas.openxmlformats.org/officeDocument/2006/relationships/theme" Target="../theme/theme3.xml"/><Relationship Id="rId23" Type="http://schemas.openxmlformats.org/officeDocument/2006/relationships/slideLayout" Target="../slideLayouts/slideLayout48.xml"/><Relationship Id="rId22" Type="http://schemas.openxmlformats.org/officeDocument/2006/relationships/slideLayout" Target="../slideLayouts/slideLayout47.xml"/><Relationship Id="rId21" Type="http://schemas.openxmlformats.org/officeDocument/2006/relationships/slideLayout" Target="../slideLayouts/slideLayout46.xml"/><Relationship Id="rId20" Type="http://schemas.openxmlformats.org/officeDocument/2006/relationships/slideLayout" Target="../slideLayouts/slideLayout45.xml"/><Relationship Id="rId2" Type="http://schemas.openxmlformats.org/officeDocument/2006/relationships/slideLayout" Target="../slideLayouts/slideLayout27.xml"/><Relationship Id="rId19" Type="http://schemas.openxmlformats.org/officeDocument/2006/relationships/slideLayout" Target="../slideLayouts/slideLayout44.xml"/><Relationship Id="rId18" Type="http://schemas.openxmlformats.org/officeDocument/2006/relationships/slideLayout" Target="../slideLayouts/slideLayout43.xml"/><Relationship Id="rId17" Type="http://schemas.openxmlformats.org/officeDocument/2006/relationships/slideLayout" Target="../slideLayouts/slideLayout42.xml"/><Relationship Id="rId16" Type="http://schemas.openxmlformats.org/officeDocument/2006/relationships/slideLayout" Target="../slideLayouts/slideLayout41.xml"/><Relationship Id="rId15" Type="http://schemas.openxmlformats.org/officeDocument/2006/relationships/slideLayout" Target="../slideLayouts/slideLayout40.xml"/><Relationship Id="rId14" Type="http://schemas.openxmlformats.org/officeDocument/2006/relationships/slideLayout" Target="../slideLayouts/slideLayout39.xml"/><Relationship Id="rId13" Type="http://schemas.openxmlformats.org/officeDocument/2006/relationships/slideLayout" Target="../slideLayouts/slideLayout38.xml"/><Relationship Id="rId12" Type="http://schemas.openxmlformats.org/officeDocument/2006/relationships/slideLayout" Target="../slideLayouts/slideLayout37.xml"/><Relationship Id="rId11" Type="http://schemas.openxmlformats.org/officeDocument/2006/relationships/slideLayout" Target="../slideLayouts/slideLayout36.xml"/><Relationship Id="rId10" Type="http://schemas.openxmlformats.org/officeDocument/2006/relationships/slideLayout" Target="../slideLayouts/slideLayout35.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custDataLst>
              <p:tags r:id="rId14"/>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AE9974-6EC3-4EC8-A149-80B3F78FF213}"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6"/>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81AEEA-5C73-462B-BFBC-18E37670FFF2}" type="slidenum">
              <a:rPr lang="zh-CN" altLang="en-US" smtClean="0"/>
            </a:fld>
            <a:endParaRPr lang="zh-CN" altLang="en-US"/>
          </a:p>
        </p:txBody>
      </p:sp>
      <p:pic>
        <p:nvPicPr>
          <p:cNvPr id="7" name="图片 1073743875" descr="学科网 zxxk.com"/>
          <p:cNvPicPr>
            <a:picLocks noChangeAspect="1"/>
          </p:cNvPicPr>
          <p:nvPr>
            <p:custDataLst>
              <p:tags r:id="rId17"/>
            </p:custDataLst>
          </p:nvPr>
        </p:nvPicPr>
        <p:blipFill>
          <a:blip r:embed="rId18" r:link="rId19"/>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073743875" descr="学科网 zxxk.com"/>
          <p:cNvPicPr>
            <a:picLocks noChangeAspect="1"/>
          </p:cNvPicPr>
          <p:nvPr>
            <p:custDataLst>
              <p:tags r:id="rId15"/>
            </p:custDataLst>
          </p:nvPr>
        </p:nvPicPr>
        <p:blipFill>
          <a:blip r:embed="rId16" r:link="rId17"/>
          <a:stretch>
            <a:fillRect/>
          </a:stretch>
        </p:blipFill>
        <p:spPr>
          <a:xfrm>
            <a:off x="838200" y="365125"/>
            <a:ext cx="9525" cy="9525"/>
          </a:xfrm>
          <a:prstGeom prst="rect">
            <a:avLst/>
          </a:prstGeom>
          <a:noFill/>
          <a:ln>
            <a:noFill/>
            <a:miter lim="800000"/>
            <a:headEnd/>
            <a:tailEnd/>
          </a:ln>
        </p:spPr>
      </p:pic>
      <p:pic>
        <p:nvPicPr>
          <p:cNvPr id="3" name="图片 1073743875" descr="学科网 zxxk.com"/>
          <p:cNvPicPr>
            <a:picLocks noChangeAspect="1"/>
          </p:cNvPicPr>
          <p:nvPr>
            <p:custDataLst>
              <p:tags r:id="rId18"/>
            </p:custDataLst>
          </p:nvPr>
        </p:nvPicPr>
        <p:blipFill>
          <a:blip r:embed="rId19" r:link="rId17"/>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DD7863-7BD7-481C-A3B1-05ADD35A3E3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3B0D7C-BD9B-42FA-B8A0-181E944F5DD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120.xml"/><Relationship Id="rId7" Type="http://schemas.microsoft.com/office/2007/relationships/hdphoto" Target="../media/image9.wdp"/><Relationship Id="rId6" Type="http://schemas.openxmlformats.org/officeDocument/2006/relationships/image" Target="../media/image8.png"/><Relationship Id="rId5" Type="http://schemas.openxmlformats.org/officeDocument/2006/relationships/tags" Target="../tags/tag119.xml"/><Relationship Id="rId4" Type="http://schemas.openxmlformats.org/officeDocument/2006/relationships/image" Target="../media/image7.png"/><Relationship Id="rId3" Type="http://schemas.openxmlformats.org/officeDocument/2006/relationships/tags" Target="../tags/tag118.xml"/><Relationship Id="rId2" Type="http://schemas.openxmlformats.org/officeDocument/2006/relationships/image" Target="../media/image6.jpeg"/><Relationship Id="rId15" Type="http://schemas.openxmlformats.org/officeDocument/2006/relationships/slideLayout" Target="../slideLayouts/slideLayout1.xml"/><Relationship Id="rId14" Type="http://schemas.openxmlformats.org/officeDocument/2006/relationships/tags" Target="../tags/tag123.xml"/><Relationship Id="rId13" Type="http://schemas.openxmlformats.org/officeDocument/2006/relationships/image" Target="../media/image12.png"/><Relationship Id="rId12" Type="http://schemas.openxmlformats.org/officeDocument/2006/relationships/tags" Target="../tags/tag122.xml"/><Relationship Id="rId11" Type="http://schemas.openxmlformats.org/officeDocument/2006/relationships/image" Target="../media/image11.png"/><Relationship Id="rId10" Type="http://schemas.openxmlformats.org/officeDocument/2006/relationships/tags" Target="../tags/tag121.xml"/><Relationship Id="rId1" Type="http://schemas.openxmlformats.org/officeDocument/2006/relationships/tags" Target="../tags/tag117.xml"/></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32.png"/><Relationship Id="rId7" Type="http://schemas.openxmlformats.org/officeDocument/2006/relationships/tags" Target="../tags/tag174.xml"/><Relationship Id="rId6" Type="http://schemas.openxmlformats.org/officeDocument/2006/relationships/tags" Target="../tags/tag173.xml"/><Relationship Id="rId5" Type="http://schemas.openxmlformats.org/officeDocument/2006/relationships/tags" Target="../tags/tag172.xml"/><Relationship Id="rId4" Type="http://schemas.openxmlformats.org/officeDocument/2006/relationships/image" Target="../media/image10.png"/><Relationship Id="rId3" Type="http://schemas.openxmlformats.org/officeDocument/2006/relationships/tags" Target="../tags/tag171.xml"/><Relationship Id="rId2" Type="http://schemas.openxmlformats.org/officeDocument/2006/relationships/image" Target="../media/image6.jpeg"/><Relationship Id="rId1" Type="http://schemas.openxmlformats.org/officeDocument/2006/relationships/tags" Target="../tags/tag170.xml"/></Relationships>
</file>

<file path=ppt/slides/_rels/slide11.xml.rels><?xml version="1.0" encoding="UTF-8" standalone="yes"?>
<Relationships xmlns="http://schemas.openxmlformats.org/package/2006/relationships"><Relationship Id="rId9" Type="http://schemas.openxmlformats.org/officeDocument/2006/relationships/tags" Target="../tags/tag181.xml"/><Relationship Id="rId8" Type="http://schemas.openxmlformats.org/officeDocument/2006/relationships/tags" Target="../tags/tag180.xml"/><Relationship Id="rId7" Type="http://schemas.openxmlformats.org/officeDocument/2006/relationships/tags" Target="../tags/tag179.xml"/><Relationship Id="rId6" Type="http://schemas.openxmlformats.org/officeDocument/2006/relationships/tags" Target="../tags/tag178.xml"/><Relationship Id="rId5" Type="http://schemas.openxmlformats.org/officeDocument/2006/relationships/tags" Target="../tags/tag177.xml"/><Relationship Id="rId4" Type="http://schemas.openxmlformats.org/officeDocument/2006/relationships/tags" Target="../tags/tag176.xml"/><Relationship Id="rId3" Type="http://schemas.microsoft.com/office/2007/relationships/hdphoto" Target="../media/image9.wdp"/><Relationship Id="rId22" Type="http://schemas.openxmlformats.org/officeDocument/2006/relationships/slideLayout" Target="../slideLayouts/slideLayout7.xml"/><Relationship Id="rId21" Type="http://schemas.openxmlformats.org/officeDocument/2006/relationships/tags" Target="../tags/tag193.xml"/><Relationship Id="rId20" Type="http://schemas.openxmlformats.org/officeDocument/2006/relationships/tags" Target="../tags/tag192.xml"/><Relationship Id="rId2" Type="http://schemas.openxmlformats.org/officeDocument/2006/relationships/image" Target="../media/image8.png"/><Relationship Id="rId19" Type="http://schemas.openxmlformats.org/officeDocument/2006/relationships/tags" Target="../tags/tag191.xml"/><Relationship Id="rId18" Type="http://schemas.openxmlformats.org/officeDocument/2006/relationships/tags" Target="../tags/tag190.xml"/><Relationship Id="rId17" Type="http://schemas.openxmlformats.org/officeDocument/2006/relationships/tags" Target="../tags/tag189.xml"/><Relationship Id="rId16" Type="http://schemas.openxmlformats.org/officeDocument/2006/relationships/tags" Target="../tags/tag188.xml"/><Relationship Id="rId15" Type="http://schemas.openxmlformats.org/officeDocument/2006/relationships/tags" Target="../tags/tag187.xml"/><Relationship Id="rId14" Type="http://schemas.openxmlformats.org/officeDocument/2006/relationships/tags" Target="../tags/tag186.xml"/><Relationship Id="rId13" Type="http://schemas.openxmlformats.org/officeDocument/2006/relationships/tags" Target="../tags/tag185.xml"/><Relationship Id="rId12" Type="http://schemas.openxmlformats.org/officeDocument/2006/relationships/tags" Target="../tags/tag184.xml"/><Relationship Id="rId11" Type="http://schemas.openxmlformats.org/officeDocument/2006/relationships/tags" Target="../tags/tag183.xml"/><Relationship Id="rId10" Type="http://schemas.openxmlformats.org/officeDocument/2006/relationships/tags" Target="../tags/tag182.xml"/><Relationship Id="rId1" Type="http://schemas.openxmlformats.org/officeDocument/2006/relationships/tags" Target="../tags/tag175.xml"/></Relationships>
</file>

<file path=ppt/slides/_rels/slide12.xml.rels><?xml version="1.0" encoding="UTF-8" standalone="yes"?>
<Relationships xmlns="http://schemas.openxmlformats.org/package/2006/relationships"><Relationship Id="rId9" Type="http://schemas.openxmlformats.org/officeDocument/2006/relationships/image" Target="../media/image34.png"/><Relationship Id="rId8" Type="http://schemas.openxmlformats.org/officeDocument/2006/relationships/tags" Target="../tags/tag200.xml"/><Relationship Id="rId7" Type="http://schemas.openxmlformats.org/officeDocument/2006/relationships/tags" Target="../tags/tag199.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3" Type="http://schemas.openxmlformats.org/officeDocument/2006/relationships/tags" Target="../tags/tag195.xml"/><Relationship Id="rId2" Type="http://schemas.openxmlformats.org/officeDocument/2006/relationships/image" Target="../media/image33.jpeg"/><Relationship Id="rId13" Type="http://schemas.openxmlformats.org/officeDocument/2006/relationships/slideLayout" Target="../slideLayouts/slideLayout7.xml"/><Relationship Id="rId12" Type="http://schemas.openxmlformats.org/officeDocument/2006/relationships/image" Target="../media/image35.png"/><Relationship Id="rId11" Type="http://schemas.openxmlformats.org/officeDocument/2006/relationships/tags" Target="../tags/tag202.xml"/><Relationship Id="rId10" Type="http://schemas.openxmlformats.org/officeDocument/2006/relationships/tags" Target="../tags/tag201.xml"/><Relationship Id="rId1" Type="http://schemas.openxmlformats.org/officeDocument/2006/relationships/tags" Target="../tags/tag194.xml"/></Relationships>
</file>

<file path=ppt/slides/_rels/slide13.xml.rels><?xml version="1.0" encoding="UTF-8" standalone="yes"?>
<Relationships xmlns="http://schemas.openxmlformats.org/package/2006/relationships"><Relationship Id="rId9" Type="http://schemas.openxmlformats.org/officeDocument/2006/relationships/tags" Target="../tags/tag209.xml"/><Relationship Id="rId8" Type="http://schemas.openxmlformats.org/officeDocument/2006/relationships/tags" Target="../tags/tag208.xml"/><Relationship Id="rId7" Type="http://schemas.openxmlformats.org/officeDocument/2006/relationships/tags" Target="../tags/tag207.xml"/><Relationship Id="rId6" Type="http://schemas.openxmlformats.org/officeDocument/2006/relationships/tags" Target="../tags/tag206.xml"/><Relationship Id="rId5" Type="http://schemas.openxmlformats.org/officeDocument/2006/relationships/tags" Target="../tags/tag205.xml"/><Relationship Id="rId4" Type="http://schemas.openxmlformats.org/officeDocument/2006/relationships/image" Target="../media/image10.png"/><Relationship Id="rId3" Type="http://schemas.openxmlformats.org/officeDocument/2006/relationships/tags" Target="../tags/tag204.xml"/><Relationship Id="rId2" Type="http://schemas.openxmlformats.org/officeDocument/2006/relationships/image" Target="../media/image6.jpeg"/><Relationship Id="rId15" Type="http://schemas.openxmlformats.org/officeDocument/2006/relationships/slideLayout" Target="../slideLayouts/slideLayout1.xml"/><Relationship Id="rId14" Type="http://schemas.openxmlformats.org/officeDocument/2006/relationships/image" Target="../media/image38.png"/><Relationship Id="rId13" Type="http://schemas.openxmlformats.org/officeDocument/2006/relationships/tags" Target="../tags/tag211.xml"/><Relationship Id="rId12" Type="http://schemas.openxmlformats.org/officeDocument/2006/relationships/image" Target="../media/image37.jpeg"/><Relationship Id="rId11" Type="http://schemas.openxmlformats.org/officeDocument/2006/relationships/tags" Target="../tags/tag210.xml"/><Relationship Id="rId10" Type="http://schemas.openxmlformats.org/officeDocument/2006/relationships/image" Target="../media/image36.jpeg"/><Relationship Id="rId1" Type="http://schemas.openxmlformats.org/officeDocument/2006/relationships/tags" Target="../tags/tag203.xml"/></Relationships>
</file>

<file path=ppt/slides/_rels/slide14.xml.rels><?xml version="1.0" encoding="UTF-8" standalone="yes"?>
<Relationships xmlns="http://schemas.openxmlformats.org/package/2006/relationships"><Relationship Id="rId9" Type="http://schemas.openxmlformats.org/officeDocument/2006/relationships/tags" Target="../tags/tag218.xml"/><Relationship Id="rId8" Type="http://schemas.openxmlformats.org/officeDocument/2006/relationships/tags" Target="../tags/tag217.xml"/><Relationship Id="rId7" Type="http://schemas.openxmlformats.org/officeDocument/2006/relationships/tags" Target="../tags/tag216.xml"/><Relationship Id="rId6" Type="http://schemas.openxmlformats.org/officeDocument/2006/relationships/tags" Target="../tags/tag215.xml"/><Relationship Id="rId5" Type="http://schemas.openxmlformats.org/officeDocument/2006/relationships/tags" Target="../tags/tag214.xml"/><Relationship Id="rId4" Type="http://schemas.openxmlformats.org/officeDocument/2006/relationships/image" Target="../media/image10.png"/><Relationship Id="rId3" Type="http://schemas.openxmlformats.org/officeDocument/2006/relationships/tags" Target="../tags/tag213.xml"/><Relationship Id="rId2" Type="http://schemas.openxmlformats.org/officeDocument/2006/relationships/image" Target="../media/image6.jpeg"/><Relationship Id="rId11" Type="http://schemas.openxmlformats.org/officeDocument/2006/relationships/slideLayout" Target="../slideLayouts/slideLayout1.xml"/><Relationship Id="rId10" Type="http://schemas.openxmlformats.org/officeDocument/2006/relationships/image" Target="../media/image39.jpeg"/><Relationship Id="rId1" Type="http://schemas.openxmlformats.org/officeDocument/2006/relationships/tags" Target="../tags/tag212.xml"/></Relationships>
</file>

<file path=ppt/slides/_rels/slide15.xml.rels><?xml version="1.0" encoding="UTF-8" standalone="yes"?>
<Relationships xmlns="http://schemas.openxmlformats.org/package/2006/relationships"><Relationship Id="rId9" Type="http://schemas.openxmlformats.org/officeDocument/2006/relationships/image" Target="../media/image40.jpeg"/><Relationship Id="rId8" Type="http://schemas.openxmlformats.org/officeDocument/2006/relationships/tags" Target="../tags/tag224.xml"/><Relationship Id="rId7" Type="http://schemas.openxmlformats.org/officeDocument/2006/relationships/tags" Target="../tags/tag223.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image" Target="../media/image10.png"/><Relationship Id="rId3" Type="http://schemas.openxmlformats.org/officeDocument/2006/relationships/tags" Target="../tags/tag220.xml"/><Relationship Id="rId2" Type="http://schemas.openxmlformats.org/officeDocument/2006/relationships/image" Target="../media/image6.jpeg"/><Relationship Id="rId12" Type="http://schemas.openxmlformats.org/officeDocument/2006/relationships/slideLayout" Target="../slideLayouts/slideLayout1.xml"/><Relationship Id="rId11" Type="http://schemas.openxmlformats.org/officeDocument/2006/relationships/image" Target="../media/image41.jpeg"/><Relationship Id="rId10" Type="http://schemas.openxmlformats.org/officeDocument/2006/relationships/tags" Target="../tags/tag225.xml"/><Relationship Id="rId1" Type="http://schemas.openxmlformats.org/officeDocument/2006/relationships/tags" Target="../tags/tag219.xml"/></Relationships>
</file>

<file path=ppt/slides/_rels/slide16.xml.rels><?xml version="1.0" encoding="UTF-8" standalone="yes"?>
<Relationships xmlns="http://schemas.openxmlformats.org/package/2006/relationships"><Relationship Id="rId9" Type="http://schemas.openxmlformats.org/officeDocument/2006/relationships/tags" Target="../tags/tag232.xml"/><Relationship Id="rId8" Type="http://schemas.openxmlformats.org/officeDocument/2006/relationships/tags" Target="../tags/tag231.xml"/><Relationship Id="rId7" Type="http://schemas.openxmlformats.org/officeDocument/2006/relationships/tags" Target="../tags/tag230.xml"/><Relationship Id="rId6" Type="http://schemas.openxmlformats.org/officeDocument/2006/relationships/tags" Target="../tags/tag229.xml"/><Relationship Id="rId5" Type="http://schemas.openxmlformats.org/officeDocument/2006/relationships/tags" Target="../tags/tag228.xml"/><Relationship Id="rId40" Type="http://schemas.openxmlformats.org/officeDocument/2006/relationships/slideLayout" Target="../slideLayouts/slideLayout1.xml"/><Relationship Id="rId4" Type="http://schemas.openxmlformats.org/officeDocument/2006/relationships/image" Target="../media/image6.jpeg"/><Relationship Id="rId39" Type="http://schemas.openxmlformats.org/officeDocument/2006/relationships/tags" Target="../tags/tag262.xml"/><Relationship Id="rId38" Type="http://schemas.openxmlformats.org/officeDocument/2006/relationships/tags" Target="../tags/tag261.xml"/><Relationship Id="rId37" Type="http://schemas.openxmlformats.org/officeDocument/2006/relationships/tags" Target="../tags/tag260.xml"/><Relationship Id="rId36" Type="http://schemas.openxmlformats.org/officeDocument/2006/relationships/tags" Target="../tags/tag259.xml"/><Relationship Id="rId35" Type="http://schemas.openxmlformats.org/officeDocument/2006/relationships/tags" Target="../tags/tag258.xml"/><Relationship Id="rId34" Type="http://schemas.openxmlformats.org/officeDocument/2006/relationships/tags" Target="../tags/tag257.xml"/><Relationship Id="rId33" Type="http://schemas.openxmlformats.org/officeDocument/2006/relationships/tags" Target="../tags/tag256.xml"/><Relationship Id="rId32" Type="http://schemas.openxmlformats.org/officeDocument/2006/relationships/tags" Target="../tags/tag255.xml"/><Relationship Id="rId31" Type="http://schemas.openxmlformats.org/officeDocument/2006/relationships/tags" Target="../tags/tag254.xml"/><Relationship Id="rId30" Type="http://schemas.openxmlformats.org/officeDocument/2006/relationships/tags" Target="../tags/tag253.xml"/><Relationship Id="rId3" Type="http://schemas.openxmlformats.org/officeDocument/2006/relationships/tags" Target="../tags/tag227.xml"/><Relationship Id="rId29" Type="http://schemas.openxmlformats.org/officeDocument/2006/relationships/tags" Target="../tags/tag252.xml"/><Relationship Id="rId28" Type="http://schemas.openxmlformats.org/officeDocument/2006/relationships/tags" Target="../tags/tag251.xml"/><Relationship Id="rId27" Type="http://schemas.openxmlformats.org/officeDocument/2006/relationships/tags" Target="../tags/tag250.xml"/><Relationship Id="rId26" Type="http://schemas.openxmlformats.org/officeDocument/2006/relationships/tags" Target="../tags/tag249.xml"/><Relationship Id="rId25" Type="http://schemas.openxmlformats.org/officeDocument/2006/relationships/tags" Target="../tags/tag248.xml"/><Relationship Id="rId24" Type="http://schemas.openxmlformats.org/officeDocument/2006/relationships/tags" Target="../tags/tag247.xml"/><Relationship Id="rId23" Type="http://schemas.openxmlformats.org/officeDocument/2006/relationships/tags" Target="../tags/tag246.xml"/><Relationship Id="rId22" Type="http://schemas.openxmlformats.org/officeDocument/2006/relationships/tags" Target="../tags/tag245.xml"/><Relationship Id="rId21" Type="http://schemas.openxmlformats.org/officeDocument/2006/relationships/tags" Target="../tags/tag244.xml"/><Relationship Id="rId20" Type="http://schemas.openxmlformats.org/officeDocument/2006/relationships/tags" Target="../tags/tag243.xml"/><Relationship Id="rId2" Type="http://schemas.openxmlformats.org/officeDocument/2006/relationships/image" Target="../media/image10.png"/><Relationship Id="rId19" Type="http://schemas.openxmlformats.org/officeDocument/2006/relationships/tags" Target="../tags/tag242.xml"/><Relationship Id="rId18" Type="http://schemas.openxmlformats.org/officeDocument/2006/relationships/tags" Target="../tags/tag241.xml"/><Relationship Id="rId17" Type="http://schemas.openxmlformats.org/officeDocument/2006/relationships/tags" Target="../tags/tag240.xml"/><Relationship Id="rId16" Type="http://schemas.openxmlformats.org/officeDocument/2006/relationships/tags" Target="../tags/tag239.xml"/><Relationship Id="rId15" Type="http://schemas.openxmlformats.org/officeDocument/2006/relationships/tags" Target="../tags/tag238.xml"/><Relationship Id="rId14" Type="http://schemas.openxmlformats.org/officeDocument/2006/relationships/tags" Target="../tags/tag237.xml"/><Relationship Id="rId13" Type="http://schemas.openxmlformats.org/officeDocument/2006/relationships/tags" Target="../tags/tag236.xml"/><Relationship Id="rId12" Type="http://schemas.openxmlformats.org/officeDocument/2006/relationships/tags" Target="../tags/tag235.xml"/><Relationship Id="rId11" Type="http://schemas.openxmlformats.org/officeDocument/2006/relationships/tags" Target="../tags/tag234.xml"/><Relationship Id="rId10" Type="http://schemas.openxmlformats.org/officeDocument/2006/relationships/tags" Target="../tags/tag233.xml"/><Relationship Id="rId1" Type="http://schemas.openxmlformats.org/officeDocument/2006/relationships/tags" Target="../tags/tag226.xml"/></Relationships>
</file>

<file path=ppt/slides/_rels/slide17.xml.rels><?xml version="1.0" encoding="UTF-8" standalone="yes"?>
<Relationships xmlns="http://schemas.openxmlformats.org/package/2006/relationships"><Relationship Id="rId9" Type="http://schemas.microsoft.com/office/2007/relationships/hdphoto" Target="../media/image9.wdp"/><Relationship Id="rId8" Type="http://schemas.openxmlformats.org/officeDocument/2006/relationships/image" Target="../media/image8.png"/><Relationship Id="rId7" Type="http://schemas.openxmlformats.org/officeDocument/2006/relationships/tags" Target="../tags/tag266.xml"/><Relationship Id="rId6" Type="http://schemas.openxmlformats.org/officeDocument/2006/relationships/image" Target="../media/image10.png"/><Relationship Id="rId5" Type="http://schemas.openxmlformats.org/officeDocument/2006/relationships/tags" Target="../tags/tag265.xml"/><Relationship Id="rId4" Type="http://schemas.openxmlformats.org/officeDocument/2006/relationships/image" Target="../media/image7.png"/><Relationship Id="rId3" Type="http://schemas.openxmlformats.org/officeDocument/2006/relationships/tags" Target="../tags/tag264.xml"/><Relationship Id="rId2" Type="http://schemas.openxmlformats.org/officeDocument/2006/relationships/image" Target="../media/image6.jpeg"/><Relationship Id="rId16" Type="http://schemas.openxmlformats.org/officeDocument/2006/relationships/slideLayout" Target="../slideLayouts/slideLayout1.xml"/><Relationship Id="rId15" Type="http://schemas.openxmlformats.org/officeDocument/2006/relationships/image" Target="../media/image42.png"/><Relationship Id="rId14" Type="http://schemas.openxmlformats.org/officeDocument/2006/relationships/tags" Target="../tags/tag269.xml"/><Relationship Id="rId13" Type="http://schemas.microsoft.com/office/2007/relationships/media" Target="../media/media3.mp4"/><Relationship Id="rId12" Type="http://schemas.openxmlformats.org/officeDocument/2006/relationships/video" Target="../media/media3.mp4"/><Relationship Id="rId11" Type="http://schemas.openxmlformats.org/officeDocument/2006/relationships/tags" Target="../tags/tag268.xml"/><Relationship Id="rId10" Type="http://schemas.openxmlformats.org/officeDocument/2006/relationships/tags" Target="../tags/tag267.xml"/><Relationship Id="rId1" Type="http://schemas.openxmlformats.org/officeDocument/2006/relationships/tags" Target="../tags/tag263.xml"/></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tags" Target="../tags/tag273.xml"/><Relationship Id="rId4" Type="http://schemas.openxmlformats.org/officeDocument/2006/relationships/tags" Target="../tags/tag272.xml"/><Relationship Id="rId3" Type="http://schemas.openxmlformats.org/officeDocument/2006/relationships/tags" Target="../tags/tag271.xml"/><Relationship Id="rId2" Type="http://schemas.openxmlformats.org/officeDocument/2006/relationships/image" Target="../media/image6.jpeg"/><Relationship Id="rId1" Type="http://schemas.openxmlformats.org/officeDocument/2006/relationships/tags" Target="../tags/tag270.xml"/></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45.png"/><Relationship Id="rId7" Type="http://schemas.openxmlformats.org/officeDocument/2006/relationships/tags" Target="../tags/tag278.xml"/><Relationship Id="rId6" Type="http://schemas.openxmlformats.org/officeDocument/2006/relationships/image" Target="../media/image44.png"/><Relationship Id="rId5" Type="http://schemas.openxmlformats.org/officeDocument/2006/relationships/tags" Target="../tags/tag277.xml"/><Relationship Id="rId4" Type="http://schemas.openxmlformats.org/officeDocument/2006/relationships/tags" Target="../tags/tag276.xml"/><Relationship Id="rId3" Type="http://schemas.openxmlformats.org/officeDocument/2006/relationships/tags" Target="../tags/tag275.xml"/><Relationship Id="rId2" Type="http://schemas.openxmlformats.org/officeDocument/2006/relationships/image" Target="../media/image6.jpeg"/><Relationship Id="rId1" Type="http://schemas.openxmlformats.org/officeDocument/2006/relationships/tags" Target="../tags/tag274.xml"/></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17.xml"/><Relationship Id="rId8" Type="http://schemas.openxmlformats.org/officeDocument/2006/relationships/tags" Target="../tags/tag127.xml"/><Relationship Id="rId7" Type="http://schemas.openxmlformats.org/officeDocument/2006/relationships/tags" Target="../tags/tag126.xml"/><Relationship Id="rId6" Type="http://schemas.openxmlformats.org/officeDocument/2006/relationships/image" Target="../media/image14.png"/><Relationship Id="rId5" Type="http://schemas.openxmlformats.org/officeDocument/2006/relationships/tags" Target="../tags/tag125.xml"/><Relationship Id="rId4" Type="http://schemas.microsoft.com/office/2007/relationships/media" Target="../media/media1.m4a"/><Relationship Id="rId3" Type="http://schemas.openxmlformats.org/officeDocument/2006/relationships/audio" Target="../media/media1.m4a"/><Relationship Id="rId2" Type="http://schemas.openxmlformats.org/officeDocument/2006/relationships/image" Target="../media/image13.png"/><Relationship Id="rId1" Type="http://schemas.openxmlformats.org/officeDocument/2006/relationships/tags" Target="../tags/tag124.xml"/></Relationships>
</file>

<file path=ppt/slides/_rels/slide20.xml.rels><?xml version="1.0" encoding="UTF-8" standalone="yes"?>
<Relationships xmlns="http://schemas.openxmlformats.org/package/2006/relationships"><Relationship Id="rId9" Type="http://schemas.openxmlformats.org/officeDocument/2006/relationships/tags" Target="../tags/tag286.xml"/><Relationship Id="rId8" Type="http://schemas.openxmlformats.org/officeDocument/2006/relationships/tags" Target="../tags/tag285.xml"/><Relationship Id="rId7" Type="http://schemas.openxmlformats.org/officeDocument/2006/relationships/tags" Target="../tags/tag284.xml"/><Relationship Id="rId6" Type="http://schemas.openxmlformats.org/officeDocument/2006/relationships/tags" Target="../tags/tag283.xml"/><Relationship Id="rId5" Type="http://schemas.openxmlformats.org/officeDocument/2006/relationships/tags" Target="../tags/tag282.xml"/><Relationship Id="rId4" Type="http://schemas.openxmlformats.org/officeDocument/2006/relationships/tags" Target="../tags/tag281.xml"/><Relationship Id="rId3" Type="http://schemas.openxmlformats.org/officeDocument/2006/relationships/tags" Target="../tags/tag280.xml"/><Relationship Id="rId2" Type="http://schemas.openxmlformats.org/officeDocument/2006/relationships/image" Target="../media/image6.jpeg"/><Relationship Id="rId13" Type="http://schemas.openxmlformats.org/officeDocument/2006/relationships/slideLayout" Target="../slideLayouts/slideLayout1.xml"/><Relationship Id="rId12" Type="http://schemas.openxmlformats.org/officeDocument/2006/relationships/tags" Target="../tags/tag289.xml"/><Relationship Id="rId11" Type="http://schemas.openxmlformats.org/officeDocument/2006/relationships/tags" Target="../tags/tag288.xml"/><Relationship Id="rId10" Type="http://schemas.openxmlformats.org/officeDocument/2006/relationships/tags" Target="../tags/tag287.xml"/><Relationship Id="rId1" Type="http://schemas.openxmlformats.org/officeDocument/2006/relationships/tags" Target="../tags/tag279.xml"/></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tags" Target="../tags/tag292.xml"/><Relationship Id="rId3" Type="http://schemas.openxmlformats.org/officeDocument/2006/relationships/tags" Target="../tags/tag291.xml"/><Relationship Id="rId2" Type="http://schemas.openxmlformats.org/officeDocument/2006/relationships/image" Target="../media/image6.jpeg"/><Relationship Id="rId1" Type="http://schemas.openxmlformats.org/officeDocument/2006/relationships/tags" Target="../tags/tag290.xml"/></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299.xml"/><Relationship Id="rId7" Type="http://schemas.openxmlformats.org/officeDocument/2006/relationships/tags" Target="../tags/tag298.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3" Type="http://schemas.openxmlformats.org/officeDocument/2006/relationships/tags" Target="../tags/tag294.xml"/><Relationship Id="rId2" Type="http://schemas.openxmlformats.org/officeDocument/2006/relationships/image" Target="../media/image6.jpeg"/><Relationship Id="rId1" Type="http://schemas.openxmlformats.org/officeDocument/2006/relationships/tags" Target="../tags/tag293.xml"/></Relationships>
</file>

<file path=ppt/slides/_rels/slide23.xml.rels><?xml version="1.0" encoding="UTF-8" standalone="yes"?>
<Relationships xmlns="http://schemas.openxmlformats.org/package/2006/relationships"><Relationship Id="rId9" Type="http://schemas.openxmlformats.org/officeDocument/2006/relationships/tags" Target="../tags/tag306.xml"/><Relationship Id="rId8" Type="http://schemas.openxmlformats.org/officeDocument/2006/relationships/tags" Target="../tags/tag305.xml"/><Relationship Id="rId7" Type="http://schemas.openxmlformats.org/officeDocument/2006/relationships/tags" Target="../tags/tag304.xml"/><Relationship Id="rId6" Type="http://schemas.openxmlformats.org/officeDocument/2006/relationships/tags" Target="../tags/tag303.xml"/><Relationship Id="rId5" Type="http://schemas.openxmlformats.org/officeDocument/2006/relationships/tags" Target="../tags/tag302.xml"/><Relationship Id="rId4" Type="http://schemas.openxmlformats.org/officeDocument/2006/relationships/image" Target="../media/image47.png"/><Relationship Id="rId3" Type="http://schemas.openxmlformats.org/officeDocument/2006/relationships/tags" Target="../tags/tag301.xml"/><Relationship Id="rId2" Type="http://schemas.openxmlformats.org/officeDocument/2006/relationships/image" Target="../media/image6.jpeg"/><Relationship Id="rId11" Type="http://schemas.openxmlformats.org/officeDocument/2006/relationships/slideLayout" Target="../slideLayouts/slideLayout1.xml"/><Relationship Id="rId10" Type="http://schemas.openxmlformats.org/officeDocument/2006/relationships/image" Target="../media/image48.png"/><Relationship Id="rId1" Type="http://schemas.openxmlformats.org/officeDocument/2006/relationships/tags" Target="../tags/tag300.xml"/></Relationships>
</file>

<file path=ppt/slides/_rels/slide24.xml.rels><?xml version="1.0" encoding="UTF-8" standalone="yes"?>
<Relationships xmlns="http://schemas.openxmlformats.org/package/2006/relationships"><Relationship Id="rId9" Type="http://schemas.openxmlformats.org/officeDocument/2006/relationships/tags" Target="../tags/tag314.xml"/><Relationship Id="rId8" Type="http://schemas.openxmlformats.org/officeDocument/2006/relationships/tags" Target="../tags/tag313.xml"/><Relationship Id="rId7" Type="http://schemas.openxmlformats.org/officeDocument/2006/relationships/tags" Target="../tags/tag312.xml"/><Relationship Id="rId6" Type="http://schemas.openxmlformats.org/officeDocument/2006/relationships/tags" Target="../tags/tag311.xml"/><Relationship Id="rId5" Type="http://schemas.openxmlformats.org/officeDocument/2006/relationships/tags" Target="../tags/tag310.xml"/><Relationship Id="rId4" Type="http://schemas.openxmlformats.org/officeDocument/2006/relationships/tags" Target="../tags/tag309.xml"/><Relationship Id="rId3" Type="http://schemas.openxmlformats.org/officeDocument/2006/relationships/tags" Target="../tags/tag308.xml"/><Relationship Id="rId2" Type="http://schemas.openxmlformats.org/officeDocument/2006/relationships/image" Target="../media/image6.jpeg"/><Relationship Id="rId18" Type="http://schemas.openxmlformats.org/officeDocument/2006/relationships/slideLayout" Target="../slideLayouts/slideLayout1.xml"/><Relationship Id="rId17" Type="http://schemas.openxmlformats.org/officeDocument/2006/relationships/tags" Target="../tags/tag322.xml"/><Relationship Id="rId16" Type="http://schemas.openxmlformats.org/officeDocument/2006/relationships/tags" Target="../tags/tag321.xml"/><Relationship Id="rId15" Type="http://schemas.openxmlformats.org/officeDocument/2006/relationships/tags" Target="../tags/tag320.xml"/><Relationship Id="rId14" Type="http://schemas.openxmlformats.org/officeDocument/2006/relationships/tags" Target="../tags/tag319.xml"/><Relationship Id="rId13" Type="http://schemas.openxmlformats.org/officeDocument/2006/relationships/tags" Target="../tags/tag318.xml"/><Relationship Id="rId12" Type="http://schemas.openxmlformats.org/officeDocument/2006/relationships/tags" Target="../tags/tag317.xml"/><Relationship Id="rId11" Type="http://schemas.openxmlformats.org/officeDocument/2006/relationships/tags" Target="../tags/tag316.xml"/><Relationship Id="rId10" Type="http://schemas.openxmlformats.org/officeDocument/2006/relationships/tags" Target="../tags/tag315.xml"/><Relationship Id="rId1" Type="http://schemas.openxmlformats.org/officeDocument/2006/relationships/tags" Target="../tags/tag307.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325.xml"/><Relationship Id="rId2" Type="http://schemas.openxmlformats.org/officeDocument/2006/relationships/tags" Target="../tags/tag324.xml"/><Relationship Id="rId1" Type="http://schemas.openxmlformats.org/officeDocument/2006/relationships/tags" Target="../tags/tag323.xml"/></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329.xml"/><Relationship Id="rId4" Type="http://schemas.openxmlformats.org/officeDocument/2006/relationships/tags" Target="../tags/tag328.xml"/><Relationship Id="rId3" Type="http://schemas.openxmlformats.org/officeDocument/2006/relationships/tags" Target="../tags/tag327.xml"/><Relationship Id="rId2" Type="http://schemas.openxmlformats.org/officeDocument/2006/relationships/image" Target="../media/image49.png"/><Relationship Id="rId1" Type="http://schemas.openxmlformats.org/officeDocument/2006/relationships/tags" Target="../tags/tag326.xml"/></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334.xml"/><Relationship Id="rId7" Type="http://schemas.openxmlformats.org/officeDocument/2006/relationships/tags" Target="../tags/tag333.xml"/><Relationship Id="rId6" Type="http://schemas.openxmlformats.org/officeDocument/2006/relationships/image" Target="../media/image10.png"/><Relationship Id="rId5" Type="http://schemas.openxmlformats.org/officeDocument/2006/relationships/tags" Target="../tags/tag332.xml"/><Relationship Id="rId4" Type="http://schemas.openxmlformats.org/officeDocument/2006/relationships/image" Target="../media/image7.png"/><Relationship Id="rId3" Type="http://schemas.openxmlformats.org/officeDocument/2006/relationships/tags" Target="../tags/tag331.xml"/><Relationship Id="rId2" Type="http://schemas.openxmlformats.org/officeDocument/2006/relationships/image" Target="../media/image6.jpeg"/><Relationship Id="rId1" Type="http://schemas.openxmlformats.org/officeDocument/2006/relationships/tags" Target="../tags/tag330.xml"/></Relationships>
</file>

<file path=ppt/slides/_rels/slide28.xml.rels><?xml version="1.0" encoding="UTF-8" standalone="yes"?>
<Relationships xmlns="http://schemas.openxmlformats.org/package/2006/relationships"><Relationship Id="rId9" Type="http://schemas.openxmlformats.org/officeDocument/2006/relationships/tags" Target="../tags/tag342.xml"/><Relationship Id="rId8" Type="http://schemas.openxmlformats.org/officeDocument/2006/relationships/tags" Target="../tags/tag341.xml"/><Relationship Id="rId7" Type="http://schemas.openxmlformats.org/officeDocument/2006/relationships/tags" Target="../tags/tag340.xml"/><Relationship Id="rId6" Type="http://schemas.openxmlformats.org/officeDocument/2006/relationships/tags" Target="../tags/tag339.xml"/><Relationship Id="rId5" Type="http://schemas.openxmlformats.org/officeDocument/2006/relationships/tags" Target="../tags/tag338.xml"/><Relationship Id="rId4" Type="http://schemas.openxmlformats.org/officeDocument/2006/relationships/tags" Target="../tags/tag337.xml"/><Relationship Id="rId3" Type="http://schemas.openxmlformats.org/officeDocument/2006/relationships/tags" Target="../tags/tag336.xml"/><Relationship Id="rId24" Type="http://schemas.openxmlformats.org/officeDocument/2006/relationships/slideLayout" Target="../slideLayouts/slideLayout1.xml"/><Relationship Id="rId23" Type="http://schemas.openxmlformats.org/officeDocument/2006/relationships/tags" Target="../tags/tag356.xml"/><Relationship Id="rId22" Type="http://schemas.openxmlformats.org/officeDocument/2006/relationships/tags" Target="../tags/tag355.xml"/><Relationship Id="rId21" Type="http://schemas.openxmlformats.org/officeDocument/2006/relationships/tags" Target="../tags/tag354.xml"/><Relationship Id="rId20" Type="http://schemas.openxmlformats.org/officeDocument/2006/relationships/tags" Target="../tags/tag353.xml"/><Relationship Id="rId2" Type="http://schemas.openxmlformats.org/officeDocument/2006/relationships/image" Target="../media/image6.jpeg"/><Relationship Id="rId19" Type="http://schemas.openxmlformats.org/officeDocument/2006/relationships/tags" Target="../tags/tag352.xml"/><Relationship Id="rId18" Type="http://schemas.openxmlformats.org/officeDocument/2006/relationships/tags" Target="../tags/tag351.xml"/><Relationship Id="rId17" Type="http://schemas.openxmlformats.org/officeDocument/2006/relationships/tags" Target="../tags/tag350.xml"/><Relationship Id="rId16" Type="http://schemas.openxmlformats.org/officeDocument/2006/relationships/tags" Target="../tags/tag349.xml"/><Relationship Id="rId15" Type="http://schemas.openxmlformats.org/officeDocument/2006/relationships/tags" Target="../tags/tag348.xml"/><Relationship Id="rId14" Type="http://schemas.openxmlformats.org/officeDocument/2006/relationships/tags" Target="../tags/tag347.xml"/><Relationship Id="rId13" Type="http://schemas.openxmlformats.org/officeDocument/2006/relationships/tags" Target="../tags/tag346.xml"/><Relationship Id="rId12" Type="http://schemas.openxmlformats.org/officeDocument/2006/relationships/tags" Target="../tags/tag345.xml"/><Relationship Id="rId11" Type="http://schemas.openxmlformats.org/officeDocument/2006/relationships/tags" Target="../tags/tag344.xml"/><Relationship Id="rId10" Type="http://schemas.openxmlformats.org/officeDocument/2006/relationships/tags" Target="../tags/tag343.xml"/><Relationship Id="rId1" Type="http://schemas.openxmlformats.org/officeDocument/2006/relationships/tags" Target="../tags/tag335.xml"/></Relationships>
</file>

<file path=ppt/slides/_rels/slide29.xml.rels><?xml version="1.0" encoding="UTF-8" standalone="yes"?>
<Relationships xmlns="http://schemas.openxmlformats.org/package/2006/relationships"><Relationship Id="rId9" Type="http://schemas.openxmlformats.org/officeDocument/2006/relationships/tags" Target="../tags/tag363.xml"/><Relationship Id="rId8" Type="http://schemas.openxmlformats.org/officeDocument/2006/relationships/image" Target="../media/image50.png"/><Relationship Id="rId7" Type="http://schemas.openxmlformats.org/officeDocument/2006/relationships/tags" Target="../tags/tag362.xml"/><Relationship Id="rId6" Type="http://schemas.openxmlformats.org/officeDocument/2006/relationships/tags" Target="../tags/tag361.xml"/><Relationship Id="rId5" Type="http://schemas.openxmlformats.org/officeDocument/2006/relationships/tags" Target="../tags/tag360.xml"/><Relationship Id="rId4" Type="http://schemas.openxmlformats.org/officeDocument/2006/relationships/tags" Target="../tags/tag359.xml"/><Relationship Id="rId3" Type="http://schemas.openxmlformats.org/officeDocument/2006/relationships/tags" Target="../tags/tag358.xml"/><Relationship Id="rId2" Type="http://schemas.openxmlformats.org/officeDocument/2006/relationships/image" Target="../media/image6.jpeg"/><Relationship Id="rId11" Type="http://schemas.openxmlformats.org/officeDocument/2006/relationships/slideLayout" Target="../slideLayouts/slideLayout1.xml"/><Relationship Id="rId10" Type="http://schemas.openxmlformats.org/officeDocument/2006/relationships/image" Target="../media/image51.png"/><Relationship Id="rId1" Type="http://schemas.openxmlformats.org/officeDocument/2006/relationships/tags" Target="../tags/tag357.xml"/></Relationships>
</file>

<file path=ppt/slides/_rels/slide3.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tags" Target="../tags/tag132.xml"/><Relationship Id="rId7" Type="http://schemas.openxmlformats.org/officeDocument/2006/relationships/tags" Target="../tags/tag131.xml"/><Relationship Id="rId6" Type="http://schemas.openxmlformats.org/officeDocument/2006/relationships/image" Target="../media/image10.png"/><Relationship Id="rId5" Type="http://schemas.openxmlformats.org/officeDocument/2006/relationships/tags" Target="../tags/tag130.xml"/><Relationship Id="rId4" Type="http://schemas.openxmlformats.org/officeDocument/2006/relationships/image" Target="../media/image7.png"/><Relationship Id="rId3" Type="http://schemas.openxmlformats.org/officeDocument/2006/relationships/tags" Target="../tags/tag129.xml"/><Relationship Id="rId2" Type="http://schemas.openxmlformats.org/officeDocument/2006/relationships/image" Target="../media/image6.jpeg"/><Relationship Id="rId10" Type="http://schemas.openxmlformats.org/officeDocument/2006/relationships/slideLayout" Target="../slideLayouts/slideLayout1.xml"/><Relationship Id="rId1" Type="http://schemas.openxmlformats.org/officeDocument/2006/relationships/tags" Target="../tags/tag128.xml"/></Relationships>
</file>

<file path=ppt/slides/_rels/slide30.xml.rels><?xml version="1.0" encoding="UTF-8" standalone="yes"?>
<Relationships xmlns="http://schemas.openxmlformats.org/package/2006/relationships"><Relationship Id="rId9" Type="http://schemas.openxmlformats.org/officeDocument/2006/relationships/tags" Target="../tags/tag371.xml"/><Relationship Id="rId8" Type="http://schemas.openxmlformats.org/officeDocument/2006/relationships/tags" Target="../tags/tag370.xml"/><Relationship Id="rId7" Type="http://schemas.openxmlformats.org/officeDocument/2006/relationships/tags" Target="../tags/tag369.xml"/><Relationship Id="rId6" Type="http://schemas.openxmlformats.org/officeDocument/2006/relationships/tags" Target="../tags/tag368.xml"/><Relationship Id="rId5" Type="http://schemas.openxmlformats.org/officeDocument/2006/relationships/tags" Target="../tags/tag367.xml"/><Relationship Id="rId4" Type="http://schemas.openxmlformats.org/officeDocument/2006/relationships/tags" Target="../tags/tag366.xml"/><Relationship Id="rId3" Type="http://schemas.openxmlformats.org/officeDocument/2006/relationships/image" Target="../media/image52.jpeg"/><Relationship Id="rId20" Type="http://schemas.openxmlformats.org/officeDocument/2006/relationships/slideLayout" Target="../slideLayouts/slideLayout1.xml"/><Relationship Id="rId2" Type="http://schemas.openxmlformats.org/officeDocument/2006/relationships/tags" Target="../tags/tag365.xml"/><Relationship Id="rId19" Type="http://schemas.openxmlformats.org/officeDocument/2006/relationships/tags" Target="../tags/tag381.xml"/><Relationship Id="rId18" Type="http://schemas.openxmlformats.org/officeDocument/2006/relationships/tags" Target="../tags/tag380.xml"/><Relationship Id="rId17" Type="http://schemas.openxmlformats.org/officeDocument/2006/relationships/tags" Target="../tags/tag379.xml"/><Relationship Id="rId16" Type="http://schemas.openxmlformats.org/officeDocument/2006/relationships/tags" Target="../tags/tag378.xml"/><Relationship Id="rId15" Type="http://schemas.openxmlformats.org/officeDocument/2006/relationships/tags" Target="../tags/tag377.xml"/><Relationship Id="rId14" Type="http://schemas.openxmlformats.org/officeDocument/2006/relationships/tags" Target="../tags/tag376.xml"/><Relationship Id="rId13" Type="http://schemas.openxmlformats.org/officeDocument/2006/relationships/tags" Target="../tags/tag375.xml"/><Relationship Id="rId12" Type="http://schemas.openxmlformats.org/officeDocument/2006/relationships/tags" Target="../tags/tag374.xml"/><Relationship Id="rId11" Type="http://schemas.openxmlformats.org/officeDocument/2006/relationships/tags" Target="../tags/tag373.xml"/><Relationship Id="rId10" Type="http://schemas.openxmlformats.org/officeDocument/2006/relationships/tags" Target="../tags/tag372.xml"/><Relationship Id="rId1" Type="http://schemas.openxmlformats.org/officeDocument/2006/relationships/tags" Target="../tags/tag36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48.xml"/><Relationship Id="rId1" Type="http://schemas.openxmlformats.org/officeDocument/2006/relationships/tags" Target="../tags/tag382.xml"/></Relationships>
</file>

<file path=ppt/slides/_rels/slide4.xml.rels><?xml version="1.0" encoding="UTF-8" standalone="yes"?>
<Relationships xmlns="http://schemas.openxmlformats.org/package/2006/relationships"><Relationship Id="rId9" Type="http://schemas.openxmlformats.org/officeDocument/2006/relationships/image" Target="../media/image17.GIF"/><Relationship Id="rId8" Type="http://schemas.openxmlformats.org/officeDocument/2006/relationships/tags" Target="../tags/tag136.xml"/><Relationship Id="rId7" Type="http://schemas.openxmlformats.org/officeDocument/2006/relationships/image" Target="../media/image16.jpeg"/><Relationship Id="rId6" Type="http://schemas.openxmlformats.org/officeDocument/2006/relationships/tags" Target="../tags/tag135.xml"/><Relationship Id="rId5" Type="http://schemas.openxmlformats.org/officeDocument/2006/relationships/hyperlink" Target="file:///G:/&#24517;&#20462;&#19968;%20&#31532;&#19968;&#21333;&#20803;/4,1.1&#25968;&#35828;&#26032;&#26102;&#20195;&#65372;&#20174;&#36825;&#32452;&#25968;&#23383;&#65292;&#30475;&#26032;&#26102;&#20195;&#30340;&#20255;&#22823;&#25104;&#23601;" TargetMode="External"/><Relationship Id="rId4" Type="http://schemas.openxmlformats.org/officeDocument/2006/relationships/image" Target="../media/image10.png"/><Relationship Id="rId3" Type="http://schemas.openxmlformats.org/officeDocument/2006/relationships/tags" Target="../tags/tag134.xml"/><Relationship Id="rId2" Type="http://schemas.openxmlformats.org/officeDocument/2006/relationships/image" Target="../media/image6.jpeg"/><Relationship Id="rId16" Type="http://schemas.openxmlformats.org/officeDocument/2006/relationships/slideLayout" Target="../slideLayouts/slideLayout1.xml"/><Relationship Id="rId15" Type="http://schemas.openxmlformats.org/officeDocument/2006/relationships/image" Target="../media/image19.png"/><Relationship Id="rId14" Type="http://schemas.openxmlformats.org/officeDocument/2006/relationships/tags" Target="../tags/tag138.xml"/><Relationship Id="rId13" Type="http://schemas.microsoft.com/office/2007/relationships/media" Target="../media/media2.mp4"/><Relationship Id="rId12" Type="http://schemas.openxmlformats.org/officeDocument/2006/relationships/video" Target="../media/media2.mp4"/><Relationship Id="rId11" Type="http://schemas.openxmlformats.org/officeDocument/2006/relationships/image" Target="../media/image18.jpeg"/><Relationship Id="rId10" Type="http://schemas.openxmlformats.org/officeDocument/2006/relationships/tags" Target="../tags/tag137.xml"/><Relationship Id="rId1" Type="http://schemas.openxmlformats.org/officeDocument/2006/relationships/tags" Target="../tags/tag133.xml"/></Relationships>
</file>

<file path=ppt/slides/_rels/slide5.xml.rels><?xml version="1.0" encoding="UTF-8" standalone="yes"?>
<Relationships xmlns="http://schemas.openxmlformats.org/package/2006/relationships"><Relationship Id="rId9" Type="http://schemas.microsoft.com/office/2007/relationships/hdphoto" Target="../media/image9.wdp"/><Relationship Id="rId8" Type="http://schemas.openxmlformats.org/officeDocument/2006/relationships/image" Target="../media/image8.png"/><Relationship Id="rId7" Type="http://schemas.openxmlformats.org/officeDocument/2006/relationships/tags" Target="../tags/tag142.xml"/><Relationship Id="rId6" Type="http://schemas.openxmlformats.org/officeDocument/2006/relationships/image" Target="../media/image10.png"/><Relationship Id="rId5" Type="http://schemas.openxmlformats.org/officeDocument/2006/relationships/tags" Target="../tags/tag141.xml"/><Relationship Id="rId4" Type="http://schemas.openxmlformats.org/officeDocument/2006/relationships/image" Target="../media/image7.png"/><Relationship Id="rId3" Type="http://schemas.openxmlformats.org/officeDocument/2006/relationships/tags" Target="../tags/tag140.xml"/><Relationship Id="rId2" Type="http://schemas.openxmlformats.org/officeDocument/2006/relationships/image" Target="../media/image6.jpeg"/><Relationship Id="rId12" Type="http://schemas.openxmlformats.org/officeDocument/2006/relationships/slideLayout" Target="../slideLayouts/slideLayout1.xml"/><Relationship Id="rId11" Type="http://schemas.openxmlformats.org/officeDocument/2006/relationships/tags" Target="../tags/tag144.xml"/><Relationship Id="rId10" Type="http://schemas.openxmlformats.org/officeDocument/2006/relationships/tags" Target="../tags/tag143.xml"/><Relationship Id="rId1" Type="http://schemas.openxmlformats.org/officeDocument/2006/relationships/tags" Target="../tags/tag139.xml"/></Relationships>
</file>

<file path=ppt/slides/_rels/slide6.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tags" Target="../tags/tag150.xml"/><Relationship Id="rId7" Type="http://schemas.openxmlformats.org/officeDocument/2006/relationships/tags" Target="../tags/tag149.xml"/><Relationship Id="rId6" Type="http://schemas.openxmlformats.org/officeDocument/2006/relationships/image" Target="../media/image20.png"/><Relationship Id="rId5" Type="http://schemas.openxmlformats.org/officeDocument/2006/relationships/tags" Target="../tags/tag148.xml"/><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image" Target="../media/image6.jpeg"/><Relationship Id="rId12" Type="http://schemas.openxmlformats.org/officeDocument/2006/relationships/slideLayout" Target="../slideLayouts/slideLayout1.xml"/><Relationship Id="rId11" Type="http://schemas.openxmlformats.org/officeDocument/2006/relationships/image" Target="../media/image22.png"/><Relationship Id="rId10" Type="http://schemas.openxmlformats.org/officeDocument/2006/relationships/tags" Target="../tags/tag151.xml"/><Relationship Id="rId1" Type="http://schemas.openxmlformats.org/officeDocument/2006/relationships/tags" Target="../tags/tag145.xml"/></Relationships>
</file>

<file path=ppt/slides/_rels/slide7.xml.rels><?xml version="1.0" encoding="UTF-8" standalone="yes"?>
<Relationships xmlns="http://schemas.openxmlformats.org/package/2006/relationships"><Relationship Id="rId9" Type="http://schemas.openxmlformats.org/officeDocument/2006/relationships/tags" Target="../tags/tag157.xml"/><Relationship Id="rId8" Type="http://schemas.openxmlformats.org/officeDocument/2006/relationships/image" Target="../media/image24.jpeg"/><Relationship Id="rId7" Type="http://schemas.openxmlformats.org/officeDocument/2006/relationships/tags" Target="../tags/tag156.xml"/><Relationship Id="rId6" Type="http://schemas.openxmlformats.org/officeDocument/2006/relationships/image" Target="../media/image23.GIF"/><Relationship Id="rId5" Type="http://schemas.openxmlformats.org/officeDocument/2006/relationships/tags" Target="../tags/tag155.xml"/><Relationship Id="rId4" Type="http://schemas.openxmlformats.org/officeDocument/2006/relationships/tags" Target="../tags/tag154.xml"/><Relationship Id="rId3" Type="http://schemas.openxmlformats.org/officeDocument/2006/relationships/tags" Target="../tags/tag153.xml"/><Relationship Id="rId2" Type="http://schemas.openxmlformats.org/officeDocument/2006/relationships/image" Target="../media/image6.jpeg"/><Relationship Id="rId11" Type="http://schemas.openxmlformats.org/officeDocument/2006/relationships/slideLayout" Target="../slideLayouts/slideLayout1.xml"/><Relationship Id="rId10" Type="http://schemas.openxmlformats.org/officeDocument/2006/relationships/image" Target="../media/image25.png"/><Relationship Id="rId1" Type="http://schemas.openxmlformats.org/officeDocument/2006/relationships/tags" Target="../tags/tag152.xml"/></Relationships>
</file>

<file path=ppt/slides/_rels/slide8.xml.rels><?xml version="1.0" encoding="UTF-8" standalone="yes"?>
<Relationships xmlns="http://schemas.openxmlformats.org/package/2006/relationships"><Relationship Id="rId9" Type="http://schemas.openxmlformats.org/officeDocument/2006/relationships/image" Target="../media/image27.png"/><Relationship Id="rId8" Type="http://schemas.openxmlformats.org/officeDocument/2006/relationships/tags" Target="../tags/tag163.xml"/><Relationship Id="rId7" Type="http://schemas.openxmlformats.org/officeDocument/2006/relationships/image" Target="../media/image26.png"/><Relationship Id="rId6" Type="http://schemas.openxmlformats.org/officeDocument/2006/relationships/tags" Target="../tags/tag162.xml"/><Relationship Id="rId5" Type="http://schemas.openxmlformats.org/officeDocument/2006/relationships/tags" Target="../tags/tag161.xml"/><Relationship Id="rId4" Type="http://schemas.openxmlformats.org/officeDocument/2006/relationships/tags" Target="../tags/tag160.xml"/><Relationship Id="rId3" Type="http://schemas.openxmlformats.org/officeDocument/2006/relationships/tags" Target="../tags/tag159.xml"/><Relationship Id="rId2" Type="http://schemas.openxmlformats.org/officeDocument/2006/relationships/image" Target="../media/image6.jpeg"/><Relationship Id="rId12" Type="http://schemas.openxmlformats.org/officeDocument/2006/relationships/slideLayout" Target="../slideLayouts/slideLayout1.xml"/><Relationship Id="rId11" Type="http://schemas.openxmlformats.org/officeDocument/2006/relationships/image" Target="../media/image28.png"/><Relationship Id="rId10" Type="http://schemas.openxmlformats.org/officeDocument/2006/relationships/tags" Target="../tags/tag164.xml"/><Relationship Id="rId1" Type="http://schemas.openxmlformats.org/officeDocument/2006/relationships/tags" Target="../tags/tag158.xml"/></Relationships>
</file>

<file path=ppt/slides/_rels/slide9.xml.rels><?xml version="1.0" encoding="UTF-8" standalone="yes"?>
<Relationships xmlns="http://schemas.openxmlformats.org/package/2006/relationships"><Relationship Id="rId9" Type="http://schemas.openxmlformats.org/officeDocument/2006/relationships/image" Target="../media/image31.png"/><Relationship Id="rId8" Type="http://schemas.openxmlformats.org/officeDocument/2006/relationships/tags" Target="../tags/tag169.xml"/><Relationship Id="rId7" Type="http://schemas.openxmlformats.org/officeDocument/2006/relationships/image" Target="../media/image30.svg"/><Relationship Id="rId6" Type="http://schemas.openxmlformats.org/officeDocument/2006/relationships/image" Target="../media/image29.png"/><Relationship Id="rId5" Type="http://schemas.openxmlformats.org/officeDocument/2006/relationships/tags" Target="../tags/tag168.xml"/><Relationship Id="rId4" Type="http://schemas.openxmlformats.org/officeDocument/2006/relationships/tags" Target="../tags/tag167.xml"/><Relationship Id="rId3" Type="http://schemas.openxmlformats.org/officeDocument/2006/relationships/tags" Target="../tags/tag166.xml"/><Relationship Id="rId2" Type="http://schemas.openxmlformats.org/officeDocument/2006/relationships/image" Target="../media/image6.jpeg"/><Relationship Id="rId10" Type="http://schemas.openxmlformats.org/officeDocument/2006/relationships/slideLayout" Target="../slideLayouts/slideLayout1.xml"/><Relationship Id="rId1" Type="http://schemas.openxmlformats.org/officeDocument/2006/relationships/tags" Target="../tags/tag1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bwMode="auto">
          <a:xfrm>
            <a:off x="0" y="406401"/>
            <a:ext cx="12192000" cy="6451600"/>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custDataLst>
              <p:tags r:id="rId3"/>
            </p:custDataLst>
          </p:nvPr>
        </p:nvPicPr>
        <p:blipFill>
          <a:blip r:embed="rId4"/>
          <a:stretch>
            <a:fillRect/>
          </a:stretch>
        </p:blipFill>
        <p:spPr>
          <a:xfrm>
            <a:off x="-182880" y="702310"/>
            <a:ext cx="12192000" cy="5718048"/>
          </a:xfrm>
          <a:prstGeom prst="rect">
            <a:avLst/>
          </a:prstGeom>
        </p:spPr>
      </p:pic>
      <p:pic>
        <p:nvPicPr>
          <p:cNvPr id="5126" name="Picture 6"/>
          <p:cNvPicPr>
            <a:picLocks noChangeAspect="1" noChangeArrowheads="1"/>
          </p:cNvPicPr>
          <p:nvPr>
            <p:custDataLst>
              <p:tags r:id="rId5"/>
            </p:custDataLst>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rcRect b="74453"/>
          <a:stretch>
            <a:fillRect/>
          </a:stretch>
        </p:blipFill>
        <p:spPr bwMode="auto">
          <a:xfrm>
            <a:off x="0" y="0"/>
            <a:ext cx="12192000" cy="207645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p:cNvPicPr>
            <a:picLocks noChangeAspect="1" noChangeArrowheads="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bwMode="auto">
          <a:xfrm>
            <a:off x="5429250" y="5143500"/>
            <a:ext cx="2286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23" name="图片 22"/>
          <p:cNvPicPr>
            <a:picLocks noChangeAspect="1"/>
          </p:cNvPicPr>
          <p:nvPr>
            <p:custDataLst>
              <p:tags r:id="rId10"/>
            </p:custDataLst>
          </p:nvPr>
        </p:nvPicPr>
        <p:blipFill>
          <a:blip r:embed="rId11"/>
          <a:stretch>
            <a:fillRect/>
          </a:stretch>
        </p:blipFill>
        <p:spPr>
          <a:xfrm>
            <a:off x="2080103" y="2244435"/>
            <a:ext cx="1566808" cy="542591"/>
          </a:xfrm>
          <a:prstGeom prst="rect">
            <a:avLst/>
          </a:prstGeom>
        </p:spPr>
      </p:pic>
      <p:pic>
        <p:nvPicPr>
          <p:cNvPr id="25" name="图片 24"/>
          <p:cNvPicPr>
            <a:picLocks noChangeAspect="1"/>
          </p:cNvPicPr>
          <p:nvPr>
            <p:custDataLst>
              <p:tags r:id="rId12"/>
            </p:custDataLst>
          </p:nvPr>
        </p:nvPicPr>
        <p:blipFill>
          <a:blip r:embed="rId13"/>
          <a:stretch>
            <a:fillRect/>
          </a:stretch>
        </p:blipFill>
        <p:spPr>
          <a:xfrm>
            <a:off x="8167603" y="4111403"/>
            <a:ext cx="1566808" cy="542591"/>
          </a:xfrm>
          <a:prstGeom prst="rect">
            <a:avLst/>
          </a:prstGeom>
        </p:spPr>
      </p:pic>
      <p:sp>
        <p:nvSpPr>
          <p:cNvPr id="2" name="矩形 1"/>
          <p:cNvSpPr/>
          <p:nvPr>
            <p:custDataLst>
              <p:tags r:id="rId14"/>
            </p:custDataLst>
          </p:nvPr>
        </p:nvSpPr>
        <p:spPr>
          <a:xfrm>
            <a:off x="1332865" y="2136140"/>
            <a:ext cx="9628505" cy="2238375"/>
          </a:xfrm>
          <a:prstGeom prst="rect">
            <a:avLst/>
          </a:prstGeom>
          <a:noFill/>
          <a:ln>
            <a:noFill/>
          </a:ln>
        </p:spPr>
        <p:txBody>
          <a:bodyPr wrap="none" lIns="90170" tIns="46990" rIns="90170" bIns="46990" rtlCol="0" anchor="t">
            <a:normAutofit lnSpcReduction="10000"/>
            <a:scene3d>
              <a:camera prst="obliqueTopRight"/>
              <a:lightRig rig="contrasting" dir="t"/>
            </a:scene3d>
            <a:sp3d extrusionH="330200" contourW="12700" prstMaterial="matte">
              <a:extrusionClr>
                <a:srgbClr val="F0E9C6"/>
              </a:extrusionClr>
              <a:contourClr>
                <a:srgbClr val="42370C"/>
              </a:contourClr>
            </a:sp3d>
          </a:bodyPr>
          <a:lstStyle/>
          <a:p>
            <a:pPr algn="ctr"/>
            <a:r>
              <a:rPr lang="en-US" altLang="zh-CN" sz="7200" b="1">
                <a:ln w="0"/>
                <a:solidFill>
                  <a:srgbClr val="748C5E"/>
                </a:solidFill>
                <a:effectLst>
                  <a:outerShdw dist="50800" dir="2700000" algn="tl" rotWithShape="0">
                    <a:srgbClr val="D9B612">
                      <a:alpha val="50000"/>
                    </a:srgbClr>
                  </a:outerShdw>
                </a:effectLst>
                <a:latin typeface="柳公权楷书" panose="02010600010101010101" charset="-122"/>
                <a:ea typeface="柳公权楷书" panose="02010600010101010101" charset="-122"/>
              </a:rPr>
              <a:t>4.1</a:t>
            </a:r>
            <a:endParaRPr lang="en-US" altLang="zh-CN" sz="7200" b="1">
              <a:ln w="0"/>
              <a:solidFill>
                <a:srgbClr val="748C5E"/>
              </a:solidFill>
              <a:effectLst>
                <a:outerShdw dist="50800" dir="2700000" algn="tl" rotWithShape="0">
                  <a:srgbClr val="D9B612">
                    <a:alpha val="50000"/>
                  </a:srgbClr>
                </a:outerShdw>
              </a:effectLst>
              <a:latin typeface="柳公权楷书" panose="02010600010101010101" charset="-122"/>
              <a:ea typeface="柳公权楷书" panose="02010600010101010101" charset="-122"/>
            </a:endParaRPr>
          </a:p>
          <a:p>
            <a:pPr algn="ctr"/>
            <a:r>
              <a:rPr lang="zh-CN" altLang="en-US" sz="7200" b="1">
                <a:ln w="0"/>
                <a:solidFill>
                  <a:srgbClr val="748C5E"/>
                </a:solidFill>
                <a:effectLst>
                  <a:outerShdw dist="50800" dir="2700000" algn="tl" rotWithShape="0">
                    <a:srgbClr val="D9B612">
                      <a:alpha val="50000"/>
                    </a:srgbClr>
                  </a:outerShdw>
                </a:effectLst>
                <a:latin typeface="柳公权楷书" panose="02010600010101010101" charset="-122"/>
                <a:ea typeface="柳公权楷书" panose="02010600010101010101" charset="-122"/>
              </a:rPr>
              <a:t>中国特色社会主义进入新时代</a:t>
            </a:r>
            <a:endParaRPr lang="zh-CN" altLang="en-US" sz="7200" b="1">
              <a:ln w="0"/>
              <a:solidFill>
                <a:srgbClr val="748C5E"/>
              </a:solidFill>
              <a:effectLst>
                <a:outerShdw dist="50800" dir="2700000" algn="tl" rotWithShape="0">
                  <a:srgbClr val="D9B612">
                    <a:alpha val="50000"/>
                  </a:srgbClr>
                </a:outerShdw>
              </a:effectLst>
              <a:latin typeface="柳公权楷书" panose="02010600010101010101" charset="-122"/>
              <a:ea typeface="柳公权楷书" panose="02010600010101010101" charset="-122"/>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b="27461"/>
          <a:stretch>
            <a:fillRect/>
          </a:stretch>
        </p:blipFill>
        <p:spPr bwMode="auto">
          <a:xfrm>
            <a:off x="0" y="2178051"/>
            <a:ext cx="12192000" cy="467994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p:cNvPicPr>
            <a:picLocks noChangeAspect="1" noChangeArrowheads="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bwMode="auto">
          <a:xfrm>
            <a:off x="5429250" y="5143500"/>
            <a:ext cx="2286000" cy="171450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custDataLst>
              <p:tags r:id="rId5"/>
            </p:custDataLst>
          </p:nvPr>
        </p:nvSpPr>
        <p:spPr>
          <a:xfrm>
            <a:off x="523240" y="108585"/>
            <a:ext cx="11474450" cy="793750"/>
          </a:xfrm>
          <a:prstGeom prst="rect">
            <a:avLst/>
          </a:prstGeom>
          <a:noFill/>
        </p:spPr>
        <p:txBody>
          <a:bodyPr wrap="square" rtlCol="0" anchor="t">
            <a:noAutofit/>
          </a:bodyPr>
          <a:lstStyle/>
          <a:p>
            <a:pPr indent="0" algn="l" defTabSz="914400" fontAlgn="auto">
              <a:lnSpc>
                <a:spcPct val="130000"/>
              </a:lnSpc>
              <a:spcBef>
                <a:spcPts val="400"/>
              </a:spcBef>
              <a:buClrTx/>
              <a:buSzTx/>
              <a:buFont typeface="Wingdings" panose="05000000000000000000"/>
              <a:buNone/>
            </a:pPr>
            <a:r>
              <a:rPr lang="zh-CN" altLang="en-US" sz="3200" b="1">
                <a:latin typeface="柳公权楷书" panose="02010600010101010101" charset="-122"/>
                <a:ea typeface="柳公权楷书" panose="02010600010101010101" charset="-122"/>
                <a:cs typeface="柳公权楷书" panose="02010600010101010101" charset="-122"/>
                <a:sym typeface="+mn-ea"/>
              </a:rPr>
              <a:t>（</a:t>
            </a:r>
            <a:r>
              <a:rPr lang="en-US" altLang="zh-CN" sz="3200" b="1">
                <a:latin typeface="柳公权楷书" panose="02010600010101010101" charset="-122"/>
                <a:ea typeface="柳公权楷书" panose="02010600010101010101" charset="-122"/>
                <a:cs typeface="柳公权楷书" panose="02010600010101010101" charset="-122"/>
                <a:sym typeface="+mn-ea"/>
              </a:rPr>
              <a:t>5</a:t>
            </a:r>
            <a:r>
              <a:rPr lang="zh-CN" altLang="en-US" sz="3200" b="1">
                <a:latin typeface="柳公权楷书" panose="02010600010101010101" charset="-122"/>
                <a:ea typeface="柳公权楷书" panose="02010600010101010101" charset="-122"/>
                <a:cs typeface="柳公权楷书" panose="02010600010101010101" charset="-122"/>
                <a:sym typeface="+mn-ea"/>
              </a:rPr>
              <a:t>）是我国不断为人类作出更大贡献的时代。</a:t>
            </a:r>
            <a:endParaRPr lang="zh-CN" altLang="en-US" sz="3200" b="1">
              <a:latin typeface="柳公权楷书" panose="02010600010101010101" charset="-122"/>
              <a:ea typeface="柳公权楷书" panose="02010600010101010101" charset="-122"/>
              <a:cs typeface="柳公权楷书" panose="02010600010101010101" charset="-122"/>
              <a:sym typeface="+mn-ea"/>
            </a:endParaRPr>
          </a:p>
        </p:txBody>
      </p:sp>
      <p:sp>
        <p:nvSpPr>
          <p:cNvPr id="3" name="文本框 2"/>
          <p:cNvSpPr txBox="1"/>
          <p:nvPr>
            <p:custDataLst>
              <p:tags r:id="rId6"/>
            </p:custDataLst>
          </p:nvPr>
        </p:nvSpPr>
        <p:spPr>
          <a:xfrm>
            <a:off x="8904605" y="219075"/>
            <a:ext cx="2047875" cy="572770"/>
          </a:xfrm>
          <a:prstGeom prst="rect">
            <a:avLst/>
          </a:prstGeom>
          <a:solidFill>
            <a:srgbClr val="566A86"/>
          </a:solidFill>
        </p:spPr>
        <p:txBody>
          <a:bodyPr wrap="square" rtlCol="0">
            <a:noAutofit/>
          </a:bodyPr>
          <a:lstStyle/>
          <a:p>
            <a:r>
              <a:rPr lang="zh-CN" altLang="en-US" sz="3200">
                <a:solidFill>
                  <a:schemeClr val="bg1"/>
                </a:solidFill>
                <a:latin typeface="柳公权楷书" panose="02010600010101010101" charset="-122"/>
                <a:ea typeface="柳公权楷书" panose="02010600010101010101" charset="-122"/>
              </a:rPr>
              <a:t>国际地位</a:t>
            </a:r>
            <a:endParaRPr lang="zh-CN" altLang="en-US" sz="3200">
              <a:solidFill>
                <a:schemeClr val="bg1"/>
              </a:solidFill>
              <a:latin typeface="柳公权楷书" panose="02010600010101010101" charset="-122"/>
              <a:ea typeface="柳公权楷书" panose="02010600010101010101" charset="-122"/>
            </a:endParaRPr>
          </a:p>
        </p:txBody>
      </p:sp>
      <p:pic>
        <p:nvPicPr>
          <p:cNvPr id="7" name="图片 6"/>
          <p:cNvPicPr>
            <a:picLocks noChangeAspect="1"/>
          </p:cNvPicPr>
          <p:nvPr>
            <p:custDataLst>
              <p:tags r:id="rId7"/>
            </p:custDataLst>
          </p:nvPr>
        </p:nvPicPr>
        <p:blipFill>
          <a:blip r:embed="rId8"/>
          <a:stretch>
            <a:fillRect/>
          </a:stretch>
        </p:blipFill>
        <p:spPr>
          <a:xfrm>
            <a:off x="807720" y="1073785"/>
            <a:ext cx="11103610" cy="55657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6"/>
          <p:cNvPicPr>
            <a:picLocks noChangeAspect="1" noChangeArrowheads="1"/>
          </p:cNvPicPr>
          <p:nvPr>
            <p:custDataLst>
              <p:tags r:id="rId1"/>
            </p:custDataLst>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b="74453"/>
          <a:stretch>
            <a:fillRect/>
          </a:stretch>
        </p:blipFill>
        <p:spPr bwMode="auto">
          <a:xfrm rot="10800000">
            <a:off x="70485" y="5598795"/>
            <a:ext cx="12192000" cy="1258570"/>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直线连接符 5"/>
          <p:cNvCxnSpPr/>
          <p:nvPr>
            <p:custDataLst>
              <p:tags r:id="rId4"/>
            </p:custDataLst>
          </p:nvPr>
        </p:nvCxnSpPr>
        <p:spPr>
          <a:xfrm flipH="1">
            <a:off x="751288" y="1787031"/>
            <a:ext cx="0" cy="448673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custDataLst>
              <p:tags r:id="rId5"/>
            </p:custDataLst>
          </p:nvPr>
        </p:nvSpPr>
        <p:spPr>
          <a:xfrm>
            <a:off x="461645" y="370840"/>
            <a:ext cx="5017135" cy="584835"/>
          </a:xfrm>
          <a:prstGeom prst="roundRect">
            <a:avLst>
              <a:gd name="adj" fmla="val 0"/>
            </a:avLst>
          </a:prstGeom>
          <a:solidFill>
            <a:srgbClr val="2B5924"/>
          </a:solidFill>
          <a:ln w="28575">
            <a:noFill/>
          </a:ln>
        </p:spPr>
        <p:txBody>
          <a:bodyPr wrap="square" rtlCol="0" anchor="ctr" anchorCtr="1">
            <a:noAutofit/>
          </a:bodyPr>
          <a:lstStyle/>
          <a:p>
            <a:pPr algn="l"/>
            <a:r>
              <a:rPr lang="zh-CN" altLang="en-US" sz="2600" b="1" kern="100">
                <a:solidFill>
                  <a:schemeClr val="bg1"/>
                </a:solidFill>
                <a:uFillTx/>
                <a:latin typeface="柳公权楷书" panose="02010600010101010101" charset="-122"/>
                <a:ea typeface="柳公权楷书" panose="02010600010101010101" charset="-122"/>
                <a:cs typeface="柳公权楷书" panose="02010600010101010101" charset="-122"/>
              </a:rPr>
              <a:t>小结：</a:t>
            </a:r>
            <a:r>
              <a:rPr lang="en-US" sz="2600" b="1" kern="100">
                <a:solidFill>
                  <a:schemeClr val="bg1"/>
                </a:solidFill>
                <a:uFillTx/>
                <a:latin typeface="柳公权楷书" panose="02010600010101010101" charset="-122"/>
                <a:ea typeface="柳公权楷书" panose="02010600010101010101" charset="-122"/>
                <a:cs typeface="柳公权楷书" panose="02010600010101010101" charset="-122"/>
              </a:rPr>
              <a:t>1.</a:t>
            </a:r>
            <a:r>
              <a:rPr lang="zh-CN" altLang="en-US" sz="2600" b="1" kern="100">
                <a:solidFill>
                  <a:schemeClr val="bg1"/>
                </a:solidFill>
                <a:uFillTx/>
                <a:latin typeface="柳公权楷书" panose="02010600010101010101" charset="-122"/>
                <a:ea typeface="柳公权楷书" panose="02010600010101010101" charset="-122"/>
                <a:cs typeface="柳公权楷书" panose="02010600010101010101" charset="-122"/>
              </a:rPr>
              <a:t>新时代的</a:t>
            </a:r>
            <a:r>
              <a:rPr lang="zh-CN" altLang="en-US" sz="2600" b="1" kern="100">
                <a:solidFill>
                  <a:srgbClr val="FFFF00"/>
                </a:solidFill>
                <a:uFillTx/>
                <a:latin typeface="柳公权楷书" panose="02010600010101010101" charset="-122"/>
                <a:ea typeface="柳公权楷书" panose="02010600010101010101" charset="-122"/>
                <a:cs typeface="柳公权楷书" panose="02010600010101010101" charset="-122"/>
              </a:rPr>
              <a:t>科学内涵</a:t>
            </a:r>
            <a:endParaRPr lang="zh-CN" altLang="en-US" sz="2600" b="1" kern="100">
              <a:solidFill>
                <a:srgbClr val="FFFF00"/>
              </a:solidFill>
              <a:uFillTx/>
              <a:latin typeface="柳公权楷书" panose="02010600010101010101" charset="-122"/>
              <a:ea typeface="柳公权楷书" panose="02010600010101010101" charset="-122"/>
              <a:cs typeface="柳公权楷书" panose="02010600010101010101" charset="-122"/>
            </a:endParaRPr>
          </a:p>
        </p:txBody>
      </p:sp>
      <p:grpSp>
        <p:nvGrpSpPr>
          <p:cNvPr id="22" name="组合 21"/>
          <p:cNvGrpSpPr/>
          <p:nvPr>
            <p:custDataLst>
              <p:tags r:id="rId6"/>
            </p:custDataLst>
          </p:nvPr>
        </p:nvGrpSpPr>
        <p:grpSpPr>
          <a:xfrm>
            <a:off x="622713" y="1497621"/>
            <a:ext cx="1882775" cy="4638040"/>
            <a:chOff x="1460" y="1859"/>
            <a:chExt cx="2965" cy="7304"/>
          </a:xfrm>
          <a:solidFill>
            <a:srgbClr val="2B5924"/>
          </a:solidFill>
        </p:grpSpPr>
        <p:sp>
          <p:nvSpPr>
            <p:cNvPr id="23" name="椭圆 22"/>
            <p:cNvSpPr/>
            <p:nvPr>
              <p:custDataLst>
                <p:tags r:id="rId7"/>
              </p:custDataLst>
            </p:nvPr>
          </p:nvSpPr>
          <p:spPr>
            <a:xfrm>
              <a:off x="1477" y="2201"/>
              <a:ext cx="340" cy="454"/>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latin typeface="柳公权楷书" panose="02010600010101010101" charset="-122"/>
                <a:ea typeface="柳公权楷书" panose="02010600010101010101" charset="-122"/>
              </a:endParaRPr>
            </a:p>
          </p:txBody>
        </p:sp>
        <p:sp>
          <p:nvSpPr>
            <p:cNvPr id="24" name="椭圆 23"/>
            <p:cNvSpPr/>
            <p:nvPr>
              <p:custDataLst>
                <p:tags r:id="rId8"/>
              </p:custDataLst>
            </p:nvPr>
          </p:nvSpPr>
          <p:spPr>
            <a:xfrm>
              <a:off x="1490" y="3901"/>
              <a:ext cx="340" cy="454"/>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latin typeface="柳公权楷书" panose="02010600010101010101" charset="-122"/>
                <a:ea typeface="柳公权楷书" panose="02010600010101010101" charset="-122"/>
              </a:endParaRPr>
            </a:p>
          </p:txBody>
        </p:sp>
        <p:sp>
          <p:nvSpPr>
            <p:cNvPr id="25" name="椭圆 24"/>
            <p:cNvSpPr/>
            <p:nvPr>
              <p:custDataLst>
                <p:tags r:id="rId9"/>
              </p:custDataLst>
            </p:nvPr>
          </p:nvSpPr>
          <p:spPr>
            <a:xfrm>
              <a:off x="1487" y="5546"/>
              <a:ext cx="340" cy="454"/>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latin typeface="柳公权楷书" panose="02010600010101010101" charset="-122"/>
                <a:ea typeface="柳公权楷书" panose="02010600010101010101" charset="-122"/>
              </a:endParaRPr>
            </a:p>
          </p:txBody>
        </p:sp>
        <p:sp>
          <p:nvSpPr>
            <p:cNvPr id="26" name="椭圆 25"/>
            <p:cNvSpPr/>
            <p:nvPr>
              <p:custDataLst>
                <p:tags r:id="rId10"/>
              </p:custDataLst>
            </p:nvPr>
          </p:nvSpPr>
          <p:spPr>
            <a:xfrm>
              <a:off x="1460" y="7246"/>
              <a:ext cx="340" cy="454"/>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latin typeface="柳公权楷书" panose="02010600010101010101" charset="-122"/>
                <a:ea typeface="柳公权楷书" panose="02010600010101010101" charset="-122"/>
              </a:endParaRPr>
            </a:p>
          </p:txBody>
        </p:sp>
        <p:sp>
          <p:nvSpPr>
            <p:cNvPr id="27" name="椭圆 26"/>
            <p:cNvSpPr/>
            <p:nvPr>
              <p:custDataLst>
                <p:tags r:id="rId11"/>
              </p:custDataLst>
            </p:nvPr>
          </p:nvSpPr>
          <p:spPr>
            <a:xfrm>
              <a:off x="1492" y="8395"/>
              <a:ext cx="340" cy="454"/>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latin typeface="柳公权楷书" panose="02010600010101010101" charset="-122"/>
                <a:ea typeface="柳公权楷书" panose="02010600010101010101" charset="-122"/>
              </a:endParaRPr>
            </a:p>
          </p:txBody>
        </p:sp>
        <p:sp>
          <p:nvSpPr>
            <p:cNvPr id="29" name="圆角矩形 28"/>
            <p:cNvSpPr/>
            <p:nvPr>
              <p:custDataLst>
                <p:tags r:id="rId12"/>
              </p:custDataLst>
            </p:nvPr>
          </p:nvSpPr>
          <p:spPr>
            <a:xfrm>
              <a:off x="2039" y="3484"/>
              <a:ext cx="1498" cy="136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b="1">
                  <a:latin typeface="柳公权楷书" panose="02010600010101010101" charset="-122"/>
                  <a:ea typeface="柳公权楷书" panose="02010600010101010101" charset="-122"/>
                </a:rPr>
                <a:t>奋斗</a:t>
              </a:r>
              <a:endParaRPr kumimoji="1" lang="en-US" altLang="zh-CN" sz="2400" b="1">
                <a:latin typeface="柳公权楷书" panose="02010600010101010101" charset="-122"/>
                <a:ea typeface="柳公权楷书" panose="02010600010101010101" charset="-122"/>
              </a:endParaRPr>
            </a:p>
            <a:p>
              <a:pPr algn="ctr"/>
              <a:r>
                <a:rPr kumimoji="1" lang="zh-CN" altLang="en-US" sz="2400" b="1">
                  <a:latin typeface="柳公权楷书" panose="02010600010101010101" charset="-122"/>
                  <a:ea typeface="柳公权楷书" panose="02010600010101010101" charset="-122"/>
                </a:rPr>
                <a:t>目标</a:t>
              </a:r>
              <a:endParaRPr kumimoji="1" lang="zh-CN" altLang="en-US" sz="2400" b="1">
                <a:latin typeface="柳公权楷书" panose="02010600010101010101" charset="-122"/>
                <a:ea typeface="柳公权楷书" panose="02010600010101010101" charset="-122"/>
              </a:endParaRPr>
            </a:p>
          </p:txBody>
        </p:sp>
        <p:sp>
          <p:nvSpPr>
            <p:cNvPr id="31" name="圆角矩形 30"/>
            <p:cNvSpPr/>
            <p:nvPr>
              <p:custDataLst>
                <p:tags r:id="rId13"/>
              </p:custDataLst>
            </p:nvPr>
          </p:nvSpPr>
          <p:spPr>
            <a:xfrm>
              <a:off x="2039" y="5164"/>
              <a:ext cx="1498" cy="136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b="1" smtClean="0">
                  <a:latin typeface="柳公权楷书" panose="02010600010101010101" charset="-122"/>
                  <a:ea typeface="柳公权楷书" panose="02010600010101010101" charset="-122"/>
                </a:rPr>
                <a:t>人民</a:t>
              </a:r>
              <a:endParaRPr kumimoji="1" lang="en-US" altLang="zh-CN" sz="2400" b="1" smtClean="0">
                <a:latin typeface="柳公权楷书" panose="02010600010101010101" charset="-122"/>
                <a:ea typeface="柳公权楷书" panose="02010600010101010101" charset="-122"/>
              </a:endParaRPr>
            </a:p>
            <a:p>
              <a:pPr algn="ctr"/>
              <a:r>
                <a:rPr kumimoji="1" lang="zh-CN" altLang="en-US" sz="2400" b="1" smtClean="0">
                  <a:latin typeface="柳公权楷书" panose="02010600010101010101" charset="-122"/>
                  <a:ea typeface="柳公权楷书" panose="02010600010101010101" charset="-122"/>
                </a:rPr>
                <a:t>期待</a:t>
              </a:r>
              <a:endParaRPr kumimoji="1" lang="zh-CN" altLang="en-US" sz="2400" b="1">
                <a:latin typeface="柳公权楷书" panose="02010600010101010101" charset="-122"/>
                <a:ea typeface="柳公权楷书" panose="02010600010101010101" charset="-122"/>
              </a:endParaRPr>
            </a:p>
          </p:txBody>
        </p:sp>
        <p:sp>
          <p:nvSpPr>
            <p:cNvPr id="32" name="圆角矩形 31"/>
            <p:cNvSpPr/>
            <p:nvPr>
              <p:custDataLst>
                <p:tags r:id="rId14"/>
              </p:custDataLst>
            </p:nvPr>
          </p:nvSpPr>
          <p:spPr>
            <a:xfrm>
              <a:off x="2039" y="1859"/>
              <a:ext cx="1498" cy="136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b="1" smtClean="0">
                  <a:latin typeface="柳公权楷书" panose="02010600010101010101" charset="-122"/>
                  <a:ea typeface="柳公权楷书" panose="02010600010101010101" charset="-122"/>
                </a:rPr>
                <a:t>伟大</a:t>
              </a:r>
              <a:endParaRPr kumimoji="1" lang="en-US" altLang="zh-CN" sz="2400" b="1" smtClean="0">
                <a:latin typeface="柳公权楷书" panose="02010600010101010101" charset="-122"/>
                <a:ea typeface="柳公权楷书" panose="02010600010101010101" charset="-122"/>
              </a:endParaRPr>
            </a:p>
            <a:p>
              <a:pPr algn="ctr"/>
              <a:r>
                <a:rPr kumimoji="1" lang="zh-CN" altLang="en-US" sz="2400" b="1">
                  <a:latin typeface="柳公权楷书" panose="02010600010101010101" charset="-122"/>
                  <a:ea typeface="柳公权楷书" panose="02010600010101010101" charset="-122"/>
                </a:rPr>
                <a:t>事业</a:t>
              </a:r>
              <a:endParaRPr kumimoji="1" lang="zh-CN" altLang="en-US" sz="2400" b="1">
                <a:latin typeface="柳公权楷书" panose="02010600010101010101" charset="-122"/>
                <a:ea typeface="柳公权楷书" panose="02010600010101010101" charset="-122"/>
              </a:endParaRPr>
            </a:p>
          </p:txBody>
        </p:sp>
        <p:sp>
          <p:nvSpPr>
            <p:cNvPr id="33" name="圆角矩形 32"/>
            <p:cNvSpPr/>
            <p:nvPr>
              <p:custDataLst>
                <p:tags r:id="rId15"/>
              </p:custDataLst>
            </p:nvPr>
          </p:nvSpPr>
          <p:spPr>
            <a:xfrm>
              <a:off x="2039" y="8371"/>
              <a:ext cx="2386" cy="79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b="1">
                  <a:latin typeface="柳公权楷书" panose="02010600010101010101" charset="-122"/>
                  <a:ea typeface="柳公权楷书" panose="02010600010101010101" charset="-122"/>
                </a:rPr>
                <a:t>国际地位</a:t>
              </a:r>
              <a:endParaRPr kumimoji="1" lang="zh-CN" altLang="en-US" sz="2400" b="1">
                <a:latin typeface="柳公权楷书" panose="02010600010101010101" charset="-122"/>
                <a:ea typeface="柳公权楷书" panose="02010600010101010101" charset="-122"/>
              </a:endParaRPr>
            </a:p>
          </p:txBody>
        </p:sp>
        <p:sp>
          <p:nvSpPr>
            <p:cNvPr id="34" name="圆角矩形 33"/>
            <p:cNvSpPr/>
            <p:nvPr>
              <p:custDataLst>
                <p:tags r:id="rId16"/>
              </p:custDataLst>
            </p:nvPr>
          </p:nvSpPr>
          <p:spPr>
            <a:xfrm>
              <a:off x="2039" y="6829"/>
              <a:ext cx="1498" cy="136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b="1" smtClean="0">
                  <a:latin typeface="柳公权楷书" panose="02010600010101010101" charset="-122"/>
                  <a:ea typeface="柳公权楷书" panose="02010600010101010101" charset="-122"/>
                </a:rPr>
                <a:t>历史</a:t>
              </a:r>
              <a:endParaRPr kumimoji="1" lang="en-US" altLang="zh-CN" sz="2400" b="1" smtClean="0">
                <a:latin typeface="柳公权楷书" panose="02010600010101010101" charset="-122"/>
                <a:ea typeface="柳公权楷书" panose="02010600010101010101" charset="-122"/>
              </a:endParaRPr>
            </a:p>
            <a:p>
              <a:pPr algn="ctr"/>
              <a:r>
                <a:rPr kumimoji="1" lang="zh-CN" altLang="en-US" sz="2400" b="1" smtClean="0">
                  <a:latin typeface="柳公权楷书" panose="02010600010101010101" charset="-122"/>
                  <a:ea typeface="柳公权楷书" panose="02010600010101010101" charset="-122"/>
                </a:rPr>
                <a:t>使命</a:t>
              </a:r>
              <a:endParaRPr kumimoji="1" lang="zh-CN" altLang="en-US" sz="2400" b="1">
                <a:latin typeface="柳公权楷书" panose="02010600010101010101" charset="-122"/>
                <a:ea typeface="柳公权楷书" panose="02010600010101010101" charset="-122"/>
              </a:endParaRPr>
            </a:p>
          </p:txBody>
        </p:sp>
      </p:grpSp>
      <p:sp>
        <p:nvSpPr>
          <p:cNvPr id="5" name="文本框 4"/>
          <p:cNvSpPr txBox="1"/>
          <p:nvPr>
            <p:custDataLst>
              <p:tags r:id="rId17"/>
            </p:custDataLst>
          </p:nvPr>
        </p:nvSpPr>
        <p:spPr>
          <a:xfrm>
            <a:off x="2007973" y="1443111"/>
            <a:ext cx="9398888" cy="977265"/>
          </a:xfrm>
          <a:prstGeom prst="rect">
            <a:avLst/>
          </a:prstGeom>
          <a:noFill/>
        </p:spPr>
        <p:txBody>
          <a:bodyPr wrap="square" rtlCol="0">
            <a:spAutoFit/>
          </a:bodyPr>
          <a:lstStyle/>
          <a:p>
            <a:pPr>
              <a:lnSpc>
                <a:spcPct val="120000"/>
              </a:lnSpc>
            </a:pPr>
            <a:r>
              <a:rPr lang="zh-CN" altLang="zh-CN" sz="2400" b="1">
                <a:latin typeface="柳公权楷书" panose="02010600010101010101" charset="-122"/>
                <a:ea typeface="柳公权楷书" panose="02010600010101010101" charset="-122"/>
                <a:cs typeface="Times New Roman" panose="02020603050405020304" charset="0"/>
              </a:rPr>
              <a:t>是</a:t>
            </a:r>
            <a:r>
              <a:rPr lang="zh-CN" altLang="zh-CN" sz="2400" b="1">
                <a:solidFill>
                  <a:srgbClr val="C00000"/>
                </a:solidFill>
                <a:latin typeface="柳公权楷书" panose="02010600010101010101" charset="-122"/>
                <a:ea typeface="柳公权楷书" panose="02010600010101010101" charset="-122"/>
                <a:cs typeface="Times New Roman" panose="02020603050405020304" charset="0"/>
              </a:rPr>
              <a:t>承前启后、继往开来</a:t>
            </a:r>
            <a:r>
              <a:rPr lang="zh-CN" altLang="zh-CN" sz="2400" b="1">
                <a:latin typeface="柳公权楷书" panose="02010600010101010101" charset="-122"/>
                <a:ea typeface="柳公权楷书" panose="02010600010101010101" charset="-122"/>
                <a:cs typeface="Times New Roman" panose="02020603050405020304" charset="0"/>
              </a:rPr>
              <a:t>、在新的历史条件下</a:t>
            </a:r>
            <a:r>
              <a:rPr lang="zh-CN" altLang="zh-CN" sz="2400" b="1">
                <a:solidFill>
                  <a:srgbClr val="C00000"/>
                </a:solidFill>
                <a:latin typeface="柳公权楷书" panose="02010600010101010101" charset="-122"/>
                <a:ea typeface="柳公权楷书" panose="02010600010101010101" charset="-122"/>
                <a:cs typeface="Times New Roman" panose="02020603050405020304" charset="0"/>
              </a:rPr>
              <a:t>继续夺取中国特色社会主义伟大胜利</a:t>
            </a:r>
            <a:r>
              <a:rPr lang="zh-CN" altLang="zh-CN" sz="2400" b="1">
                <a:latin typeface="柳公权楷书" panose="02010600010101010101" charset="-122"/>
                <a:ea typeface="柳公权楷书" panose="02010600010101010101" charset="-122"/>
                <a:cs typeface="Times New Roman" panose="02020603050405020304" charset="0"/>
              </a:rPr>
              <a:t>的</a:t>
            </a:r>
            <a:r>
              <a:rPr lang="zh-CN" altLang="zh-CN" sz="2400" b="1" smtClean="0">
                <a:latin typeface="柳公权楷书" panose="02010600010101010101" charset="-122"/>
                <a:ea typeface="柳公权楷书" panose="02010600010101010101" charset="-122"/>
                <a:cs typeface="Times New Roman" panose="02020603050405020304" charset="0"/>
              </a:rPr>
              <a:t>时代</a:t>
            </a:r>
            <a:r>
              <a:rPr lang="zh-CN" altLang="en-US" sz="2400" b="1" smtClean="0">
                <a:latin typeface="柳公权楷书" panose="02010600010101010101" charset="-122"/>
                <a:ea typeface="柳公权楷书" panose="02010600010101010101" charset="-122"/>
                <a:cs typeface="Times New Roman" panose="02020603050405020304" charset="0"/>
              </a:rPr>
              <a:t>；</a:t>
            </a:r>
            <a:endParaRPr lang="zh-CN" altLang="en-US" sz="2400" b="1">
              <a:solidFill>
                <a:srgbClr val="0505BB"/>
              </a:solidFill>
              <a:latin typeface="柳公权楷书" panose="02010600010101010101" charset="-122"/>
              <a:ea typeface="柳公权楷书" panose="02010600010101010101" charset="-122"/>
              <a:cs typeface="Times New Roman" panose="02020603050405020304" charset="0"/>
            </a:endParaRPr>
          </a:p>
        </p:txBody>
      </p:sp>
      <p:sp>
        <p:nvSpPr>
          <p:cNvPr id="37" name="文本框 36"/>
          <p:cNvSpPr txBox="1"/>
          <p:nvPr>
            <p:custDataLst>
              <p:tags r:id="rId18"/>
            </p:custDataLst>
          </p:nvPr>
        </p:nvSpPr>
        <p:spPr>
          <a:xfrm>
            <a:off x="2051787" y="4767702"/>
            <a:ext cx="9498713" cy="534035"/>
          </a:xfrm>
          <a:prstGeom prst="rect">
            <a:avLst/>
          </a:prstGeom>
          <a:noFill/>
        </p:spPr>
        <p:txBody>
          <a:bodyPr wrap="square" rtlCol="0">
            <a:spAutoFit/>
          </a:bodyPr>
          <a:lstStyle/>
          <a:p>
            <a:pPr>
              <a:lnSpc>
                <a:spcPct val="120000"/>
              </a:lnSpc>
            </a:pPr>
            <a:r>
              <a:rPr lang="zh-CN" altLang="zh-CN" sz="2400" b="1" smtClean="0">
                <a:latin typeface="柳公权楷书" panose="02010600010101010101" charset="-122"/>
                <a:ea typeface="柳公权楷书" panose="02010600010101010101" charset="-122"/>
                <a:cs typeface="Times New Roman" panose="02020603050405020304" charset="0"/>
              </a:rPr>
              <a:t>是</a:t>
            </a:r>
            <a:r>
              <a:rPr lang="zh-CN" altLang="zh-CN" sz="2400" b="1">
                <a:latin typeface="柳公权楷书" panose="02010600010101010101" charset="-122"/>
                <a:ea typeface="柳公权楷书" panose="02010600010101010101" charset="-122"/>
                <a:cs typeface="Times New Roman" panose="02020603050405020304" charset="0"/>
              </a:rPr>
              <a:t>全体中华儿女勠力同心、奋力</a:t>
            </a:r>
            <a:r>
              <a:rPr lang="zh-CN" altLang="zh-CN" sz="2400" b="1">
                <a:solidFill>
                  <a:srgbClr val="C00000"/>
                </a:solidFill>
                <a:latin typeface="柳公权楷书" panose="02010600010101010101" charset="-122"/>
                <a:ea typeface="柳公权楷书" panose="02010600010101010101" charset="-122"/>
                <a:cs typeface="Times New Roman" panose="02020603050405020304" charset="0"/>
              </a:rPr>
              <a:t>实现中华民族伟大复兴中国梦</a:t>
            </a:r>
            <a:r>
              <a:rPr lang="zh-CN" altLang="zh-CN" sz="2400" b="1">
                <a:latin typeface="柳公权楷书" panose="02010600010101010101" charset="-122"/>
                <a:ea typeface="柳公权楷书" panose="02010600010101010101" charset="-122"/>
                <a:cs typeface="Times New Roman" panose="02020603050405020304" charset="0"/>
              </a:rPr>
              <a:t>的时代</a:t>
            </a:r>
            <a:r>
              <a:rPr lang="zh-CN" altLang="en-US" sz="2400" b="1" smtClean="0">
                <a:latin typeface="柳公权楷书" panose="02010600010101010101" charset="-122"/>
                <a:ea typeface="柳公权楷书" panose="02010600010101010101" charset="-122"/>
                <a:cs typeface="Times New Roman" panose="02020603050405020304" charset="0"/>
              </a:rPr>
              <a:t>；</a:t>
            </a:r>
            <a:endParaRPr lang="zh-CN" altLang="en-US" sz="2400" b="1">
              <a:solidFill>
                <a:srgbClr val="0505BB"/>
              </a:solidFill>
              <a:latin typeface="柳公权楷书" panose="02010600010101010101" charset="-122"/>
              <a:ea typeface="柳公权楷书" panose="02010600010101010101" charset="-122"/>
              <a:cs typeface="Times New Roman" panose="02020603050405020304" charset="0"/>
              <a:sym typeface="+mn-ea"/>
            </a:endParaRPr>
          </a:p>
        </p:txBody>
      </p:sp>
      <p:sp>
        <p:nvSpPr>
          <p:cNvPr id="38" name="文本框 37"/>
          <p:cNvSpPr txBox="1"/>
          <p:nvPr>
            <p:custDataLst>
              <p:tags r:id="rId19"/>
            </p:custDataLst>
          </p:nvPr>
        </p:nvSpPr>
        <p:spPr>
          <a:xfrm>
            <a:off x="2007973" y="2504950"/>
            <a:ext cx="9498713" cy="534035"/>
          </a:xfrm>
          <a:prstGeom prst="rect">
            <a:avLst/>
          </a:prstGeom>
          <a:noFill/>
        </p:spPr>
        <p:txBody>
          <a:bodyPr wrap="square" rtlCol="0" anchor="t">
            <a:spAutoFit/>
          </a:bodyPr>
          <a:lstStyle/>
          <a:p>
            <a:pPr>
              <a:lnSpc>
                <a:spcPct val="120000"/>
              </a:lnSpc>
            </a:pPr>
            <a:r>
              <a:rPr lang="zh-CN" altLang="zh-CN" sz="2400" b="1">
                <a:latin typeface="柳公权楷书" panose="02010600010101010101" charset="-122"/>
                <a:ea typeface="柳公权楷书" panose="02010600010101010101" charset="-122"/>
                <a:cs typeface="Times New Roman" panose="02020603050405020304" charset="0"/>
              </a:rPr>
              <a:t>是决胜全面建成小康社会、进而</a:t>
            </a:r>
            <a:r>
              <a:rPr lang="zh-CN" altLang="zh-CN" sz="2400" b="1">
                <a:solidFill>
                  <a:srgbClr val="C00000"/>
                </a:solidFill>
                <a:latin typeface="柳公权楷书" panose="02010600010101010101" charset="-122"/>
                <a:ea typeface="柳公权楷书" panose="02010600010101010101" charset="-122"/>
                <a:cs typeface="Times New Roman" panose="02020603050405020304" charset="0"/>
              </a:rPr>
              <a:t>全面建设社会主义现代化强国</a:t>
            </a:r>
            <a:r>
              <a:rPr lang="zh-CN" altLang="zh-CN" sz="2400" b="1">
                <a:latin typeface="柳公权楷书" panose="02010600010101010101" charset="-122"/>
                <a:ea typeface="柳公权楷书" panose="02010600010101010101" charset="-122"/>
                <a:cs typeface="Times New Roman" panose="02020603050405020304" charset="0"/>
              </a:rPr>
              <a:t>的时代</a:t>
            </a:r>
            <a:r>
              <a:rPr lang="zh-CN" altLang="en-US" sz="2400" b="1" smtClean="0">
                <a:latin typeface="柳公权楷书" panose="02010600010101010101" charset="-122"/>
                <a:ea typeface="柳公权楷书" panose="02010600010101010101" charset="-122"/>
                <a:cs typeface="Times New Roman" panose="02020603050405020304" charset="0"/>
                <a:sym typeface="+mn-ea"/>
              </a:rPr>
              <a:t>；</a:t>
            </a:r>
            <a:endParaRPr lang="zh-CN" altLang="en-US" sz="2400" b="1">
              <a:solidFill>
                <a:srgbClr val="0505BB"/>
              </a:solidFill>
              <a:latin typeface="柳公权楷书" panose="02010600010101010101" charset="-122"/>
              <a:ea typeface="柳公权楷书" panose="02010600010101010101" charset="-122"/>
              <a:cs typeface="Times New Roman" panose="02020603050405020304" charset="0"/>
              <a:sym typeface="+mn-ea"/>
            </a:endParaRPr>
          </a:p>
        </p:txBody>
      </p:sp>
      <p:sp>
        <p:nvSpPr>
          <p:cNvPr id="39" name="文本框 38"/>
          <p:cNvSpPr txBox="1"/>
          <p:nvPr>
            <p:custDataLst>
              <p:tags r:id="rId20"/>
            </p:custDataLst>
          </p:nvPr>
        </p:nvSpPr>
        <p:spPr>
          <a:xfrm>
            <a:off x="1941608" y="3493590"/>
            <a:ext cx="9672654" cy="977265"/>
          </a:xfrm>
          <a:prstGeom prst="rect">
            <a:avLst/>
          </a:prstGeom>
          <a:noFill/>
        </p:spPr>
        <p:txBody>
          <a:bodyPr wrap="square" rtlCol="0" anchor="t">
            <a:spAutoFit/>
          </a:bodyPr>
          <a:lstStyle/>
          <a:p>
            <a:pPr>
              <a:lnSpc>
                <a:spcPct val="120000"/>
              </a:lnSpc>
            </a:pPr>
            <a:r>
              <a:rPr lang="zh-CN" altLang="zh-CN" sz="2400" b="1">
                <a:latin typeface="柳公权楷书" panose="02010600010101010101" charset="-122"/>
                <a:ea typeface="柳公权楷书" panose="02010600010101010101" charset="-122"/>
                <a:cs typeface="Times New Roman" panose="02020603050405020304" charset="0"/>
              </a:rPr>
              <a:t>是全国各族人民团结奋斗、不断创造美好生活、</a:t>
            </a:r>
            <a:r>
              <a:rPr lang="zh-CN" altLang="zh-CN" sz="2400" b="1">
                <a:solidFill>
                  <a:srgbClr val="C00000"/>
                </a:solidFill>
                <a:latin typeface="柳公权楷书" panose="02010600010101010101" charset="-122"/>
                <a:ea typeface="柳公权楷书" panose="02010600010101010101" charset="-122"/>
                <a:cs typeface="Times New Roman" panose="02020603050405020304" charset="0"/>
              </a:rPr>
              <a:t>逐步实现全体人民共同富裕</a:t>
            </a:r>
            <a:r>
              <a:rPr lang="zh-CN" altLang="zh-CN" sz="2400" b="1">
                <a:latin typeface="柳公权楷书" panose="02010600010101010101" charset="-122"/>
                <a:ea typeface="柳公权楷书" panose="02010600010101010101" charset="-122"/>
                <a:cs typeface="Times New Roman" panose="02020603050405020304" charset="0"/>
              </a:rPr>
              <a:t>的时代</a:t>
            </a:r>
            <a:r>
              <a:rPr lang="zh-CN" altLang="en-US" sz="2400" b="1" smtClean="0">
                <a:latin typeface="柳公权楷书" panose="02010600010101010101" charset="-122"/>
                <a:ea typeface="柳公权楷书" panose="02010600010101010101" charset="-122"/>
                <a:cs typeface="Times New Roman" panose="02020603050405020304" charset="0"/>
                <a:sym typeface="+mn-ea"/>
              </a:rPr>
              <a:t>；</a:t>
            </a:r>
            <a:endParaRPr lang="zh-CN" altLang="en-US" sz="2400" b="1">
              <a:solidFill>
                <a:srgbClr val="0505BB"/>
              </a:solidFill>
              <a:latin typeface="柳公权楷书" panose="02010600010101010101" charset="-122"/>
              <a:ea typeface="柳公权楷书" panose="02010600010101010101" charset="-122"/>
              <a:cs typeface="Times New Roman" panose="02020603050405020304" charset="0"/>
              <a:sym typeface="+mn-ea"/>
            </a:endParaRPr>
          </a:p>
        </p:txBody>
      </p:sp>
      <p:sp>
        <p:nvSpPr>
          <p:cNvPr id="40" name="文本框 39"/>
          <p:cNvSpPr txBox="1"/>
          <p:nvPr>
            <p:custDataLst>
              <p:tags r:id="rId21"/>
            </p:custDataLst>
          </p:nvPr>
        </p:nvSpPr>
        <p:spPr>
          <a:xfrm>
            <a:off x="2655347" y="5632741"/>
            <a:ext cx="7022540" cy="534035"/>
          </a:xfrm>
          <a:prstGeom prst="rect">
            <a:avLst/>
          </a:prstGeom>
          <a:noFill/>
        </p:spPr>
        <p:txBody>
          <a:bodyPr wrap="square" rtlCol="0">
            <a:spAutoFit/>
          </a:bodyPr>
          <a:lstStyle/>
          <a:p>
            <a:pPr>
              <a:lnSpc>
                <a:spcPct val="120000"/>
              </a:lnSpc>
            </a:pPr>
            <a:r>
              <a:rPr lang="zh-CN" altLang="zh-CN" sz="2400" b="1">
                <a:latin typeface="柳公权楷书" panose="02010600010101010101" charset="-122"/>
                <a:ea typeface="柳公权楷书" panose="02010600010101010101" charset="-122"/>
                <a:cs typeface="Times New Roman" panose="02020603050405020304" charset="0"/>
              </a:rPr>
              <a:t>是我国不断</a:t>
            </a:r>
            <a:r>
              <a:rPr lang="zh-CN" altLang="zh-CN" sz="2400" b="1">
                <a:solidFill>
                  <a:srgbClr val="C00000"/>
                </a:solidFill>
                <a:latin typeface="柳公权楷书" panose="02010600010101010101" charset="-122"/>
                <a:ea typeface="柳公权楷书" panose="02010600010101010101" charset="-122"/>
                <a:cs typeface="Times New Roman" panose="02020603050405020304" charset="0"/>
              </a:rPr>
              <a:t>为人类作出更大贡献</a:t>
            </a:r>
            <a:r>
              <a:rPr lang="zh-CN" altLang="zh-CN" sz="2400" b="1">
                <a:latin typeface="柳公权楷书" panose="02010600010101010101" charset="-122"/>
                <a:ea typeface="柳公权楷书" panose="02010600010101010101" charset="-122"/>
                <a:cs typeface="Times New Roman" panose="02020603050405020304" charset="0"/>
              </a:rPr>
              <a:t>的时代</a:t>
            </a:r>
            <a:r>
              <a:rPr lang="zh-CN" altLang="en-US" sz="2400" b="1" smtClean="0">
                <a:latin typeface="柳公权楷书" panose="02010600010101010101" charset="-122"/>
                <a:ea typeface="柳公权楷书" panose="02010600010101010101" charset="-122"/>
                <a:cs typeface="Times New Roman" panose="02020603050405020304" charset="0"/>
              </a:rPr>
              <a:t>。</a:t>
            </a:r>
            <a:endParaRPr lang="zh-CN" altLang="en-US" sz="2400" b="1">
              <a:solidFill>
                <a:srgbClr val="0505BB"/>
              </a:solidFill>
              <a:latin typeface="柳公权楷书" panose="02010600010101010101" charset="-122"/>
              <a:ea typeface="柳公权楷书" panose="02010600010101010101" charset="-122"/>
              <a:cs typeface="Times New Roman" panose="02020603050405020304"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linds(horizontal)">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blinds(horizontal)">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linds(horizontal)">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linds(horizontal)">
                                      <p:cBhvr>
                                        <p:cTn id="3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7" grpId="0"/>
      <p:bldP spid="38" grpId="0"/>
      <p:bldP spid="39" grpId="0"/>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custDataLst>
              <p:tags r:id="rId1"/>
            </p:custDataLst>
          </p:nvPr>
        </p:nvPicPr>
        <p:blipFill>
          <a:blip r:embed="rId2"/>
          <a:stretch>
            <a:fillRect/>
          </a:stretch>
        </p:blipFill>
        <p:spPr>
          <a:xfrm>
            <a:off x="0" y="-84455"/>
            <a:ext cx="12192635" cy="6942455"/>
          </a:xfrm>
          <a:prstGeom prst="rect">
            <a:avLst/>
          </a:prstGeom>
        </p:spPr>
      </p:pic>
      <p:grpSp>
        <p:nvGrpSpPr>
          <p:cNvPr id="3" name="组合 2"/>
          <p:cNvGrpSpPr/>
          <p:nvPr>
            <p:custDataLst>
              <p:tags r:id="rId3"/>
            </p:custDataLst>
          </p:nvPr>
        </p:nvGrpSpPr>
        <p:grpSpPr>
          <a:xfrm>
            <a:off x="148590" y="41275"/>
            <a:ext cx="11821160" cy="3077845"/>
            <a:chOff x="724616" y="1422017"/>
            <a:chExt cx="10852966" cy="3430164"/>
          </a:xfrm>
        </p:grpSpPr>
        <p:grpSp>
          <p:nvGrpSpPr>
            <p:cNvPr id="5" name="组合 4"/>
            <p:cNvGrpSpPr/>
            <p:nvPr>
              <p:custDataLst>
                <p:tags r:id="rId4"/>
              </p:custDataLst>
            </p:nvPr>
          </p:nvGrpSpPr>
          <p:grpSpPr>
            <a:xfrm>
              <a:off x="724616" y="1422017"/>
              <a:ext cx="10852966" cy="3430164"/>
              <a:chOff x="724616" y="1315826"/>
              <a:chExt cx="10852966" cy="3430164"/>
            </a:xfrm>
          </p:grpSpPr>
          <p:sp>
            <p:nvSpPr>
              <p:cNvPr id="4" name="圆角矩形 3"/>
              <p:cNvSpPr/>
              <p:nvPr>
                <p:custDataLst>
                  <p:tags r:id="rId5"/>
                </p:custDataLst>
              </p:nvPr>
            </p:nvSpPr>
            <p:spPr bwMode="auto">
              <a:xfrm>
                <a:off x="724616" y="1320720"/>
                <a:ext cx="10852966" cy="3425270"/>
              </a:xfrm>
              <a:prstGeom prst="roundRect">
                <a:avLst/>
              </a:prstGeom>
              <a:solidFill>
                <a:srgbClr val="FFFCD3"/>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sp>
            <p:nvSpPr>
              <p:cNvPr id="23" name="文本框 22"/>
              <p:cNvSpPr txBox="1">
                <a:spLocks noChangeArrowheads="1"/>
              </p:cNvSpPr>
              <p:nvPr>
                <p:custDataLst>
                  <p:tags r:id="rId6"/>
                </p:custDataLst>
              </p:nvPr>
            </p:nvSpPr>
            <p:spPr bwMode="auto">
              <a:xfrm>
                <a:off x="2353390" y="1315826"/>
                <a:ext cx="9078060" cy="2571031"/>
              </a:xfrm>
              <a:prstGeom prst="rect">
                <a:avLst/>
              </a:prstGeom>
              <a:noFill/>
              <a:ln>
                <a:noFill/>
              </a:ln>
            </p:spPr>
            <p:txBody>
              <a:bodyPr wrap="square">
                <a:spAutoFit/>
              </a:bodyPr>
              <a:lstStyle>
                <a:lvl1pPr indent="4572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3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5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7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9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just">
                  <a:lnSpc>
                    <a:spcPct val="150000"/>
                  </a:lnSpc>
                </a:pPr>
                <a:r>
                  <a:rPr lang="zh-CN" altLang="en-US" sz="2800" b="1">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2400" b="1">
                    <a:solidFill>
                      <a:schemeClr val="tx1">
                        <a:lumMod val="85000"/>
                        <a:lumOff val="15000"/>
                      </a:schemeClr>
                    </a:solidFill>
                    <a:latin typeface="微软雅黑" panose="020B0503020204020204" pitchFamily="34" charset="-122"/>
                    <a:ea typeface="微软雅黑" panose="020B0503020204020204" pitchFamily="34" charset="-122"/>
                  </a:rPr>
                  <a:t>中国特色社会主义进入新时代，在</a:t>
                </a:r>
                <a:r>
                  <a:rPr lang="zh-CN" altLang="en-US" sz="2400" b="1">
                    <a:solidFill>
                      <a:srgbClr val="FF0000"/>
                    </a:solidFill>
                    <a:latin typeface="微软雅黑" panose="020B0503020204020204" pitchFamily="34" charset="-122"/>
                    <a:ea typeface="微软雅黑" panose="020B0503020204020204" pitchFamily="34" charset="-122"/>
                  </a:rPr>
                  <a:t>中华人民共和国发展史</a:t>
                </a:r>
                <a:r>
                  <a:rPr lang="zh-CN" altLang="en-US" sz="2400" b="1">
                    <a:solidFill>
                      <a:schemeClr val="tx1">
                        <a:lumMod val="85000"/>
                        <a:lumOff val="15000"/>
                      </a:schemeClr>
                    </a:solidFill>
                    <a:latin typeface="微软雅黑" panose="020B0503020204020204" pitchFamily="34" charset="-122"/>
                    <a:ea typeface="微软雅黑" panose="020B0503020204020204" pitchFamily="34" charset="-122"/>
                  </a:rPr>
                  <a:t>上、</a:t>
                </a:r>
                <a:r>
                  <a:rPr lang="zh-CN" altLang="en-US" sz="2400" b="1">
                    <a:solidFill>
                      <a:srgbClr val="FF0000"/>
                    </a:solidFill>
                    <a:latin typeface="微软雅黑" panose="020B0503020204020204" pitchFamily="34" charset="-122"/>
                    <a:ea typeface="微软雅黑" panose="020B0503020204020204" pitchFamily="34" charset="-122"/>
                  </a:rPr>
                  <a:t>中华民族发展史</a:t>
                </a:r>
                <a:r>
                  <a:rPr lang="zh-CN" altLang="en-US" sz="2400" b="1">
                    <a:solidFill>
                      <a:schemeClr val="tx1">
                        <a:lumMod val="85000"/>
                        <a:lumOff val="15000"/>
                      </a:schemeClr>
                    </a:solidFill>
                    <a:latin typeface="微软雅黑" panose="020B0503020204020204" pitchFamily="34" charset="-122"/>
                    <a:ea typeface="微软雅黑" panose="020B0503020204020204" pitchFamily="34" charset="-122"/>
                  </a:rPr>
                  <a:t>上具有重大意义，在</a:t>
                </a:r>
                <a:r>
                  <a:rPr lang="zh-CN" altLang="en-US" sz="2400" b="1">
                    <a:solidFill>
                      <a:srgbClr val="FF0000"/>
                    </a:solidFill>
                    <a:latin typeface="微软雅黑" panose="020B0503020204020204" pitchFamily="34" charset="-122"/>
                    <a:ea typeface="微软雅黑" panose="020B0503020204020204" pitchFamily="34" charset="-122"/>
                  </a:rPr>
                  <a:t>世界社会主义发展</a:t>
                </a:r>
                <a:r>
                  <a:rPr lang="zh-CN" altLang="en-US" sz="2400" b="1">
                    <a:solidFill>
                      <a:schemeClr val="tx1">
                        <a:lumMod val="85000"/>
                        <a:lumOff val="15000"/>
                      </a:schemeClr>
                    </a:solidFill>
                    <a:latin typeface="微软雅黑" panose="020B0503020204020204" pitchFamily="34" charset="-122"/>
                    <a:ea typeface="微软雅黑" panose="020B0503020204020204" pitchFamily="34" charset="-122"/>
                  </a:rPr>
                  <a:t>史上、</a:t>
                </a:r>
                <a:r>
                  <a:rPr lang="zh-CN" altLang="en-US" sz="2400" b="1">
                    <a:solidFill>
                      <a:srgbClr val="FF0000"/>
                    </a:solidFill>
                    <a:latin typeface="微软雅黑" panose="020B0503020204020204" pitchFamily="34" charset="-122"/>
                    <a:ea typeface="微软雅黑" panose="020B0503020204020204" pitchFamily="34" charset="-122"/>
                  </a:rPr>
                  <a:t>人类社会发展史</a:t>
                </a:r>
                <a:r>
                  <a:rPr lang="zh-CN" altLang="en-US" sz="2400" b="1">
                    <a:solidFill>
                      <a:schemeClr val="tx1">
                        <a:lumMod val="85000"/>
                        <a:lumOff val="15000"/>
                      </a:schemeClr>
                    </a:solidFill>
                    <a:latin typeface="微软雅黑" panose="020B0503020204020204" pitchFamily="34" charset="-122"/>
                    <a:ea typeface="微软雅黑" panose="020B0503020204020204" pitchFamily="34" charset="-122"/>
                  </a:rPr>
                  <a:t>上也具有重大意义。</a:t>
                </a:r>
                <a:r>
                  <a:rPr lang="en-US" altLang="zh-CN" sz="2400" b="1">
                    <a:solidFill>
                      <a:schemeClr val="tx1">
                        <a:lumMod val="85000"/>
                        <a:lumOff val="15000"/>
                      </a:schemeClr>
                    </a:solidFill>
                    <a:latin typeface="微软雅黑" panose="020B0503020204020204" pitchFamily="34" charset="-122"/>
                    <a:ea typeface="微软雅黑" panose="020B0503020204020204" pitchFamily="34" charset="-122"/>
                  </a:rPr>
                  <a:t>             </a:t>
                </a:r>
                <a:r>
                  <a:rPr lang="en-US" altLang="zh-CN" sz="1200" b="1">
                    <a:solidFill>
                      <a:schemeClr val="tx1"/>
                    </a:solidFill>
                    <a:latin typeface="微软雅黑" panose="020B0503020204020204" pitchFamily="34" charset="-122"/>
                    <a:ea typeface="微软雅黑" panose="020B0503020204020204" pitchFamily="34" charset="-122"/>
                  </a:rPr>
                  <a:t>    </a:t>
                </a:r>
                <a:r>
                  <a:rPr lang="en-US" altLang="zh-CN" sz="2000" b="1">
                    <a:solidFill>
                      <a:schemeClr val="tx1"/>
                    </a:solidFill>
                    <a:latin typeface="微软雅黑" panose="020B0503020204020204" pitchFamily="34" charset="-122"/>
                    <a:ea typeface="微软雅黑" panose="020B0503020204020204" pitchFamily="34" charset="-122"/>
                  </a:rPr>
                  <a:t>  </a:t>
                </a:r>
                <a:endParaRPr lang="en-US" altLang="zh-CN" sz="2000" b="1">
                  <a:solidFill>
                    <a:schemeClr val="tx1"/>
                  </a:solidFill>
                  <a:latin typeface="微软雅黑" panose="020B0503020204020204" pitchFamily="34" charset="-122"/>
                  <a:ea typeface="微软雅黑" panose="020B0503020204020204" pitchFamily="34" charset="-122"/>
                </a:endParaRPr>
              </a:p>
              <a:p>
                <a:pPr algn="just">
                  <a:lnSpc>
                    <a:spcPct val="150000"/>
                  </a:lnSpc>
                </a:pPr>
                <a:r>
                  <a:rPr lang="en-US" altLang="zh-CN" sz="2000" b="1">
                    <a:solidFill>
                      <a:schemeClr val="tx1"/>
                    </a:solidFill>
                    <a:latin typeface="微软雅黑" panose="020B0503020204020204" pitchFamily="34" charset="-122"/>
                    <a:ea typeface="微软雅黑" panose="020B0503020204020204" pitchFamily="34" charset="-122"/>
                  </a:rPr>
                  <a:t>                                                        ——</a:t>
                </a:r>
                <a:r>
                  <a:rPr lang="zh-CN" altLang="en-US" sz="2000" b="1">
                    <a:solidFill>
                      <a:schemeClr val="tx1"/>
                    </a:solidFill>
                    <a:latin typeface="微软雅黑" panose="020B0503020204020204" pitchFamily="34" charset="-122"/>
                    <a:ea typeface="微软雅黑" panose="020B0503020204020204" pitchFamily="34" charset="-122"/>
                  </a:rPr>
                  <a:t>习近平十九大上的报告</a:t>
                </a:r>
                <a:endParaRPr lang="zh-CN" altLang="en-US" sz="2000" b="1">
                  <a:solidFill>
                    <a:schemeClr val="tx1"/>
                  </a:solidFill>
                  <a:latin typeface="微软雅黑" panose="020B0503020204020204" pitchFamily="34" charset="-122"/>
                  <a:ea typeface="微软雅黑" panose="020B0503020204020204" pitchFamily="34" charset="-122"/>
                </a:endParaRPr>
              </a:p>
            </p:txBody>
          </p:sp>
        </p:grpSp>
        <p:grpSp>
          <p:nvGrpSpPr>
            <p:cNvPr id="24" name="组合 23"/>
            <p:cNvGrpSpPr/>
            <p:nvPr>
              <p:custDataLst>
                <p:tags r:id="rId7"/>
              </p:custDataLst>
            </p:nvPr>
          </p:nvGrpSpPr>
          <p:grpSpPr>
            <a:xfrm>
              <a:off x="893456" y="1625707"/>
              <a:ext cx="1089297" cy="821388"/>
              <a:chOff x="-28699" y="1278314"/>
              <a:chExt cx="1089297" cy="821388"/>
            </a:xfrm>
          </p:grpSpPr>
          <p:pic>
            <p:nvPicPr>
              <p:cNvPr id="25" name="图片 2"/>
              <p:cNvPicPr>
                <a:picLocks noChangeAspect="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bwMode="auto">
              <a:xfrm>
                <a:off x="-28699" y="1278314"/>
                <a:ext cx="704033" cy="69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文本框 3"/>
              <p:cNvSpPr txBox="1">
                <a:spLocks noChangeArrowheads="1"/>
              </p:cNvSpPr>
              <p:nvPr>
                <p:custDataLst>
                  <p:tags r:id="rId10"/>
                </p:custDataLst>
              </p:nvPr>
            </p:nvSpPr>
            <p:spPr bwMode="auto">
              <a:xfrm>
                <a:off x="675099" y="1586628"/>
                <a:ext cx="385499" cy="513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a:solidFill>
                      <a:srgbClr val="FF0000"/>
                    </a:solidFill>
                    <a:latin typeface="黑体" panose="02010609060101010101" charset="-122"/>
                    <a:ea typeface="黑体" panose="02010609060101010101" charset="-122"/>
                  </a:rPr>
                  <a:t>语</a:t>
                </a:r>
                <a:endParaRPr lang="zh-CN" altLang="en-US" sz="2400">
                  <a:solidFill>
                    <a:srgbClr val="FF0000"/>
                  </a:solidFill>
                  <a:latin typeface="黑体" panose="02010609060101010101" charset="-122"/>
                  <a:ea typeface="黑体" panose="02010609060101010101" charset="-122"/>
                </a:endParaRPr>
              </a:p>
            </p:txBody>
          </p:sp>
        </p:grpSp>
      </p:grpSp>
      <p:pic>
        <p:nvPicPr>
          <p:cNvPr id="7" name="图片 122"/>
          <p:cNvPicPr>
            <a:picLocks noChangeAspect="1"/>
          </p:cNvPicPr>
          <p:nvPr>
            <p:custDataLst>
              <p:tags r:id="rId11"/>
            </p:custDataLst>
          </p:nvPr>
        </p:nvPicPr>
        <p:blipFill>
          <a:blip r:embed="rId12">
            <a:extLst>
              <a:ext uri="{28A0092B-C50C-407E-A947-70E740481C1C}">
                <a14:useLocalDpi xmlns:a14="http://schemas.microsoft.com/office/drawing/2010/main" val="0"/>
              </a:ext>
            </a:extLst>
          </a:blip>
          <a:stretch>
            <a:fillRect/>
          </a:stretch>
        </p:blipFill>
        <p:spPr bwMode="auto">
          <a:xfrm>
            <a:off x="256143" y="960981"/>
            <a:ext cx="1720036" cy="1463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b="21271"/>
          <a:stretch>
            <a:fillRect/>
          </a:stretch>
        </p:blipFill>
        <p:spPr bwMode="auto">
          <a:xfrm>
            <a:off x="0" y="1778749"/>
            <a:ext cx="12192000" cy="50792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p:cNvPicPr>
            <a:picLocks noChangeAspect="1" noChangeArrowheads="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bwMode="auto">
          <a:xfrm>
            <a:off x="7412355" y="-447675"/>
            <a:ext cx="2286000" cy="1714500"/>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custDataLst>
              <p:tags r:id="rId5"/>
            </p:custDataLst>
          </p:nvPr>
        </p:nvSpPr>
        <p:spPr>
          <a:xfrm>
            <a:off x="0" y="271780"/>
            <a:ext cx="6164580" cy="600075"/>
          </a:xfrm>
          <a:prstGeom prst="rect">
            <a:avLst/>
          </a:prstGeom>
          <a:solidFill>
            <a:srgbClr val="2B5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custDataLst>
              <p:tags r:id="rId6"/>
            </p:custDataLst>
          </p:nvPr>
        </p:nvSpPr>
        <p:spPr>
          <a:xfrm>
            <a:off x="52714" y="346859"/>
            <a:ext cx="6111240" cy="460375"/>
          </a:xfrm>
          <a:prstGeom prst="rect">
            <a:avLst/>
          </a:prstGeom>
        </p:spPr>
        <p:txBody>
          <a:bodyPr wrap="none">
            <a:spAutoFit/>
          </a:bodyPr>
          <a:lstStyle/>
          <a:p>
            <a:r>
              <a:rPr lang="en-US" altLang="zh-CN" sz="2400">
                <a:solidFill>
                  <a:schemeClr val="bg1"/>
                </a:solidFill>
                <a:latin typeface="柳公权楷书" panose="02010600010101010101" charset="-122"/>
                <a:ea typeface="柳公权楷书" panose="02010600010101010101" charset="-122"/>
              </a:rPr>
              <a:t>1</a:t>
            </a:r>
            <a:r>
              <a:rPr lang="zh-CN" altLang="en-US" sz="2400">
                <a:solidFill>
                  <a:schemeClr val="bg1"/>
                </a:solidFill>
                <a:latin typeface="柳公权楷书" panose="02010600010101010101" charset="-122"/>
                <a:ea typeface="柳公权楷书" panose="02010600010101010101" charset="-122"/>
              </a:rPr>
              <a:t>、在中华人民共和国和中华民族的发展史上</a:t>
            </a:r>
            <a:endParaRPr lang="zh-CN" altLang="en-US" sz="2400">
              <a:solidFill>
                <a:schemeClr val="bg1"/>
              </a:solidFill>
              <a:latin typeface="柳公权楷书" panose="02010600010101010101" charset="-122"/>
              <a:ea typeface="柳公权楷书" panose="02010600010101010101" charset="-122"/>
            </a:endParaRPr>
          </a:p>
        </p:txBody>
      </p:sp>
      <p:sp>
        <p:nvSpPr>
          <p:cNvPr id="3" name="矩形 2"/>
          <p:cNvSpPr/>
          <p:nvPr>
            <p:custDataLst>
              <p:tags r:id="rId7"/>
            </p:custDataLst>
          </p:nvPr>
        </p:nvSpPr>
        <p:spPr>
          <a:xfrm>
            <a:off x="635" y="946785"/>
            <a:ext cx="12192000" cy="1930400"/>
          </a:xfrm>
          <a:prstGeom prst="rect">
            <a:avLst/>
          </a:prstGeom>
          <a:ln w="12700" cmpd="sng">
            <a:noFill/>
            <a:prstDash val="sysDot"/>
          </a:ln>
        </p:spPr>
        <p:txBody>
          <a:bodyPr wrap="square">
            <a:noAutofit/>
          </a:bodyPr>
          <a:lstStyle/>
          <a:p>
            <a:pPr lvl="0">
              <a:lnSpc>
                <a:spcPct val="150000"/>
              </a:lnSpc>
              <a:spcBef>
                <a:spcPct val="0"/>
              </a:spcBef>
              <a:defRPr/>
            </a:pPr>
            <a:r>
              <a:rPr lang="zh-CN" altLang="en-US" sz="2800" b="1" smtClean="0">
                <a:latin typeface="柳公权楷书" panose="02010600010101010101" charset="-122"/>
                <a:ea typeface="柳公权楷书" panose="02010600010101010101" charset="-122"/>
                <a:cs typeface="微软雅黑" panose="020B0503020204020204" pitchFamily="34" charset="-122"/>
                <a:sym typeface="宋体" panose="02010600030101010101" pitchFamily="2" charset="-122"/>
              </a:rPr>
              <a:t>意味着</a:t>
            </a:r>
            <a:r>
              <a:rPr lang="zh-CN" altLang="en-US" sz="2800" b="1">
                <a:latin typeface="柳公权楷书" panose="02010600010101010101" charset="-122"/>
                <a:ea typeface="柳公权楷书" panose="02010600010101010101" charset="-122"/>
                <a:cs typeface="微软雅黑" panose="020B0503020204020204" pitchFamily="34" charset="-122"/>
                <a:sym typeface="宋体" panose="02010600030101010101" pitchFamily="2" charset="-122"/>
              </a:rPr>
              <a:t>近代以来久经磨难的中华民族迎来了从</a:t>
            </a:r>
            <a:r>
              <a:rPr lang="zh-CN" altLang="en-US" sz="2800" b="1">
                <a:solidFill>
                  <a:srgbClr val="FF0000"/>
                </a:solidFill>
                <a:latin typeface="柳公权楷书" panose="02010600010101010101" charset="-122"/>
                <a:ea typeface="柳公权楷书" panose="02010600010101010101" charset="-122"/>
                <a:cs typeface="微软雅黑" panose="020B0503020204020204" pitchFamily="34" charset="-122"/>
                <a:sym typeface="宋体" panose="02010600030101010101" pitchFamily="2" charset="-122"/>
              </a:rPr>
              <a:t>站起来、富起来到强起来</a:t>
            </a:r>
            <a:r>
              <a:rPr lang="zh-CN" altLang="en-US" sz="2800" b="1">
                <a:latin typeface="柳公权楷书" panose="02010600010101010101" charset="-122"/>
                <a:ea typeface="柳公权楷书" panose="02010600010101010101" charset="-122"/>
                <a:cs typeface="微软雅黑" panose="020B0503020204020204" pitchFamily="34" charset="-122"/>
                <a:sym typeface="宋体" panose="02010600030101010101" pitchFamily="2" charset="-122"/>
              </a:rPr>
              <a:t>的伟大</a:t>
            </a:r>
            <a:r>
              <a:rPr lang="zh-CN" altLang="en-US" sz="2800" b="1" smtClean="0">
                <a:latin typeface="柳公权楷书" panose="02010600010101010101" charset="-122"/>
                <a:ea typeface="柳公权楷书" panose="02010600010101010101" charset="-122"/>
                <a:cs typeface="微软雅黑" panose="020B0503020204020204" pitchFamily="34" charset="-122"/>
                <a:sym typeface="宋体" panose="02010600030101010101" pitchFamily="2" charset="-122"/>
              </a:rPr>
              <a:t>飞跃，迎来</a:t>
            </a:r>
            <a:r>
              <a:rPr lang="zh-CN" altLang="en-US" sz="2800" b="1">
                <a:latin typeface="柳公权楷书" panose="02010600010101010101" charset="-122"/>
                <a:ea typeface="柳公权楷书" panose="02010600010101010101" charset="-122"/>
                <a:cs typeface="微软雅黑" panose="020B0503020204020204" pitchFamily="34" charset="-122"/>
                <a:sym typeface="宋体" panose="02010600030101010101" pitchFamily="2" charset="-122"/>
              </a:rPr>
              <a:t>了实现</a:t>
            </a:r>
            <a:r>
              <a:rPr lang="zh-CN" altLang="en-US" sz="2800" b="1">
                <a:solidFill>
                  <a:srgbClr val="FF0000"/>
                </a:solidFill>
                <a:latin typeface="柳公权楷书" panose="02010600010101010101" charset="-122"/>
                <a:ea typeface="柳公权楷书" panose="02010600010101010101" charset="-122"/>
                <a:cs typeface="微软雅黑" panose="020B0503020204020204" pitchFamily="34" charset="-122"/>
                <a:sym typeface="宋体" panose="02010600030101010101" pitchFamily="2" charset="-122"/>
              </a:rPr>
              <a:t>中华民族伟大复兴</a:t>
            </a:r>
            <a:r>
              <a:rPr lang="zh-CN" altLang="en-US" sz="2800" b="1">
                <a:latin typeface="柳公权楷书" panose="02010600010101010101" charset="-122"/>
                <a:ea typeface="柳公权楷书" panose="02010600010101010101" charset="-122"/>
                <a:cs typeface="微软雅黑" panose="020B0503020204020204" pitchFamily="34" charset="-122"/>
                <a:sym typeface="宋体" panose="02010600030101010101" pitchFamily="2" charset="-122"/>
              </a:rPr>
              <a:t>的光明前景。</a:t>
            </a:r>
            <a:endParaRPr lang="zh-CN" altLang="en-US" sz="2800" b="1">
              <a:latin typeface="柳公权楷书" panose="02010600010101010101" charset="-122"/>
              <a:ea typeface="柳公权楷书" panose="02010600010101010101" charset="-122"/>
              <a:cs typeface="微软雅黑" panose="020B0503020204020204" pitchFamily="34" charset="-122"/>
              <a:sym typeface="宋体" panose="02010600030101010101" pitchFamily="2" charset="-122"/>
            </a:endParaRPr>
          </a:p>
        </p:txBody>
      </p:sp>
      <p:sp>
        <p:nvSpPr>
          <p:cNvPr id="2" name="矩形 1"/>
          <p:cNvSpPr/>
          <p:nvPr>
            <p:custDataLst>
              <p:tags r:id="rId8"/>
            </p:custDataLst>
          </p:nvPr>
        </p:nvSpPr>
        <p:spPr>
          <a:xfrm>
            <a:off x="0" y="871855"/>
            <a:ext cx="12191365" cy="1520825"/>
          </a:xfrm>
          <a:prstGeom prst="rect">
            <a:avLst/>
          </a:prstGeom>
          <a:solidFill>
            <a:srgbClr val="2B592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p>
        </p:txBody>
      </p:sp>
      <p:pic>
        <p:nvPicPr>
          <p:cNvPr id="4" name="图片 3"/>
          <p:cNvPicPr/>
          <p:nvPr>
            <p:custDataLst>
              <p:tags r:id="rId9"/>
            </p:custDataLst>
          </p:nvPr>
        </p:nvPicPr>
        <p:blipFill>
          <a:blip r:embed="rId10"/>
          <a:stretch>
            <a:fillRect/>
          </a:stretch>
        </p:blipFill>
        <p:spPr>
          <a:xfrm>
            <a:off x="127000" y="2733040"/>
            <a:ext cx="4018915" cy="3449320"/>
          </a:xfrm>
          <a:prstGeom prst="rect">
            <a:avLst/>
          </a:prstGeom>
        </p:spPr>
      </p:pic>
      <p:pic>
        <p:nvPicPr>
          <p:cNvPr id="8" name="图片 7"/>
          <p:cNvPicPr/>
          <p:nvPr>
            <p:custDataLst>
              <p:tags r:id="rId11"/>
            </p:custDataLst>
          </p:nvPr>
        </p:nvPicPr>
        <p:blipFill>
          <a:blip r:embed="rId12"/>
          <a:stretch>
            <a:fillRect/>
          </a:stretch>
        </p:blipFill>
        <p:spPr>
          <a:xfrm>
            <a:off x="4255770" y="2733040"/>
            <a:ext cx="4361180" cy="3448685"/>
          </a:xfrm>
          <a:prstGeom prst="rect">
            <a:avLst/>
          </a:prstGeom>
        </p:spPr>
      </p:pic>
      <p:pic>
        <p:nvPicPr>
          <p:cNvPr id="25" name="图片 24"/>
          <p:cNvPicPr>
            <a:picLocks noChangeAspect="1"/>
          </p:cNvPicPr>
          <p:nvPr>
            <p:custDataLst>
              <p:tags r:id="rId13"/>
            </p:custDataLst>
          </p:nvPr>
        </p:nvPicPr>
        <p:blipFill>
          <a:blip r:embed="rId14"/>
          <a:stretch>
            <a:fillRect/>
          </a:stretch>
        </p:blipFill>
        <p:spPr>
          <a:xfrm>
            <a:off x="8771890" y="2733040"/>
            <a:ext cx="3148330" cy="350393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to="" calcmode="lin" valueType="num">
                                      <p:cBhvr>
                                        <p:cTn id="7" dur="1" fill="hold"/>
                                        <p:tgtEl>
                                          <p:spTgt spid="10"/>
                                        </p:tgtEl>
                                      </p:cBhvr>
                                    </p:anim>
                                  </p:childTnLst>
                                </p:cTn>
                              </p:par>
                              <p:par>
                                <p:cTn id="8" presetID="24"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to="" calcmode="lin" valueType="num">
                                      <p:cBhvr>
                                        <p:cTn id="10" dur="1" fill="hold"/>
                                        <p:tgtEl>
                                          <p:spTgt spid="9"/>
                                        </p:tgtEl>
                                      </p:cBhvr>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strips(downLeft)">
                                      <p:cBhvr>
                                        <p:cTn id="20" dur="500"/>
                                        <p:tgtEl>
                                          <p:spTgt spid="4"/>
                                        </p:tgtEl>
                                      </p:cBhvr>
                                    </p:animEffect>
                                  </p:childTnLst>
                                </p:cTn>
                              </p:par>
                              <p:par>
                                <p:cTn id="21" presetID="18" presetClass="entr" presetSubtype="12"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par>
                                <p:cTn id="24" presetID="18" presetClass="entr" presetSubtype="12"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strips(downLeft)">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randombar(horizont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9" grpId="0" animBg="1"/>
      <p:bldP spid="2" grpId="0" animBg="1"/>
      <p:bldP spid="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b="21271"/>
          <a:stretch>
            <a:fillRect/>
          </a:stretch>
        </p:blipFill>
        <p:spPr bwMode="auto">
          <a:xfrm>
            <a:off x="0" y="1778749"/>
            <a:ext cx="12192000" cy="50792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p:cNvPicPr>
            <a:picLocks noChangeAspect="1" noChangeArrowheads="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bwMode="auto">
          <a:xfrm>
            <a:off x="7412355" y="-447675"/>
            <a:ext cx="2286000" cy="1714500"/>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custDataLst>
              <p:tags r:id="rId5"/>
            </p:custDataLst>
          </p:nvPr>
        </p:nvSpPr>
        <p:spPr>
          <a:xfrm>
            <a:off x="0" y="282575"/>
            <a:ext cx="5920740" cy="589280"/>
          </a:xfrm>
          <a:prstGeom prst="rect">
            <a:avLst/>
          </a:prstGeom>
          <a:solidFill>
            <a:srgbClr val="2B5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custDataLst>
              <p:tags r:id="rId6"/>
            </p:custDataLst>
          </p:nvPr>
        </p:nvSpPr>
        <p:spPr>
          <a:xfrm>
            <a:off x="52714" y="346859"/>
            <a:ext cx="3992880" cy="460375"/>
          </a:xfrm>
          <a:prstGeom prst="rect">
            <a:avLst/>
          </a:prstGeom>
        </p:spPr>
        <p:txBody>
          <a:bodyPr wrap="none">
            <a:spAutoFit/>
          </a:bodyPr>
          <a:lstStyle/>
          <a:p>
            <a:r>
              <a:rPr lang="en-US" altLang="zh-CN" sz="2400">
                <a:solidFill>
                  <a:schemeClr val="bg1"/>
                </a:solidFill>
                <a:latin typeface="柳公权楷书" panose="02010600010101010101" charset="-122"/>
                <a:ea typeface="柳公权楷书" panose="02010600010101010101" charset="-122"/>
              </a:rPr>
              <a:t>2</a:t>
            </a:r>
            <a:r>
              <a:rPr lang="zh-CN" altLang="en-US" sz="2400">
                <a:solidFill>
                  <a:schemeClr val="bg1"/>
                </a:solidFill>
                <a:latin typeface="柳公权楷书" panose="02010600010101010101" charset="-122"/>
                <a:ea typeface="柳公权楷书" panose="02010600010101010101" charset="-122"/>
              </a:rPr>
              <a:t>、在世界社会主义发展史上</a:t>
            </a:r>
            <a:endParaRPr lang="zh-CN" altLang="en-US" sz="2400">
              <a:solidFill>
                <a:schemeClr val="bg1"/>
              </a:solidFill>
              <a:latin typeface="柳公权楷书" panose="02010600010101010101" charset="-122"/>
              <a:ea typeface="柳公权楷书" panose="02010600010101010101" charset="-122"/>
            </a:endParaRPr>
          </a:p>
        </p:txBody>
      </p:sp>
      <p:sp>
        <p:nvSpPr>
          <p:cNvPr id="3" name="矩形 2"/>
          <p:cNvSpPr/>
          <p:nvPr>
            <p:custDataLst>
              <p:tags r:id="rId7"/>
            </p:custDataLst>
          </p:nvPr>
        </p:nvSpPr>
        <p:spPr>
          <a:xfrm>
            <a:off x="635" y="946785"/>
            <a:ext cx="12192000" cy="1513205"/>
          </a:xfrm>
          <a:prstGeom prst="rect">
            <a:avLst/>
          </a:prstGeom>
          <a:ln w="12700" cmpd="sng">
            <a:noFill/>
            <a:prstDash val="sysDot"/>
          </a:ln>
        </p:spPr>
        <p:txBody>
          <a:bodyPr wrap="square">
            <a:noAutofit/>
          </a:bodyPr>
          <a:lstStyle/>
          <a:p>
            <a:pPr lvl="0">
              <a:lnSpc>
                <a:spcPct val="150000"/>
              </a:lnSpc>
              <a:spcBef>
                <a:spcPct val="0"/>
              </a:spcBef>
              <a:defRPr/>
            </a:pPr>
            <a:r>
              <a:rPr lang="zh-CN" altLang="en-US" sz="2800" b="1">
                <a:latin typeface="柳公权楷书" panose="02010600010101010101" charset="-122"/>
                <a:ea typeface="柳公权楷书" panose="02010600010101010101" charset="-122"/>
                <a:sym typeface="微软雅黑" panose="020B0503020204020204" pitchFamily="34" charset="-122"/>
              </a:rPr>
              <a:t>意味着</a:t>
            </a:r>
            <a:r>
              <a:rPr lang="zh-CN" altLang="en-US" sz="2800" b="1">
                <a:solidFill>
                  <a:srgbClr val="FF0000"/>
                </a:solidFill>
                <a:latin typeface="柳公权楷书" panose="02010600010101010101" charset="-122"/>
                <a:ea typeface="柳公权楷书" panose="02010600010101010101" charset="-122"/>
                <a:sym typeface="微软雅黑" panose="020B0503020204020204" pitchFamily="34" charset="-122"/>
              </a:rPr>
              <a:t>科学社会主义</a:t>
            </a:r>
            <a:r>
              <a:rPr lang="zh-CN" altLang="en-US" sz="2800" b="1">
                <a:latin typeface="柳公权楷书" panose="02010600010101010101" charset="-122"/>
                <a:ea typeface="柳公权楷书" panose="02010600010101010101" charset="-122"/>
                <a:sym typeface="微软雅黑" panose="020B0503020204020204" pitchFamily="34" charset="-122"/>
              </a:rPr>
              <a:t>在二十一世纪的中国</a:t>
            </a:r>
            <a:r>
              <a:rPr lang="zh-CN" altLang="en-US" sz="2800" b="1">
                <a:solidFill>
                  <a:srgbClr val="FF0000"/>
                </a:solidFill>
                <a:latin typeface="柳公权楷书" panose="02010600010101010101" charset="-122"/>
                <a:ea typeface="柳公权楷书" panose="02010600010101010101" charset="-122"/>
                <a:sym typeface="微软雅黑" panose="020B0503020204020204" pitchFamily="34" charset="-122"/>
              </a:rPr>
              <a:t>焕发出强大生机活力</a:t>
            </a:r>
            <a:r>
              <a:rPr lang="zh-CN" altLang="en-US" sz="2800" b="1">
                <a:latin typeface="柳公权楷书" panose="02010600010101010101" charset="-122"/>
                <a:ea typeface="柳公权楷书" panose="02010600010101010101" charset="-122"/>
                <a:sym typeface="微软雅黑" panose="020B0503020204020204" pitchFamily="34" charset="-122"/>
              </a:rPr>
              <a:t>，在</a:t>
            </a:r>
            <a:r>
              <a:rPr lang="zh-CN" altLang="en-US" sz="2800" b="1">
                <a:solidFill>
                  <a:srgbClr val="FF0000"/>
                </a:solidFill>
                <a:latin typeface="柳公权楷书" panose="02010600010101010101" charset="-122"/>
                <a:ea typeface="柳公权楷书" panose="02010600010101010101" charset="-122"/>
                <a:sym typeface="微软雅黑" panose="020B0503020204020204" pitchFamily="34" charset="-122"/>
              </a:rPr>
              <a:t>世界上</a:t>
            </a:r>
            <a:r>
              <a:rPr lang="zh-CN" altLang="en-US" sz="2800" b="1">
                <a:latin typeface="柳公权楷书" panose="02010600010101010101" charset="-122"/>
                <a:ea typeface="柳公权楷书" panose="02010600010101010101" charset="-122"/>
                <a:sym typeface="微软雅黑" panose="020B0503020204020204" pitchFamily="34" charset="-122"/>
              </a:rPr>
              <a:t>高高举起了</a:t>
            </a:r>
            <a:r>
              <a:rPr lang="zh-CN" altLang="en-US" sz="2800" b="1">
                <a:solidFill>
                  <a:srgbClr val="FF0000"/>
                </a:solidFill>
                <a:latin typeface="柳公权楷书" panose="02010600010101010101" charset="-122"/>
                <a:ea typeface="柳公权楷书" panose="02010600010101010101" charset="-122"/>
                <a:sym typeface="微软雅黑" panose="020B0503020204020204" pitchFamily="34" charset="-122"/>
              </a:rPr>
              <a:t>中国特色社会主义伟大旗帜</a:t>
            </a:r>
            <a:r>
              <a:rPr lang="zh-CN" altLang="en-US" sz="2800" b="1">
                <a:latin typeface="思源黑体 CN Heavy" pitchFamily="34" charset="-122"/>
                <a:ea typeface="思源黑体 CN Heavy" pitchFamily="34" charset="-122"/>
                <a:sym typeface="微软雅黑" panose="020B0503020204020204" pitchFamily="34" charset="-122"/>
              </a:rPr>
              <a:t>。</a:t>
            </a:r>
            <a:endParaRPr lang="zh-CN" altLang="en-US" sz="2800" b="1">
              <a:latin typeface="思源黑体 CN Heavy" pitchFamily="34" charset="-122"/>
              <a:ea typeface="思源黑体 CN Heavy" pitchFamily="34" charset="-122"/>
              <a:sym typeface="微软雅黑" panose="020B0503020204020204" pitchFamily="34" charset="-122"/>
            </a:endParaRPr>
          </a:p>
          <a:p>
            <a:pPr lvl="0">
              <a:lnSpc>
                <a:spcPct val="150000"/>
              </a:lnSpc>
              <a:spcBef>
                <a:spcPct val="0"/>
              </a:spcBef>
              <a:defRPr/>
            </a:pPr>
            <a:endParaRPr lang="zh-CN" altLang="en-US" sz="2800" b="1">
              <a:latin typeface="柳公权楷书" panose="02010600010101010101" charset="-122"/>
              <a:ea typeface="柳公权楷书" panose="02010600010101010101" charset="-122"/>
              <a:cs typeface="微软雅黑" panose="020B0503020204020204" pitchFamily="34" charset="-122"/>
              <a:sym typeface="宋体" panose="02010600030101010101" pitchFamily="2" charset="-122"/>
            </a:endParaRPr>
          </a:p>
        </p:txBody>
      </p:sp>
      <p:sp>
        <p:nvSpPr>
          <p:cNvPr id="2" name="矩形 1"/>
          <p:cNvSpPr/>
          <p:nvPr>
            <p:custDataLst>
              <p:tags r:id="rId8"/>
            </p:custDataLst>
          </p:nvPr>
        </p:nvSpPr>
        <p:spPr>
          <a:xfrm>
            <a:off x="1270" y="871855"/>
            <a:ext cx="12138660" cy="1504315"/>
          </a:xfrm>
          <a:prstGeom prst="rect">
            <a:avLst/>
          </a:prstGeom>
          <a:solidFill>
            <a:srgbClr val="2B592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pic>
        <p:nvPicPr>
          <p:cNvPr id="7" name="图片 6"/>
          <p:cNvPicPr/>
          <p:nvPr>
            <p:custDataLst>
              <p:tags r:id="rId9"/>
            </p:custDataLst>
          </p:nvPr>
        </p:nvPicPr>
        <p:blipFill>
          <a:blip r:embed="rId10"/>
          <a:stretch>
            <a:fillRect/>
          </a:stretch>
        </p:blipFill>
        <p:spPr>
          <a:xfrm>
            <a:off x="382270" y="2440940"/>
            <a:ext cx="11471275" cy="425196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to="" calcmode="lin" valueType="num">
                                      <p:cBhvr>
                                        <p:cTn id="7" dur="1" fill="hold"/>
                                        <p:tgtEl>
                                          <p:spTgt spid="10"/>
                                        </p:tgtEl>
                                      </p:cBhvr>
                                    </p:anim>
                                  </p:childTnLst>
                                </p:cTn>
                              </p:par>
                              <p:par>
                                <p:cTn id="8" presetID="24"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to="" calcmode="lin" valueType="num">
                                      <p:cBhvr>
                                        <p:cTn id="10" dur="1" fill="hold"/>
                                        <p:tgtEl>
                                          <p:spTgt spid="9"/>
                                        </p:tgtEl>
                                      </p:cBhvr>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24"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to="" calcmode="lin" valueType="num">
                                      <p:cBhvr>
                                        <p:cTn id="18" dur="1" fill="hold"/>
                                        <p:tgtEl>
                                          <p:spTgt spid="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9"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b="21271"/>
          <a:stretch>
            <a:fillRect/>
          </a:stretch>
        </p:blipFill>
        <p:spPr bwMode="auto">
          <a:xfrm>
            <a:off x="0" y="1778749"/>
            <a:ext cx="12192000" cy="50792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p:cNvPicPr>
            <a:picLocks noChangeAspect="1" noChangeArrowheads="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bwMode="auto">
          <a:xfrm>
            <a:off x="7412355" y="-447675"/>
            <a:ext cx="2286000" cy="1714500"/>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custDataLst>
              <p:tags r:id="rId5"/>
            </p:custDataLst>
          </p:nvPr>
        </p:nvSpPr>
        <p:spPr>
          <a:xfrm>
            <a:off x="0" y="282575"/>
            <a:ext cx="5920740" cy="589280"/>
          </a:xfrm>
          <a:prstGeom prst="rect">
            <a:avLst/>
          </a:prstGeom>
          <a:solidFill>
            <a:srgbClr val="2B5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custDataLst>
              <p:tags r:id="rId6"/>
            </p:custDataLst>
          </p:nvPr>
        </p:nvSpPr>
        <p:spPr>
          <a:xfrm>
            <a:off x="52714" y="346859"/>
            <a:ext cx="3383280" cy="460375"/>
          </a:xfrm>
          <a:prstGeom prst="rect">
            <a:avLst/>
          </a:prstGeom>
        </p:spPr>
        <p:txBody>
          <a:bodyPr wrap="none">
            <a:spAutoFit/>
          </a:bodyPr>
          <a:lstStyle/>
          <a:p>
            <a:r>
              <a:rPr lang="en-US" altLang="zh-CN" sz="2400">
                <a:solidFill>
                  <a:schemeClr val="bg1"/>
                </a:solidFill>
                <a:latin typeface="柳公权楷书" panose="02010600010101010101" charset="-122"/>
                <a:ea typeface="柳公权楷书" panose="02010600010101010101" charset="-122"/>
              </a:rPr>
              <a:t>3</a:t>
            </a:r>
            <a:r>
              <a:rPr lang="zh-CN" altLang="en-US" sz="2400">
                <a:solidFill>
                  <a:schemeClr val="bg1"/>
                </a:solidFill>
                <a:latin typeface="柳公权楷书" panose="02010600010101010101" charset="-122"/>
                <a:ea typeface="柳公权楷书" panose="02010600010101010101" charset="-122"/>
              </a:rPr>
              <a:t>、在人类社会发展史上</a:t>
            </a:r>
            <a:endParaRPr lang="zh-CN" altLang="en-US" sz="2400">
              <a:solidFill>
                <a:schemeClr val="bg1"/>
              </a:solidFill>
              <a:latin typeface="柳公权楷书" panose="02010600010101010101" charset="-122"/>
              <a:ea typeface="柳公权楷书" panose="02010600010101010101" charset="-122"/>
            </a:endParaRPr>
          </a:p>
        </p:txBody>
      </p:sp>
      <p:sp>
        <p:nvSpPr>
          <p:cNvPr id="2" name="矩形 1"/>
          <p:cNvSpPr/>
          <p:nvPr>
            <p:custDataLst>
              <p:tags r:id="rId7"/>
            </p:custDataLst>
          </p:nvPr>
        </p:nvSpPr>
        <p:spPr>
          <a:xfrm>
            <a:off x="1270" y="871855"/>
            <a:ext cx="5918835" cy="4501515"/>
          </a:xfrm>
          <a:prstGeom prst="rect">
            <a:avLst/>
          </a:prstGeom>
          <a:solidFill>
            <a:srgbClr val="2B592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auto">
              <a:lnSpc>
                <a:spcPct val="100000"/>
              </a:lnSpc>
              <a:spcBef>
                <a:spcPct val="0"/>
              </a:spcBef>
              <a:defRPr/>
            </a:pPr>
            <a:r>
              <a:rPr lang="zh-CN" altLang="en-US" sz="3200" b="1">
                <a:solidFill>
                  <a:schemeClr val="tx1"/>
                </a:solidFill>
                <a:latin typeface="柳公权楷书" panose="02010600010101010101" charset="-122"/>
                <a:ea typeface="柳公权楷书" panose="02010600010101010101" charset="-122"/>
                <a:cs typeface="黑体" panose="02010609060101010101" charset="-122"/>
                <a:sym typeface="宋体" panose="02010600030101010101" pitchFamily="2" charset="-122"/>
              </a:rPr>
              <a:t>意味着中国特色社会主义道路、理论、制度、文化不断发展，</a:t>
            </a:r>
            <a:r>
              <a:rPr lang="zh-CN" altLang="en-US" sz="3200" b="1">
                <a:solidFill>
                  <a:srgbClr val="C00000"/>
                </a:solidFill>
                <a:latin typeface="柳公权楷书" panose="02010600010101010101" charset="-122"/>
                <a:ea typeface="柳公权楷书" panose="02010600010101010101" charset="-122"/>
                <a:cs typeface="黑体" panose="02010609060101010101" charset="-122"/>
                <a:sym typeface="宋体" panose="02010600030101010101" pitchFamily="2" charset="-122"/>
              </a:rPr>
              <a:t>拓展了发展中国家走向现代化的途径</a:t>
            </a:r>
            <a:r>
              <a:rPr lang="zh-CN" altLang="en-US" sz="3200" b="1">
                <a:solidFill>
                  <a:schemeClr val="tx1"/>
                </a:solidFill>
                <a:latin typeface="柳公权楷书" panose="02010600010101010101" charset="-122"/>
                <a:ea typeface="柳公权楷书" panose="02010600010101010101" charset="-122"/>
                <a:cs typeface="黑体" panose="02010609060101010101" charset="-122"/>
                <a:sym typeface="宋体" panose="02010600030101010101" pitchFamily="2" charset="-122"/>
              </a:rPr>
              <a:t>，给世界上那些既希望加快发展又希望保持自身独立性的国家和民族提供了全新选择，为解决人类问题</a:t>
            </a:r>
            <a:r>
              <a:rPr lang="zh-CN" altLang="en-US" sz="3200" b="1">
                <a:solidFill>
                  <a:srgbClr val="C00000"/>
                </a:solidFill>
                <a:latin typeface="柳公权楷书" panose="02010600010101010101" charset="-122"/>
                <a:ea typeface="柳公权楷书" panose="02010600010101010101" charset="-122"/>
                <a:cs typeface="黑体" panose="02010609060101010101" charset="-122"/>
                <a:sym typeface="宋体" panose="02010600030101010101" pitchFamily="2" charset="-122"/>
              </a:rPr>
              <a:t>贡献了中国智慧和中国方案</a:t>
            </a:r>
            <a:r>
              <a:rPr lang="zh-CN" altLang="en-US" sz="3200" b="1">
                <a:solidFill>
                  <a:schemeClr val="tx1"/>
                </a:solidFill>
                <a:latin typeface="柳公权楷书" panose="02010600010101010101" charset="-122"/>
                <a:ea typeface="柳公权楷书" panose="02010600010101010101" charset="-122"/>
                <a:cs typeface="黑体" panose="02010609060101010101" charset="-122"/>
                <a:sym typeface="宋体" panose="02010600030101010101" pitchFamily="2" charset="-122"/>
              </a:rPr>
              <a:t>。</a:t>
            </a:r>
            <a:endParaRPr lang="zh-CN" altLang="en-US" sz="3200" b="1">
              <a:solidFill>
                <a:schemeClr val="tx1"/>
              </a:solidFill>
              <a:latin typeface="柳公权楷书" panose="02010600010101010101" charset="-122"/>
              <a:ea typeface="柳公权楷书" panose="02010600010101010101" charset="-122"/>
              <a:cs typeface="黑体" panose="02010609060101010101" charset="-122"/>
              <a:sym typeface="宋体" panose="02010600030101010101" pitchFamily="2" charset="-122"/>
            </a:endParaRPr>
          </a:p>
        </p:txBody>
      </p:sp>
      <p:pic>
        <p:nvPicPr>
          <p:cNvPr id="4" name="图片 3"/>
          <p:cNvPicPr/>
          <p:nvPr>
            <p:custDataLst>
              <p:tags r:id="rId8"/>
            </p:custDataLst>
          </p:nvPr>
        </p:nvPicPr>
        <p:blipFill>
          <a:blip r:embed="rId9"/>
          <a:stretch>
            <a:fillRect/>
          </a:stretch>
        </p:blipFill>
        <p:spPr>
          <a:xfrm>
            <a:off x="6054090" y="226060"/>
            <a:ext cx="5873115" cy="3420110"/>
          </a:xfrm>
          <a:prstGeom prst="rect">
            <a:avLst/>
          </a:prstGeom>
        </p:spPr>
      </p:pic>
      <p:pic>
        <p:nvPicPr>
          <p:cNvPr id="8" name="图片 7"/>
          <p:cNvPicPr/>
          <p:nvPr>
            <p:custDataLst>
              <p:tags r:id="rId10"/>
            </p:custDataLst>
          </p:nvPr>
        </p:nvPicPr>
        <p:blipFill>
          <a:blip r:embed="rId11"/>
          <a:stretch>
            <a:fillRect/>
          </a:stretch>
        </p:blipFill>
        <p:spPr>
          <a:xfrm>
            <a:off x="6054090" y="3735705"/>
            <a:ext cx="5866765" cy="312229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to="" calcmode="lin" valueType="num">
                                      <p:cBhvr>
                                        <p:cTn id="7" dur="1" fill="hold"/>
                                        <p:tgtEl>
                                          <p:spTgt spid="10"/>
                                        </p:tgtEl>
                                      </p:cBhvr>
                                    </p:anim>
                                  </p:childTnLst>
                                </p:cTn>
                              </p:par>
                              <p:par>
                                <p:cTn id="8" presetID="24"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to="" calcmode="lin" valueType="num">
                                      <p:cBhvr>
                                        <p:cTn id="10" dur="1" fill="hold"/>
                                        <p:tgtEl>
                                          <p:spTgt spid="9"/>
                                        </p:tgtEl>
                                      </p:cBhvr>
                                    </p:anim>
                                  </p:childTnLst>
                                </p:cTn>
                              </p:par>
                              <p:par>
                                <p:cTn id="11" presetID="24"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to="" calcmode="lin" valueType="num">
                                      <p:cBhvr>
                                        <p:cTn id="13" dur="1" fill="hold"/>
                                        <p:tgtEl>
                                          <p:spTgt spid="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bwMode="auto">
          <a:xfrm>
            <a:off x="5429250" y="5143500"/>
            <a:ext cx="2286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custDataLst>
              <p:tags r:id="rId3"/>
            </p:custDataLst>
          </p:nvPr>
        </p:nvPicPr>
        <p:blipFill>
          <a:blip r:embed="rId4">
            <a:extLst>
              <a:ext uri="{28A0092B-C50C-407E-A947-70E740481C1C}">
                <a14:useLocalDpi xmlns:a14="http://schemas.microsoft.com/office/drawing/2010/main" val="0"/>
              </a:ext>
            </a:extLst>
          </a:blip>
          <a:srcRect b="21271"/>
          <a:stretch>
            <a:fillRect/>
          </a:stretch>
        </p:blipFill>
        <p:spPr bwMode="auto">
          <a:xfrm>
            <a:off x="0" y="1778749"/>
            <a:ext cx="12192000" cy="50792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p:cNvPicPr>
            <a:picLocks noChangeAspect="1" noChangeArrowheads="1"/>
          </p:cNvPicPr>
          <p:nvPr>
            <p:custDataLst>
              <p:tags r:id="rId5"/>
            </p:custDataLst>
          </p:nvPr>
        </p:nvPicPr>
        <p:blipFill>
          <a:blip r:embed="rId2">
            <a:extLst>
              <a:ext uri="{28A0092B-C50C-407E-A947-70E740481C1C}">
                <a14:useLocalDpi xmlns:a14="http://schemas.microsoft.com/office/drawing/2010/main" val="0"/>
              </a:ext>
            </a:extLst>
          </a:blip>
          <a:stretch>
            <a:fillRect/>
          </a:stretch>
        </p:blipFill>
        <p:spPr bwMode="auto">
          <a:xfrm>
            <a:off x="5429250" y="5143500"/>
            <a:ext cx="2286000" cy="1714500"/>
          </a:xfrm>
          <a:prstGeom prst="rect">
            <a:avLst/>
          </a:prstGeom>
          <a:noFill/>
          <a:extLst>
            <a:ext uri="{909E8E84-426E-40DD-AFC4-6F175D3DCCD1}">
              <a14:hiddenFill xmlns:a14="http://schemas.microsoft.com/office/drawing/2010/main">
                <a:solidFill>
                  <a:srgbClr val="FFFFFF"/>
                </a:solidFill>
              </a14:hiddenFill>
            </a:ext>
          </a:extLst>
        </p:spPr>
      </p:pic>
      <p:cxnSp>
        <p:nvCxnSpPr>
          <p:cNvPr id="2" name="直线箭头连接符 22"/>
          <p:cNvCxnSpPr/>
          <p:nvPr>
            <p:custDataLst>
              <p:tags r:id="rId6"/>
            </p:custDataLst>
          </p:nvPr>
        </p:nvCxnSpPr>
        <p:spPr>
          <a:xfrm>
            <a:off x="444500" y="5074920"/>
            <a:ext cx="11442700"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左大括号 2"/>
          <p:cNvSpPr/>
          <p:nvPr>
            <p:custDataLst>
              <p:tags r:id="rId7"/>
            </p:custDataLst>
          </p:nvPr>
        </p:nvSpPr>
        <p:spPr>
          <a:xfrm rot="5400000">
            <a:off x="1868805" y="3513138"/>
            <a:ext cx="288925" cy="2619375"/>
          </a:xfrm>
          <a:prstGeom prst="leftBrace">
            <a:avLst/>
          </a:pr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spcBef>
                <a:spcPct val="0"/>
              </a:spcBef>
              <a:spcAft>
                <a:spcPct val="0"/>
              </a:spcAft>
              <a:defRPr/>
            </a:pPr>
            <a:endParaRPr kumimoji="1" lang="zh-CN" altLang="en-US" sz="1600">
              <a:solidFill>
                <a:srgbClr val="000000"/>
              </a:solidFill>
              <a:latin typeface="Arial" panose="020B0604020202020204"/>
              <a:ea typeface="黑体" panose="02010609060101010101" charset="-122"/>
              <a:cs typeface="Arial" panose="020B0604020202020204"/>
            </a:endParaRPr>
          </a:p>
        </p:txBody>
      </p:sp>
      <p:sp>
        <p:nvSpPr>
          <p:cNvPr id="4" name="文本框 3"/>
          <p:cNvSpPr txBox="1"/>
          <p:nvPr>
            <p:custDataLst>
              <p:tags r:id="rId8"/>
            </p:custDataLst>
          </p:nvPr>
        </p:nvSpPr>
        <p:spPr>
          <a:xfrm>
            <a:off x="245745" y="5222240"/>
            <a:ext cx="937895" cy="398780"/>
          </a:xfrm>
          <a:prstGeom prst="rect">
            <a:avLst/>
          </a:prstGeom>
          <a:noFill/>
          <a:ln>
            <a:solidFill>
              <a:srgbClr val="C00000"/>
            </a:solidFill>
          </a:ln>
        </p:spPr>
        <p:txBody>
          <a:bodyPr wrap="square" rtlCol="0">
            <a:spAutoFit/>
          </a:bodyPr>
          <a:lstStyle/>
          <a:p>
            <a:pPr defTabSz="685800">
              <a:spcBef>
                <a:spcPct val="0"/>
              </a:spcBef>
              <a:spcAft>
                <a:spcPct val="0"/>
              </a:spcAft>
              <a:defRPr/>
            </a:pPr>
            <a:r>
              <a:rPr kumimoji="1" lang="en-US" altLang="zh-CN" sz="2000" b="1">
                <a:solidFill>
                  <a:srgbClr val="000000"/>
                </a:solidFill>
                <a:latin typeface="微软雅黑" panose="020B0503020204020204" pitchFamily="34" charset="-122"/>
                <a:ea typeface="微软雅黑" panose="020B0503020204020204" pitchFamily="34" charset="-122"/>
                <a:cs typeface="Arial" panose="020B0604020202020204"/>
              </a:rPr>
              <a:t>1840</a:t>
            </a:r>
            <a:endParaRPr kumimoji="1" lang="en-US" altLang="zh-CN" sz="2000" b="1">
              <a:solidFill>
                <a:srgbClr val="0432FF"/>
              </a:solidFill>
              <a:latin typeface="微软雅黑" panose="020B0503020204020204" pitchFamily="34" charset="-122"/>
              <a:ea typeface="微软雅黑" panose="020B0503020204020204" pitchFamily="34" charset="-122"/>
              <a:cs typeface="Arial" panose="020B0604020202020204"/>
            </a:endParaRPr>
          </a:p>
        </p:txBody>
      </p:sp>
      <p:sp>
        <p:nvSpPr>
          <p:cNvPr id="8" name="文本框 7"/>
          <p:cNvSpPr txBox="1"/>
          <p:nvPr>
            <p:custDataLst>
              <p:tags r:id="rId9"/>
            </p:custDataLst>
          </p:nvPr>
        </p:nvSpPr>
        <p:spPr>
          <a:xfrm>
            <a:off x="2831465" y="5211445"/>
            <a:ext cx="937895" cy="398780"/>
          </a:xfrm>
          <a:prstGeom prst="rect">
            <a:avLst/>
          </a:prstGeom>
          <a:noFill/>
          <a:ln>
            <a:solidFill>
              <a:srgbClr val="C00000"/>
            </a:solidFill>
          </a:ln>
        </p:spPr>
        <p:txBody>
          <a:bodyPr wrap="square" rtlCol="0">
            <a:spAutoFit/>
          </a:bodyPr>
          <a:lstStyle/>
          <a:p>
            <a:pPr defTabSz="685800">
              <a:spcBef>
                <a:spcPct val="0"/>
              </a:spcBef>
              <a:spcAft>
                <a:spcPct val="0"/>
              </a:spcAft>
              <a:defRPr/>
            </a:pPr>
            <a:r>
              <a:rPr kumimoji="1" lang="en-US" altLang="zh-CN" sz="2000" b="1">
                <a:solidFill>
                  <a:srgbClr val="000000"/>
                </a:solidFill>
                <a:latin typeface="微软雅黑" panose="020B0503020204020204" pitchFamily="34" charset="-122"/>
                <a:ea typeface="微软雅黑" panose="020B0503020204020204" pitchFamily="34" charset="-122"/>
                <a:cs typeface="Arial" panose="020B0604020202020204"/>
              </a:rPr>
              <a:t>1949</a:t>
            </a:r>
            <a:endParaRPr kumimoji="1" lang="en-US" altLang="zh-CN" sz="2000" b="1">
              <a:solidFill>
                <a:srgbClr val="0432FF"/>
              </a:solidFill>
              <a:latin typeface="微软雅黑" panose="020B0503020204020204" pitchFamily="34" charset="-122"/>
              <a:ea typeface="微软雅黑" panose="020B0503020204020204" pitchFamily="34" charset="-122"/>
              <a:cs typeface="Arial" panose="020B0604020202020204"/>
            </a:endParaRPr>
          </a:p>
        </p:txBody>
      </p:sp>
      <p:sp>
        <p:nvSpPr>
          <p:cNvPr id="12" name="文本框 11"/>
          <p:cNvSpPr txBox="1"/>
          <p:nvPr>
            <p:custDataLst>
              <p:tags r:id="rId10"/>
            </p:custDataLst>
          </p:nvPr>
        </p:nvSpPr>
        <p:spPr>
          <a:xfrm>
            <a:off x="4196715" y="5196205"/>
            <a:ext cx="937895" cy="398780"/>
          </a:xfrm>
          <a:prstGeom prst="rect">
            <a:avLst/>
          </a:prstGeom>
          <a:noFill/>
          <a:ln>
            <a:solidFill>
              <a:srgbClr val="C00000"/>
            </a:solidFill>
          </a:ln>
        </p:spPr>
        <p:txBody>
          <a:bodyPr wrap="square" rtlCol="0">
            <a:spAutoFit/>
          </a:bodyPr>
          <a:lstStyle/>
          <a:p>
            <a:pPr defTabSz="685800">
              <a:spcBef>
                <a:spcPct val="0"/>
              </a:spcBef>
              <a:spcAft>
                <a:spcPct val="0"/>
              </a:spcAft>
              <a:defRPr/>
            </a:pPr>
            <a:r>
              <a:rPr kumimoji="1" lang="en-US" altLang="zh-CN" sz="2000" b="1">
                <a:solidFill>
                  <a:srgbClr val="000000"/>
                </a:solidFill>
                <a:latin typeface="微软雅黑" panose="020B0503020204020204" pitchFamily="34" charset="-122"/>
                <a:ea typeface="微软雅黑" panose="020B0503020204020204" pitchFamily="34" charset="-122"/>
                <a:cs typeface="Arial" panose="020B0604020202020204"/>
              </a:rPr>
              <a:t>1956</a:t>
            </a:r>
            <a:endParaRPr kumimoji="1" lang="en-US" altLang="zh-CN" sz="2000" b="1">
              <a:solidFill>
                <a:srgbClr val="0432FF"/>
              </a:solidFill>
              <a:latin typeface="微软雅黑" panose="020B0503020204020204" pitchFamily="34" charset="-122"/>
              <a:ea typeface="微软雅黑" panose="020B0503020204020204" pitchFamily="34" charset="-122"/>
              <a:cs typeface="Arial" panose="020B0604020202020204"/>
            </a:endParaRPr>
          </a:p>
        </p:txBody>
      </p:sp>
      <p:sp>
        <p:nvSpPr>
          <p:cNvPr id="13" name="文本框 12"/>
          <p:cNvSpPr txBox="1"/>
          <p:nvPr>
            <p:custDataLst>
              <p:tags r:id="rId11"/>
            </p:custDataLst>
          </p:nvPr>
        </p:nvSpPr>
        <p:spPr>
          <a:xfrm>
            <a:off x="6149975" y="5196205"/>
            <a:ext cx="937895" cy="398780"/>
          </a:xfrm>
          <a:prstGeom prst="rect">
            <a:avLst/>
          </a:prstGeom>
          <a:noFill/>
          <a:ln>
            <a:solidFill>
              <a:srgbClr val="C00000"/>
            </a:solidFill>
          </a:ln>
        </p:spPr>
        <p:txBody>
          <a:bodyPr wrap="square" rtlCol="0">
            <a:spAutoFit/>
          </a:bodyPr>
          <a:lstStyle/>
          <a:p>
            <a:pPr defTabSz="685800">
              <a:spcBef>
                <a:spcPct val="0"/>
              </a:spcBef>
              <a:spcAft>
                <a:spcPct val="0"/>
              </a:spcAft>
              <a:defRPr/>
            </a:pPr>
            <a:r>
              <a:rPr kumimoji="1" lang="en-US" altLang="zh-CN" sz="2000" b="1">
                <a:solidFill>
                  <a:srgbClr val="000000"/>
                </a:solidFill>
                <a:latin typeface="微软雅黑" panose="020B0503020204020204" pitchFamily="34" charset="-122"/>
                <a:ea typeface="微软雅黑" panose="020B0503020204020204" pitchFamily="34" charset="-122"/>
                <a:cs typeface="Arial" panose="020B0604020202020204"/>
              </a:rPr>
              <a:t>1978</a:t>
            </a:r>
            <a:endParaRPr kumimoji="1" lang="en-US" altLang="zh-CN" sz="2000" b="1">
              <a:solidFill>
                <a:srgbClr val="0432FF"/>
              </a:solidFill>
              <a:latin typeface="微软雅黑" panose="020B0503020204020204" pitchFamily="34" charset="-122"/>
              <a:ea typeface="微软雅黑" panose="020B0503020204020204" pitchFamily="34" charset="-122"/>
              <a:cs typeface="Arial" panose="020B0604020202020204"/>
            </a:endParaRPr>
          </a:p>
        </p:txBody>
      </p:sp>
      <p:sp>
        <p:nvSpPr>
          <p:cNvPr id="15" name="椭圆 14"/>
          <p:cNvSpPr/>
          <p:nvPr>
            <p:custDataLst>
              <p:tags r:id="rId12"/>
            </p:custDataLst>
          </p:nvPr>
        </p:nvSpPr>
        <p:spPr>
          <a:xfrm>
            <a:off x="631825" y="5031740"/>
            <a:ext cx="144145" cy="144145"/>
          </a:xfrm>
          <a:prstGeom prst="ellipse">
            <a:avLst/>
          </a:prstGeom>
          <a:solidFill>
            <a:srgbClr val="0432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Bef>
                <a:spcPct val="0"/>
              </a:spcBef>
              <a:spcAft>
                <a:spcPct val="0"/>
              </a:spcAft>
              <a:defRPr/>
            </a:pPr>
            <a:endParaRPr kumimoji="1" lang="zh-CN" altLang="en-US" sz="1600">
              <a:solidFill>
                <a:srgbClr val="FFFFFF"/>
              </a:solidFill>
              <a:latin typeface="Arial" panose="020B0604020202020204"/>
              <a:ea typeface="黑体" panose="02010609060101010101" charset="-122"/>
              <a:cs typeface="Arial" panose="020B0604020202020204"/>
            </a:endParaRPr>
          </a:p>
        </p:txBody>
      </p:sp>
      <p:sp>
        <p:nvSpPr>
          <p:cNvPr id="16" name="椭圆 15"/>
          <p:cNvSpPr/>
          <p:nvPr>
            <p:custDataLst>
              <p:tags r:id="rId13"/>
            </p:custDataLst>
          </p:nvPr>
        </p:nvSpPr>
        <p:spPr>
          <a:xfrm>
            <a:off x="3228340" y="5010150"/>
            <a:ext cx="144145" cy="144145"/>
          </a:xfrm>
          <a:prstGeom prst="ellipse">
            <a:avLst/>
          </a:prstGeom>
          <a:solidFill>
            <a:srgbClr val="0432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Bef>
                <a:spcPct val="0"/>
              </a:spcBef>
              <a:spcAft>
                <a:spcPct val="0"/>
              </a:spcAft>
              <a:defRPr/>
            </a:pPr>
            <a:endParaRPr kumimoji="1" lang="zh-CN" altLang="en-US" sz="1600">
              <a:solidFill>
                <a:srgbClr val="FFFFFF"/>
              </a:solidFill>
              <a:latin typeface="Arial" panose="020B0604020202020204"/>
              <a:ea typeface="黑体" panose="02010609060101010101" charset="-122"/>
              <a:cs typeface="Arial" panose="020B0604020202020204"/>
            </a:endParaRPr>
          </a:p>
        </p:txBody>
      </p:sp>
      <p:sp>
        <p:nvSpPr>
          <p:cNvPr id="17" name="椭圆 16"/>
          <p:cNvSpPr/>
          <p:nvPr>
            <p:custDataLst>
              <p:tags r:id="rId14"/>
            </p:custDataLst>
          </p:nvPr>
        </p:nvSpPr>
        <p:spPr>
          <a:xfrm>
            <a:off x="4593590" y="4994910"/>
            <a:ext cx="144145" cy="144145"/>
          </a:xfrm>
          <a:prstGeom prst="ellipse">
            <a:avLst/>
          </a:prstGeom>
          <a:solidFill>
            <a:srgbClr val="0432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Bef>
                <a:spcPct val="0"/>
              </a:spcBef>
              <a:spcAft>
                <a:spcPct val="0"/>
              </a:spcAft>
              <a:defRPr/>
            </a:pPr>
            <a:endParaRPr kumimoji="1" lang="zh-CN" altLang="en-US" sz="1600">
              <a:solidFill>
                <a:srgbClr val="FFFFFF"/>
              </a:solidFill>
              <a:latin typeface="Arial" panose="020B0604020202020204"/>
              <a:ea typeface="黑体" panose="02010609060101010101" charset="-122"/>
              <a:cs typeface="Arial" panose="020B0604020202020204"/>
            </a:endParaRPr>
          </a:p>
        </p:txBody>
      </p:sp>
      <p:sp>
        <p:nvSpPr>
          <p:cNvPr id="18" name="椭圆 17"/>
          <p:cNvSpPr/>
          <p:nvPr>
            <p:custDataLst>
              <p:tags r:id="rId15"/>
            </p:custDataLst>
          </p:nvPr>
        </p:nvSpPr>
        <p:spPr>
          <a:xfrm>
            <a:off x="6591935" y="5003800"/>
            <a:ext cx="144145" cy="144145"/>
          </a:xfrm>
          <a:prstGeom prst="ellipse">
            <a:avLst/>
          </a:prstGeom>
          <a:solidFill>
            <a:srgbClr val="0432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Bef>
                <a:spcPct val="0"/>
              </a:spcBef>
              <a:spcAft>
                <a:spcPct val="0"/>
              </a:spcAft>
              <a:defRPr/>
            </a:pPr>
            <a:endParaRPr kumimoji="1" lang="zh-CN" altLang="en-US" sz="1600">
              <a:solidFill>
                <a:srgbClr val="FFFFFF"/>
              </a:solidFill>
              <a:latin typeface="Arial" panose="020B0604020202020204"/>
              <a:ea typeface="黑体" panose="02010609060101010101" charset="-122"/>
              <a:cs typeface="Arial" panose="020B0604020202020204"/>
            </a:endParaRPr>
          </a:p>
        </p:txBody>
      </p:sp>
      <p:sp>
        <p:nvSpPr>
          <p:cNvPr id="19" name="文本框 18"/>
          <p:cNvSpPr txBox="1"/>
          <p:nvPr>
            <p:custDataLst>
              <p:tags r:id="rId16"/>
            </p:custDataLst>
          </p:nvPr>
        </p:nvSpPr>
        <p:spPr>
          <a:xfrm>
            <a:off x="1033145" y="4057015"/>
            <a:ext cx="1959610" cy="398780"/>
          </a:xfrm>
          <a:prstGeom prst="rect">
            <a:avLst/>
          </a:prstGeom>
          <a:noFill/>
          <a:ln>
            <a:solidFill>
              <a:srgbClr val="C00000"/>
            </a:solidFill>
          </a:ln>
        </p:spPr>
        <p:txBody>
          <a:bodyPr wrap="square" rtlCol="0">
            <a:spAutoFit/>
          </a:bodyPr>
          <a:lstStyle/>
          <a:p>
            <a:pPr algn="ctr" defTabSz="685800">
              <a:spcBef>
                <a:spcPct val="0"/>
              </a:spcBef>
              <a:spcAft>
                <a:spcPct val="0"/>
              </a:spcAft>
              <a:defRPr/>
            </a:pPr>
            <a:r>
              <a:rPr kumimoji="1" lang="zh-CN" altLang="en-US" sz="2000" b="1">
                <a:solidFill>
                  <a:srgbClr val="000000"/>
                </a:solidFill>
                <a:latin typeface="微软雅黑" panose="020B0503020204020204" pitchFamily="34" charset="-122"/>
                <a:ea typeface="微软雅黑" panose="020B0503020204020204" pitchFamily="34" charset="-122"/>
                <a:cs typeface="Arial" panose="020B0604020202020204"/>
              </a:rPr>
              <a:t>民主主义革命</a:t>
            </a:r>
            <a:endParaRPr kumimoji="1" lang="en-US" altLang="zh-CN" sz="2000" b="1">
              <a:solidFill>
                <a:srgbClr val="0432FF"/>
              </a:solidFill>
              <a:latin typeface="微软雅黑" panose="020B0503020204020204" pitchFamily="34" charset="-122"/>
              <a:ea typeface="微软雅黑" panose="020B0503020204020204" pitchFamily="34" charset="-122"/>
              <a:cs typeface="Arial" panose="020B0604020202020204"/>
            </a:endParaRPr>
          </a:p>
        </p:txBody>
      </p:sp>
      <p:sp>
        <p:nvSpPr>
          <p:cNvPr id="20" name="左大括号 19"/>
          <p:cNvSpPr/>
          <p:nvPr>
            <p:custDataLst>
              <p:tags r:id="rId17"/>
            </p:custDataLst>
          </p:nvPr>
        </p:nvSpPr>
        <p:spPr>
          <a:xfrm rot="5400000">
            <a:off x="3858260" y="4156710"/>
            <a:ext cx="325755" cy="1295400"/>
          </a:xfrm>
          <a:prstGeom prst="leftBrace">
            <a:avLst/>
          </a:pr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spcBef>
                <a:spcPct val="0"/>
              </a:spcBef>
              <a:spcAft>
                <a:spcPct val="0"/>
              </a:spcAft>
              <a:defRPr/>
            </a:pPr>
            <a:endParaRPr kumimoji="1" lang="zh-CN" altLang="en-US" sz="1600">
              <a:solidFill>
                <a:srgbClr val="000000"/>
              </a:solidFill>
              <a:latin typeface="Arial" panose="020B0604020202020204"/>
              <a:ea typeface="黑体" panose="02010609060101010101" charset="-122"/>
              <a:cs typeface="Arial" panose="020B0604020202020204"/>
            </a:endParaRPr>
          </a:p>
        </p:txBody>
      </p:sp>
      <p:sp>
        <p:nvSpPr>
          <p:cNvPr id="22" name="文本框 21"/>
          <p:cNvSpPr txBox="1"/>
          <p:nvPr>
            <p:custDataLst>
              <p:tags r:id="rId18"/>
            </p:custDataLst>
          </p:nvPr>
        </p:nvSpPr>
        <p:spPr>
          <a:xfrm>
            <a:off x="3315970" y="3749040"/>
            <a:ext cx="1454150" cy="706755"/>
          </a:xfrm>
          <a:prstGeom prst="rect">
            <a:avLst/>
          </a:prstGeom>
          <a:noFill/>
          <a:ln>
            <a:solidFill>
              <a:srgbClr val="C00000"/>
            </a:solidFill>
          </a:ln>
        </p:spPr>
        <p:txBody>
          <a:bodyPr wrap="square" rtlCol="0">
            <a:spAutoFit/>
          </a:bodyPr>
          <a:lstStyle/>
          <a:p>
            <a:pPr algn="ctr" defTabSz="685800">
              <a:spcBef>
                <a:spcPct val="0"/>
              </a:spcBef>
              <a:spcAft>
                <a:spcPct val="0"/>
              </a:spcAft>
              <a:defRPr/>
            </a:pPr>
            <a:r>
              <a:rPr kumimoji="1" lang="zh-CN" altLang="en-US" sz="2000" b="1">
                <a:solidFill>
                  <a:srgbClr val="000000"/>
                </a:solidFill>
                <a:latin typeface="微软雅黑" panose="020B0503020204020204" pitchFamily="34" charset="-122"/>
                <a:ea typeface="微软雅黑" panose="020B0503020204020204" pitchFamily="34" charset="-122"/>
                <a:cs typeface="Arial" panose="020B0604020202020204"/>
              </a:rPr>
              <a:t>社会主义</a:t>
            </a:r>
            <a:endParaRPr kumimoji="1" lang="en-US" altLang="zh-CN" sz="2000" b="1">
              <a:solidFill>
                <a:srgbClr val="000000"/>
              </a:solidFill>
              <a:latin typeface="微软雅黑" panose="020B0503020204020204" pitchFamily="34" charset="-122"/>
              <a:ea typeface="微软雅黑" panose="020B0503020204020204" pitchFamily="34" charset="-122"/>
              <a:cs typeface="Arial" panose="020B0604020202020204"/>
            </a:endParaRPr>
          </a:p>
          <a:p>
            <a:pPr algn="ctr" defTabSz="685800">
              <a:spcBef>
                <a:spcPct val="0"/>
              </a:spcBef>
              <a:spcAft>
                <a:spcPct val="0"/>
              </a:spcAft>
              <a:defRPr/>
            </a:pPr>
            <a:r>
              <a:rPr kumimoji="1" lang="zh-CN" altLang="en-US" sz="2000" b="1">
                <a:solidFill>
                  <a:srgbClr val="000000"/>
                </a:solidFill>
                <a:latin typeface="微软雅黑" panose="020B0503020204020204" pitchFamily="34" charset="-122"/>
                <a:ea typeface="微软雅黑" panose="020B0503020204020204" pitchFamily="34" charset="-122"/>
                <a:cs typeface="Arial" panose="020B0604020202020204"/>
              </a:rPr>
              <a:t>革命</a:t>
            </a:r>
            <a:endParaRPr kumimoji="1" lang="en-US" altLang="zh-CN" sz="2000" b="1">
              <a:solidFill>
                <a:srgbClr val="0432FF"/>
              </a:solidFill>
              <a:latin typeface="微软雅黑" panose="020B0503020204020204" pitchFamily="34" charset="-122"/>
              <a:ea typeface="微软雅黑" panose="020B0503020204020204" pitchFamily="34" charset="-122"/>
              <a:cs typeface="Arial" panose="020B0604020202020204"/>
            </a:endParaRPr>
          </a:p>
        </p:txBody>
      </p:sp>
      <p:sp>
        <p:nvSpPr>
          <p:cNvPr id="23" name="左大括号 22"/>
          <p:cNvSpPr/>
          <p:nvPr>
            <p:custDataLst>
              <p:tags r:id="rId19"/>
            </p:custDataLst>
          </p:nvPr>
        </p:nvSpPr>
        <p:spPr>
          <a:xfrm rot="5400000">
            <a:off x="5553075" y="3853815"/>
            <a:ext cx="325755" cy="1901825"/>
          </a:xfrm>
          <a:prstGeom prst="leftBrace">
            <a:avLst/>
          </a:pr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spcBef>
                <a:spcPct val="0"/>
              </a:spcBef>
              <a:spcAft>
                <a:spcPct val="0"/>
              </a:spcAft>
              <a:defRPr/>
            </a:pPr>
            <a:endParaRPr kumimoji="1" lang="zh-CN" altLang="en-US" sz="1600">
              <a:solidFill>
                <a:srgbClr val="000000"/>
              </a:solidFill>
              <a:latin typeface="Arial" panose="020B0604020202020204"/>
              <a:ea typeface="黑体" panose="02010609060101010101" charset="-122"/>
              <a:cs typeface="Arial" panose="020B0604020202020204"/>
            </a:endParaRPr>
          </a:p>
        </p:txBody>
      </p:sp>
      <p:sp>
        <p:nvSpPr>
          <p:cNvPr id="24" name="文本框 23"/>
          <p:cNvSpPr txBox="1"/>
          <p:nvPr>
            <p:custDataLst>
              <p:tags r:id="rId20"/>
            </p:custDataLst>
          </p:nvPr>
        </p:nvSpPr>
        <p:spPr>
          <a:xfrm>
            <a:off x="4954270" y="3749040"/>
            <a:ext cx="1454150" cy="706755"/>
          </a:xfrm>
          <a:prstGeom prst="rect">
            <a:avLst/>
          </a:prstGeom>
          <a:noFill/>
          <a:ln>
            <a:solidFill>
              <a:srgbClr val="C00000"/>
            </a:solidFill>
          </a:ln>
        </p:spPr>
        <p:txBody>
          <a:bodyPr wrap="square" rtlCol="0">
            <a:spAutoFit/>
          </a:bodyPr>
          <a:lstStyle/>
          <a:p>
            <a:pPr algn="ctr" defTabSz="685800">
              <a:spcBef>
                <a:spcPct val="0"/>
              </a:spcBef>
              <a:spcAft>
                <a:spcPct val="0"/>
              </a:spcAft>
              <a:defRPr/>
            </a:pPr>
            <a:r>
              <a:rPr kumimoji="1" lang="zh-CN" altLang="en-US" sz="2000" b="1">
                <a:solidFill>
                  <a:srgbClr val="000000"/>
                </a:solidFill>
                <a:latin typeface="微软雅黑" panose="020B0503020204020204" pitchFamily="34" charset="-122"/>
                <a:ea typeface="微软雅黑" panose="020B0503020204020204" pitchFamily="34" charset="-122"/>
                <a:cs typeface="Arial" panose="020B0604020202020204"/>
              </a:rPr>
              <a:t>社会主义</a:t>
            </a:r>
            <a:endParaRPr kumimoji="1" lang="en-US" altLang="zh-CN" sz="2000" b="1">
              <a:solidFill>
                <a:srgbClr val="000000"/>
              </a:solidFill>
              <a:latin typeface="微软雅黑" panose="020B0503020204020204" pitchFamily="34" charset="-122"/>
              <a:ea typeface="微软雅黑" panose="020B0503020204020204" pitchFamily="34" charset="-122"/>
              <a:cs typeface="Arial" panose="020B0604020202020204"/>
            </a:endParaRPr>
          </a:p>
          <a:p>
            <a:pPr algn="ctr" defTabSz="685800">
              <a:spcBef>
                <a:spcPct val="0"/>
              </a:spcBef>
              <a:spcAft>
                <a:spcPct val="0"/>
              </a:spcAft>
              <a:defRPr/>
            </a:pPr>
            <a:r>
              <a:rPr kumimoji="1" lang="zh-CN" altLang="en-US" sz="2000" b="1">
                <a:solidFill>
                  <a:srgbClr val="000000"/>
                </a:solidFill>
                <a:latin typeface="微软雅黑" panose="020B0503020204020204" pitchFamily="34" charset="-122"/>
                <a:ea typeface="微软雅黑" panose="020B0503020204020204" pitchFamily="34" charset="-122"/>
                <a:cs typeface="Arial" panose="020B0604020202020204"/>
              </a:rPr>
              <a:t>建设</a:t>
            </a:r>
            <a:endParaRPr kumimoji="1" lang="en-US" altLang="zh-CN" sz="2000" b="1">
              <a:solidFill>
                <a:srgbClr val="0432FF"/>
              </a:solidFill>
              <a:latin typeface="微软雅黑" panose="020B0503020204020204" pitchFamily="34" charset="-122"/>
              <a:ea typeface="微软雅黑" panose="020B0503020204020204" pitchFamily="34" charset="-122"/>
              <a:cs typeface="Arial" panose="020B0604020202020204"/>
            </a:endParaRPr>
          </a:p>
        </p:txBody>
      </p:sp>
      <p:grpSp>
        <p:nvGrpSpPr>
          <p:cNvPr id="35" name="组合 34"/>
          <p:cNvGrpSpPr/>
          <p:nvPr>
            <p:custDataLst>
              <p:tags r:id="rId21"/>
            </p:custDataLst>
          </p:nvPr>
        </p:nvGrpSpPr>
        <p:grpSpPr>
          <a:xfrm>
            <a:off x="8866505" y="4814888"/>
            <a:ext cx="2816225" cy="152400"/>
            <a:chOff x="15535" y="7543"/>
            <a:chExt cx="2530" cy="240"/>
          </a:xfrm>
        </p:grpSpPr>
        <p:cxnSp>
          <p:nvCxnSpPr>
            <p:cNvPr id="25" name="直线连接符 37"/>
            <p:cNvCxnSpPr/>
            <p:nvPr>
              <p:custDataLst>
                <p:tags r:id="rId22"/>
              </p:custDataLst>
            </p:nvPr>
          </p:nvCxnSpPr>
          <p:spPr>
            <a:xfrm flipH="1">
              <a:off x="15535" y="7543"/>
              <a:ext cx="0" cy="24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直线箭头连接符 38"/>
            <p:cNvCxnSpPr/>
            <p:nvPr>
              <p:custDataLst>
                <p:tags r:id="rId23"/>
              </p:custDataLst>
            </p:nvPr>
          </p:nvCxnSpPr>
          <p:spPr>
            <a:xfrm>
              <a:off x="15535" y="7543"/>
              <a:ext cx="2530" cy="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文本框 26"/>
          <p:cNvSpPr txBox="1"/>
          <p:nvPr>
            <p:custDataLst>
              <p:tags r:id="rId24"/>
            </p:custDataLst>
          </p:nvPr>
        </p:nvSpPr>
        <p:spPr>
          <a:xfrm>
            <a:off x="6591935" y="3441065"/>
            <a:ext cx="2179320" cy="1014730"/>
          </a:xfrm>
          <a:prstGeom prst="rect">
            <a:avLst/>
          </a:prstGeom>
          <a:noFill/>
          <a:ln>
            <a:solidFill>
              <a:srgbClr val="C00000"/>
            </a:solidFill>
          </a:ln>
        </p:spPr>
        <p:txBody>
          <a:bodyPr wrap="square" rtlCol="0">
            <a:spAutoFit/>
          </a:bodyPr>
          <a:lstStyle/>
          <a:p>
            <a:pPr algn="ctr" defTabSz="685800">
              <a:spcBef>
                <a:spcPct val="0"/>
              </a:spcBef>
              <a:spcAft>
                <a:spcPct val="0"/>
              </a:spcAft>
              <a:defRPr/>
            </a:pPr>
            <a:r>
              <a:rPr kumimoji="1" lang="zh-CN" altLang="en-US" sz="2000" b="1">
                <a:solidFill>
                  <a:srgbClr val="000000"/>
                </a:solidFill>
                <a:latin typeface="微软雅黑" panose="020B0503020204020204" pitchFamily="34" charset="-122"/>
                <a:ea typeface="微软雅黑" panose="020B0503020204020204" pitchFamily="34" charset="-122"/>
                <a:cs typeface="Arial" panose="020B0604020202020204"/>
              </a:rPr>
              <a:t>改革开放和社会主义现代化建设</a:t>
            </a:r>
            <a:r>
              <a:rPr kumimoji="1" lang="zh-CN" altLang="en-US" sz="2000" b="1">
                <a:solidFill>
                  <a:srgbClr val="FF0000"/>
                </a:solidFill>
                <a:latin typeface="微软雅黑" panose="020B0503020204020204" pitchFamily="34" charset="-122"/>
                <a:ea typeface="微软雅黑" panose="020B0503020204020204" pitchFamily="34" charset="-122"/>
                <a:cs typeface="Arial" panose="020B0604020202020204"/>
              </a:rPr>
              <a:t>新时期</a:t>
            </a:r>
            <a:endParaRPr kumimoji="1" lang="en-US" altLang="zh-CN" sz="2000" b="1">
              <a:solidFill>
                <a:srgbClr val="FF0000"/>
              </a:solidFill>
              <a:latin typeface="微软雅黑" panose="020B0503020204020204" pitchFamily="34" charset="-122"/>
              <a:ea typeface="微软雅黑" panose="020B0503020204020204" pitchFamily="34" charset="-122"/>
              <a:cs typeface="Arial" panose="020B0604020202020204"/>
            </a:endParaRPr>
          </a:p>
        </p:txBody>
      </p:sp>
      <p:sp>
        <p:nvSpPr>
          <p:cNvPr id="28" name="左大括号 27"/>
          <p:cNvSpPr/>
          <p:nvPr>
            <p:custDataLst>
              <p:tags r:id="rId25"/>
            </p:custDataLst>
          </p:nvPr>
        </p:nvSpPr>
        <p:spPr>
          <a:xfrm rot="5400000">
            <a:off x="7585075" y="3807460"/>
            <a:ext cx="310515" cy="2009140"/>
          </a:xfrm>
          <a:prstGeom prst="leftBrace">
            <a:avLst/>
          </a:pr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spcBef>
                <a:spcPct val="0"/>
              </a:spcBef>
              <a:spcAft>
                <a:spcPct val="0"/>
              </a:spcAft>
              <a:defRPr/>
            </a:pPr>
            <a:endParaRPr kumimoji="1" lang="zh-CN" altLang="en-US" sz="1600">
              <a:solidFill>
                <a:srgbClr val="000000"/>
              </a:solidFill>
              <a:latin typeface="Arial" panose="020B0604020202020204"/>
              <a:ea typeface="黑体" panose="02010609060101010101" charset="-122"/>
              <a:cs typeface="Arial" panose="020B0604020202020204"/>
            </a:endParaRPr>
          </a:p>
        </p:txBody>
      </p:sp>
      <p:sp>
        <p:nvSpPr>
          <p:cNvPr id="29" name="文本框 28"/>
          <p:cNvSpPr txBox="1"/>
          <p:nvPr>
            <p:custDataLst>
              <p:tags r:id="rId26"/>
            </p:custDataLst>
          </p:nvPr>
        </p:nvSpPr>
        <p:spPr>
          <a:xfrm>
            <a:off x="7431405" y="5196205"/>
            <a:ext cx="2915920" cy="398780"/>
          </a:xfrm>
          <a:prstGeom prst="rect">
            <a:avLst/>
          </a:prstGeom>
          <a:noFill/>
          <a:ln>
            <a:solidFill>
              <a:srgbClr val="C00000"/>
            </a:solidFill>
          </a:ln>
        </p:spPr>
        <p:txBody>
          <a:bodyPr wrap="square" rtlCol="0">
            <a:spAutoFit/>
          </a:bodyPr>
          <a:lstStyle/>
          <a:p>
            <a:pPr defTabSz="685800">
              <a:spcBef>
                <a:spcPct val="0"/>
              </a:spcBef>
              <a:spcAft>
                <a:spcPct val="0"/>
              </a:spcAft>
              <a:defRPr/>
            </a:pPr>
            <a:r>
              <a:rPr kumimoji="1" lang="en-US" altLang="zh-CN" sz="2000" b="1">
                <a:solidFill>
                  <a:srgbClr val="000000"/>
                </a:solidFill>
                <a:latin typeface="微软雅黑" panose="020B0503020204020204" pitchFamily="34" charset="-122"/>
                <a:ea typeface="微软雅黑" panose="020B0503020204020204" pitchFamily="34" charset="-122"/>
                <a:cs typeface="Arial" panose="020B0604020202020204"/>
              </a:rPr>
              <a:t>2017.10.18</a:t>
            </a:r>
            <a:r>
              <a:rPr kumimoji="1" lang="zh-CN" altLang="en-US" sz="2000" b="1">
                <a:solidFill>
                  <a:srgbClr val="000000"/>
                </a:solidFill>
                <a:latin typeface="微软雅黑" panose="020B0503020204020204" pitchFamily="34" charset="-122"/>
                <a:ea typeface="微软雅黑" panose="020B0503020204020204" pitchFamily="34" charset="-122"/>
                <a:cs typeface="Arial" panose="020B0604020202020204"/>
              </a:rPr>
              <a:t> 十九大</a:t>
            </a:r>
            <a:endParaRPr kumimoji="1" lang="en-US" altLang="zh-CN" sz="2000" b="1">
              <a:solidFill>
                <a:srgbClr val="0432FF"/>
              </a:solidFill>
              <a:latin typeface="微软雅黑" panose="020B0503020204020204" pitchFamily="34" charset="-122"/>
              <a:ea typeface="微软雅黑" panose="020B0503020204020204" pitchFamily="34" charset="-122"/>
              <a:cs typeface="Arial" panose="020B0604020202020204"/>
            </a:endParaRPr>
          </a:p>
        </p:txBody>
      </p:sp>
      <p:sp>
        <p:nvSpPr>
          <p:cNvPr id="30" name="椭圆 29"/>
          <p:cNvSpPr/>
          <p:nvPr>
            <p:custDataLst>
              <p:tags r:id="rId27"/>
            </p:custDataLst>
          </p:nvPr>
        </p:nvSpPr>
        <p:spPr>
          <a:xfrm>
            <a:off x="8745220" y="5013960"/>
            <a:ext cx="144145" cy="144145"/>
          </a:xfrm>
          <a:prstGeom prst="ellipse">
            <a:avLst/>
          </a:prstGeom>
          <a:solidFill>
            <a:srgbClr val="ED383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Bef>
                <a:spcPct val="0"/>
              </a:spcBef>
              <a:spcAft>
                <a:spcPct val="0"/>
              </a:spcAft>
              <a:defRPr/>
            </a:pPr>
            <a:endParaRPr kumimoji="1" lang="zh-CN" altLang="en-US" sz="1600">
              <a:solidFill>
                <a:srgbClr val="FFFFFF"/>
              </a:solidFill>
              <a:latin typeface="Arial" panose="020B0604020202020204"/>
              <a:ea typeface="黑体" panose="02010609060101010101" charset="-122"/>
              <a:cs typeface="Arial" panose="020B0604020202020204"/>
            </a:endParaRPr>
          </a:p>
        </p:txBody>
      </p:sp>
      <p:sp>
        <p:nvSpPr>
          <p:cNvPr id="31" name="文本框 30"/>
          <p:cNvSpPr txBox="1"/>
          <p:nvPr>
            <p:custDataLst>
              <p:tags r:id="rId28"/>
            </p:custDataLst>
          </p:nvPr>
        </p:nvSpPr>
        <p:spPr>
          <a:xfrm>
            <a:off x="9057005" y="3749040"/>
            <a:ext cx="2479040" cy="706755"/>
          </a:xfrm>
          <a:prstGeom prst="rect">
            <a:avLst/>
          </a:prstGeom>
          <a:noFill/>
          <a:ln>
            <a:solidFill>
              <a:srgbClr val="C00000"/>
            </a:solidFill>
          </a:ln>
        </p:spPr>
        <p:txBody>
          <a:bodyPr wrap="square" rtlCol="0">
            <a:spAutoFit/>
          </a:bodyPr>
          <a:lstStyle/>
          <a:p>
            <a:pPr algn="ctr" defTabSz="685800">
              <a:spcBef>
                <a:spcPct val="0"/>
              </a:spcBef>
              <a:spcAft>
                <a:spcPct val="0"/>
              </a:spcAft>
              <a:defRPr/>
            </a:pPr>
            <a:r>
              <a:rPr kumimoji="1" lang="zh-CN" altLang="en-US" sz="2000" b="1">
                <a:solidFill>
                  <a:srgbClr val="FF0000"/>
                </a:solidFill>
                <a:latin typeface="微软雅黑" panose="020B0503020204020204" pitchFamily="34" charset="-122"/>
                <a:ea typeface="微软雅黑" panose="020B0503020204020204" pitchFamily="34" charset="-122"/>
                <a:cs typeface="Arial" panose="020B0604020202020204"/>
              </a:rPr>
              <a:t>全面建设社会主义现代化时期</a:t>
            </a:r>
            <a:endParaRPr kumimoji="1" lang="zh-CN" altLang="en-US" sz="2000" b="1">
              <a:solidFill>
                <a:srgbClr val="FF0000"/>
              </a:solidFill>
              <a:latin typeface="微软雅黑" panose="020B0503020204020204" pitchFamily="34" charset="-122"/>
              <a:ea typeface="微软雅黑" panose="020B0503020204020204" pitchFamily="34" charset="-122"/>
              <a:cs typeface="Arial" panose="020B0604020202020204"/>
            </a:endParaRPr>
          </a:p>
        </p:txBody>
      </p:sp>
      <p:sp>
        <p:nvSpPr>
          <p:cNvPr id="32" name="文本框 31"/>
          <p:cNvSpPr txBox="1"/>
          <p:nvPr>
            <p:custDataLst>
              <p:tags r:id="rId29"/>
            </p:custDataLst>
          </p:nvPr>
        </p:nvSpPr>
        <p:spPr>
          <a:xfrm>
            <a:off x="1713230" y="5222240"/>
            <a:ext cx="937895" cy="398780"/>
          </a:xfrm>
          <a:prstGeom prst="rect">
            <a:avLst/>
          </a:prstGeom>
          <a:noFill/>
          <a:ln>
            <a:solidFill>
              <a:srgbClr val="C00000"/>
            </a:solidFill>
          </a:ln>
        </p:spPr>
        <p:txBody>
          <a:bodyPr wrap="square" rtlCol="0">
            <a:spAutoFit/>
          </a:bodyPr>
          <a:lstStyle/>
          <a:p>
            <a:pPr defTabSz="685800">
              <a:spcBef>
                <a:spcPct val="0"/>
              </a:spcBef>
              <a:spcAft>
                <a:spcPct val="0"/>
              </a:spcAft>
              <a:defRPr/>
            </a:pPr>
            <a:r>
              <a:rPr kumimoji="1" lang="en-US" altLang="zh-CN" sz="2000" b="1">
                <a:solidFill>
                  <a:srgbClr val="000000"/>
                </a:solidFill>
                <a:latin typeface="微软雅黑" panose="020B0503020204020204" pitchFamily="34" charset="-122"/>
                <a:ea typeface="微软雅黑" panose="020B0503020204020204" pitchFamily="34" charset="-122"/>
                <a:cs typeface="Arial" panose="020B0604020202020204"/>
              </a:rPr>
              <a:t>1919</a:t>
            </a:r>
            <a:endParaRPr kumimoji="1" lang="en-US" altLang="zh-CN" sz="2000" b="1">
              <a:solidFill>
                <a:srgbClr val="0432FF"/>
              </a:solidFill>
              <a:latin typeface="微软雅黑" panose="020B0503020204020204" pitchFamily="34" charset="-122"/>
              <a:ea typeface="微软雅黑" panose="020B0503020204020204" pitchFamily="34" charset="-122"/>
              <a:cs typeface="Arial" panose="020B0604020202020204"/>
            </a:endParaRPr>
          </a:p>
        </p:txBody>
      </p:sp>
      <p:sp>
        <p:nvSpPr>
          <p:cNvPr id="33" name="椭圆 32"/>
          <p:cNvSpPr/>
          <p:nvPr>
            <p:custDataLst>
              <p:tags r:id="rId30"/>
            </p:custDataLst>
          </p:nvPr>
        </p:nvSpPr>
        <p:spPr>
          <a:xfrm>
            <a:off x="2099310" y="5010150"/>
            <a:ext cx="144145" cy="144145"/>
          </a:xfrm>
          <a:prstGeom prst="ellipse">
            <a:avLst/>
          </a:prstGeom>
          <a:solidFill>
            <a:srgbClr val="0432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Bef>
                <a:spcPct val="0"/>
              </a:spcBef>
              <a:spcAft>
                <a:spcPct val="0"/>
              </a:spcAft>
              <a:defRPr/>
            </a:pPr>
            <a:endParaRPr kumimoji="1" lang="zh-CN" altLang="en-US" sz="1600">
              <a:solidFill>
                <a:srgbClr val="FFFFFF"/>
              </a:solidFill>
              <a:latin typeface="Arial" panose="020B0604020202020204"/>
              <a:ea typeface="黑体" panose="02010609060101010101" charset="-122"/>
              <a:cs typeface="Arial" panose="020B0604020202020204"/>
            </a:endParaRPr>
          </a:p>
        </p:txBody>
      </p:sp>
      <p:sp>
        <p:nvSpPr>
          <p:cNvPr id="34" name="文本框 33"/>
          <p:cNvSpPr txBox="1">
            <a:spLocks noChangeArrowheads="1"/>
          </p:cNvSpPr>
          <p:nvPr>
            <p:custDataLst>
              <p:tags r:id="rId31"/>
            </p:custDataLst>
          </p:nvPr>
        </p:nvSpPr>
        <p:spPr bwMode="auto">
          <a:xfrm>
            <a:off x="404799" y="900810"/>
            <a:ext cx="5488004" cy="2305685"/>
          </a:xfrm>
          <a:prstGeom prst="rect">
            <a:avLst/>
          </a:prstGeom>
          <a:solidFill>
            <a:schemeClr val="accent6">
              <a:lumMod val="75000"/>
            </a:schemeClr>
          </a:solidFill>
          <a:ln w="12700" cmpd="sng">
            <a:solidFill>
              <a:schemeClr val="accent6">
                <a:lumMod val="75000"/>
              </a:schemeClr>
            </a:solidFill>
            <a:prstDash val="solid"/>
            <a:miter lim="800000"/>
          </a:ln>
        </p:spPr>
        <p:txBody>
          <a:bodyPr wrap="square" lIns="91418" tIns="45714" rIns="91418" bIns="45714">
            <a:spAutoFit/>
          </a:bodyPr>
          <a:lstStyle>
            <a:lvl1pPr indent="4572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3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5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7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9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indent="342900" algn="just" defTabSz="685800">
              <a:lnSpc>
                <a:spcPct val="150000"/>
              </a:lnSpc>
              <a:spcBef>
                <a:spcPct val="0"/>
              </a:spcBef>
              <a:spcAft>
                <a:spcPct val="0"/>
              </a:spcAft>
              <a:defRPr/>
            </a:pPr>
            <a:r>
              <a:rPr lang="en-US" altLang="zh-CN" sz="2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时代的发展有一个</a:t>
            </a:r>
            <a:r>
              <a:rPr lang="zh-CN" altLang="en-US" sz="2400" b="1">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从量变到质变</a:t>
            </a:r>
            <a:r>
              <a:rPr lang="zh-CN" altLang="en-US" sz="2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的过程，在量变中蕴含和孕育着质变，质变是量变的必然结果，同时又开启新的量变。</a:t>
            </a:r>
            <a:endParaRPr lang="zh-CN" altLang="en-US" sz="2400" b="1">
              <a:solidFill>
                <a:schemeClr val="bg1"/>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6" name="文本框 35"/>
          <p:cNvSpPr txBox="1"/>
          <p:nvPr>
            <p:custDataLst>
              <p:tags r:id="rId32"/>
            </p:custDataLst>
          </p:nvPr>
        </p:nvSpPr>
        <p:spPr>
          <a:xfrm>
            <a:off x="5984407" y="878578"/>
            <a:ext cx="5801196" cy="2305685"/>
          </a:xfrm>
          <a:prstGeom prst="rect">
            <a:avLst/>
          </a:prstGeom>
          <a:solidFill>
            <a:srgbClr val="C00000"/>
          </a:solidFill>
          <a:ln>
            <a:solidFill>
              <a:srgbClr val="C00000"/>
            </a:solidFill>
          </a:ln>
        </p:spPr>
        <p:txBody>
          <a:bodyPr wrap="square" lIns="91418" tIns="45714" rIns="91418" bIns="45714" rtlCol="0">
            <a:spAutoFit/>
          </a:bodyPr>
          <a:lstStyle/>
          <a:p>
            <a:pPr defTabSz="685800">
              <a:lnSpc>
                <a:spcPct val="150000"/>
              </a:lnSpc>
              <a:spcBef>
                <a:spcPct val="0"/>
              </a:spcBef>
              <a:spcAft>
                <a:spcPct val="0"/>
              </a:spcAft>
              <a:defRPr/>
            </a:pPr>
            <a:r>
              <a:rPr lang="zh-CN" altLang="en-US" sz="2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中国特色社会主义进入新时代是</a:t>
            </a:r>
            <a:r>
              <a:rPr lang="zh-CN" altLang="en-US" sz="2400" b="1">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量变到质变的过程，又为新的量变开辟道路</a:t>
            </a:r>
            <a:r>
              <a:rPr lang="zh-CN" altLang="en-US" sz="2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，因此要坚定道路自信，坚持走中国特色社会主义道路。</a:t>
            </a:r>
            <a:endParaRPr lang="zh-CN" altLang="en-US" sz="2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7" name="文本框 36"/>
          <p:cNvSpPr txBox="1"/>
          <p:nvPr>
            <p:custDataLst>
              <p:tags r:id="rId33"/>
            </p:custDataLst>
          </p:nvPr>
        </p:nvSpPr>
        <p:spPr>
          <a:xfrm>
            <a:off x="0" y="-6292"/>
            <a:ext cx="12192000" cy="705485"/>
          </a:xfrm>
          <a:prstGeom prst="rect">
            <a:avLst/>
          </a:prstGeom>
          <a:solidFill>
            <a:srgbClr val="829192"/>
          </a:solidFill>
        </p:spPr>
        <p:txBody>
          <a:bodyPr wrap="square" lIns="91418" tIns="45714" rIns="91418" bIns="45714">
            <a:spAutoFit/>
          </a:bodyPr>
          <a:lstStyle/>
          <a:p>
            <a:pPr algn="ctr"/>
            <a:r>
              <a:rPr lang="zh-CN" altLang="en-US" sz="4000" b="1">
                <a:solidFill>
                  <a:schemeClr val="bg1"/>
                </a:solidFill>
                <a:latin typeface="微软雅黑" panose="020B0503020204020204" pitchFamily="34" charset="-122"/>
                <a:ea typeface="微软雅黑" panose="020B0503020204020204" pitchFamily="34" charset="-122"/>
              </a:rPr>
              <a:t>专家点评</a:t>
            </a:r>
            <a:endParaRPr lang="zh-CN" altLang="en-US" sz="4000" b="1">
              <a:solidFill>
                <a:schemeClr val="bg1"/>
              </a:solidFill>
              <a:latin typeface="微软雅黑" panose="020B0503020204020204" pitchFamily="34" charset="-122"/>
              <a:ea typeface="微软雅黑" panose="020B0503020204020204" pitchFamily="34" charset="-122"/>
            </a:endParaRPr>
          </a:p>
        </p:txBody>
      </p:sp>
      <p:sp>
        <p:nvSpPr>
          <p:cNvPr id="38" name="左大括号 37"/>
          <p:cNvSpPr/>
          <p:nvPr>
            <p:custDataLst>
              <p:tags r:id="rId34"/>
            </p:custDataLst>
          </p:nvPr>
        </p:nvSpPr>
        <p:spPr>
          <a:xfrm rot="16200000">
            <a:off x="4223385" y="2233930"/>
            <a:ext cx="151130" cy="7155815"/>
          </a:xfrm>
          <a:prstGeom prst="leftBrace">
            <a:avLst/>
          </a:prstGeom>
          <a:ln>
            <a:solidFill>
              <a:schemeClr val="accent6">
                <a:lumMod val="75000"/>
              </a:schemeClr>
            </a:solid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39" name="文本框 38"/>
          <p:cNvSpPr txBox="1"/>
          <p:nvPr>
            <p:custDataLst>
              <p:tags r:id="rId35"/>
            </p:custDataLst>
          </p:nvPr>
        </p:nvSpPr>
        <p:spPr>
          <a:xfrm>
            <a:off x="3322955" y="6098223"/>
            <a:ext cx="1892300" cy="460375"/>
          </a:xfrm>
          <a:prstGeom prst="rect">
            <a:avLst/>
          </a:prstGeom>
          <a:noFill/>
        </p:spPr>
        <p:txBody>
          <a:bodyPr wrap="square" rtlCol="0">
            <a:spAutoFit/>
          </a:bodyPr>
          <a:lstStyle/>
          <a:p>
            <a:pPr algn="ctr"/>
            <a:r>
              <a:rPr lang="zh-CN" altLang="en-US" sz="2400" b="1">
                <a:solidFill>
                  <a:srgbClr val="0505BB"/>
                </a:solidFill>
                <a:latin typeface="微软雅黑" panose="020B0503020204020204" pitchFamily="34" charset="-122"/>
                <a:ea typeface="微软雅黑" panose="020B0503020204020204" pitchFamily="34" charset="-122"/>
              </a:rPr>
              <a:t>量变</a:t>
            </a:r>
            <a:endParaRPr lang="zh-CN" altLang="en-US" sz="2400" b="1">
              <a:solidFill>
                <a:srgbClr val="0505BB"/>
              </a:solidFill>
              <a:latin typeface="微软雅黑" panose="020B0503020204020204" pitchFamily="34" charset="-122"/>
              <a:ea typeface="微软雅黑" panose="020B0503020204020204" pitchFamily="34" charset="-122"/>
            </a:endParaRPr>
          </a:p>
        </p:txBody>
      </p:sp>
      <p:sp>
        <p:nvSpPr>
          <p:cNvPr id="40" name="文本框 39"/>
          <p:cNvSpPr txBox="1"/>
          <p:nvPr>
            <p:custDataLst>
              <p:tags r:id="rId36"/>
            </p:custDataLst>
          </p:nvPr>
        </p:nvSpPr>
        <p:spPr>
          <a:xfrm>
            <a:off x="8187690" y="6098223"/>
            <a:ext cx="1123950" cy="460375"/>
          </a:xfrm>
          <a:prstGeom prst="rect">
            <a:avLst/>
          </a:prstGeom>
          <a:noFill/>
        </p:spPr>
        <p:txBody>
          <a:bodyPr wrap="square" rtlCol="0">
            <a:spAutoFit/>
          </a:bodyPr>
          <a:lstStyle/>
          <a:p>
            <a:pPr algn="ctr"/>
            <a:r>
              <a:rPr lang="zh-CN" altLang="en-US" sz="2400" b="1">
                <a:solidFill>
                  <a:srgbClr val="0505BB"/>
                </a:solidFill>
                <a:latin typeface="微软雅黑" panose="020B0503020204020204" pitchFamily="34" charset="-122"/>
                <a:ea typeface="微软雅黑" panose="020B0503020204020204" pitchFamily="34" charset="-122"/>
              </a:rPr>
              <a:t>质变</a:t>
            </a:r>
            <a:endParaRPr lang="zh-CN" altLang="en-US" sz="2400" b="1">
              <a:solidFill>
                <a:srgbClr val="0505BB"/>
              </a:solidFill>
              <a:latin typeface="微软雅黑" panose="020B0503020204020204" pitchFamily="34" charset="-122"/>
              <a:ea typeface="微软雅黑" panose="020B0503020204020204" pitchFamily="34" charset="-122"/>
            </a:endParaRPr>
          </a:p>
        </p:txBody>
      </p:sp>
      <p:sp>
        <p:nvSpPr>
          <p:cNvPr id="41" name="文本框 40"/>
          <p:cNvSpPr txBox="1"/>
          <p:nvPr>
            <p:custDataLst>
              <p:tags r:id="rId37"/>
            </p:custDataLst>
          </p:nvPr>
        </p:nvSpPr>
        <p:spPr>
          <a:xfrm>
            <a:off x="9785350" y="6098223"/>
            <a:ext cx="1497965" cy="460375"/>
          </a:xfrm>
          <a:prstGeom prst="rect">
            <a:avLst/>
          </a:prstGeom>
          <a:noFill/>
        </p:spPr>
        <p:txBody>
          <a:bodyPr wrap="square" rtlCol="0">
            <a:spAutoFit/>
          </a:bodyPr>
          <a:lstStyle/>
          <a:p>
            <a:pPr algn="ctr"/>
            <a:r>
              <a:rPr lang="zh-CN" altLang="en-US" sz="2400" b="1">
                <a:solidFill>
                  <a:srgbClr val="0505BB"/>
                </a:solidFill>
                <a:latin typeface="微软雅黑" panose="020B0503020204020204" pitchFamily="34" charset="-122"/>
                <a:ea typeface="微软雅黑" panose="020B0503020204020204" pitchFamily="34" charset="-122"/>
              </a:rPr>
              <a:t>新量变</a:t>
            </a:r>
            <a:endParaRPr lang="zh-CN" altLang="en-US" sz="2400" b="1">
              <a:solidFill>
                <a:srgbClr val="0505BB"/>
              </a:solidFill>
              <a:latin typeface="微软雅黑" panose="020B0503020204020204" pitchFamily="34" charset="-122"/>
              <a:ea typeface="微软雅黑" panose="020B0503020204020204" pitchFamily="34" charset="-122"/>
            </a:endParaRPr>
          </a:p>
        </p:txBody>
      </p:sp>
      <p:cxnSp>
        <p:nvCxnSpPr>
          <p:cNvPr id="42" name="直接箭头连接符 41"/>
          <p:cNvCxnSpPr>
            <a:stCxn id="29" idx="2"/>
          </p:cNvCxnSpPr>
          <p:nvPr>
            <p:custDataLst>
              <p:tags r:id="rId38"/>
            </p:custDataLst>
          </p:nvPr>
        </p:nvCxnSpPr>
        <p:spPr>
          <a:xfrm flipH="1">
            <a:off x="8888095" y="5594985"/>
            <a:ext cx="1270" cy="55181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43" name="直接箭头连接符 42"/>
          <p:cNvCxnSpPr>
            <a:endCxn id="41" idx="0"/>
          </p:cNvCxnSpPr>
          <p:nvPr>
            <p:custDataLst>
              <p:tags r:id="rId39"/>
            </p:custDataLst>
          </p:nvPr>
        </p:nvCxnSpPr>
        <p:spPr>
          <a:xfrm flipH="1">
            <a:off x="10534650" y="5213985"/>
            <a:ext cx="0" cy="88455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80">
                                          <p:stCondLst>
                                            <p:cond delay="0"/>
                                          </p:stCondLst>
                                        </p:cTn>
                                        <p:tgtEl>
                                          <p:spTgt spid="34"/>
                                        </p:tgtEl>
                                      </p:cBhvr>
                                    </p:animEffect>
                                    <p:anim calcmode="lin" valueType="num">
                                      <p:cBhvr>
                                        <p:cTn id="8"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3" dur="26">
                                          <p:stCondLst>
                                            <p:cond delay="650"/>
                                          </p:stCondLst>
                                        </p:cTn>
                                        <p:tgtEl>
                                          <p:spTgt spid="34"/>
                                        </p:tgtEl>
                                      </p:cBhvr>
                                      <p:to x="100000" y="60000"/>
                                    </p:animScale>
                                    <p:animScale>
                                      <p:cBhvr>
                                        <p:cTn id="14" dur="166" decel="50000">
                                          <p:stCondLst>
                                            <p:cond delay="676"/>
                                          </p:stCondLst>
                                        </p:cTn>
                                        <p:tgtEl>
                                          <p:spTgt spid="34"/>
                                        </p:tgtEl>
                                      </p:cBhvr>
                                      <p:to x="100000" y="100000"/>
                                    </p:animScale>
                                    <p:animScale>
                                      <p:cBhvr>
                                        <p:cTn id="15" dur="26">
                                          <p:stCondLst>
                                            <p:cond delay="1312"/>
                                          </p:stCondLst>
                                        </p:cTn>
                                        <p:tgtEl>
                                          <p:spTgt spid="34"/>
                                        </p:tgtEl>
                                      </p:cBhvr>
                                      <p:to x="100000" y="80000"/>
                                    </p:animScale>
                                    <p:animScale>
                                      <p:cBhvr>
                                        <p:cTn id="16" dur="166" decel="50000">
                                          <p:stCondLst>
                                            <p:cond delay="1338"/>
                                          </p:stCondLst>
                                        </p:cTn>
                                        <p:tgtEl>
                                          <p:spTgt spid="34"/>
                                        </p:tgtEl>
                                      </p:cBhvr>
                                      <p:to x="100000" y="100000"/>
                                    </p:animScale>
                                    <p:animScale>
                                      <p:cBhvr>
                                        <p:cTn id="17" dur="26">
                                          <p:stCondLst>
                                            <p:cond delay="1642"/>
                                          </p:stCondLst>
                                        </p:cTn>
                                        <p:tgtEl>
                                          <p:spTgt spid="34"/>
                                        </p:tgtEl>
                                      </p:cBhvr>
                                      <p:to x="100000" y="90000"/>
                                    </p:animScale>
                                    <p:animScale>
                                      <p:cBhvr>
                                        <p:cTn id="18" dur="166" decel="50000">
                                          <p:stCondLst>
                                            <p:cond delay="1668"/>
                                          </p:stCondLst>
                                        </p:cTn>
                                        <p:tgtEl>
                                          <p:spTgt spid="34"/>
                                        </p:tgtEl>
                                      </p:cBhvr>
                                      <p:to x="100000" y="100000"/>
                                    </p:animScale>
                                    <p:animScale>
                                      <p:cBhvr>
                                        <p:cTn id="19" dur="26">
                                          <p:stCondLst>
                                            <p:cond delay="1808"/>
                                          </p:stCondLst>
                                        </p:cTn>
                                        <p:tgtEl>
                                          <p:spTgt spid="34"/>
                                        </p:tgtEl>
                                      </p:cBhvr>
                                      <p:to x="100000" y="95000"/>
                                    </p:animScale>
                                    <p:animScale>
                                      <p:cBhvr>
                                        <p:cTn id="20" dur="166" decel="50000">
                                          <p:stCondLst>
                                            <p:cond delay="1834"/>
                                          </p:stCondLst>
                                        </p:cTn>
                                        <p:tgtEl>
                                          <p:spTgt spid="3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9"/>
                                        </p:tgtEl>
                                        <p:attrNameLst>
                                          <p:attrName>style.visibility</p:attrName>
                                        </p:attrNameLst>
                                      </p:cBhvr>
                                      <p:to>
                                        <p:strVal val="visible"/>
                                      </p:to>
                                    </p:set>
                                    <p:anim calcmode="lin" valueType="num">
                                      <p:cBhvr additive="base">
                                        <p:cTn id="30" dur="500" fill="hold"/>
                                        <p:tgtEl>
                                          <p:spTgt spid="39"/>
                                        </p:tgtEl>
                                        <p:attrNameLst>
                                          <p:attrName>ppt_x</p:attrName>
                                        </p:attrNameLst>
                                      </p:cBhvr>
                                      <p:tavLst>
                                        <p:tav tm="0">
                                          <p:val>
                                            <p:strVal val="#ppt_x"/>
                                          </p:val>
                                        </p:tav>
                                        <p:tav tm="100000">
                                          <p:val>
                                            <p:strVal val="#ppt_x"/>
                                          </p:val>
                                        </p:tav>
                                      </p:tavLst>
                                    </p:anim>
                                    <p:anim calcmode="lin" valueType="num">
                                      <p:cBhvr additive="base">
                                        <p:cTn id="31" dur="500" fill="hold"/>
                                        <p:tgtEl>
                                          <p:spTgt spid="39"/>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 calcmode="lin" valueType="num">
                                      <p:cBhvr additive="base">
                                        <p:cTn id="40" dur="500" fill="hold"/>
                                        <p:tgtEl>
                                          <p:spTgt spid="42"/>
                                        </p:tgtEl>
                                        <p:attrNameLst>
                                          <p:attrName>ppt_x</p:attrName>
                                        </p:attrNameLst>
                                      </p:cBhvr>
                                      <p:tavLst>
                                        <p:tav tm="0">
                                          <p:val>
                                            <p:strVal val="#ppt_x"/>
                                          </p:val>
                                        </p:tav>
                                        <p:tav tm="100000">
                                          <p:val>
                                            <p:strVal val="#ppt_x"/>
                                          </p:val>
                                        </p:tav>
                                      </p:tavLst>
                                    </p:anim>
                                    <p:anim calcmode="lin" valueType="num">
                                      <p:cBhvr additive="base">
                                        <p:cTn id="41" dur="500" fill="hold"/>
                                        <p:tgtEl>
                                          <p:spTgt spid="42"/>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anim calcmode="lin" valueType="num">
                                      <p:cBhvr additive="base">
                                        <p:cTn id="44" dur="500" fill="hold"/>
                                        <p:tgtEl>
                                          <p:spTgt spid="40"/>
                                        </p:tgtEl>
                                        <p:attrNameLst>
                                          <p:attrName>ppt_x</p:attrName>
                                        </p:attrNameLst>
                                      </p:cBhvr>
                                      <p:tavLst>
                                        <p:tav tm="0">
                                          <p:val>
                                            <p:strVal val="#ppt_x"/>
                                          </p:val>
                                        </p:tav>
                                        <p:tav tm="100000">
                                          <p:val>
                                            <p:strVal val="#ppt_x"/>
                                          </p:val>
                                        </p:tav>
                                      </p:tavLst>
                                    </p:anim>
                                    <p:anim calcmode="lin" valueType="num">
                                      <p:cBhvr additive="base">
                                        <p:cTn id="45"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43"/>
                                        </p:tgtEl>
                                        <p:attrNameLst>
                                          <p:attrName>style.visibility</p:attrName>
                                        </p:attrNameLst>
                                      </p:cBhvr>
                                      <p:to>
                                        <p:strVal val="visible"/>
                                      </p:to>
                                    </p:set>
                                    <p:anim calcmode="lin" valueType="num">
                                      <p:cBhvr additive="base">
                                        <p:cTn id="50" dur="500" fill="hold"/>
                                        <p:tgtEl>
                                          <p:spTgt spid="43"/>
                                        </p:tgtEl>
                                        <p:attrNameLst>
                                          <p:attrName>ppt_x</p:attrName>
                                        </p:attrNameLst>
                                      </p:cBhvr>
                                      <p:tavLst>
                                        <p:tav tm="0">
                                          <p:val>
                                            <p:strVal val="#ppt_x"/>
                                          </p:val>
                                        </p:tav>
                                        <p:tav tm="100000">
                                          <p:val>
                                            <p:strVal val="#ppt_x"/>
                                          </p:val>
                                        </p:tav>
                                      </p:tavLst>
                                    </p:anim>
                                    <p:anim calcmode="lin" valueType="num">
                                      <p:cBhvr additive="base">
                                        <p:cTn id="51" dur="500" fill="hold"/>
                                        <p:tgtEl>
                                          <p:spTgt spid="43"/>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41"/>
                                        </p:tgtEl>
                                        <p:attrNameLst>
                                          <p:attrName>style.visibility</p:attrName>
                                        </p:attrNameLst>
                                      </p:cBhvr>
                                      <p:to>
                                        <p:strVal val="visible"/>
                                      </p:to>
                                    </p:set>
                                    <p:anim calcmode="lin" valueType="num">
                                      <p:cBhvr additive="base">
                                        <p:cTn id="54" dur="500" fill="hold"/>
                                        <p:tgtEl>
                                          <p:spTgt spid="41"/>
                                        </p:tgtEl>
                                        <p:attrNameLst>
                                          <p:attrName>ppt_x</p:attrName>
                                        </p:attrNameLst>
                                      </p:cBhvr>
                                      <p:tavLst>
                                        <p:tav tm="0">
                                          <p:val>
                                            <p:strVal val="#ppt_x"/>
                                          </p:val>
                                        </p:tav>
                                        <p:tav tm="100000">
                                          <p:val>
                                            <p:strVal val="#ppt_x"/>
                                          </p:val>
                                        </p:tav>
                                      </p:tavLst>
                                    </p:anim>
                                    <p:anim calcmode="lin" valueType="num">
                                      <p:cBhvr additive="base">
                                        <p:cTn id="55"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9" grpId="0"/>
      <p:bldP spid="38" grpId="0" animBg="1"/>
      <p:bldP spid="40" grpId="0"/>
      <p:bldP spid="4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bwMode="auto">
          <a:xfrm>
            <a:off x="0" y="406401"/>
            <a:ext cx="12192000" cy="6451600"/>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custDataLst>
              <p:tags r:id="rId3"/>
            </p:custDataLst>
          </p:nvPr>
        </p:nvPicPr>
        <p:blipFill>
          <a:blip r:embed="rId4"/>
          <a:stretch>
            <a:fillRect/>
          </a:stretch>
        </p:blipFill>
        <p:spPr>
          <a:xfrm>
            <a:off x="0" y="0"/>
            <a:ext cx="12192000" cy="5718048"/>
          </a:xfrm>
          <a:prstGeom prst="rect">
            <a:avLst/>
          </a:prstGeom>
        </p:spPr>
      </p:pic>
      <p:pic>
        <p:nvPicPr>
          <p:cNvPr id="5128" name="Picture 8"/>
          <p:cNvPicPr>
            <a:picLocks noChangeAspect="1" noChangeArrowheads="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bwMode="auto">
          <a:xfrm>
            <a:off x="5429250" y="5143500"/>
            <a:ext cx="2286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p:cNvPicPr>
            <a:picLocks noChangeAspect="1" noChangeArrowheads="1"/>
          </p:cNvPicPr>
          <p:nvPr>
            <p:custDataLst>
              <p:tags r:id="rId7"/>
            </p:custDataLst>
          </p:nvPr>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rcRect b="74453"/>
          <a:stretch>
            <a:fillRect/>
          </a:stretch>
        </p:blipFill>
        <p:spPr bwMode="auto">
          <a:xfrm>
            <a:off x="0" y="0"/>
            <a:ext cx="12192000" cy="2076450"/>
          </a:xfrm>
          <a:prstGeom prst="rect">
            <a:avLst/>
          </a:prstGeom>
          <a:noFill/>
          <a:extLst>
            <a:ext uri="{909E8E84-426E-40DD-AFC4-6F175D3DCCD1}">
              <a14:hiddenFill xmlns:a14="http://schemas.microsoft.com/office/drawing/2010/main">
                <a:solidFill>
                  <a:srgbClr val="FFFFFF"/>
                </a:solidFill>
              </a14:hiddenFill>
            </a:ext>
          </a:extLst>
        </p:spPr>
      </p:pic>
      <p:sp>
        <p:nvSpPr>
          <p:cNvPr id="20" name="文本框 19"/>
          <p:cNvSpPr txBox="1"/>
          <p:nvPr>
            <p:custDataLst>
              <p:tags r:id="rId10"/>
            </p:custDataLst>
          </p:nvPr>
        </p:nvSpPr>
        <p:spPr>
          <a:xfrm>
            <a:off x="1193165" y="1844040"/>
            <a:ext cx="2743200" cy="3169920"/>
          </a:xfrm>
          <a:prstGeom prst="rect">
            <a:avLst/>
          </a:prstGeom>
          <a:noFill/>
        </p:spPr>
        <p:txBody>
          <a:bodyPr wrap="square" rtlCol="0">
            <a:spAutoFit/>
          </a:bodyPr>
          <a:lstStyle/>
          <a:p>
            <a:pPr algn="ctr"/>
            <a:r>
              <a:rPr lang="zh-CN" altLang="en-US" sz="20000">
                <a:solidFill>
                  <a:srgbClr val="2B5924">
                    <a:alpha val="10000"/>
                  </a:srgbClr>
                </a:solidFill>
                <a:latin typeface="汉仪书宋一简" panose="02010609000101010101" pitchFamily="49" charset="-122"/>
                <a:ea typeface="汉仪书宋一简" panose="02010609000101010101" pitchFamily="49" charset="-122"/>
              </a:rPr>
              <a:t>贰</a:t>
            </a:r>
            <a:endParaRPr lang="zh-CN" altLang="en-US" sz="20000">
              <a:solidFill>
                <a:srgbClr val="2B5924">
                  <a:alpha val="10000"/>
                </a:srgbClr>
              </a:solidFill>
              <a:latin typeface="汉仪书宋一简" panose="02010609000101010101" pitchFamily="49" charset="-122"/>
              <a:ea typeface="汉仪书宋一简" panose="02010609000101010101" pitchFamily="49" charset="-122"/>
            </a:endParaRPr>
          </a:p>
        </p:txBody>
      </p:sp>
      <p:sp>
        <p:nvSpPr>
          <p:cNvPr id="8" name="文本框 7"/>
          <p:cNvSpPr txBox="1"/>
          <p:nvPr>
            <p:custDataLst>
              <p:tags r:id="rId11"/>
            </p:custDataLst>
          </p:nvPr>
        </p:nvSpPr>
        <p:spPr>
          <a:xfrm>
            <a:off x="194945" y="803275"/>
            <a:ext cx="8596630" cy="866775"/>
          </a:xfrm>
          <a:prstGeom prst="rect">
            <a:avLst/>
          </a:prstGeom>
          <a:noFill/>
        </p:spPr>
        <p:txBody>
          <a:bodyPr wrap="square" rtlCol="0">
            <a:noAutofit/>
          </a:bodyPr>
          <a:lstStyle/>
          <a:p>
            <a:r>
              <a:rPr lang="zh-CN" altLang="en-US" sz="5400" b="1">
                <a:solidFill>
                  <a:srgbClr val="FF0000"/>
                </a:solidFill>
                <a:latin typeface="柳公权楷书" panose="02010600010101010101" charset="-122"/>
                <a:ea typeface="柳公权楷书" panose="02010600010101010101" charset="-122"/>
              </a:rPr>
              <a:t>新时代我国社会的主要矛盾</a:t>
            </a:r>
            <a:endParaRPr lang="zh-CN" altLang="en-US" sz="5400" b="1">
              <a:solidFill>
                <a:srgbClr val="FF0000"/>
              </a:solidFill>
              <a:latin typeface="柳公权楷书" panose="02010600010101010101" charset="-122"/>
              <a:ea typeface="柳公权楷书" panose="02010600010101010101" charset="-122"/>
            </a:endParaRPr>
          </a:p>
        </p:txBody>
      </p:sp>
      <p:pic>
        <p:nvPicPr>
          <p:cNvPr id="2" name="1.2集如何认识我国发展新的历史方位和社会主要矛盾的变化(Av978198431,P1)">
            <a:hlinkClick r:id="" action="ppaction://media"/>
          </p:cNvPr>
          <p:cNvPicPr/>
          <p:nvPr>
            <a:videoFile r:link="rId12"/>
            <p:extLst>
              <p:ext uri="{DAA4B4D4-6D71-4841-9C94-3DE7FCFB9230}">
                <p14:media xmlns:p14="http://schemas.microsoft.com/office/powerpoint/2010/main" r:embed="rId13"/>
              </p:ext>
            </p:extLst>
            <p:custDataLst>
              <p:tags r:id="rId14"/>
            </p:custDataLst>
          </p:nvPr>
        </p:nvPicPr>
        <p:blipFill>
          <a:blip r:embed="rId15"/>
          <a:stretch>
            <a:fillRect/>
          </a:stretch>
        </p:blipFill>
        <p:spPr>
          <a:xfrm>
            <a:off x="2000250" y="1714500"/>
            <a:ext cx="9144000" cy="51435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cBhvr>
                                    </p:anim>
                                  </p:childTnLst>
                                </p:cTn>
                              </p:par>
                            </p:childTnLst>
                          </p:cTn>
                        </p:par>
                      </p:childTnLst>
                    </p:cTn>
                  </p:par>
                </p:childTnLst>
              </p:cTn>
              <p:prevCondLst>
                <p:cond evt="onPrev" delay="0">
                  <p:tgtEl>
                    <p:sldTgt/>
                  </p:tgtEl>
                </p:cond>
              </p:prevCondLst>
              <p:nextCondLst>
                <p:cond evt="onNext" delay="0">
                  <p:tgtEl>
                    <p:sldTgt/>
                  </p:tgtEl>
                </p:cond>
              </p:nextCondLst>
            </p:seq>
            <p:video fullScrn="1">
              <p:cMediaNode>
                <p:cTn id="8"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b="21271"/>
          <a:stretch>
            <a:fillRect/>
          </a:stretch>
        </p:blipFill>
        <p:spPr bwMode="auto">
          <a:xfrm>
            <a:off x="0" y="3429635"/>
            <a:ext cx="12192000" cy="3428365"/>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custDataLst>
              <p:tags r:id="rId3"/>
            </p:custDataLst>
          </p:nvPr>
        </p:nvSpPr>
        <p:spPr>
          <a:xfrm>
            <a:off x="533400" y="901700"/>
            <a:ext cx="11234420" cy="2221230"/>
          </a:xfrm>
          <a:prstGeom prst="rect">
            <a:avLst/>
          </a:prstGeom>
          <a:solidFill>
            <a:schemeClr val="bg1"/>
          </a:solidFill>
          <a:ln>
            <a:solidFill>
              <a:schemeClr val="accent1">
                <a:lumMod val="75000"/>
              </a:schemeClr>
            </a:solidFill>
          </a:ln>
        </p:spPr>
        <p:txBody>
          <a:bodyPr wrap="square" lIns="91419" tIns="45709" rIns="91419" bIns="45709">
            <a:noAutofit/>
          </a:bodyPr>
          <a:lstStyle/>
          <a:p>
            <a:pPr indent="457200">
              <a:lnSpc>
                <a:spcPct val="150000"/>
              </a:lnSpc>
            </a:pPr>
            <a:r>
              <a:rPr lang="zh-CN" altLang="en-US" sz="2800" b="1">
                <a:solidFill>
                  <a:schemeClr val="tx1"/>
                </a:solidFill>
                <a:latin typeface="柳公权楷书" panose="02010600010101010101" charset="-122"/>
                <a:ea typeface="柳公权楷书" panose="02010600010101010101" charset="-122"/>
              </a:rPr>
              <a:t>党的十九大提出，中国特色社会主义进入新时代，我国社会主要矛盾</a:t>
            </a:r>
            <a:r>
              <a:rPr lang="zh-CN" altLang="en-US" sz="2800" b="1">
                <a:solidFill>
                  <a:srgbClr val="C00000"/>
                </a:solidFill>
                <a:latin typeface="柳公权楷书" panose="02010600010101010101" charset="-122"/>
                <a:ea typeface="柳公权楷书" panose="02010600010101010101" charset="-122"/>
              </a:rPr>
              <a:t>已经转化为人民日益增长的美好生活需要和不平衡不充分的发展之间的矛盾</a:t>
            </a:r>
            <a:r>
              <a:rPr lang="zh-CN" altLang="en-US" sz="2400" b="1">
                <a:latin typeface="微软雅黑" panose="020B0503020204020204" pitchFamily="34" charset="-122"/>
                <a:ea typeface="微软雅黑" panose="020B0503020204020204" pitchFamily="34" charset="-122"/>
              </a:rPr>
              <a:t>。</a:t>
            </a:r>
            <a:endParaRPr lang="zh-CN" altLang="en-US" sz="2400" b="1">
              <a:latin typeface="微软雅黑" panose="020B0503020204020204" pitchFamily="34" charset="-122"/>
              <a:ea typeface="微软雅黑" panose="020B0503020204020204" pitchFamily="34" charset="-122"/>
            </a:endParaRPr>
          </a:p>
        </p:txBody>
      </p:sp>
      <p:sp>
        <p:nvSpPr>
          <p:cNvPr id="2" name="文本框 1"/>
          <p:cNvSpPr txBox="1"/>
          <p:nvPr>
            <p:custDataLst>
              <p:tags r:id="rId4"/>
            </p:custDataLst>
          </p:nvPr>
        </p:nvSpPr>
        <p:spPr>
          <a:xfrm>
            <a:off x="534035" y="193675"/>
            <a:ext cx="3999230" cy="546735"/>
          </a:xfrm>
          <a:prstGeom prst="rect">
            <a:avLst/>
          </a:prstGeom>
          <a:solidFill>
            <a:schemeClr val="accent4">
              <a:lumMod val="60000"/>
              <a:lumOff val="40000"/>
            </a:schemeClr>
          </a:solidFill>
        </p:spPr>
        <p:txBody>
          <a:bodyPr wrap="square" rtlCol="0">
            <a:noAutofit/>
          </a:bodyPr>
          <a:lstStyle/>
          <a:p>
            <a:pPr algn="ctr"/>
            <a:r>
              <a:rPr lang="en-US" altLang="zh-CN" sz="3200" b="1">
                <a:latin typeface="柳公权楷书" panose="02010600010101010101" charset="-122"/>
                <a:ea typeface="柳公权楷书" panose="02010600010101010101" charset="-122"/>
              </a:rPr>
              <a:t>1</a:t>
            </a:r>
            <a:r>
              <a:rPr lang="zh-CN" altLang="en-US" sz="3200" b="1">
                <a:latin typeface="柳公权楷书" panose="02010600010101010101" charset="-122"/>
                <a:ea typeface="柳公权楷书" panose="02010600010101010101" charset="-122"/>
              </a:rPr>
              <a:t>、主要矛盾是什么？</a:t>
            </a:r>
            <a:endParaRPr lang="zh-CN" altLang="en-US" sz="3200" b="1">
              <a:latin typeface="柳公权楷书" panose="02010600010101010101" charset="-122"/>
              <a:ea typeface="柳公权楷书" panose="02010600010101010101" charset="-122"/>
            </a:endParaRPr>
          </a:p>
        </p:txBody>
      </p:sp>
      <p:pic>
        <p:nvPicPr>
          <p:cNvPr id="8196" name="Picture 4"/>
          <p:cNvPicPr>
            <a:picLocks noChangeAspect="1" noChangeArrowheads="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bwMode="auto">
          <a:xfrm>
            <a:off x="2685415" y="3726180"/>
            <a:ext cx="7115810" cy="2671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wheel(1)">
                                      <p:cBhvr>
                                        <p:cTn id="12" dur="2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b="21271"/>
          <a:stretch>
            <a:fillRect/>
          </a:stretch>
        </p:blipFill>
        <p:spPr bwMode="auto">
          <a:xfrm>
            <a:off x="0" y="1778749"/>
            <a:ext cx="12192000" cy="5079251"/>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custDataLst>
              <p:tags r:id="rId3"/>
            </p:custDataLst>
          </p:nvPr>
        </p:nvSpPr>
        <p:spPr>
          <a:xfrm>
            <a:off x="579120" y="754380"/>
            <a:ext cx="11557000" cy="1840230"/>
          </a:xfrm>
          <a:prstGeom prst="rect">
            <a:avLst/>
          </a:prstGeom>
          <a:noFill/>
        </p:spPr>
        <p:txBody>
          <a:bodyPr wrap="square" rtlCol="0">
            <a:noAutofit/>
          </a:bodyPr>
          <a:lstStyle/>
          <a:p>
            <a:r>
              <a:rPr lang="zh-CN" altLang="en-US" sz="2800">
                <a:latin typeface="柳公权楷书" panose="02010600010101010101" charset="-122"/>
                <a:ea typeface="柳公权楷书" panose="02010600010101010101" charset="-122"/>
              </a:rPr>
              <a:t>目前，我国发展的不平衡主要体现为三大不平衡：</a:t>
            </a:r>
            <a:endParaRPr lang="zh-CN" altLang="en-US" sz="2800">
              <a:latin typeface="柳公权楷书" panose="02010600010101010101" charset="-122"/>
              <a:ea typeface="柳公权楷书" panose="02010600010101010101" charset="-122"/>
            </a:endParaRPr>
          </a:p>
          <a:p>
            <a:r>
              <a:rPr lang="zh-CN" altLang="en-US" sz="2800">
                <a:highlight>
                  <a:srgbClr val="FFFF00"/>
                </a:highlight>
                <a:latin typeface="柳公权楷书" panose="02010600010101010101" charset="-122"/>
                <a:ea typeface="柳公权楷书" panose="02010600010101010101" charset="-122"/>
              </a:rPr>
              <a:t>领域不平衡</a:t>
            </a:r>
            <a:r>
              <a:rPr lang="zh-CN" altLang="en-US" sz="2800">
                <a:latin typeface="柳公权楷书" panose="02010600010101010101" charset="-122"/>
                <a:ea typeface="柳公权楷书" panose="02010600010101010101" charset="-122"/>
              </a:rPr>
              <a:t>（经济一马当先、政治文化生态发展与经济有所差距）</a:t>
            </a:r>
            <a:endParaRPr lang="zh-CN" altLang="en-US" sz="2800">
              <a:latin typeface="柳公权楷书" panose="02010600010101010101" charset="-122"/>
              <a:ea typeface="柳公权楷书" panose="02010600010101010101" charset="-122"/>
            </a:endParaRPr>
          </a:p>
          <a:p>
            <a:r>
              <a:rPr lang="zh-CN" altLang="en-US" sz="2800">
                <a:highlight>
                  <a:srgbClr val="FFFF00"/>
                </a:highlight>
                <a:latin typeface="柳公权楷书" panose="02010600010101010101" charset="-122"/>
                <a:ea typeface="柳公权楷书" panose="02010600010101010101" charset="-122"/>
              </a:rPr>
              <a:t>区域不平衡</a:t>
            </a:r>
            <a:r>
              <a:rPr lang="zh-CN" altLang="en-US" sz="2800">
                <a:latin typeface="柳公权楷书" panose="02010600010101010101" charset="-122"/>
                <a:ea typeface="柳公权楷书" panose="02010600010101010101" charset="-122"/>
              </a:rPr>
              <a:t>（东部与西部、城市与农村等）</a:t>
            </a:r>
            <a:endParaRPr lang="zh-CN" altLang="en-US" sz="2800">
              <a:latin typeface="柳公权楷书" panose="02010600010101010101" charset="-122"/>
              <a:ea typeface="柳公权楷书" panose="02010600010101010101" charset="-122"/>
            </a:endParaRPr>
          </a:p>
          <a:p>
            <a:r>
              <a:rPr lang="zh-CN" altLang="en-US" sz="2800">
                <a:highlight>
                  <a:srgbClr val="FFFF00"/>
                </a:highlight>
                <a:latin typeface="柳公权楷书" panose="02010600010101010101" charset="-122"/>
                <a:ea typeface="柳公权楷书" panose="02010600010101010101" charset="-122"/>
              </a:rPr>
              <a:t>群体不平衡</a:t>
            </a:r>
            <a:r>
              <a:rPr lang="zh-CN" altLang="en-US" sz="2800">
                <a:latin typeface="柳公权楷书" panose="02010600010101010101" charset="-122"/>
                <a:ea typeface="柳公权楷书" panose="02010600010101010101" charset="-122"/>
              </a:rPr>
              <a:t>（社会公平正义）</a:t>
            </a:r>
            <a:endParaRPr lang="zh-CN" altLang="en-US" sz="2800">
              <a:latin typeface="柳公权楷书" panose="02010600010101010101" charset="-122"/>
              <a:ea typeface="柳公权楷书" panose="02010600010101010101" charset="-122"/>
            </a:endParaRPr>
          </a:p>
        </p:txBody>
      </p:sp>
      <p:sp>
        <p:nvSpPr>
          <p:cNvPr id="3" name="文本框 2"/>
          <p:cNvSpPr txBox="1"/>
          <p:nvPr>
            <p:custDataLst>
              <p:tags r:id="rId4"/>
            </p:custDataLst>
          </p:nvPr>
        </p:nvSpPr>
        <p:spPr>
          <a:xfrm>
            <a:off x="579120" y="5067300"/>
            <a:ext cx="11032490" cy="953135"/>
          </a:xfrm>
          <a:prstGeom prst="rect">
            <a:avLst/>
          </a:prstGeom>
          <a:noFill/>
        </p:spPr>
        <p:txBody>
          <a:bodyPr wrap="square" rtlCol="0">
            <a:spAutoFit/>
          </a:bodyPr>
          <a:lstStyle/>
          <a:p>
            <a:r>
              <a:rPr lang="zh-CN" altLang="en-US" sz="2800">
                <a:latin typeface="柳公权楷书" panose="02010600010101010101" charset="-122"/>
                <a:ea typeface="柳公权楷书" panose="02010600010101010101" charset="-122"/>
              </a:rPr>
              <a:t>发展的不充分主要是指整个社会的：</a:t>
            </a:r>
            <a:r>
              <a:rPr lang="zh-CN" altLang="en-US" sz="2800">
                <a:highlight>
                  <a:srgbClr val="FFFF00"/>
                </a:highlight>
                <a:latin typeface="柳公权楷书" panose="02010600010101010101" charset="-122"/>
                <a:ea typeface="柳公权楷书" panose="02010600010101010101" charset="-122"/>
              </a:rPr>
              <a:t>发展总量尚不丰富、发展程度尚不够高、发展态势尚不稳固。</a:t>
            </a:r>
            <a:endParaRPr lang="zh-CN" altLang="en-US" sz="2800">
              <a:highlight>
                <a:srgbClr val="FFFF00"/>
              </a:highlight>
              <a:latin typeface="柳公权楷书" panose="02010600010101010101" charset="-122"/>
              <a:ea typeface="柳公权楷书" panose="02010600010101010101" charset="-122"/>
            </a:endParaRPr>
          </a:p>
        </p:txBody>
      </p:sp>
      <p:pic>
        <p:nvPicPr>
          <p:cNvPr id="6" name="图片 5"/>
          <p:cNvPicPr>
            <a:picLocks noChangeAspect="1"/>
          </p:cNvPicPr>
          <p:nvPr>
            <p:custDataLst>
              <p:tags r:id="rId5"/>
            </p:custDataLst>
          </p:nvPr>
        </p:nvPicPr>
        <p:blipFill>
          <a:blip r:embed="rId6"/>
          <a:stretch>
            <a:fillRect/>
          </a:stretch>
        </p:blipFill>
        <p:spPr>
          <a:xfrm>
            <a:off x="1242060" y="2594610"/>
            <a:ext cx="3231515" cy="2080895"/>
          </a:xfrm>
          <a:prstGeom prst="rect">
            <a:avLst/>
          </a:prstGeom>
        </p:spPr>
      </p:pic>
      <p:pic>
        <p:nvPicPr>
          <p:cNvPr id="8" name="图片 7"/>
          <p:cNvPicPr>
            <a:picLocks noChangeAspect="1"/>
          </p:cNvPicPr>
          <p:nvPr>
            <p:custDataLst>
              <p:tags r:id="rId7"/>
            </p:custDataLst>
          </p:nvPr>
        </p:nvPicPr>
        <p:blipFill>
          <a:blip r:embed="rId8"/>
          <a:stretch>
            <a:fillRect/>
          </a:stretch>
        </p:blipFill>
        <p:spPr>
          <a:xfrm>
            <a:off x="5289550" y="2442210"/>
            <a:ext cx="4035425" cy="236474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cBhvr>
                                    </p:anim>
                                  </p:childTnLst>
                                </p:cTn>
                              </p:par>
                              <p:par>
                                <p:cTn id="13" presetID="24"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to="" calcmode="lin" valueType="num">
                                      <p:cBhvr>
                                        <p:cTn id="15" dur="1" fill="hold"/>
                                        <p:tgtEl>
                                          <p:spTgt spid="8"/>
                                        </p:tgtEl>
                                      </p:cBhvr>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0" y="0"/>
            <a:ext cx="12192000" cy="6858000"/>
          </a:xfrm>
          <a:prstGeom prst="rect">
            <a:avLst/>
          </a:prstGeom>
        </p:spPr>
      </p:pic>
      <p:pic>
        <p:nvPicPr>
          <p:cNvPr id="5" name="20210813_155439">
            <a:hlinkClick r:id="" action="ppaction://media"/>
          </p:cNvPr>
          <p:cNvPicPr>
            <a:picLocks noRot="1" noChangeAspect="1"/>
          </p:cNvPicPr>
          <p:nvPr>
            <a:audioFile r:link="rId3"/>
            <p:extLst>
              <p:ext uri="{DAA4B4D4-6D71-4841-9C94-3DE7FCFB9230}">
                <p14:media xmlns:p14="http://schemas.microsoft.com/office/powerpoint/2010/main" r:embed="rId4"/>
              </p:ext>
            </p:extLst>
            <p:custDataLst>
              <p:tags r:id="rId5"/>
            </p:custDataLst>
          </p:nvPr>
        </p:nvPicPr>
        <p:blipFill>
          <a:blip r:embed="rId6"/>
          <a:stretch>
            <a:fillRect/>
          </a:stretch>
        </p:blipFill>
        <p:spPr>
          <a:xfrm>
            <a:off x="4942205" y="-1024255"/>
            <a:ext cx="495300" cy="495300"/>
          </a:xfrm>
          <a:prstGeom prst="rect">
            <a:avLst/>
          </a:prstGeom>
        </p:spPr>
      </p:pic>
      <p:sp>
        <p:nvSpPr>
          <p:cNvPr id="3" name="文本框 2"/>
          <p:cNvSpPr txBox="1"/>
          <p:nvPr>
            <p:custDataLst>
              <p:tags r:id="rId7"/>
            </p:custDataLst>
          </p:nvPr>
        </p:nvSpPr>
        <p:spPr>
          <a:xfrm>
            <a:off x="4011295" y="4914265"/>
            <a:ext cx="8180705" cy="1622425"/>
          </a:xfrm>
          <a:prstGeom prst="rect">
            <a:avLst/>
          </a:prstGeom>
          <a:solidFill>
            <a:schemeClr val="accent2"/>
          </a:solidFill>
        </p:spPr>
        <p:txBody>
          <a:bodyPr wrap="square" rtlCol="0">
            <a:noAutofit/>
          </a:bodyPr>
          <a:lstStyle/>
          <a:p>
            <a:r>
              <a:rPr lang="zh-CN" altLang="en-US" sz="3200" b="1">
                <a:latin typeface="柳公权楷书" panose="02010600010101010101" charset="-122"/>
                <a:ea typeface="柳公权楷书" panose="02010600010101010101" charset="-122"/>
              </a:rPr>
              <a:t>这一政治论断，为深刻</a:t>
            </a:r>
            <a:r>
              <a:rPr lang="zh-CN" altLang="en-US" sz="3200" b="1">
                <a:solidFill>
                  <a:schemeClr val="accent1"/>
                </a:solidFill>
                <a:latin typeface="柳公权楷书" panose="02010600010101010101" charset="-122"/>
                <a:ea typeface="柳公权楷书" panose="02010600010101010101" charset="-122"/>
              </a:rPr>
              <a:t>把握</a:t>
            </a:r>
            <a:r>
              <a:rPr lang="zh-CN" altLang="en-US" sz="3200" b="1">
                <a:latin typeface="柳公权楷书" panose="02010600010101010101" charset="-122"/>
                <a:ea typeface="柳公权楷书" panose="02010600010101010101" charset="-122"/>
              </a:rPr>
              <a:t>当代中国发展的</a:t>
            </a:r>
            <a:r>
              <a:rPr lang="zh-CN" altLang="en-US" sz="3200" b="1">
                <a:solidFill>
                  <a:schemeClr val="accent1"/>
                </a:solidFill>
                <a:latin typeface="柳公权楷书" panose="02010600010101010101" charset="-122"/>
                <a:ea typeface="柳公权楷书" panose="02010600010101010101" charset="-122"/>
              </a:rPr>
              <a:t>新阶段新特征</a:t>
            </a:r>
            <a:r>
              <a:rPr lang="zh-CN" altLang="en-US" sz="3200" b="1">
                <a:latin typeface="柳公权楷书" panose="02010600010101010101" charset="-122"/>
                <a:ea typeface="柳公权楷书" panose="02010600010101010101" charset="-122"/>
              </a:rPr>
              <a:t>，科学指定党的路线方针政策提供</a:t>
            </a:r>
            <a:r>
              <a:rPr lang="zh-CN" altLang="en-US" sz="3200" b="1">
                <a:solidFill>
                  <a:schemeClr val="accent1"/>
                </a:solidFill>
                <a:latin typeface="柳公权楷书" panose="02010600010101010101" charset="-122"/>
                <a:ea typeface="柳公权楷书" panose="02010600010101010101" charset="-122"/>
              </a:rPr>
              <a:t>时代坐标和基本依据</a:t>
            </a:r>
            <a:r>
              <a:rPr lang="zh-CN" altLang="en-US" sz="3200" b="1">
                <a:latin typeface="柳公权楷书" panose="02010600010101010101" charset="-122"/>
                <a:ea typeface="柳公权楷书" panose="02010600010101010101" charset="-122"/>
              </a:rPr>
              <a:t>。</a:t>
            </a:r>
            <a:endParaRPr lang="zh-CN" altLang="en-US" sz="3200" b="1">
              <a:latin typeface="柳公权楷书" panose="02010600010101010101" charset="-122"/>
              <a:ea typeface="柳公权楷书" panose="02010600010101010101" charset="-122"/>
            </a:endParaRPr>
          </a:p>
        </p:txBody>
      </p:sp>
    </p:spTree>
    <p:custDataLst>
      <p:tags r:id="rId8"/>
    </p:custDataLst>
  </p:cSld>
  <p:clrMapOvr>
    <a:masterClrMapping/>
  </p:clrMapOvr>
  <p:transition spd="slow" advClick="0">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5467"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to="" calcmode="lin" valueType="num">
                                      <p:cBhvr>
                                        <p:cTn id="11" dur="1" fill="hold"/>
                                        <p:tgtEl>
                                          <p:spTgt spid="3"/>
                                        </p:tgtEl>
                                      </p:cBhvr>
                                    </p:anim>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Prev" delay="0">
                      <p:tgtEl>
                        <p:sldTgt/>
                      </p:tgtEl>
                    </p:cond>
                    <p:cond evt="onStopAudio" delay="0">
                      <p:tgtEl>
                        <p:sldTgt/>
                      </p:tgtEl>
                    </p:cond>
                  </p:endCondLst>
                </p:cTn>
                <p:tgtEl>
                  <p:spTgt spid="5"/>
                </p:tgtEl>
              </p:cMediaNode>
            </p:audio>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b="21271"/>
          <a:stretch>
            <a:fillRect/>
          </a:stretch>
        </p:blipFill>
        <p:spPr bwMode="auto">
          <a:xfrm>
            <a:off x="0" y="1778749"/>
            <a:ext cx="12192000" cy="5079251"/>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custDataLst>
              <p:tags r:id="rId3"/>
            </p:custDataLst>
          </p:nvPr>
        </p:nvSpPr>
        <p:spPr>
          <a:xfrm>
            <a:off x="628015" y="418465"/>
            <a:ext cx="8634095" cy="610870"/>
          </a:xfrm>
          <a:prstGeom prst="rect">
            <a:avLst/>
          </a:prstGeom>
          <a:noFill/>
        </p:spPr>
        <p:txBody>
          <a:bodyPr wrap="square" rtlCol="0">
            <a:noAutofit/>
          </a:bodyPr>
          <a:lstStyle/>
          <a:p>
            <a:r>
              <a:rPr lang="en-US" altLang="zh-CN" sz="3600">
                <a:latin typeface="柳公权楷书" panose="02010600010101010101" charset="-122"/>
                <a:ea typeface="柳公权楷书" panose="02010600010101010101" charset="-122"/>
              </a:rPr>
              <a:t>2</a:t>
            </a:r>
            <a:r>
              <a:rPr lang="zh-CN" altLang="en-US" sz="3600">
                <a:latin typeface="柳公权楷书" panose="02010600010101010101" charset="-122"/>
                <a:ea typeface="柳公权楷书" panose="02010600010101010101" charset="-122"/>
              </a:rPr>
              <a:t>、主要矛盾变化的时代背景（原因）：</a:t>
            </a:r>
            <a:endParaRPr lang="zh-CN" altLang="en-US" sz="3600">
              <a:latin typeface="柳公权楷书" panose="02010600010101010101" charset="-122"/>
              <a:ea typeface="柳公权楷书" panose="02010600010101010101" charset="-122"/>
            </a:endParaRPr>
          </a:p>
        </p:txBody>
      </p:sp>
      <p:grpSp>
        <p:nvGrpSpPr>
          <p:cNvPr id="3" name="组合 2"/>
          <p:cNvGrpSpPr/>
          <p:nvPr>
            <p:custDataLst>
              <p:tags r:id="rId4"/>
            </p:custDataLst>
          </p:nvPr>
        </p:nvGrpSpPr>
        <p:grpSpPr>
          <a:xfrm>
            <a:off x="461486" y="1712932"/>
            <a:ext cx="11170920" cy="1154430"/>
            <a:chOff x="598" y="2412"/>
            <a:chExt cx="17592" cy="1818"/>
          </a:xfrm>
        </p:grpSpPr>
        <p:sp>
          <p:nvSpPr>
            <p:cNvPr id="4" name="文本框 3"/>
            <p:cNvSpPr txBox="1"/>
            <p:nvPr>
              <p:custDataLst>
                <p:tags r:id="rId5"/>
              </p:custDataLst>
            </p:nvPr>
          </p:nvSpPr>
          <p:spPr>
            <a:xfrm>
              <a:off x="3672" y="2429"/>
              <a:ext cx="14518" cy="1781"/>
            </a:xfrm>
            <a:prstGeom prst="rect">
              <a:avLst/>
            </a:prstGeom>
            <a:solidFill>
              <a:sysClr val="window" lastClr="FFFFFF"/>
            </a:solidFill>
            <a:ln w="6350">
              <a:gradFill>
                <a:gsLst>
                  <a:gs pos="79000">
                    <a:sysClr val="window" lastClr="FFFFFF"/>
                  </a:gs>
                  <a:gs pos="34000">
                    <a:sysClr val="window" lastClr="FFFFFF"/>
                  </a:gs>
                  <a:gs pos="1000">
                    <a:srgbClr val="FFC000"/>
                  </a:gs>
                  <a:gs pos="100000">
                    <a:srgbClr val="C00000"/>
                  </a:gs>
                </a:gsLst>
                <a:lin ang="6300000" scaled="1"/>
              </a:gradFill>
              <a:prstDash val="sysDash"/>
            </a:ln>
          </p:spPr>
          <p:txBody>
            <a:bodyPr wrap="square" rtlCol="0" anchor="t">
              <a:spAutoFit/>
            </a:bodyPr>
            <a:lstStyle/>
            <a:p>
              <a:pPr>
                <a:lnSpc>
                  <a:spcPct val="130000"/>
                </a:lnSpc>
              </a:pPr>
              <a:r>
                <a:rPr lang="en-US" altLang="zh-CN" sz="2600" b="1">
                  <a:latin typeface="柳公权楷书" panose="02010600010101010101" charset="-122"/>
                  <a:ea typeface="柳公权楷书" panose="02010600010101010101" charset="-122"/>
                  <a:cs typeface="柳公权楷书" panose="02010600010101010101" charset="-122"/>
                </a:rPr>
                <a:t>(1)</a:t>
              </a:r>
              <a:r>
                <a:rPr lang="zh-CN" altLang="zh-CN" sz="2600" b="1">
                  <a:latin typeface="柳公权楷书" panose="02010600010101010101" charset="-122"/>
                  <a:ea typeface="柳公权楷书" panose="02010600010101010101" charset="-122"/>
                  <a:cs typeface="柳公权楷书" panose="02010600010101010101" charset="-122"/>
                </a:rPr>
                <a:t>改革开放以来，我们党团结带领全国各族人民不懈奋斗，稳定解决了十几亿人的温饱问题，</a:t>
              </a:r>
              <a:r>
                <a:rPr lang="zh-CN" altLang="zh-CN" sz="2600" b="1">
                  <a:solidFill>
                    <a:srgbClr val="C00000"/>
                  </a:solidFill>
                  <a:latin typeface="柳公权楷书" panose="02010600010101010101" charset="-122"/>
                  <a:ea typeface="柳公权楷书" panose="02010600010101010101" charset="-122"/>
                  <a:cs typeface="柳公权楷书" panose="02010600010101010101" charset="-122"/>
                </a:rPr>
                <a:t>人民美好生活需要日益广泛</a:t>
              </a:r>
              <a:r>
                <a:rPr lang="zh-CN" altLang="zh-CN" sz="2600" b="1">
                  <a:latin typeface="柳公权楷书" panose="02010600010101010101" charset="-122"/>
                  <a:ea typeface="柳公权楷书" panose="02010600010101010101" charset="-122"/>
                  <a:cs typeface="柳公权楷书" panose="02010600010101010101" charset="-122"/>
                </a:rPr>
                <a:t>。</a:t>
              </a:r>
              <a:endParaRPr lang="zh-CN" altLang="zh-CN" sz="2600" b="1">
                <a:latin typeface="柳公权楷书" panose="02010600010101010101" charset="-122"/>
                <a:ea typeface="柳公权楷书" panose="02010600010101010101" charset="-122"/>
                <a:cs typeface="柳公权楷书" panose="02010600010101010101" charset="-122"/>
              </a:endParaRPr>
            </a:p>
          </p:txBody>
        </p:sp>
        <p:sp>
          <p:nvSpPr>
            <p:cNvPr id="6" name="矩形 5"/>
            <p:cNvSpPr/>
            <p:nvPr>
              <p:custDataLst>
                <p:tags r:id="rId6"/>
              </p:custDataLst>
            </p:nvPr>
          </p:nvSpPr>
          <p:spPr>
            <a:xfrm>
              <a:off x="598" y="2412"/>
              <a:ext cx="2930" cy="1818"/>
            </a:xfrm>
            <a:prstGeom prst="rect">
              <a:avLst/>
            </a:prstGeom>
            <a:solidFill>
              <a:srgbClr val="2B592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2600" b="1">
                  <a:solidFill>
                    <a:srgbClr val="FFFF00"/>
                  </a:solidFill>
                  <a:latin typeface="柳公权楷书" panose="02010600010101010101" charset="-122"/>
                  <a:ea typeface="柳公权楷书" panose="02010600010101010101" charset="-122"/>
                  <a:cs typeface="Times New Roman" panose="02020603050405020304" charset="0"/>
                </a:rPr>
                <a:t>人民</a:t>
              </a:r>
              <a:r>
                <a:rPr lang="zh-CN" altLang="en-US" sz="2600" b="1" smtClean="0">
                  <a:solidFill>
                    <a:srgbClr val="FFFF00"/>
                  </a:solidFill>
                  <a:latin typeface="柳公权楷书" panose="02010600010101010101" charset="-122"/>
                  <a:ea typeface="柳公权楷书" panose="02010600010101010101" charset="-122"/>
                  <a:cs typeface="Times New Roman" panose="02020603050405020304" charset="0"/>
                </a:rPr>
                <a:t>需求</a:t>
              </a:r>
              <a:endParaRPr lang="en-US" altLang="zh-CN" sz="2600" b="1" smtClean="0">
                <a:latin typeface="柳公权楷书" panose="02010600010101010101" charset="-122"/>
                <a:ea typeface="柳公权楷书" panose="02010600010101010101" charset="-122"/>
                <a:cs typeface="Times New Roman" panose="02020603050405020304" charset="0"/>
              </a:endParaRPr>
            </a:p>
            <a:p>
              <a:pPr algn="ctr">
                <a:lnSpc>
                  <a:spcPct val="130000"/>
                </a:lnSpc>
              </a:pPr>
              <a:r>
                <a:rPr lang="zh-CN" altLang="en-US" sz="2600" b="1" smtClean="0">
                  <a:latin typeface="柳公权楷书" panose="02010600010101010101" charset="-122"/>
                  <a:ea typeface="柳公权楷书" panose="02010600010101010101" charset="-122"/>
                  <a:cs typeface="Times New Roman" panose="02020603050405020304" charset="0"/>
                </a:rPr>
                <a:t>（消费角度）</a:t>
              </a:r>
              <a:endParaRPr lang="zh-CN" altLang="en-US" sz="2600" b="1">
                <a:latin typeface="柳公权楷书" panose="02010600010101010101" charset="-122"/>
                <a:ea typeface="柳公权楷书" panose="02010600010101010101" charset="-122"/>
                <a:cs typeface="Times New Roman" panose="02020603050405020304" charset="0"/>
              </a:endParaRPr>
            </a:p>
          </p:txBody>
        </p:sp>
      </p:grpSp>
      <p:grpSp>
        <p:nvGrpSpPr>
          <p:cNvPr id="7" name="组合 6"/>
          <p:cNvGrpSpPr/>
          <p:nvPr>
            <p:custDataLst>
              <p:tags r:id="rId7"/>
            </p:custDataLst>
          </p:nvPr>
        </p:nvGrpSpPr>
        <p:grpSpPr>
          <a:xfrm>
            <a:off x="461486" y="3190202"/>
            <a:ext cx="11170920" cy="1130935"/>
            <a:chOff x="855" y="2434"/>
            <a:chExt cx="17592" cy="1781"/>
          </a:xfrm>
        </p:grpSpPr>
        <p:sp>
          <p:nvSpPr>
            <p:cNvPr id="8" name="文本框 7"/>
            <p:cNvSpPr txBox="1"/>
            <p:nvPr>
              <p:custDataLst>
                <p:tags r:id="rId8"/>
              </p:custDataLst>
            </p:nvPr>
          </p:nvSpPr>
          <p:spPr>
            <a:xfrm>
              <a:off x="3929" y="2434"/>
              <a:ext cx="14518" cy="1781"/>
            </a:xfrm>
            <a:prstGeom prst="rect">
              <a:avLst/>
            </a:prstGeom>
            <a:solidFill>
              <a:sysClr val="window" lastClr="FFFFFF"/>
            </a:solidFill>
            <a:ln w="6350">
              <a:gradFill>
                <a:gsLst>
                  <a:gs pos="79000">
                    <a:sysClr val="window" lastClr="FFFFFF"/>
                  </a:gs>
                  <a:gs pos="34000">
                    <a:sysClr val="window" lastClr="FFFFFF"/>
                  </a:gs>
                  <a:gs pos="1000">
                    <a:srgbClr val="FFC000"/>
                  </a:gs>
                  <a:gs pos="100000">
                    <a:srgbClr val="C00000"/>
                  </a:gs>
                </a:gsLst>
                <a:lin ang="6300000" scaled="1"/>
              </a:gradFill>
              <a:prstDash val="sysDash"/>
            </a:ln>
          </p:spPr>
          <p:txBody>
            <a:bodyPr wrap="square" rtlCol="0" anchor="t">
              <a:spAutoFit/>
            </a:bodyPr>
            <a:lstStyle/>
            <a:p>
              <a:pPr>
                <a:lnSpc>
                  <a:spcPct val="130000"/>
                </a:lnSpc>
              </a:pPr>
              <a:r>
                <a:rPr lang="en-US" altLang="zh-CN" sz="2600" b="1" smtClean="0">
                  <a:latin typeface="柳公权楷书" panose="02010600010101010101" charset="-122"/>
                  <a:ea typeface="柳公权楷书" panose="02010600010101010101" charset="-122"/>
                  <a:cs typeface="柳公权楷书" panose="02010600010101010101" charset="-122"/>
                </a:rPr>
                <a:t>(</a:t>
              </a:r>
              <a:r>
                <a:rPr lang="en-US" altLang="zh-CN" sz="2600" b="1">
                  <a:latin typeface="柳公权楷书" panose="02010600010101010101" charset="-122"/>
                  <a:ea typeface="柳公权楷书" panose="02010600010101010101" charset="-122"/>
                  <a:cs typeface="柳公权楷书" panose="02010600010101010101" charset="-122"/>
                </a:rPr>
                <a:t>2)</a:t>
              </a:r>
              <a:r>
                <a:rPr lang="zh-CN" altLang="zh-CN" sz="2600" b="1">
                  <a:latin typeface="柳公权楷书" panose="02010600010101010101" charset="-122"/>
                  <a:ea typeface="柳公权楷书" panose="02010600010101010101" charset="-122"/>
                  <a:cs typeface="柳公权楷书" panose="02010600010101010101" charset="-122"/>
                </a:rPr>
                <a:t>社会</a:t>
              </a:r>
              <a:r>
                <a:rPr lang="zh-CN" altLang="zh-CN" sz="2600" b="1">
                  <a:solidFill>
                    <a:srgbClr val="C00000"/>
                  </a:solidFill>
                  <a:latin typeface="柳公权楷书" panose="02010600010101010101" charset="-122"/>
                  <a:ea typeface="柳公权楷书" panose="02010600010101010101" charset="-122"/>
                  <a:cs typeface="柳公权楷书" panose="02010600010101010101" charset="-122"/>
                </a:rPr>
                <a:t>生产力水平总体上显著提高</a:t>
              </a:r>
              <a:r>
                <a:rPr lang="zh-CN" altLang="zh-CN" sz="2600" b="1">
                  <a:latin typeface="柳公权楷书" panose="02010600010101010101" charset="-122"/>
                  <a:ea typeface="柳公权楷书" panose="02010600010101010101" charset="-122"/>
                  <a:cs typeface="柳公权楷书" panose="02010600010101010101" charset="-122"/>
                </a:rPr>
                <a:t>，社会生产能力在很多方面进入世界前列。</a:t>
              </a:r>
              <a:endParaRPr lang="zh-CN" altLang="zh-CN" sz="2600" b="1">
                <a:latin typeface="柳公权楷书" panose="02010600010101010101" charset="-122"/>
                <a:ea typeface="柳公权楷书" panose="02010600010101010101" charset="-122"/>
                <a:cs typeface="柳公权楷书" panose="02010600010101010101" charset="-122"/>
              </a:endParaRPr>
            </a:p>
          </p:txBody>
        </p:sp>
        <p:sp>
          <p:nvSpPr>
            <p:cNvPr id="9" name="矩形 8"/>
            <p:cNvSpPr/>
            <p:nvPr>
              <p:custDataLst>
                <p:tags r:id="rId9"/>
              </p:custDataLst>
            </p:nvPr>
          </p:nvSpPr>
          <p:spPr>
            <a:xfrm>
              <a:off x="855" y="2448"/>
              <a:ext cx="2930" cy="1698"/>
            </a:xfrm>
            <a:prstGeom prst="rect">
              <a:avLst/>
            </a:prstGeom>
            <a:solidFill>
              <a:srgbClr val="566A86"/>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2600" b="1">
                  <a:solidFill>
                    <a:srgbClr val="FFFF00"/>
                  </a:solidFill>
                  <a:latin typeface="柳公权楷书" panose="02010600010101010101" charset="-122"/>
                  <a:ea typeface="柳公权楷书" panose="02010600010101010101" charset="-122"/>
                  <a:cs typeface="Times New Roman" panose="02020603050405020304" charset="0"/>
                </a:rPr>
                <a:t>社会</a:t>
              </a:r>
              <a:r>
                <a:rPr lang="zh-CN" altLang="en-US" sz="2600" b="1" smtClean="0">
                  <a:solidFill>
                    <a:srgbClr val="FFFF00"/>
                  </a:solidFill>
                  <a:latin typeface="柳公权楷书" panose="02010600010101010101" charset="-122"/>
                  <a:ea typeface="柳公权楷书" panose="02010600010101010101" charset="-122"/>
                  <a:cs typeface="Times New Roman" panose="02020603050405020304" charset="0"/>
                </a:rPr>
                <a:t>生产</a:t>
              </a:r>
              <a:endParaRPr lang="en-US" altLang="zh-CN" sz="2600" b="1" smtClean="0">
                <a:latin typeface="柳公权楷书" panose="02010600010101010101" charset="-122"/>
                <a:ea typeface="柳公权楷书" panose="02010600010101010101" charset="-122"/>
                <a:cs typeface="Times New Roman" panose="02020603050405020304" charset="0"/>
              </a:endParaRPr>
            </a:p>
            <a:p>
              <a:pPr algn="ctr">
                <a:lnSpc>
                  <a:spcPct val="130000"/>
                </a:lnSpc>
              </a:pPr>
              <a:r>
                <a:rPr lang="zh-CN" altLang="en-US" sz="2600" b="1" smtClean="0">
                  <a:latin typeface="柳公权楷书" panose="02010600010101010101" charset="-122"/>
                  <a:ea typeface="柳公权楷书" panose="02010600010101010101" charset="-122"/>
                  <a:cs typeface="Times New Roman" panose="02020603050405020304" charset="0"/>
                </a:rPr>
                <a:t>（生产角度）</a:t>
              </a:r>
              <a:endParaRPr lang="zh-CN" altLang="en-US" sz="2600" b="1">
                <a:latin typeface="柳公权楷书" panose="02010600010101010101" charset="-122"/>
                <a:ea typeface="柳公权楷书" panose="02010600010101010101" charset="-122"/>
                <a:cs typeface="Times New Roman" panose="02020603050405020304" charset="0"/>
              </a:endParaRPr>
            </a:p>
          </p:txBody>
        </p:sp>
      </p:grpSp>
      <p:grpSp>
        <p:nvGrpSpPr>
          <p:cNvPr id="10" name="组合 9"/>
          <p:cNvGrpSpPr/>
          <p:nvPr>
            <p:custDataLst>
              <p:tags r:id="rId10"/>
            </p:custDataLst>
          </p:nvPr>
        </p:nvGrpSpPr>
        <p:grpSpPr>
          <a:xfrm>
            <a:off x="461486" y="4654772"/>
            <a:ext cx="11170920" cy="1130935"/>
            <a:chOff x="598" y="2394"/>
            <a:chExt cx="17592" cy="1781"/>
          </a:xfrm>
        </p:grpSpPr>
        <p:sp>
          <p:nvSpPr>
            <p:cNvPr id="11" name="文本框 10"/>
            <p:cNvSpPr txBox="1"/>
            <p:nvPr>
              <p:custDataLst>
                <p:tags r:id="rId11"/>
              </p:custDataLst>
            </p:nvPr>
          </p:nvSpPr>
          <p:spPr>
            <a:xfrm>
              <a:off x="3672" y="2394"/>
              <a:ext cx="14518" cy="1781"/>
            </a:xfrm>
            <a:prstGeom prst="rect">
              <a:avLst/>
            </a:prstGeom>
            <a:solidFill>
              <a:sysClr val="window" lastClr="FFFFFF"/>
            </a:solidFill>
            <a:ln w="6350">
              <a:gradFill>
                <a:gsLst>
                  <a:gs pos="79000">
                    <a:sysClr val="window" lastClr="FFFFFF"/>
                  </a:gs>
                  <a:gs pos="34000">
                    <a:sysClr val="window" lastClr="FFFFFF"/>
                  </a:gs>
                  <a:gs pos="1000">
                    <a:srgbClr val="FFC000"/>
                  </a:gs>
                  <a:gs pos="100000">
                    <a:srgbClr val="C00000"/>
                  </a:gs>
                </a:gsLst>
                <a:lin ang="6300000" scaled="1"/>
              </a:gradFill>
              <a:prstDash val="sysDash"/>
            </a:ln>
          </p:spPr>
          <p:txBody>
            <a:bodyPr wrap="square" rtlCol="0" anchor="t">
              <a:spAutoFit/>
            </a:bodyPr>
            <a:lstStyle/>
            <a:p>
              <a:pPr>
                <a:lnSpc>
                  <a:spcPct val="130000"/>
                </a:lnSpc>
              </a:pPr>
              <a:r>
                <a:rPr lang="en-US" altLang="zh-CN" sz="2600" b="1" smtClean="0">
                  <a:latin typeface="柳公权楷书" panose="02010600010101010101" charset="-122"/>
                  <a:ea typeface="柳公权楷书" panose="02010600010101010101" charset="-122"/>
                  <a:cs typeface="柳公权楷书" panose="02010600010101010101" charset="-122"/>
                </a:rPr>
                <a:t>(</a:t>
              </a:r>
              <a:r>
                <a:rPr lang="en-US" altLang="zh-CN" sz="2600" b="1">
                  <a:latin typeface="柳公权楷书" panose="02010600010101010101" charset="-122"/>
                  <a:ea typeface="柳公权楷书" panose="02010600010101010101" charset="-122"/>
                  <a:cs typeface="柳公权楷书" panose="02010600010101010101" charset="-122"/>
                </a:rPr>
                <a:t>3)</a:t>
              </a:r>
              <a:r>
                <a:rPr lang="zh-CN" altLang="zh-CN" sz="2600" b="1">
                  <a:solidFill>
                    <a:srgbClr val="C00000"/>
                  </a:solidFill>
                  <a:latin typeface="柳公权楷书" panose="02010600010101010101" charset="-122"/>
                  <a:ea typeface="柳公权楷书" panose="02010600010101010101" charset="-122"/>
                  <a:cs typeface="柳公权楷书" panose="02010600010101010101" charset="-122"/>
                </a:rPr>
                <a:t>发展的不平衡不充分</a:t>
              </a:r>
              <a:r>
                <a:rPr lang="zh-CN" altLang="zh-CN" sz="2600" b="1">
                  <a:latin typeface="柳公权楷书" panose="02010600010101010101" charset="-122"/>
                  <a:ea typeface="柳公权楷书" panose="02010600010101010101" charset="-122"/>
                  <a:cs typeface="柳公权楷书" panose="02010600010101010101" charset="-122"/>
                </a:rPr>
                <a:t>，成为满足人民日益增长的美好生活需要的主要制约因素。</a:t>
              </a:r>
              <a:endParaRPr lang="zh-CN" altLang="zh-CN" sz="2600" b="1">
                <a:latin typeface="柳公权楷书" panose="02010600010101010101" charset="-122"/>
                <a:ea typeface="柳公权楷书" panose="02010600010101010101" charset="-122"/>
                <a:cs typeface="柳公权楷书" panose="02010600010101010101" charset="-122"/>
              </a:endParaRPr>
            </a:p>
          </p:txBody>
        </p:sp>
        <p:sp>
          <p:nvSpPr>
            <p:cNvPr id="12" name="矩形 11"/>
            <p:cNvSpPr/>
            <p:nvPr>
              <p:custDataLst>
                <p:tags r:id="rId12"/>
              </p:custDataLst>
            </p:nvPr>
          </p:nvSpPr>
          <p:spPr>
            <a:xfrm>
              <a:off x="598" y="2412"/>
              <a:ext cx="2930" cy="1704"/>
            </a:xfrm>
            <a:prstGeom prst="rect">
              <a:avLst/>
            </a:prstGeom>
            <a:solidFill>
              <a:srgbClr val="82919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2600" b="1">
                  <a:latin typeface="柳公权楷书" panose="02010600010101010101" charset="-122"/>
                  <a:ea typeface="柳公权楷书" panose="02010600010101010101" charset="-122"/>
                  <a:cs typeface="Times New Roman" panose="02020603050405020304" charset="0"/>
                </a:rPr>
                <a:t>突出问题</a:t>
              </a:r>
              <a:endParaRPr lang="zh-CN" altLang="en-US" sz="2600" b="1">
                <a:latin typeface="柳公权楷书" panose="02010600010101010101" charset="-122"/>
                <a:ea typeface="柳公权楷书" panose="02010600010101010101" charset="-122"/>
                <a:cs typeface="Times New Roman" panose="0202060305040502030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to="" calcmode="lin" valueType="num">
                                      <p:cBhvr>
                                        <p:cTn id="22" dur="1" fill="hold"/>
                                        <p:tgtEl>
                                          <p:spTgt spid="1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b="21271"/>
          <a:stretch>
            <a:fillRect/>
          </a:stretch>
        </p:blipFill>
        <p:spPr bwMode="auto">
          <a:xfrm>
            <a:off x="0" y="1778749"/>
            <a:ext cx="12192000" cy="5079251"/>
          </a:xfrm>
          <a:prstGeom prst="rect">
            <a:avLst/>
          </a:prstGeom>
          <a:noFill/>
          <a:extLst>
            <a:ext uri="{909E8E84-426E-40DD-AFC4-6F175D3DCCD1}">
              <a14:hiddenFill xmlns:a14="http://schemas.microsoft.com/office/drawing/2010/main">
                <a:solidFill>
                  <a:srgbClr val="FFFFFF"/>
                </a:solidFill>
              </a14:hiddenFill>
            </a:ext>
          </a:extLst>
        </p:spPr>
      </p:pic>
      <p:sp>
        <p:nvSpPr>
          <p:cNvPr id="4" name="内容占位符 3"/>
          <p:cNvSpPr>
            <a:spLocks noGrp="1"/>
          </p:cNvSpPr>
          <p:nvPr>
            <p:ph idx="1"/>
            <p:custDataLst>
              <p:tags r:id="rId3"/>
            </p:custDataLst>
          </p:nvPr>
        </p:nvSpPr>
        <p:spPr>
          <a:xfrm>
            <a:off x="1000125" y="1203325"/>
            <a:ext cx="5558155" cy="3894455"/>
          </a:xfrm>
        </p:spPr>
        <p:txBody>
          <a:bodyPr>
            <a:noAutofit/>
          </a:bodyPr>
          <a:lstStyle/>
          <a:p>
            <a:pPr marL="0" indent="0" algn="l">
              <a:lnSpc>
                <a:spcPct val="150000"/>
              </a:lnSpc>
              <a:buNone/>
            </a:pPr>
            <a:r>
              <a:rPr lang="en-US" altLang="zh-CN" sz="3200" b="1">
                <a:latin typeface="柳公权楷书" panose="02010600010101010101" charset="-122"/>
                <a:ea typeface="柳公权楷书" panose="02010600010101010101" charset="-122"/>
                <a:cs typeface="柳公权楷书" panose="02010600010101010101" charset="-122"/>
                <a:sym typeface="+mn-ea"/>
              </a:rPr>
              <a:t>    </a:t>
            </a:r>
            <a:r>
              <a:rPr lang="zh-CN" altLang="en-US" sz="3200" b="1">
                <a:latin typeface="柳公权楷书" panose="02010600010101010101" charset="-122"/>
                <a:ea typeface="柳公权楷书" panose="02010600010101010101" charset="-122"/>
                <a:cs typeface="柳公权楷书" panose="02010600010101010101" charset="-122"/>
                <a:sym typeface="+mn-ea"/>
              </a:rPr>
              <a:t>辨析：有人认为，我国社会主义矛盾的变化改变了我们对我国的国情，也改变了我国的发展中国家的地位。对此，你怎么看？请说出理由。</a:t>
            </a:r>
            <a:endParaRPr lang="zh-CN" altLang="en-US" sz="3200" b="1">
              <a:latin typeface="柳公权楷书" panose="02010600010101010101" charset="-122"/>
              <a:ea typeface="柳公权楷书" panose="02010600010101010101" charset="-122"/>
              <a:cs typeface="柳公权楷书" panose="02010600010101010101" charset="-122"/>
              <a:sym typeface="+mn-ea"/>
            </a:endParaRPr>
          </a:p>
        </p:txBody>
      </p:sp>
      <p:pic>
        <p:nvPicPr>
          <p:cNvPr id="8" name="图片 7"/>
          <p:cNvPicPr>
            <a:picLocks noChangeAspect="1"/>
          </p:cNvPicPr>
          <p:nvPr>
            <p:custDataLst>
              <p:tags r:id="rId4"/>
            </p:custDataLst>
          </p:nvPr>
        </p:nvPicPr>
        <p:blipFill>
          <a:blip r:embed="rId5"/>
          <a:stretch>
            <a:fillRect/>
          </a:stretch>
        </p:blipFill>
        <p:spPr>
          <a:xfrm>
            <a:off x="7663815" y="1115060"/>
            <a:ext cx="3919855" cy="391985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b="21271"/>
          <a:stretch>
            <a:fillRect/>
          </a:stretch>
        </p:blipFill>
        <p:spPr bwMode="auto">
          <a:xfrm>
            <a:off x="0" y="1778749"/>
            <a:ext cx="12192000" cy="5079251"/>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p:cNvSpPr txBox="1"/>
          <p:nvPr>
            <p:custDataLst>
              <p:tags r:id="rId3"/>
            </p:custDataLst>
          </p:nvPr>
        </p:nvSpPr>
        <p:spPr>
          <a:xfrm>
            <a:off x="461645" y="513080"/>
            <a:ext cx="7082790" cy="584835"/>
          </a:xfrm>
          <a:prstGeom prst="roundRect">
            <a:avLst>
              <a:gd name="adj" fmla="val 0"/>
            </a:avLst>
          </a:prstGeom>
          <a:solidFill>
            <a:schemeClr val="accent6">
              <a:lumMod val="75000"/>
            </a:schemeClr>
          </a:solidFill>
          <a:ln w="28575">
            <a:noFill/>
          </a:ln>
        </p:spPr>
        <p:txBody>
          <a:bodyPr wrap="square" rtlCol="0" anchor="ctr" anchorCtr="1">
            <a:noAutofit/>
          </a:bodyPr>
          <a:lstStyle/>
          <a:p>
            <a:pPr algn="l"/>
            <a:r>
              <a:rPr lang="en-US" sz="3200" b="1" kern="100">
                <a:solidFill>
                  <a:schemeClr val="bg1"/>
                </a:solidFill>
                <a:uFillTx/>
                <a:latin typeface="柳公权楷书" panose="02010600010101010101" charset="-122"/>
                <a:ea typeface="柳公权楷书" panose="02010600010101010101" charset="-122"/>
                <a:cs typeface="柳公权楷书" panose="02010600010101010101" charset="-122"/>
              </a:rPr>
              <a:t>3.</a:t>
            </a:r>
            <a:r>
              <a:rPr lang="zh-CN" altLang="en-US" sz="3200" b="1" kern="100">
                <a:solidFill>
                  <a:schemeClr val="bg1"/>
                </a:solidFill>
                <a:uFillTx/>
                <a:latin typeface="柳公权楷书" panose="02010600010101010101" charset="-122"/>
                <a:ea typeface="柳公权楷书" panose="02010600010101010101" charset="-122"/>
                <a:cs typeface="柳公权楷书" panose="02010600010101010101" charset="-122"/>
              </a:rPr>
              <a:t>社会主要矛盾的</a:t>
            </a:r>
            <a:r>
              <a:rPr lang="en-US" altLang="zh-CN" sz="3200" b="1" kern="100">
                <a:solidFill>
                  <a:srgbClr val="FFFF00"/>
                </a:solidFill>
                <a:uFillTx/>
                <a:latin typeface="柳公权楷书" panose="02010600010101010101" charset="-122"/>
                <a:ea typeface="柳公权楷书" panose="02010600010101010101" charset="-122"/>
                <a:cs typeface="柳公权楷书" panose="02010600010101010101" charset="-122"/>
              </a:rPr>
              <a:t>“</a:t>
            </a:r>
            <a:r>
              <a:rPr lang="zh-CN" altLang="en-US" sz="3200" b="1" kern="100">
                <a:solidFill>
                  <a:srgbClr val="FFFF00"/>
                </a:solidFill>
                <a:uFillTx/>
                <a:latin typeface="柳公权楷书" panose="02010600010101010101" charset="-122"/>
                <a:ea typeface="柳公权楷书" panose="02010600010101010101" charset="-122"/>
                <a:cs typeface="柳公权楷书" panose="02010600010101010101" charset="-122"/>
              </a:rPr>
              <a:t>变</a:t>
            </a:r>
            <a:r>
              <a:rPr lang="en-US" altLang="zh-CN" sz="3200" b="1" kern="100">
                <a:solidFill>
                  <a:srgbClr val="FFFF00"/>
                </a:solidFill>
                <a:uFillTx/>
                <a:latin typeface="柳公权楷书" panose="02010600010101010101" charset="-122"/>
                <a:ea typeface="柳公权楷书" panose="02010600010101010101" charset="-122"/>
                <a:cs typeface="柳公权楷书" panose="02010600010101010101" charset="-122"/>
              </a:rPr>
              <a:t>”</a:t>
            </a:r>
            <a:r>
              <a:rPr lang="zh-CN" altLang="en-US" sz="3200" b="1" kern="100">
                <a:solidFill>
                  <a:srgbClr val="FFFF00"/>
                </a:solidFill>
                <a:uFillTx/>
                <a:latin typeface="柳公权楷书" panose="02010600010101010101" charset="-122"/>
                <a:ea typeface="柳公权楷书" panose="02010600010101010101" charset="-122"/>
                <a:cs typeface="柳公权楷书" panose="02010600010101010101" charset="-122"/>
              </a:rPr>
              <a:t>与</a:t>
            </a:r>
            <a:r>
              <a:rPr lang="en-US" altLang="zh-CN" sz="3200" b="1" kern="100">
                <a:solidFill>
                  <a:srgbClr val="FFFF00"/>
                </a:solidFill>
                <a:uFillTx/>
                <a:latin typeface="柳公权楷书" panose="02010600010101010101" charset="-122"/>
                <a:ea typeface="柳公权楷书" panose="02010600010101010101" charset="-122"/>
                <a:cs typeface="柳公权楷书" panose="02010600010101010101" charset="-122"/>
              </a:rPr>
              <a:t>“</a:t>
            </a:r>
            <a:r>
              <a:rPr lang="zh-CN" altLang="en-US" sz="3200" b="1" kern="100">
                <a:solidFill>
                  <a:srgbClr val="FFFF00"/>
                </a:solidFill>
                <a:uFillTx/>
                <a:latin typeface="柳公权楷书" panose="02010600010101010101" charset="-122"/>
                <a:ea typeface="柳公权楷书" panose="02010600010101010101" charset="-122"/>
                <a:cs typeface="柳公权楷书" panose="02010600010101010101" charset="-122"/>
              </a:rPr>
              <a:t>不变</a:t>
            </a:r>
            <a:r>
              <a:rPr lang="en-US" altLang="zh-CN" sz="3200" b="1" kern="100">
                <a:solidFill>
                  <a:srgbClr val="FFFF00"/>
                </a:solidFill>
                <a:uFillTx/>
                <a:latin typeface="柳公权楷书" panose="02010600010101010101" charset="-122"/>
                <a:ea typeface="柳公权楷书" panose="02010600010101010101" charset="-122"/>
                <a:cs typeface="柳公权楷书" panose="02010600010101010101" charset="-122"/>
              </a:rPr>
              <a:t>”</a:t>
            </a:r>
            <a:endParaRPr lang="en-US" altLang="zh-CN" sz="3200" b="1" kern="100">
              <a:solidFill>
                <a:srgbClr val="FFFF00"/>
              </a:solidFill>
              <a:uFillTx/>
              <a:latin typeface="柳公权楷书" panose="02010600010101010101" charset="-122"/>
              <a:ea typeface="柳公权楷书" panose="02010600010101010101" charset="-122"/>
              <a:cs typeface="柳公权楷书" panose="02010600010101010101" charset="-122"/>
            </a:endParaRPr>
          </a:p>
        </p:txBody>
      </p:sp>
      <p:sp>
        <p:nvSpPr>
          <p:cNvPr id="4" name="文本框 3"/>
          <p:cNvSpPr txBox="1"/>
          <p:nvPr>
            <p:custDataLst>
              <p:tags r:id="rId4"/>
            </p:custDataLst>
          </p:nvPr>
        </p:nvSpPr>
        <p:spPr>
          <a:xfrm>
            <a:off x="2616835" y="1733550"/>
            <a:ext cx="8793480" cy="1383665"/>
          </a:xfrm>
          <a:prstGeom prst="rect">
            <a:avLst/>
          </a:prstGeom>
          <a:solidFill>
            <a:sysClr val="window" lastClr="FFFFFF"/>
          </a:solidFill>
          <a:ln w="6350">
            <a:gradFill>
              <a:gsLst>
                <a:gs pos="79000">
                  <a:sysClr val="window" lastClr="FFFFFF"/>
                </a:gs>
                <a:gs pos="34000">
                  <a:sysClr val="window" lastClr="FFFFFF"/>
                </a:gs>
                <a:gs pos="1000">
                  <a:srgbClr val="FFC000"/>
                </a:gs>
                <a:gs pos="100000">
                  <a:srgbClr val="C00000"/>
                </a:gs>
              </a:gsLst>
              <a:lin ang="6300000" scaled="1"/>
            </a:gradFill>
            <a:prstDash val="sysDash"/>
          </a:ln>
        </p:spPr>
        <p:txBody>
          <a:bodyPr wrap="square" rtlCol="0" anchor="t">
            <a:spAutoFit/>
          </a:bodyPr>
          <a:lstStyle/>
          <a:p>
            <a:pPr algn="just" fontAlgn="auto">
              <a:lnSpc>
                <a:spcPct val="100000"/>
              </a:lnSpc>
            </a:pPr>
            <a:r>
              <a:rPr lang="zh-CN" altLang="en-US" sz="2800" b="1">
                <a:solidFill>
                  <a:srgbClr val="C00000"/>
                </a:solidFill>
                <a:latin typeface="柳公权楷书" panose="02010600010101010101" charset="-122"/>
                <a:ea typeface="柳公权楷书" panose="02010600010101010101" charset="-122"/>
                <a:cs typeface="柳公权楷书" panose="02010600010101010101" charset="-122"/>
                <a:sym typeface="宋体" panose="02010600030101010101" pitchFamily="2" charset="-122"/>
              </a:rPr>
              <a:t>主要矛盾变了：</a:t>
            </a:r>
            <a:endParaRPr lang="zh-CN" altLang="en-US" sz="2800" b="1">
              <a:solidFill>
                <a:srgbClr val="C00000"/>
              </a:solidFill>
              <a:latin typeface="柳公权楷书" panose="02010600010101010101" charset="-122"/>
              <a:ea typeface="柳公权楷书" panose="02010600010101010101" charset="-122"/>
              <a:cs typeface="柳公权楷书" panose="02010600010101010101" charset="-122"/>
              <a:sym typeface="宋体" panose="02010600030101010101" pitchFamily="2" charset="-122"/>
            </a:endParaRPr>
          </a:p>
          <a:p>
            <a:pPr algn="just" fontAlgn="auto">
              <a:lnSpc>
                <a:spcPct val="100000"/>
              </a:lnSpc>
            </a:pPr>
            <a:r>
              <a:rPr lang="zh-CN" altLang="en-US" sz="2800" b="1">
                <a:latin typeface="柳公权楷书" panose="02010600010101010101" charset="-122"/>
                <a:ea typeface="柳公权楷书" panose="02010600010101010101" charset="-122"/>
                <a:cs typeface="柳公权楷书" panose="02010600010101010101" charset="-122"/>
                <a:sym typeface="宋体" panose="02010600030101010101" pitchFamily="2" charset="-122"/>
              </a:rPr>
              <a:t>    人民日益增长的美好生活需要和不平衡不充分的发展之间的矛盾</a:t>
            </a:r>
            <a:r>
              <a:rPr lang="zh-CN" altLang="en-US" sz="2800" b="1">
                <a:solidFill>
                  <a:sysClr val="windowText" lastClr="000000">
                    <a:lumMod val="95000"/>
                    <a:lumOff val="5000"/>
                  </a:sysClr>
                </a:solidFill>
                <a:effectLst/>
                <a:latin typeface="柳公权楷书" panose="02010600010101010101" charset="-122"/>
                <a:ea typeface="柳公权楷书" panose="02010600010101010101" charset="-122"/>
                <a:cs typeface="柳公权楷书" panose="02010600010101010101" charset="-122"/>
                <a:sym typeface="+mn-ea"/>
              </a:rPr>
              <a:t>。</a:t>
            </a:r>
            <a:endParaRPr lang="zh-CN" altLang="en-US" sz="2800" b="1">
              <a:solidFill>
                <a:sysClr val="windowText" lastClr="000000">
                  <a:lumMod val="95000"/>
                  <a:lumOff val="5000"/>
                </a:sysClr>
              </a:solidFill>
              <a:effectLst/>
              <a:latin typeface="柳公权楷书" panose="02010600010101010101" charset="-122"/>
              <a:ea typeface="柳公权楷书" panose="02010600010101010101" charset="-122"/>
              <a:cs typeface="柳公权楷书" panose="02010600010101010101" charset="-122"/>
              <a:sym typeface="+mn-ea"/>
            </a:endParaRPr>
          </a:p>
        </p:txBody>
      </p:sp>
      <p:sp>
        <p:nvSpPr>
          <p:cNvPr id="16" name="文本框 15"/>
          <p:cNvSpPr txBox="1"/>
          <p:nvPr>
            <p:custDataLst>
              <p:tags r:id="rId5"/>
            </p:custDataLst>
          </p:nvPr>
        </p:nvSpPr>
        <p:spPr>
          <a:xfrm>
            <a:off x="2616200" y="3787775"/>
            <a:ext cx="8793480" cy="953135"/>
          </a:xfrm>
          <a:prstGeom prst="rect">
            <a:avLst/>
          </a:prstGeom>
          <a:solidFill>
            <a:sysClr val="window" lastClr="FFFFFF"/>
          </a:solidFill>
          <a:ln w="6350">
            <a:gradFill>
              <a:gsLst>
                <a:gs pos="79000">
                  <a:sysClr val="window" lastClr="FFFFFF"/>
                </a:gs>
                <a:gs pos="34000">
                  <a:sysClr val="window" lastClr="FFFFFF"/>
                </a:gs>
                <a:gs pos="1000">
                  <a:srgbClr val="FFC000"/>
                </a:gs>
                <a:gs pos="100000">
                  <a:srgbClr val="C00000"/>
                </a:gs>
              </a:gsLst>
              <a:lin ang="6300000" scaled="1"/>
            </a:gradFill>
            <a:prstDash val="sysDash"/>
          </a:ln>
        </p:spPr>
        <p:txBody>
          <a:bodyPr wrap="square" rtlCol="0" anchor="t">
            <a:spAutoFit/>
          </a:bodyPr>
          <a:lstStyle/>
          <a:p>
            <a:pPr algn="just" fontAlgn="auto">
              <a:lnSpc>
                <a:spcPct val="100000"/>
              </a:lnSpc>
              <a:buClrTx/>
              <a:buSzTx/>
              <a:buFontTx/>
            </a:pPr>
            <a:r>
              <a:rPr lang="zh-CN" altLang="en-US" sz="2800" b="1">
                <a:solidFill>
                  <a:srgbClr val="0505BB"/>
                </a:solidFill>
                <a:latin typeface="柳公权楷书" panose="02010600010101010101" charset="-122"/>
                <a:ea typeface="柳公权楷书" panose="02010600010101010101" charset="-122"/>
                <a:cs typeface="柳公权楷书" panose="02010600010101010101" charset="-122"/>
                <a:sym typeface="+mn-ea"/>
              </a:rPr>
              <a:t>基本国情没有变：</a:t>
            </a:r>
            <a:endParaRPr lang="zh-CN" altLang="en-US" sz="2800" b="1">
              <a:solidFill>
                <a:srgbClr val="0505BB"/>
              </a:solidFill>
              <a:latin typeface="柳公权楷书" panose="02010600010101010101" charset="-122"/>
              <a:ea typeface="柳公权楷书" panose="02010600010101010101" charset="-122"/>
              <a:cs typeface="柳公权楷书" panose="02010600010101010101" charset="-122"/>
              <a:sym typeface="+mn-ea"/>
            </a:endParaRPr>
          </a:p>
          <a:p>
            <a:pPr algn="just" fontAlgn="auto">
              <a:lnSpc>
                <a:spcPct val="100000"/>
              </a:lnSpc>
            </a:pPr>
            <a:r>
              <a:rPr lang="zh-CN" altLang="en-US" sz="2800" b="1">
                <a:latin typeface="柳公权楷书" panose="02010600010101010101" charset="-122"/>
                <a:ea typeface="柳公权楷书" panose="02010600010101010101" charset="-122"/>
                <a:cs typeface="柳公权楷书" panose="02010600010101010101" charset="-122"/>
                <a:sym typeface="+mn-ea"/>
              </a:rPr>
              <a:t>    我国仍处于并将长期处于</a:t>
            </a:r>
            <a:r>
              <a:rPr lang="zh-CN" altLang="en-US" sz="2800" b="1">
                <a:solidFill>
                  <a:srgbClr val="0505BB"/>
                </a:solidFill>
                <a:latin typeface="柳公权楷书" panose="02010600010101010101" charset="-122"/>
                <a:ea typeface="柳公权楷书" panose="02010600010101010101" charset="-122"/>
                <a:cs typeface="柳公权楷书" panose="02010600010101010101" charset="-122"/>
                <a:sym typeface="+mn-ea"/>
              </a:rPr>
              <a:t>社会主义初级阶段</a:t>
            </a:r>
            <a:r>
              <a:rPr lang="zh-CN" altLang="en-US" sz="2800" b="1">
                <a:solidFill>
                  <a:sysClr val="windowText" lastClr="000000">
                    <a:lumMod val="95000"/>
                    <a:lumOff val="5000"/>
                  </a:sysClr>
                </a:solidFill>
                <a:effectLst/>
                <a:latin typeface="柳公权楷书" panose="02010600010101010101" charset="-122"/>
                <a:ea typeface="柳公权楷书" panose="02010600010101010101" charset="-122"/>
                <a:cs typeface="柳公权楷书" panose="02010600010101010101" charset="-122"/>
                <a:sym typeface="+mn-ea"/>
              </a:rPr>
              <a:t>。</a:t>
            </a:r>
            <a:endParaRPr lang="zh-CN" altLang="en-US" sz="2800" b="1">
              <a:solidFill>
                <a:sysClr val="windowText" lastClr="000000">
                  <a:lumMod val="95000"/>
                  <a:lumOff val="5000"/>
                </a:sysClr>
              </a:solidFill>
              <a:effectLst/>
              <a:latin typeface="柳公权楷书" panose="02010600010101010101" charset="-122"/>
              <a:ea typeface="柳公权楷书" panose="02010600010101010101" charset="-122"/>
              <a:cs typeface="柳公权楷书" panose="02010600010101010101" charset="-122"/>
              <a:sym typeface="+mn-ea"/>
            </a:endParaRPr>
          </a:p>
        </p:txBody>
      </p:sp>
      <p:sp>
        <p:nvSpPr>
          <p:cNvPr id="19" name="文本框 18"/>
          <p:cNvSpPr txBox="1"/>
          <p:nvPr>
            <p:custDataLst>
              <p:tags r:id="rId6"/>
            </p:custDataLst>
          </p:nvPr>
        </p:nvSpPr>
        <p:spPr>
          <a:xfrm>
            <a:off x="2616200" y="5086985"/>
            <a:ext cx="8793480" cy="1124585"/>
          </a:xfrm>
          <a:prstGeom prst="rect">
            <a:avLst/>
          </a:prstGeom>
          <a:solidFill>
            <a:sysClr val="window" lastClr="FFFFFF"/>
          </a:solidFill>
          <a:ln w="6350">
            <a:gradFill>
              <a:gsLst>
                <a:gs pos="79000">
                  <a:sysClr val="window" lastClr="FFFFFF"/>
                </a:gs>
                <a:gs pos="34000">
                  <a:sysClr val="window" lastClr="FFFFFF"/>
                </a:gs>
                <a:gs pos="1000">
                  <a:srgbClr val="FFC000"/>
                </a:gs>
                <a:gs pos="100000">
                  <a:srgbClr val="C00000"/>
                </a:gs>
              </a:gsLst>
              <a:lin ang="6300000" scaled="1"/>
            </a:gradFill>
            <a:prstDash val="sysDash"/>
          </a:ln>
        </p:spPr>
        <p:txBody>
          <a:bodyPr wrap="square" rtlCol="0" anchor="t">
            <a:spAutoFit/>
          </a:bodyPr>
          <a:lstStyle/>
          <a:p>
            <a:pPr algn="just" fontAlgn="auto">
              <a:lnSpc>
                <a:spcPct val="120000"/>
              </a:lnSpc>
            </a:pPr>
            <a:r>
              <a:rPr lang="zh-CN" altLang="en-US" sz="2800" b="1">
                <a:solidFill>
                  <a:srgbClr val="0505BB"/>
                </a:solidFill>
                <a:latin typeface="柳公权楷书" panose="02010600010101010101" charset="-122"/>
                <a:ea typeface="柳公权楷书" panose="02010600010101010101" charset="-122"/>
                <a:cs typeface="柳公权楷书" panose="02010600010101010101" charset="-122"/>
                <a:sym typeface="+mn-ea"/>
              </a:rPr>
              <a:t>国际地位没有变：</a:t>
            </a:r>
            <a:endParaRPr lang="zh-CN" altLang="en-US" sz="2800" b="1">
              <a:solidFill>
                <a:srgbClr val="0505BB"/>
              </a:solidFill>
              <a:latin typeface="柳公权楷书" panose="02010600010101010101" charset="-122"/>
              <a:ea typeface="柳公权楷书" panose="02010600010101010101" charset="-122"/>
              <a:cs typeface="柳公权楷书" panose="02010600010101010101" charset="-122"/>
              <a:sym typeface="+mn-ea"/>
            </a:endParaRPr>
          </a:p>
          <a:p>
            <a:pPr algn="just" fontAlgn="auto">
              <a:lnSpc>
                <a:spcPct val="120000"/>
              </a:lnSpc>
            </a:pPr>
            <a:r>
              <a:rPr lang="zh-CN" altLang="en-US" sz="2800" b="1">
                <a:latin typeface="柳公权楷书" panose="02010600010101010101" charset="-122"/>
                <a:ea typeface="柳公权楷书" panose="02010600010101010101" charset="-122"/>
                <a:cs typeface="柳公权楷书" panose="02010600010101010101" charset="-122"/>
                <a:sym typeface="+mn-ea"/>
              </a:rPr>
              <a:t>    我国是世界最大</a:t>
            </a:r>
            <a:r>
              <a:rPr lang="zh-CN" altLang="en-US" sz="2800" b="1">
                <a:solidFill>
                  <a:srgbClr val="0505BB"/>
                </a:solidFill>
                <a:latin typeface="柳公权楷书" panose="02010600010101010101" charset="-122"/>
                <a:ea typeface="柳公权楷书" panose="02010600010101010101" charset="-122"/>
                <a:cs typeface="柳公权楷书" panose="02010600010101010101" charset="-122"/>
                <a:sym typeface="+mn-ea"/>
              </a:rPr>
              <a:t>发展中国家</a:t>
            </a:r>
            <a:r>
              <a:rPr lang="zh-CN" altLang="en-US" sz="2800" b="1">
                <a:solidFill>
                  <a:sysClr val="windowText" lastClr="000000">
                    <a:lumMod val="95000"/>
                    <a:lumOff val="5000"/>
                  </a:sysClr>
                </a:solidFill>
                <a:effectLst/>
                <a:latin typeface="柳公权楷书" panose="02010600010101010101" charset="-122"/>
                <a:ea typeface="柳公权楷书" panose="02010600010101010101" charset="-122"/>
                <a:cs typeface="柳公权楷书" panose="02010600010101010101" charset="-122"/>
                <a:sym typeface="+mn-ea"/>
              </a:rPr>
              <a:t>。</a:t>
            </a:r>
            <a:endParaRPr lang="zh-CN" altLang="en-US" sz="2800" b="1">
              <a:solidFill>
                <a:sysClr val="windowText" lastClr="000000">
                  <a:lumMod val="95000"/>
                  <a:lumOff val="5000"/>
                </a:sysClr>
              </a:solidFill>
              <a:effectLst/>
              <a:latin typeface="柳公权楷书" panose="02010600010101010101" charset="-122"/>
              <a:ea typeface="柳公权楷书" panose="02010600010101010101" charset="-122"/>
              <a:cs typeface="柳公权楷书" panose="02010600010101010101" charset="-122"/>
              <a:sym typeface="+mn-ea"/>
            </a:endParaRPr>
          </a:p>
        </p:txBody>
      </p:sp>
      <p:sp>
        <p:nvSpPr>
          <p:cNvPr id="3" name="矩形 2"/>
          <p:cNvSpPr/>
          <p:nvPr>
            <p:custDataLst>
              <p:tags r:id="rId7"/>
            </p:custDataLst>
          </p:nvPr>
        </p:nvSpPr>
        <p:spPr>
          <a:xfrm>
            <a:off x="664845" y="1731645"/>
            <a:ext cx="1743075" cy="157035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latin typeface="柳公权楷书" panose="02010600010101010101" charset="-122"/>
                <a:ea typeface="柳公权楷书" panose="02010600010101010101" charset="-122"/>
              </a:rPr>
              <a:t>一个变了</a:t>
            </a:r>
            <a:endParaRPr lang="zh-CN" altLang="en-US" sz="2800" b="1">
              <a:latin typeface="柳公权楷书" panose="02010600010101010101" charset="-122"/>
              <a:ea typeface="柳公权楷书" panose="02010600010101010101" charset="-122"/>
            </a:endParaRPr>
          </a:p>
        </p:txBody>
      </p:sp>
      <p:sp>
        <p:nvSpPr>
          <p:cNvPr id="6" name="矩形 5"/>
          <p:cNvSpPr/>
          <p:nvPr>
            <p:custDataLst>
              <p:tags r:id="rId8"/>
            </p:custDataLst>
          </p:nvPr>
        </p:nvSpPr>
        <p:spPr>
          <a:xfrm>
            <a:off x="664845" y="3787775"/>
            <a:ext cx="1743075" cy="2571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latin typeface="柳公权楷书" panose="02010600010101010101" charset="-122"/>
                <a:ea typeface="柳公权楷书" panose="02010600010101010101" charset="-122"/>
              </a:rPr>
              <a:t>两个</a:t>
            </a:r>
            <a:endParaRPr lang="zh-CN" altLang="en-US" sz="2800" b="1">
              <a:latin typeface="柳公权楷书" panose="02010600010101010101" charset="-122"/>
              <a:ea typeface="柳公权楷书" panose="02010600010101010101" charset="-122"/>
            </a:endParaRPr>
          </a:p>
          <a:p>
            <a:pPr algn="ctr"/>
            <a:r>
              <a:rPr lang="zh-CN" altLang="en-US" sz="2800" b="1">
                <a:latin typeface="柳公权楷书" panose="02010600010101010101" charset="-122"/>
                <a:ea typeface="柳公权楷书" panose="02010600010101010101" charset="-122"/>
              </a:rPr>
              <a:t>没有变</a:t>
            </a:r>
            <a:endParaRPr lang="zh-CN" altLang="en-US" sz="2800" b="1">
              <a:latin typeface="柳公权楷书" panose="02010600010101010101" charset="-122"/>
              <a:ea typeface="柳公权楷书" panose="0201060001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 to="" calcmode="lin" valueType="num">
                                      <p:cBhvr>
                                        <p:cTn id="22" dur="1" fill="hold"/>
                                        <p:tgtEl>
                                          <p:spTgt spid="16"/>
                                        </p:tgtEl>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to="" calcmode="lin" valueType="num">
                                      <p:cBhvr>
                                        <p:cTn id="27" dur="1" fill="hold"/>
                                        <p:tgtEl>
                                          <p:spTgt spid="1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6"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b="21271"/>
          <a:stretch>
            <a:fillRect/>
          </a:stretch>
        </p:blipFill>
        <p:spPr bwMode="auto">
          <a:xfrm>
            <a:off x="0" y="1778749"/>
            <a:ext cx="12192000" cy="5079251"/>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p:cNvSpPr txBox="1"/>
          <p:nvPr>
            <p:custDataLst>
              <p:tags r:id="rId3"/>
            </p:custDataLst>
          </p:nvPr>
        </p:nvSpPr>
        <p:spPr>
          <a:xfrm>
            <a:off x="461645" y="392430"/>
            <a:ext cx="5173345" cy="584835"/>
          </a:xfrm>
          <a:prstGeom prst="roundRect">
            <a:avLst>
              <a:gd name="adj" fmla="val 0"/>
            </a:avLst>
          </a:prstGeom>
          <a:blipFill rotWithShape="1">
            <a:blip r:embed="rId4"/>
            <a:stretch>
              <a:fillRect/>
            </a:stretch>
          </a:blipFill>
          <a:ln w="28575">
            <a:noFill/>
          </a:ln>
        </p:spPr>
        <p:txBody>
          <a:bodyPr wrap="square" rtlCol="0" anchor="ctr" anchorCtr="1">
            <a:noAutofit/>
            <a:scene3d>
              <a:camera prst="orthographicFront"/>
              <a:lightRig rig="threePt" dir="t"/>
            </a:scene3d>
          </a:bodyPr>
          <a:lstStyle/>
          <a:p>
            <a:pPr algn="l"/>
            <a:r>
              <a:rPr lang="en-US" sz="2800" b="1" kern="100">
                <a:solidFill>
                  <a:schemeClr val="tx1"/>
                </a:solidFill>
                <a:effectLst>
                  <a:outerShdw blurRad="38100" dist="19050" dir="2700000" algn="tl" rotWithShape="0">
                    <a:schemeClr val="dk1">
                      <a:alpha val="40000"/>
                    </a:schemeClr>
                  </a:outerShdw>
                </a:effectLst>
                <a:uFillTx/>
                <a:latin typeface="柳公权楷书" panose="02010600010101010101" charset="-122"/>
                <a:ea typeface="柳公权楷书" panose="02010600010101010101" charset="-122"/>
                <a:cs typeface="柳公权楷书" panose="02010600010101010101" charset="-122"/>
              </a:rPr>
              <a:t>4.</a:t>
            </a:r>
            <a:r>
              <a:rPr lang="zh-CN" sz="2800" b="1" kern="100">
                <a:solidFill>
                  <a:schemeClr val="tx1"/>
                </a:solidFill>
                <a:effectLst>
                  <a:outerShdw blurRad="38100" dist="19050" dir="2700000" algn="tl" rotWithShape="0">
                    <a:schemeClr val="dk1">
                      <a:alpha val="40000"/>
                    </a:schemeClr>
                  </a:outerShdw>
                </a:effectLst>
                <a:uFillTx/>
                <a:latin typeface="柳公权楷书" panose="02010600010101010101" charset="-122"/>
                <a:ea typeface="柳公权楷书" panose="02010600010101010101" charset="-122"/>
                <a:cs typeface="柳公权楷书" panose="02010600010101010101" charset="-122"/>
              </a:rPr>
              <a:t>解决主要矛盾的措施</a:t>
            </a:r>
            <a:r>
              <a:rPr lang="en-US" altLang="zh-CN" sz="2800" b="1" kern="100">
                <a:solidFill>
                  <a:schemeClr val="tx1"/>
                </a:solidFill>
                <a:effectLst>
                  <a:outerShdw blurRad="38100" dist="19050" dir="2700000" algn="tl" rotWithShape="0">
                    <a:schemeClr val="dk1">
                      <a:alpha val="40000"/>
                    </a:schemeClr>
                  </a:outerShdw>
                </a:effectLst>
                <a:uFillTx/>
                <a:latin typeface="柳公权楷书" panose="02010600010101010101" charset="-122"/>
                <a:ea typeface="柳公权楷书" panose="02010600010101010101" charset="-122"/>
                <a:cs typeface="柳公权楷书" panose="02010600010101010101" charset="-122"/>
              </a:rPr>
              <a:t>\</a:t>
            </a:r>
            <a:r>
              <a:rPr lang="zh-CN" altLang="en-US" sz="2800" b="1" kern="100">
                <a:solidFill>
                  <a:schemeClr val="tx1"/>
                </a:solidFill>
                <a:effectLst>
                  <a:outerShdw blurRad="38100" dist="19050" dir="2700000" algn="tl" rotWithShape="0">
                    <a:schemeClr val="dk1">
                      <a:alpha val="40000"/>
                    </a:schemeClr>
                  </a:outerShdw>
                </a:effectLst>
                <a:uFillTx/>
                <a:latin typeface="柳公权楷书" panose="02010600010101010101" charset="-122"/>
                <a:ea typeface="柳公权楷书" panose="02010600010101010101" charset="-122"/>
                <a:cs typeface="柳公权楷书" panose="02010600010101010101" charset="-122"/>
              </a:rPr>
              <a:t>要求</a:t>
            </a:r>
            <a:endParaRPr lang="zh-CN" altLang="en-US" sz="2800" b="1" kern="100">
              <a:solidFill>
                <a:schemeClr val="tx1"/>
              </a:solidFill>
              <a:effectLst>
                <a:outerShdw blurRad="38100" dist="19050" dir="2700000" algn="tl" rotWithShape="0">
                  <a:schemeClr val="dk1">
                    <a:alpha val="40000"/>
                  </a:schemeClr>
                </a:outerShdw>
              </a:effectLst>
              <a:uFillTx/>
              <a:latin typeface="柳公权楷书" panose="02010600010101010101" charset="-122"/>
              <a:ea typeface="柳公权楷书" panose="02010600010101010101" charset="-122"/>
              <a:cs typeface="柳公权楷书" panose="02010600010101010101" charset="-122"/>
            </a:endParaRPr>
          </a:p>
        </p:txBody>
      </p:sp>
      <p:sp>
        <p:nvSpPr>
          <p:cNvPr id="13" name="文本框 2"/>
          <p:cNvSpPr txBox="1"/>
          <p:nvPr>
            <p:custDataLst>
              <p:tags r:id="rId5"/>
            </p:custDataLst>
          </p:nvPr>
        </p:nvSpPr>
        <p:spPr>
          <a:xfrm>
            <a:off x="462915" y="1783080"/>
            <a:ext cx="11208385" cy="2005965"/>
          </a:xfrm>
          <a:prstGeom prst="rect">
            <a:avLst/>
          </a:prstGeom>
          <a:solidFill>
            <a:sysClr val="window" lastClr="FFFFFF"/>
          </a:solidFill>
          <a:ln w="6350">
            <a:solidFill>
              <a:schemeClr val="accent2"/>
            </a:solidFill>
            <a:prstDash val="sysDash"/>
          </a:ln>
        </p:spPr>
        <p:txBody>
          <a:bodyPr wrap="square" lIns="68570" tIns="34289" rIns="68570" bIns="34289" rtlCol="0" anchor="t">
            <a:spAutoFit/>
          </a:bodyPr>
          <a:lstStyle/>
          <a:p>
            <a:pPr algn="just" defTabSz="685800">
              <a:lnSpc>
                <a:spcPct val="150000"/>
              </a:lnSpc>
            </a:pPr>
            <a:r>
              <a:rPr lang="en-US" altLang="zh-CN" sz="2800" b="1">
                <a:solidFill>
                  <a:srgbClr val="FF0000"/>
                </a:solidFill>
                <a:latin typeface="柳公权楷书" panose="02010600010101010101" charset="-122"/>
                <a:ea typeface="柳公权楷书" panose="02010600010101010101" charset="-122"/>
                <a:cs typeface="柳公权楷书" panose="02010600010101010101" charset="-122"/>
                <a:sym typeface="宋体" panose="02010600030101010101" pitchFamily="2" charset="-122"/>
              </a:rPr>
              <a:t>    </a:t>
            </a:r>
            <a:r>
              <a:rPr lang="zh-CN" altLang="en-US" sz="2800" b="1">
                <a:solidFill>
                  <a:prstClr val="black"/>
                </a:solidFill>
                <a:latin typeface="柳公权楷书" panose="02010600010101010101" charset="-122"/>
                <a:ea typeface="柳公权楷书" panose="02010600010101010101" charset="-122"/>
                <a:cs typeface="柳公权楷书" panose="02010600010101010101" charset="-122"/>
                <a:sym typeface="+mn-ea"/>
              </a:rPr>
              <a:t>着力</a:t>
            </a:r>
            <a:r>
              <a:rPr lang="zh-CN" altLang="en-US" sz="2800" b="1" u="sng">
                <a:solidFill>
                  <a:srgbClr val="C00000"/>
                </a:solidFill>
                <a:latin typeface="柳公权楷书" panose="02010600010101010101" charset="-122"/>
                <a:ea typeface="柳公权楷书" panose="02010600010101010101" charset="-122"/>
                <a:cs typeface="柳公权楷书" panose="02010600010101010101" charset="-122"/>
                <a:sym typeface="+mn-ea"/>
              </a:rPr>
              <a:t>解决</a:t>
            </a:r>
            <a:r>
              <a:rPr lang="zh-CN" altLang="en-US" sz="2800" b="1">
                <a:solidFill>
                  <a:prstClr val="black"/>
                </a:solidFill>
                <a:latin typeface="柳公权楷书" panose="02010600010101010101" charset="-122"/>
                <a:ea typeface="柳公权楷书" panose="02010600010101010101" charset="-122"/>
                <a:cs typeface="柳公权楷书" panose="02010600010101010101" charset="-122"/>
                <a:sym typeface="+mn-ea"/>
              </a:rPr>
              <a:t>好发展</a:t>
            </a:r>
            <a:r>
              <a:rPr lang="zh-CN" altLang="en-US" sz="2800" b="1" u="sng">
                <a:solidFill>
                  <a:srgbClr val="C00000"/>
                </a:solidFill>
                <a:latin typeface="柳公权楷书" panose="02010600010101010101" charset="-122"/>
                <a:ea typeface="柳公权楷书" panose="02010600010101010101" charset="-122"/>
                <a:cs typeface="柳公权楷书" panose="02010600010101010101" charset="-122"/>
                <a:sym typeface="+mn-ea"/>
              </a:rPr>
              <a:t>不平衡不充分</a:t>
            </a:r>
            <a:r>
              <a:rPr lang="zh-CN" altLang="en-US" sz="2800" b="1">
                <a:solidFill>
                  <a:prstClr val="black"/>
                </a:solidFill>
                <a:latin typeface="柳公权楷书" panose="02010600010101010101" charset="-122"/>
                <a:ea typeface="柳公权楷书" panose="02010600010101010101" charset="-122"/>
                <a:cs typeface="柳公权楷书" panose="02010600010101010101" charset="-122"/>
                <a:sym typeface="+mn-ea"/>
              </a:rPr>
              <a:t>问题，大力</a:t>
            </a:r>
            <a:r>
              <a:rPr lang="zh-CN" altLang="en-US" sz="2800" b="1" u="sng">
                <a:solidFill>
                  <a:srgbClr val="1D41D5"/>
                </a:solidFill>
                <a:latin typeface="柳公权楷书" panose="02010600010101010101" charset="-122"/>
                <a:ea typeface="柳公权楷书" panose="02010600010101010101" charset="-122"/>
                <a:cs typeface="柳公权楷书" panose="02010600010101010101" charset="-122"/>
                <a:sym typeface="+mn-ea"/>
              </a:rPr>
              <a:t>提升</a:t>
            </a:r>
            <a:r>
              <a:rPr lang="zh-CN" altLang="en-US" sz="2800" b="1">
                <a:solidFill>
                  <a:prstClr val="black"/>
                </a:solidFill>
                <a:latin typeface="柳公权楷书" panose="02010600010101010101" charset="-122"/>
                <a:ea typeface="柳公权楷书" panose="02010600010101010101" charset="-122"/>
                <a:cs typeface="柳公权楷书" panose="02010600010101010101" charset="-122"/>
                <a:sym typeface="+mn-ea"/>
              </a:rPr>
              <a:t>发展</a:t>
            </a:r>
            <a:r>
              <a:rPr lang="zh-CN" altLang="en-US" sz="2800" b="1" u="sng">
                <a:solidFill>
                  <a:srgbClr val="1D41D5"/>
                </a:solidFill>
                <a:latin typeface="柳公权楷书" panose="02010600010101010101" charset="-122"/>
                <a:ea typeface="柳公权楷书" panose="02010600010101010101" charset="-122"/>
                <a:cs typeface="柳公权楷书" panose="02010600010101010101" charset="-122"/>
                <a:sym typeface="+mn-ea"/>
              </a:rPr>
              <a:t>质量</a:t>
            </a:r>
            <a:r>
              <a:rPr lang="zh-CN" altLang="en-US" sz="2800" b="1">
                <a:solidFill>
                  <a:prstClr val="black"/>
                </a:solidFill>
                <a:latin typeface="柳公权楷书" panose="02010600010101010101" charset="-122"/>
                <a:ea typeface="柳公权楷书" panose="02010600010101010101" charset="-122"/>
                <a:cs typeface="柳公权楷书" panose="02010600010101010101" charset="-122"/>
                <a:sym typeface="+mn-ea"/>
              </a:rPr>
              <a:t>和</a:t>
            </a:r>
            <a:r>
              <a:rPr lang="zh-CN" altLang="en-US" sz="2800" b="1" u="sng">
                <a:solidFill>
                  <a:srgbClr val="1D41D5"/>
                </a:solidFill>
                <a:latin typeface="柳公权楷书" panose="02010600010101010101" charset="-122"/>
                <a:ea typeface="柳公权楷书" panose="02010600010101010101" charset="-122"/>
                <a:cs typeface="柳公权楷书" panose="02010600010101010101" charset="-122"/>
                <a:sym typeface="+mn-ea"/>
              </a:rPr>
              <a:t>效益</a:t>
            </a:r>
            <a:r>
              <a:rPr lang="zh-CN" altLang="en-US" sz="2800" b="1">
                <a:solidFill>
                  <a:prstClr val="black"/>
                </a:solidFill>
                <a:latin typeface="柳公权楷书" panose="02010600010101010101" charset="-122"/>
                <a:ea typeface="柳公权楷书" panose="02010600010101010101" charset="-122"/>
                <a:cs typeface="柳公权楷书" panose="02010600010101010101" charset="-122"/>
                <a:sym typeface="+mn-ea"/>
              </a:rPr>
              <a:t>，更好满足人民在经济、政治、文化、社会、生态等方面日益成长的需要，更好地</a:t>
            </a:r>
            <a:r>
              <a:rPr lang="zh-CN" altLang="en-US" sz="2800" b="1" u="sng">
                <a:solidFill>
                  <a:prstClr val="black"/>
                </a:solidFill>
                <a:latin typeface="柳公权楷书" panose="02010600010101010101" charset="-122"/>
                <a:ea typeface="柳公权楷书" panose="02010600010101010101" charset="-122"/>
                <a:cs typeface="柳公权楷书" panose="02010600010101010101" charset="-122"/>
                <a:sym typeface="+mn-ea"/>
              </a:rPr>
              <a:t>推动</a:t>
            </a:r>
            <a:r>
              <a:rPr lang="zh-CN" altLang="en-US" sz="2800" b="1" u="sng">
                <a:solidFill>
                  <a:srgbClr val="00B050"/>
                </a:solidFill>
                <a:latin typeface="柳公权楷书" panose="02010600010101010101" charset="-122"/>
                <a:ea typeface="柳公权楷书" panose="02010600010101010101" charset="-122"/>
                <a:cs typeface="柳公权楷书" panose="02010600010101010101" charset="-122"/>
                <a:sym typeface="+mn-ea"/>
              </a:rPr>
              <a:t>人的全面</a:t>
            </a:r>
            <a:r>
              <a:rPr lang="zh-CN" altLang="en-US" sz="2800" b="1" u="sng">
                <a:solidFill>
                  <a:prstClr val="black"/>
                </a:solidFill>
                <a:latin typeface="柳公权楷书" panose="02010600010101010101" charset="-122"/>
                <a:ea typeface="柳公权楷书" panose="02010600010101010101" charset="-122"/>
                <a:cs typeface="柳公权楷书" panose="02010600010101010101" charset="-122"/>
                <a:sym typeface="+mn-ea"/>
              </a:rPr>
              <a:t>发展</a:t>
            </a:r>
            <a:r>
              <a:rPr lang="zh-CN" altLang="en-US" sz="2800" b="1">
                <a:solidFill>
                  <a:prstClr val="black"/>
                </a:solidFill>
                <a:latin typeface="柳公权楷书" panose="02010600010101010101" charset="-122"/>
                <a:ea typeface="柳公权楷书" panose="02010600010101010101" charset="-122"/>
                <a:cs typeface="柳公权楷书" panose="02010600010101010101" charset="-122"/>
                <a:sym typeface="+mn-ea"/>
              </a:rPr>
              <a:t>、</a:t>
            </a:r>
            <a:r>
              <a:rPr lang="zh-CN" altLang="en-US" sz="2800" b="1" u="sng">
                <a:solidFill>
                  <a:srgbClr val="00B050"/>
                </a:solidFill>
                <a:latin typeface="柳公权楷书" panose="02010600010101010101" charset="-122"/>
                <a:ea typeface="柳公权楷书" panose="02010600010101010101" charset="-122"/>
                <a:cs typeface="柳公权楷书" panose="02010600010101010101" charset="-122"/>
                <a:sym typeface="+mn-ea"/>
              </a:rPr>
              <a:t>社会全面</a:t>
            </a:r>
            <a:r>
              <a:rPr lang="zh-CN" altLang="en-US" sz="2800" b="1" u="sng">
                <a:solidFill>
                  <a:prstClr val="black"/>
                </a:solidFill>
                <a:latin typeface="柳公权楷书" panose="02010600010101010101" charset="-122"/>
                <a:ea typeface="柳公权楷书" panose="02010600010101010101" charset="-122"/>
                <a:cs typeface="柳公权楷书" panose="02010600010101010101" charset="-122"/>
                <a:sym typeface="+mn-ea"/>
              </a:rPr>
              <a:t>进步</a:t>
            </a:r>
            <a:endParaRPr lang="zh-CN" altLang="en-US" sz="2800" b="1" u="sng">
              <a:solidFill>
                <a:prstClr val="black"/>
              </a:solidFill>
              <a:latin typeface="柳公权楷书" panose="02010600010101010101" charset="-122"/>
              <a:ea typeface="柳公权楷书" panose="02010600010101010101" charset="-122"/>
              <a:cs typeface="柳公权楷书" panose="02010600010101010101" charset="-122"/>
              <a:sym typeface="+mn-ea"/>
            </a:endParaRPr>
          </a:p>
        </p:txBody>
      </p:sp>
      <p:sp>
        <p:nvSpPr>
          <p:cNvPr id="14" name="文本框 18"/>
          <p:cNvSpPr txBox="1"/>
          <p:nvPr>
            <p:custDataLst>
              <p:tags r:id="rId6"/>
            </p:custDataLst>
          </p:nvPr>
        </p:nvSpPr>
        <p:spPr>
          <a:xfrm>
            <a:off x="462915" y="4503420"/>
            <a:ext cx="11209655" cy="2005965"/>
          </a:xfrm>
          <a:prstGeom prst="rect">
            <a:avLst/>
          </a:prstGeom>
          <a:solidFill>
            <a:sysClr val="window" lastClr="FFFFFF"/>
          </a:solidFill>
          <a:ln w="6350">
            <a:solidFill>
              <a:schemeClr val="accent2"/>
            </a:solidFill>
            <a:prstDash val="sysDash"/>
          </a:ln>
        </p:spPr>
        <p:txBody>
          <a:bodyPr wrap="square" lIns="68570" tIns="34289" rIns="68570" bIns="34289" rtlCol="0" anchor="t">
            <a:spAutoFit/>
          </a:bodyPr>
          <a:lstStyle/>
          <a:p>
            <a:pPr indent="457200" algn="just" defTabSz="685800">
              <a:lnSpc>
                <a:spcPct val="150000"/>
              </a:lnSpc>
            </a:pPr>
            <a:r>
              <a:rPr lang="zh-CN" altLang="en-US" sz="2800" b="1" u="sng">
                <a:solidFill>
                  <a:srgbClr val="FF0000"/>
                </a:solidFill>
                <a:latin typeface="柳公权楷书" panose="02010600010101010101" charset="-122"/>
                <a:ea typeface="柳公权楷书" panose="02010600010101010101" charset="-122"/>
                <a:cs typeface="黑体" panose="02010609060101010101" charset="-122"/>
                <a:sym typeface="+mn-ea"/>
              </a:rPr>
              <a:t>牢牢把握</a:t>
            </a:r>
            <a:r>
              <a:rPr lang="zh-CN" altLang="en-US" sz="2800" b="1">
                <a:solidFill>
                  <a:prstClr val="black"/>
                </a:solidFill>
                <a:latin typeface="柳公权楷书" panose="02010600010101010101" charset="-122"/>
                <a:ea typeface="柳公权楷书" panose="02010600010101010101" charset="-122"/>
                <a:cs typeface="黑体" panose="02010609060101010101" charset="-122"/>
                <a:sym typeface="+mn-ea"/>
              </a:rPr>
              <a:t>社会主义初级阶段这个</a:t>
            </a:r>
            <a:r>
              <a:rPr lang="zh-CN" altLang="en-US" sz="2800" b="1" u="sng">
                <a:solidFill>
                  <a:srgbClr val="FF0000"/>
                </a:solidFill>
                <a:latin typeface="柳公权楷书" panose="02010600010101010101" charset="-122"/>
                <a:ea typeface="柳公权楷书" panose="02010600010101010101" charset="-122"/>
                <a:cs typeface="黑体" panose="02010609060101010101" charset="-122"/>
                <a:sym typeface="+mn-ea"/>
              </a:rPr>
              <a:t>基本国情</a:t>
            </a:r>
            <a:r>
              <a:rPr lang="zh-CN" altLang="en-US" sz="2800" b="1">
                <a:solidFill>
                  <a:prstClr val="black"/>
                </a:solidFill>
                <a:latin typeface="柳公权楷书" panose="02010600010101010101" charset="-122"/>
                <a:ea typeface="柳公权楷书" panose="02010600010101010101" charset="-122"/>
                <a:cs typeface="黑体" panose="02010609060101010101" charset="-122"/>
                <a:sym typeface="+mn-ea"/>
              </a:rPr>
              <a:t>；</a:t>
            </a:r>
            <a:r>
              <a:rPr lang="zh-CN" altLang="en-US" sz="2800" b="1" u="sng">
                <a:solidFill>
                  <a:srgbClr val="1D41D5"/>
                </a:solidFill>
                <a:latin typeface="柳公权楷书" panose="02010600010101010101" charset="-122"/>
                <a:ea typeface="柳公权楷书" panose="02010600010101010101" charset="-122"/>
                <a:cs typeface="黑体" panose="02010609060101010101" charset="-122"/>
                <a:sym typeface="+mn-ea"/>
              </a:rPr>
              <a:t>牢牢立足</a:t>
            </a:r>
            <a:r>
              <a:rPr lang="zh-CN" altLang="en-US" sz="2800" b="1">
                <a:solidFill>
                  <a:prstClr val="black"/>
                </a:solidFill>
                <a:latin typeface="柳公权楷书" panose="02010600010101010101" charset="-122"/>
                <a:ea typeface="柳公权楷书" panose="02010600010101010101" charset="-122"/>
                <a:cs typeface="黑体" panose="02010609060101010101" charset="-122"/>
                <a:sym typeface="+mn-ea"/>
              </a:rPr>
              <a:t>社会主义初级阶段这个</a:t>
            </a:r>
            <a:r>
              <a:rPr lang="zh-CN" altLang="en-US" sz="2800" b="1" u="sng">
                <a:solidFill>
                  <a:srgbClr val="1D41D5"/>
                </a:solidFill>
                <a:latin typeface="柳公权楷书" panose="02010600010101010101" charset="-122"/>
                <a:ea typeface="柳公权楷书" panose="02010600010101010101" charset="-122"/>
                <a:cs typeface="黑体" panose="02010609060101010101" charset="-122"/>
                <a:sym typeface="+mn-ea"/>
              </a:rPr>
              <a:t>最大实际</a:t>
            </a:r>
            <a:r>
              <a:rPr lang="zh-CN" altLang="en-US" sz="2800" b="1">
                <a:solidFill>
                  <a:prstClr val="black"/>
                </a:solidFill>
                <a:latin typeface="柳公权楷书" panose="02010600010101010101" charset="-122"/>
                <a:ea typeface="柳公权楷书" panose="02010600010101010101" charset="-122"/>
                <a:cs typeface="黑体" panose="02010609060101010101" charset="-122"/>
                <a:sym typeface="+mn-ea"/>
              </a:rPr>
              <a:t>；</a:t>
            </a:r>
            <a:r>
              <a:rPr lang="zh-CN" altLang="en-US" sz="2800" b="1" u="sng">
                <a:solidFill>
                  <a:srgbClr val="00B050"/>
                </a:solidFill>
                <a:latin typeface="柳公权楷书" panose="02010600010101010101" charset="-122"/>
                <a:ea typeface="柳公权楷书" panose="02010600010101010101" charset="-122"/>
                <a:cs typeface="黑体" panose="02010609060101010101" charset="-122"/>
                <a:sym typeface="+mn-ea"/>
              </a:rPr>
              <a:t>牢牢坚持</a:t>
            </a:r>
            <a:r>
              <a:rPr lang="zh-CN" altLang="en-US" sz="2800" b="1">
                <a:solidFill>
                  <a:prstClr val="black"/>
                </a:solidFill>
                <a:latin typeface="柳公权楷书" panose="02010600010101010101" charset="-122"/>
                <a:ea typeface="柳公权楷书" panose="02010600010101010101" charset="-122"/>
                <a:cs typeface="黑体" panose="02010609060101010101" charset="-122"/>
                <a:sym typeface="+mn-ea"/>
              </a:rPr>
              <a:t>党的</a:t>
            </a:r>
            <a:r>
              <a:rPr lang="zh-CN" altLang="en-US" sz="2800" b="1" u="sng">
                <a:solidFill>
                  <a:srgbClr val="00B050"/>
                </a:solidFill>
                <a:latin typeface="柳公权楷书" panose="02010600010101010101" charset="-122"/>
                <a:ea typeface="柳公权楷书" panose="02010600010101010101" charset="-122"/>
                <a:cs typeface="黑体" panose="02010609060101010101" charset="-122"/>
                <a:sym typeface="+mn-ea"/>
              </a:rPr>
              <a:t>基本路线</a:t>
            </a:r>
            <a:r>
              <a:rPr lang="zh-CN" altLang="en-US" sz="2800" b="1">
                <a:solidFill>
                  <a:prstClr val="black"/>
                </a:solidFill>
                <a:latin typeface="柳公权楷书" panose="02010600010101010101" charset="-122"/>
                <a:ea typeface="柳公权楷书" panose="02010600010101010101" charset="-122"/>
                <a:cs typeface="黑体" panose="02010609060101010101" charset="-122"/>
                <a:sym typeface="+mn-ea"/>
              </a:rPr>
              <a:t>这个党和国家的生命线、人民的幸福线</a:t>
            </a:r>
            <a:r>
              <a:rPr lang="zh-CN" altLang="en-US" sz="2800" b="1">
                <a:solidFill>
                  <a:sysClr val="windowText" lastClr="000000">
                    <a:lumMod val="95000"/>
                    <a:lumOff val="5000"/>
                  </a:sysClr>
                </a:solidFill>
                <a:latin typeface="柳公权楷书" panose="02010600010101010101" charset="-122"/>
                <a:ea typeface="柳公权楷书" panose="02010600010101010101" charset="-122"/>
                <a:cs typeface="汉仪超粗宋简" panose="02010600000101010101" charset="-122"/>
                <a:sym typeface="+mn-ea"/>
              </a:rPr>
              <a:t>。</a:t>
            </a:r>
            <a:endParaRPr lang="zh-CN" altLang="en-US" sz="2800" b="1">
              <a:solidFill>
                <a:sysClr val="windowText" lastClr="000000">
                  <a:lumMod val="95000"/>
                  <a:lumOff val="5000"/>
                </a:sysClr>
              </a:solidFill>
              <a:latin typeface="柳公权楷书" panose="02010600010101010101" charset="-122"/>
              <a:ea typeface="柳公权楷书" panose="02010600010101010101" charset="-122"/>
              <a:cs typeface="汉仪超粗宋简" panose="02010600000101010101" charset="-122"/>
              <a:sym typeface="+mn-ea"/>
            </a:endParaRPr>
          </a:p>
        </p:txBody>
      </p:sp>
      <p:sp>
        <p:nvSpPr>
          <p:cNvPr id="15" name="矩形 14"/>
          <p:cNvSpPr/>
          <p:nvPr>
            <p:custDataLst>
              <p:tags r:id="rId7"/>
            </p:custDataLst>
          </p:nvPr>
        </p:nvSpPr>
        <p:spPr>
          <a:xfrm>
            <a:off x="462280" y="1249680"/>
            <a:ext cx="11209655" cy="552450"/>
          </a:xfrm>
          <a:prstGeom prst="rect">
            <a:avLst/>
          </a:prstGeom>
          <a:solidFill>
            <a:srgbClr val="A7B39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defTabSz="685800"/>
            <a:r>
              <a:rPr lang="zh-CN" altLang="en-US" sz="2400" b="1">
                <a:solidFill>
                  <a:prstClr val="white"/>
                </a:solidFill>
                <a:latin typeface="柳公权楷书" panose="02010600010101010101" charset="-122"/>
                <a:ea typeface="柳公权楷书" panose="02010600010101010101" charset="-122"/>
                <a:cs typeface="柳公权楷书" panose="02010600010101010101" charset="-122"/>
              </a:rPr>
              <a:t>（</a:t>
            </a:r>
            <a:r>
              <a:rPr lang="en-US" altLang="zh-CN" sz="2400" b="1">
                <a:solidFill>
                  <a:prstClr val="white"/>
                </a:solidFill>
                <a:latin typeface="柳公权楷书" panose="02010600010101010101" charset="-122"/>
                <a:ea typeface="柳公权楷书" panose="02010600010101010101" charset="-122"/>
                <a:cs typeface="柳公权楷书" panose="02010600010101010101" charset="-122"/>
              </a:rPr>
              <a:t>1</a:t>
            </a:r>
            <a:r>
              <a:rPr lang="zh-CN" altLang="en-US" sz="2400" b="1">
                <a:solidFill>
                  <a:prstClr val="white"/>
                </a:solidFill>
                <a:latin typeface="柳公权楷书" panose="02010600010101010101" charset="-122"/>
                <a:ea typeface="柳公权楷书" panose="02010600010101010101" charset="-122"/>
                <a:cs typeface="柳公权楷书" panose="02010600010101010101" charset="-122"/>
              </a:rPr>
              <a:t>）针对“变的”角度：“一个着力解决、两个提升、两个全面”</a:t>
            </a:r>
            <a:endParaRPr lang="zh-CN" altLang="en-US" sz="2400" b="1">
              <a:solidFill>
                <a:prstClr val="white"/>
              </a:solidFill>
              <a:latin typeface="柳公权楷书" panose="02010600010101010101" charset="-122"/>
              <a:ea typeface="柳公权楷书" panose="02010600010101010101" charset="-122"/>
              <a:cs typeface="柳公权楷书" panose="02010600010101010101" charset="-122"/>
            </a:endParaRPr>
          </a:p>
        </p:txBody>
      </p:sp>
      <p:sp>
        <p:nvSpPr>
          <p:cNvPr id="16" name="矩形 15"/>
          <p:cNvSpPr/>
          <p:nvPr>
            <p:custDataLst>
              <p:tags r:id="rId8"/>
            </p:custDataLst>
          </p:nvPr>
        </p:nvSpPr>
        <p:spPr>
          <a:xfrm>
            <a:off x="462915" y="3963035"/>
            <a:ext cx="11209655" cy="553085"/>
          </a:xfrm>
          <a:prstGeom prst="rect">
            <a:avLst/>
          </a:prstGeom>
          <a:solidFill>
            <a:srgbClr val="A7B39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defTabSz="685800"/>
            <a:r>
              <a:rPr lang="zh-CN" altLang="en-US" sz="2400" b="1">
                <a:solidFill>
                  <a:prstClr val="white"/>
                </a:solidFill>
                <a:latin typeface="柳公权楷书" panose="02010600010101010101" charset="-122"/>
                <a:ea typeface="柳公权楷书" panose="02010600010101010101" charset="-122"/>
                <a:cs typeface="柳公权楷书" panose="02010600010101010101" charset="-122"/>
              </a:rPr>
              <a:t>（</a:t>
            </a:r>
            <a:r>
              <a:rPr lang="en-US" altLang="zh-CN" sz="2400" b="1">
                <a:solidFill>
                  <a:prstClr val="white"/>
                </a:solidFill>
                <a:latin typeface="柳公权楷书" panose="02010600010101010101" charset="-122"/>
                <a:ea typeface="柳公权楷书" panose="02010600010101010101" charset="-122"/>
                <a:cs typeface="柳公权楷书" panose="02010600010101010101" charset="-122"/>
              </a:rPr>
              <a:t>2</a:t>
            </a:r>
            <a:r>
              <a:rPr lang="zh-CN" altLang="en-US" sz="2400" b="1">
                <a:solidFill>
                  <a:prstClr val="white"/>
                </a:solidFill>
                <a:latin typeface="柳公权楷书" panose="02010600010101010101" charset="-122"/>
                <a:ea typeface="柳公权楷书" panose="02010600010101010101" charset="-122"/>
                <a:cs typeface="柳公权楷书" panose="02010600010101010101" charset="-122"/>
              </a:rPr>
              <a:t>）针对“不变“的角度：“三个牢牢”</a:t>
            </a:r>
            <a:endParaRPr lang="zh-CN" altLang="en-US" sz="2400" b="1">
              <a:solidFill>
                <a:prstClr val="white"/>
              </a:solidFill>
              <a:latin typeface="柳公权楷书" panose="02010600010101010101" charset="-122"/>
              <a:ea typeface="柳公权楷书" panose="02010600010101010101" charset="-122"/>
              <a:cs typeface="柳公权楷书" panose="02010600010101010101" charset="-122"/>
            </a:endParaRPr>
          </a:p>
        </p:txBody>
      </p:sp>
      <p:pic>
        <p:nvPicPr>
          <p:cNvPr id="2" name="Picture 2"/>
          <p:cNvPicPr>
            <a:picLocks noChangeAspect="1"/>
          </p:cNvPicPr>
          <p:nvPr>
            <p:custDataLst>
              <p:tags r:id="rId9"/>
            </p:custDataLst>
          </p:nvPr>
        </p:nvPicPr>
        <p:blipFill>
          <a:blip r:embed="rId10"/>
          <a:stretch>
            <a:fillRect/>
          </a:stretch>
        </p:blipFill>
        <p:spPr>
          <a:xfrm flipH="1">
            <a:off x="11836400" y="116459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to="" calcmode="lin" valueType="num">
                                      <p:cBhvr>
                                        <p:cTn id="7" dur="1" fill="hold"/>
                                        <p:tgtEl>
                                          <p:spTgt spid="15"/>
                                        </p:tgtEl>
                                      </p:cBhvr>
                                    </p:anim>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p:tgtEl>
                                          <p:spTgt spid="13"/>
                                        </p:tgtEl>
                                        <p:attrNameLst>
                                          <p:attrName>ppt_y</p:attrName>
                                        </p:attrNameLst>
                                      </p:cBhvr>
                                      <p:tavLst>
                                        <p:tav tm="0">
                                          <p:val>
                                            <p:strVal val="#ppt_y+#ppt_h*1.125000"/>
                                          </p:val>
                                        </p:tav>
                                        <p:tav tm="100000">
                                          <p:val>
                                            <p:strVal val="#ppt_y"/>
                                          </p:val>
                                        </p:tav>
                                      </p:tavLst>
                                    </p:anim>
                                    <p:animEffect transition="in" filter="wipe(up)">
                                      <p:cBhvr>
                                        <p:cTn id="13" dur="500"/>
                                        <p:tgtEl>
                                          <p:spTgt spid="13"/>
                                        </p:tgtEl>
                                      </p:cBhvr>
                                    </p:animEffect>
                                  </p:childTnLst>
                                </p:cTn>
                              </p:par>
                              <p:par>
                                <p:cTn id="14" presetID="24"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to="" calcmode="lin" valueType="num">
                                      <p:cBhvr>
                                        <p:cTn id="16" dur="1" fill="hold"/>
                                        <p:tgtEl>
                                          <p:spTgt spid="16"/>
                                        </p:tgtEl>
                                      </p:cBhvr>
                                    </p:anim>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p:tgtEl>
                                          <p:spTgt spid="14"/>
                                        </p:tgtEl>
                                        <p:attrNameLst>
                                          <p:attrName>ppt_y</p:attrName>
                                        </p:attrNameLst>
                                      </p:cBhvr>
                                      <p:tavLst>
                                        <p:tav tm="0">
                                          <p:val>
                                            <p:strVal val="#ppt_y+#ppt_h*1.125000"/>
                                          </p:val>
                                        </p:tav>
                                        <p:tav tm="100000">
                                          <p:val>
                                            <p:strVal val="#ppt_y"/>
                                          </p:val>
                                        </p:tav>
                                      </p:tavLst>
                                    </p:anim>
                                    <p:animEffect transition="in" filter="wipe(up)">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b="21271"/>
          <a:stretch>
            <a:fillRect/>
          </a:stretch>
        </p:blipFill>
        <p:spPr bwMode="auto">
          <a:xfrm>
            <a:off x="0" y="1778749"/>
            <a:ext cx="12192000" cy="5079251"/>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5"/>
          <p:cNvSpPr txBox="1"/>
          <p:nvPr>
            <p:custDataLst>
              <p:tags r:id="rId3"/>
            </p:custDataLst>
          </p:nvPr>
        </p:nvSpPr>
        <p:spPr>
          <a:xfrm>
            <a:off x="0" y="-25397"/>
            <a:ext cx="12192000" cy="828675"/>
          </a:xfrm>
          <a:prstGeom prst="rect">
            <a:avLst/>
          </a:prstGeom>
          <a:solidFill>
            <a:srgbClr val="9FADAE"/>
          </a:solidFill>
        </p:spPr>
        <p:txBody>
          <a:bodyPr wrap="square" lIns="91428" tIns="45718" rIns="91428" bIns="45718" rtlCol="0" anchor="t">
            <a:spAutoFit/>
          </a:bodyPr>
          <a:lstStyle/>
          <a:p>
            <a:pPr algn="ctr" defTabSz="685800">
              <a:lnSpc>
                <a:spcPct val="150000"/>
              </a:lnSpc>
            </a:pPr>
            <a:r>
              <a:rPr lang="zh-CN" altLang="en-US" sz="3200" b="1">
                <a:solidFill>
                  <a:schemeClr val="tx1"/>
                </a:solidFill>
                <a:latin typeface="柳公权楷书" panose="02010600010101010101" charset="-122"/>
                <a:ea typeface="柳公权楷书" panose="02010600010101010101" charset="-122"/>
                <a:sym typeface="+mn-ea"/>
              </a:rPr>
              <a:t>【中国共产党在社会主义初级阶段的基本路线】</a:t>
            </a:r>
            <a:endParaRPr lang="zh-CN" altLang="en-US" sz="3200" b="1">
              <a:solidFill>
                <a:schemeClr val="tx1"/>
              </a:solidFill>
              <a:latin typeface="柳公权楷书" panose="02010600010101010101" charset="-122"/>
              <a:ea typeface="柳公权楷书" panose="02010600010101010101" charset="-122"/>
              <a:sym typeface="+mn-ea"/>
            </a:endParaRPr>
          </a:p>
        </p:txBody>
      </p:sp>
      <p:sp>
        <p:nvSpPr>
          <p:cNvPr id="3" name="文本框 6"/>
          <p:cNvSpPr txBox="1"/>
          <p:nvPr>
            <p:custDataLst>
              <p:tags r:id="rId4"/>
            </p:custDataLst>
          </p:nvPr>
        </p:nvSpPr>
        <p:spPr>
          <a:xfrm>
            <a:off x="1574805" y="1906021"/>
            <a:ext cx="9093201" cy="3044825"/>
          </a:xfrm>
          <a:prstGeom prst="rect">
            <a:avLst/>
          </a:prstGeom>
          <a:solidFill>
            <a:schemeClr val="bg1"/>
          </a:solidFill>
          <a:ln w="28575">
            <a:noFill/>
          </a:ln>
        </p:spPr>
        <p:txBody>
          <a:bodyPr wrap="square" lIns="91428" tIns="45718" rIns="91428" bIns="45718">
            <a:spAutoFit/>
          </a:bodyPr>
          <a:lstStyle/>
          <a:p>
            <a:pPr indent="457200" defTabSz="685800">
              <a:lnSpc>
                <a:spcPct val="150000"/>
              </a:lnSpc>
            </a:pPr>
            <a:r>
              <a:rPr lang="zh-CN" altLang="en-US" sz="3200" b="1">
                <a:solidFill>
                  <a:schemeClr val="tx1"/>
                </a:solidFill>
                <a:latin typeface="柳公权楷书" panose="02010600010101010101" charset="-122"/>
                <a:ea typeface="柳公权楷书" panose="02010600010101010101" charset="-122"/>
              </a:rPr>
              <a:t>领导和团结全国各族人民，以</a:t>
            </a:r>
            <a:r>
              <a:rPr lang="zh-CN" altLang="en-US" sz="3200" b="1">
                <a:solidFill>
                  <a:srgbClr val="C00000"/>
                </a:solidFill>
                <a:latin typeface="柳公权楷书" panose="02010600010101010101" charset="-122"/>
                <a:ea typeface="柳公权楷书" panose="02010600010101010101" charset="-122"/>
              </a:rPr>
              <a:t>经济建设为中心</a:t>
            </a:r>
            <a:r>
              <a:rPr lang="zh-CN" altLang="en-US" sz="3200" b="1">
                <a:solidFill>
                  <a:schemeClr val="tx1"/>
                </a:solidFill>
                <a:latin typeface="柳公权楷书" panose="02010600010101010101" charset="-122"/>
                <a:ea typeface="柳公权楷书" panose="02010600010101010101" charset="-122"/>
              </a:rPr>
              <a:t>，</a:t>
            </a:r>
            <a:r>
              <a:rPr lang="zh-CN" altLang="en-US" sz="3200" b="1">
                <a:solidFill>
                  <a:srgbClr val="C00000"/>
                </a:solidFill>
                <a:latin typeface="柳公权楷书" panose="02010600010101010101" charset="-122"/>
                <a:ea typeface="柳公权楷书" panose="02010600010101010101" charset="-122"/>
              </a:rPr>
              <a:t>坚持四项基本原则</a:t>
            </a:r>
            <a:r>
              <a:rPr lang="zh-CN" altLang="en-US" sz="3200" b="1">
                <a:solidFill>
                  <a:schemeClr val="tx1"/>
                </a:solidFill>
                <a:latin typeface="柳公权楷书" panose="02010600010101010101" charset="-122"/>
                <a:ea typeface="柳公权楷书" panose="02010600010101010101" charset="-122"/>
              </a:rPr>
              <a:t>，</a:t>
            </a:r>
            <a:r>
              <a:rPr lang="zh-CN" altLang="en-US" sz="3200" b="1">
                <a:solidFill>
                  <a:srgbClr val="C00000"/>
                </a:solidFill>
                <a:latin typeface="柳公权楷书" panose="02010600010101010101" charset="-122"/>
                <a:ea typeface="柳公权楷书" panose="02010600010101010101" charset="-122"/>
              </a:rPr>
              <a:t>坚持改革开放</a:t>
            </a:r>
            <a:r>
              <a:rPr lang="zh-CN" altLang="en-US" sz="3200" b="1">
                <a:solidFill>
                  <a:schemeClr val="tx1"/>
                </a:solidFill>
                <a:latin typeface="柳公权楷书" panose="02010600010101010101" charset="-122"/>
                <a:ea typeface="柳公权楷书" panose="02010600010101010101" charset="-122"/>
              </a:rPr>
              <a:t>，自力更生、艰苦创业，为把我国建设成为富强民主文明和谐美丽的社会主义现代化强国而奋斗。</a:t>
            </a:r>
            <a:endParaRPr lang="zh-CN" altLang="en-US" sz="3200" b="1">
              <a:solidFill>
                <a:schemeClr val="tx1"/>
              </a:solidFill>
              <a:latin typeface="柳公权楷书" panose="02010600010101010101" charset="-122"/>
              <a:ea typeface="柳公权楷书" panose="02010600010101010101" charset="-122"/>
            </a:endParaRPr>
          </a:p>
        </p:txBody>
      </p:sp>
      <p:sp>
        <p:nvSpPr>
          <p:cNvPr id="4" name="文本框 7"/>
          <p:cNvSpPr txBox="1"/>
          <p:nvPr>
            <p:custDataLst>
              <p:tags r:id="rId5"/>
            </p:custDataLst>
          </p:nvPr>
        </p:nvSpPr>
        <p:spPr>
          <a:xfrm>
            <a:off x="1543533" y="1322452"/>
            <a:ext cx="9124473" cy="582295"/>
          </a:xfrm>
          <a:prstGeom prst="rect">
            <a:avLst/>
          </a:prstGeom>
          <a:solidFill>
            <a:srgbClr val="6F7D88"/>
          </a:solidFill>
          <a:ln>
            <a:noFill/>
          </a:ln>
        </p:spPr>
        <p:txBody>
          <a:bodyPr wrap="square" lIns="91428" tIns="45718" rIns="91428" bIns="45718" rtlCol="0">
            <a:spAutoFit/>
          </a:bodyPr>
          <a:lstStyle/>
          <a:p>
            <a:pPr algn="ctr" defTabSz="685800"/>
            <a:r>
              <a:rPr lang="zh-CN" altLang="en-US" sz="3200" b="1">
                <a:solidFill>
                  <a:schemeClr val="bg1"/>
                </a:solidFill>
                <a:latin typeface="柳公权楷书" panose="02010600010101010101" charset="-122"/>
                <a:ea typeface="柳公权楷书" panose="02010600010101010101" charset="-122"/>
              </a:rPr>
              <a:t>一个中心，两个基本点</a:t>
            </a:r>
            <a:endParaRPr lang="zh-CN" altLang="en-US" sz="3200" b="1">
              <a:solidFill>
                <a:schemeClr val="bg1"/>
              </a:solidFill>
              <a:latin typeface="柳公权楷书" panose="02010600010101010101" charset="-122"/>
              <a:ea typeface="柳公权楷书" panose="02010600010101010101" charset="-122"/>
            </a:endParaRPr>
          </a:p>
        </p:txBody>
      </p:sp>
      <p:sp>
        <p:nvSpPr>
          <p:cNvPr id="6" name="文本框 2"/>
          <p:cNvSpPr txBox="1"/>
          <p:nvPr>
            <p:custDataLst>
              <p:tags r:id="rId6"/>
            </p:custDataLst>
          </p:nvPr>
        </p:nvSpPr>
        <p:spPr>
          <a:xfrm>
            <a:off x="304807" y="5193605"/>
            <a:ext cx="11548609" cy="951865"/>
          </a:xfrm>
          <a:prstGeom prst="rect">
            <a:avLst/>
          </a:prstGeom>
          <a:noFill/>
        </p:spPr>
        <p:txBody>
          <a:bodyPr wrap="square" lIns="91428" tIns="45718" rIns="91428" bIns="45718">
            <a:spAutoFit/>
          </a:bodyPr>
          <a:lstStyle/>
          <a:p>
            <a:pPr marL="342900" indent="-342900" defTabSz="685800">
              <a:buFont typeface="Wingdings" panose="05000000000000000000" pitchFamily="2" charset="2"/>
              <a:buChar char="Ø"/>
            </a:pPr>
            <a:r>
              <a:rPr lang="zh-CN" altLang="en-US" sz="2800" b="1">
                <a:solidFill>
                  <a:schemeClr val="tx1"/>
                </a:solidFill>
                <a:latin typeface="柳公权楷书" panose="02010600010101010101" charset="-122"/>
                <a:ea typeface="柳公权楷书" panose="02010600010101010101" charset="-122"/>
              </a:rPr>
              <a:t>坚持四项基本原则：坚持社会主义道路、坚持人民民主专政、坚持中国共产党的领导、坚持马克思列宁主义毛泽东思想。</a:t>
            </a:r>
            <a:endParaRPr lang="zh-CN" altLang="en-US" sz="2800" b="1">
              <a:solidFill>
                <a:schemeClr val="tx1"/>
              </a:solidFill>
              <a:latin typeface="柳公权楷书" panose="02010600010101010101" charset="-122"/>
              <a:ea typeface="柳公权楷书" panose="02010600010101010101" charset="-122"/>
            </a:endParaRPr>
          </a:p>
        </p:txBody>
      </p:sp>
      <p:grpSp>
        <p:nvGrpSpPr>
          <p:cNvPr id="61" name="组合 60"/>
          <p:cNvGrpSpPr/>
          <p:nvPr>
            <p:custDataLst>
              <p:tags r:id="rId7"/>
            </p:custDataLst>
          </p:nvPr>
        </p:nvGrpSpPr>
        <p:grpSpPr>
          <a:xfrm rot="19800000">
            <a:off x="398474" y="2414511"/>
            <a:ext cx="1798351" cy="891427"/>
            <a:chOff x="7448" y="3662"/>
            <a:chExt cx="3913" cy="3181"/>
          </a:xfrm>
        </p:grpSpPr>
        <p:sp>
          <p:nvSpPr>
            <p:cNvPr id="60" name="圆角矩形 59"/>
            <p:cNvSpPr/>
            <p:nvPr>
              <p:custDataLst>
                <p:tags r:id="rId8"/>
              </p:custDataLst>
            </p:nvPr>
          </p:nvSpPr>
          <p:spPr>
            <a:xfrm>
              <a:off x="7905" y="4155"/>
              <a:ext cx="3435" cy="1980"/>
            </a:xfrm>
            <a:prstGeom prst="roundRect">
              <a:avLst>
                <a:gd name="adj" fmla="val 31060"/>
              </a:avLst>
            </a:prstGeom>
            <a:noFill/>
            <a:ln w="19050">
              <a:solidFill>
                <a:srgbClr val="0000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任意多边形 29"/>
            <p:cNvSpPr/>
            <p:nvPr>
              <p:custDataLst>
                <p:tags r:id="rId9"/>
              </p:custDataLst>
            </p:nvPr>
          </p:nvSpPr>
          <p:spPr>
            <a:xfrm rot="19800000">
              <a:off x="7854" y="3662"/>
              <a:ext cx="3507" cy="2982"/>
            </a:xfrm>
            <a:custGeom>
              <a:avLst/>
              <a:gdLst/>
              <a:ahLst/>
              <a:cxnLst>
                <a:cxn ang="3">
                  <a:pos x="hc" y="t"/>
                </a:cxn>
                <a:cxn ang="cd2">
                  <a:pos x="l" y="vc"/>
                </a:cxn>
                <a:cxn ang="cd4">
                  <a:pos x="hc" y="b"/>
                </a:cxn>
                <a:cxn ang="0">
                  <a:pos x="r" y="vc"/>
                </a:cxn>
              </a:cxnLst>
              <a:rect l="l" t="t" r="r" b="b"/>
              <a:pathLst>
                <a:path w="3507" h="2982">
                  <a:moveTo>
                    <a:pt x="3448" y="1440"/>
                  </a:moveTo>
                  <a:lnTo>
                    <a:pt x="3452" y="1448"/>
                  </a:lnTo>
                  <a:cubicBezTo>
                    <a:pt x="3478" y="1501"/>
                    <a:pt x="3496" y="1558"/>
                    <a:pt x="3506" y="1616"/>
                  </a:cubicBezTo>
                  <a:lnTo>
                    <a:pt x="3507" y="1624"/>
                  </a:lnTo>
                  <a:lnTo>
                    <a:pt x="3507" y="1812"/>
                  </a:lnTo>
                  <a:lnTo>
                    <a:pt x="3506" y="1823"/>
                  </a:lnTo>
                  <a:cubicBezTo>
                    <a:pt x="3496" y="1878"/>
                    <a:pt x="3479" y="1931"/>
                    <a:pt x="3454" y="1983"/>
                  </a:cubicBezTo>
                  <a:lnTo>
                    <a:pt x="3448" y="1995"/>
                  </a:lnTo>
                  <a:lnTo>
                    <a:pt x="3448" y="1440"/>
                  </a:lnTo>
                  <a:close/>
                  <a:moveTo>
                    <a:pt x="3283" y="1237"/>
                  </a:moveTo>
                  <a:lnTo>
                    <a:pt x="3285" y="1238"/>
                  </a:lnTo>
                  <a:cubicBezTo>
                    <a:pt x="3301" y="1251"/>
                    <a:pt x="3316" y="1264"/>
                    <a:pt x="3331" y="1279"/>
                  </a:cubicBezTo>
                  <a:lnTo>
                    <a:pt x="3342" y="1290"/>
                  </a:lnTo>
                  <a:lnTo>
                    <a:pt x="3342" y="2181"/>
                  </a:lnTo>
                  <a:lnTo>
                    <a:pt x="3283" y="2284"/>
                  </a:lnTo>
                  <a:lnTo>
                    <a:pt x="3283" y="1237"/>
                  </a:lnTo>
                  <a:close/>
                  <a:moveTo>
                    <a:pt x="3118" y="1134"/>
                  </a:moveTo>
                  <a:lnTo>
                    <a:pt x="3177" y="1168"/>
                  </a:lnTo>
                  <a:lnTo>
                    <a:pt x="3177" y="2467"/>
                  </a:lnTo>
                  <a:lnTo>
                    <a:pt x="3118" y="2569"/>
                  </a:lnTo>
                  <a:lnTo>
                    <a:pt x="3118" y="1134"/>
                  </a:lnTo>
                  <a:close/>
                  <a:moveTo>
                    <a:pt x="41" y="1045"/>
                  </a:moveTo>
                  <a:lnTo>
                    <a:pt x="41" y="1484"/>
                  </a:lnTo>
                  <a:lnTo>
                    <a:pt x="39" y="1480"/>
                  </a:lnTo>
                  <a:cubicBezTo>
                    <a:pt x="-11" y="1346"/>
                    <a:pt x="-14" y="1196"/>
                    <a:pt x="36" y="1056"/>
                  </a:cubicBezTo>
                  <a:lnTo>
                    <a:pt x="41" y="1045"/>
                  </a:lnTo>
                  <a:close/>
                  <a:moveTo>
                    <a:pt x="2953" y="1038"/>
                  </a:moveTo>
                  <a:lnTo>
                    <a:pt x="3012" y="1072"/>
                  </a:lnTo>
                  <a:lnTo>
                    <a:pt x="3012" y="2742"/>
                  </a:lnTo>
                  <a:lnTo>
                    <a:pt x="3004" y="2752"/>
                  </a:lnTo>
                  <a:cubicBezTo>
                    <a:pt x="2991" y="2768"/>
                    <a:pt x="2978" y="2784"/>
                    <a:pt x="2964" y="2798"/>
                  </a:cubicBezTo>
                  <a:lnTo>
                    <a:pt x="2953" y="2809"/>
                  </a:lnTo>
                  <a:lnTo>
                    <a:pt x="2953" y="1038"/>
                  </a:lnTo>
                  <a:close/>
                  <a:moveTo>
                    <a:pt x="2788" y="943"/>
                  </a:moveTo>
                  <a:lnTo>
                    <a:pt x="2847" y="977"/>
                  </a:lnTo>
                  <a:lnTo>
                    <a:pt x="2847" y="2891"/>
                  </a:lnTo>
                  <a:lnTo>
                    <a:pt x="2846" y="2891"/>
                  </a:lnTo>
                  <a:cubicBezTo>
                    <a:pt x="2830" y="2902"/>
                    <a:pt x="2812" y="2911"/>
                    <a:pt x="2794" y="2920"/>
                  </a:cubicBezTo>
                  <a:lnTo>
                    <a:pt x="2788" y="2923"/>
                  </a:lnTo>
                  <a:lnTo>
                    <a:pt x="2788" y="943"/>
                  </a:lnTo>
                  <a:close/>
                  <a:moveTo>
                    <a:pt x="2623" y="848"/>
                  </a:moveTo>
                  <a:lnTo>
                    <a:pt x="2682" y="882"/>
                  </a:lnTo>
                  <a:lnTo>
                    <a:pt x="2682" y="2962"/>
                  </a:lnTo>
                  <a:lnTo>
                    <a:pt x="2655" y="2968"/>
                  </a:lnTo>
                  <a:cubicBezTo>
                    <a:pt x="2646" y="2970"/>
                    <a:pt x="2636" y="2972"/>
                    <a:pt x="2626" y="2974"/>
                  </a:cubicBezTo>
                  <a:lnTo>
                    <a:pt x="2623" y="2974"/>
                  </a:lnTo>
                  <a:lnTo>
                    <a:pt x="2623" y="848"/>
                  </a:lnTo>
                  <a:close/>
                  <a:moveTo>
                    <a:pt x="2458" y="752"/>
                  </a:moveTo>
                  <a:lnTo>
                    <a:pt x="2517" y="786"/>
                  </a:lnTo>
                  <a:lnTo>
                    <a:pt x="2517" y="2982"/>
                  </a:lnTo>
                  <a:lnTo>
                    <a:pt x="2508" y="2982"/>
                  </a:lnTo>
                  <a:cubicBezTo>
                    <a:pt x="2498" y="2982"/>
                    <a:pt x="2488" y="2981"/>
                    <a:pt x="2478" y="2981"/>
                  </a:cubicBezTo>
                  <a:lnTo>
                    <a:pt x="2458" y="2978"/>
                  </a:lnTo>
                  <a:lnTo>
                    <a:pt x="2458" y="752"/>
                  </a:lnTo>
                  <a:close/>
                  <a:moveTo>
                    <a:pt x="206" y="743"/>
                  </a:moveTo>
                  <a:lnTo>
                    <a:pt x="206" y="1724"/>
                  </a:lnTo>
                  <a:lnTo>
                    <a:pt x="184" y="1704"/>
                  </a:lnTo>
                  <a:cubicBezTo>
                    <a:pt x="177" y="1697"/>
                    <a:pt x="170" y="1689"/>
                    <a:pt x="163" y="1682"/>
                  </a:cubicBezTo>
                  <a:lnTo>
                    <a:pt x="147" y="1663"/>
                  </a:lnTo>
                  <a:lnTo>
                    <a:pt x="147" y="846"/>
                  </a:lnTo>
                  <a:lnTo>
                    <a:pt x="206" y="743"/>
                  </a:lnTo>
                  <a:close/>
                  <a:moveTo>
                    <a:pt x="2292" y="657"/>
                  </a:moveTo>
                  <a:lnTo>
                    <a:pt x="2351" y="691"/>
                  </a:lnTo>
                  <a:lnTo>
                    <a:pt x="2351" y="2957"/>
                  </a:lnTo>
                  <a:lnTo>
                    <a:pt x="2345" y="2956"/>
                  </a:lnTo>
                  <a:cubicBezTo>
                    <a:pt x="2331" y="2951"/>
                    <a:pt x="2316" y="2946"/>
                    <a:pt x="2302" y="2940"/>
                  </a:cubicBezTo>
                  <a:lnTo>
                    <a:pt x="2292" y="2937"/>
                  </a:lnTo>
                  <a:lnTo>
                    <a:pt x="2292" y="657"/>
                  </a:lnTo>
                  <a:close/>
                  <a:moveTo>
                    <a:pt x="2127" y="561"/>
                  </a:moveTo>
                  <a:lnTo>
                    <a:pt x="2186" y="595"/>
                  </a:lnTo>
                  <a:lnTo>
                    <a:pt x="2186" y="2882"/>
                  </a:lnTo>
                  <a:lnTo>
                    <a:pt x="2127" y="2848"/>
                  </a:lnTo>
                  <a:lnTo>
                    <a:pt x="2127" y="561"/>
                  </a:lnTo>
                  <a:close/>
                  <a:moveTo>
                    <a:pt x="1962" y="466"/>
                  </a:moveTo>
                  <a:lnTo>
                    <a:pt x="2021" y="500"/>
                  </a:lnTo>
                  <a:lnTo>
                    <a:pt x="2021" y="2787"/>
                  </a:lnTo>
                  <a:lnTo>
                    <a:pt x="1962" y="2753"/>
                  </a:lnTo>
                  <a:lnTo>
                    <a:pt x="1962" y="466"/>
                  </a:lnTo>
                  <a:close/>
                  <a:moveTo>
                    <a:pt x="371" y="457"/>
                  </a:moveTo>
                  <a:lnTo>
                    <a:pt x="371" y="1834"/>
                  </a:lnTo>
                  <a:lnTo>
                    <a:pt x="312" y="1800"/>
                  </a:lnTo>
                  <a:lnTo>
                    <a:pt x="312" y="559"/>
                  </a:lnTo>
                  <a:lnTo>
                    <a:pt x="371" y="457"/>
                  </a:lnTo>
                  <a:close/>
                  <a:moveTo>
                    <a:pt x="1797" y="371"/>
                  </a:moveTo>
                  <a:lnTo>
                    <a:pt x="1856" y="405"/>
                  </a:lnTo>
                  <a:lnTo>
                    <a:pt x="1856" y="2691"/>
                  </a:lnTo>
                  <a:lnTo>
                    <a:pt x="1797" y="2657"/>
                  </a:lnTo>
                  <a:lnTo>
                    <a:pt x="1797" y="371"/>
                  </a:lnTo>
                  <a:close/>
                  <a:moveTo>
                    <a:pt x="1633" y="276"/>
                  </a:moveTo>
                  <a:lnTo>
                    <a:pt x="1692" y="310"/>
                  </a:lnTo>
                  <a:lnTo>
                    <a:pt x="1692" y="2597"/>
                  </a:lnTo>
                  <a:lnTo>
                    <a:pt x="1633" y="2562"/>
                  </a:lnTo>
                  <a:lnTo>
                    <a:pt x="1633" y="276"/>
                  </a:lnTo>
                  <a:close/>
                  <a:moveTo>
                    <a:pt x="536" y="200"/>
                  </a:moveTo>
                  <a:lnTo>
                    <a:pt x="536" y="1929"/>
                  </a:lnTo>
                  <a:lnTo>
                    <a:pt x="477" y="1895"/>
                  </a:lnTo>
                  <a:lnTo>
                    <a:pt x="477" y="276"/>
                  </a:lnTo>
                  <a:lnTo>
                    <a:pt x="492" y="255"/>
                  </a:lnTo>
                  <a:cubicBezTo>
                    <a:pt x="504" y="238"/>
                    <a:pt x="517" y="222"/>
                    <a:pt x="530" y="207"/>
                  </a:cubicBezTo>
                  <a:lnTo>
                    <a:pt x="536" y="200"/>
                  </a:lnTo>
                  <a:close/>
                  <a:moveTo>
                    <a:pt x="1468" y="181"/>
                  </a:moveTo>
                  <a:lnTo>
                    <a:pt x="1527" y="215"/>
                  </a:lnTo>
                  <a:lnTo>
                    <a:pt x="1527" y="2501"/>
                  </a:lnTo>
                  <a:lnTo>
                    <a:pt x="1468" y="2467"/>
                  </a:lnTo>
                  <a:lnTo>
                    <a:pt x="1468" y="181"/>
                  </a:lnTo>
                  <a:close/>
                  <a:moveTo>
                    <a:pt x="1303" y="85"/>
                  </a:moveTo>
                  <a:lnTo>
                    <a:pt x="1362" y="120"/>
                  </a:lnTo>
                  <a:lnTo>
                    <a:pt x="1362" y="2406"/>
                  </a:lnTo>
                  <a:lnTo>
                    <a:pt x="1303" y="2372"/>
                  </a:lnTo>
                  <a:lnTo>
                    <a:pt x="1303" y="85"/>
                  </a:lnTo>
                  <a:close/>
                  <a:moveTo>
                    <a:pt x="701" y="72"/>
                  </a:moveTo>
                  <a:lnTo>
                    <a:pt x="701" y="2025"/>
                  </a:lnTo>
                  <a:lnTo>
                    <a:pt x="642" y="1991"/>
                  </a:lnTo>
                  <a:lnTo>
                    <a:pt x="642" y="108"/>
                  </a:lnTo>
                  <a:lnTo>
                    <a:pt x="643" y="107"/>
                  </a:lnTo>
                  <a:cubicBezTo>
                    <a:pt x="660" y="96"/>
                    <a:pt x="677" y="85"/>
                    <a:pt x="694" y="76"/>
                  </a:cubicBezTo>
                  <a:lnTo>
                    <a:pt x="701" y="72"/>
                  </a:lnTo>
                  <a:close/>
                  <a:moveTo>
                    <a:pt x="1137" y="18"/>
                  </a:moveTo>
                  <a:lnTo>
                    <a:pt x="1140" y="19"/>
                  </a:lnTo>
                  <a:cubicBezTo>
                    <a:pt x="1155" y="22"/>
                    <a:pt x="1169" y="26"/>
                    <a:pt x="1184" y="31"/>
                  </a:cubicBezTo>
                  <a:lnTo>
                    <a:pt x="1196" y="36"/>
                  </a:lnTo>
                  <a:lnTo>
                    <a:pt x="1196" y="2310"/>
                  </a:lnTo>
                  <a:lnTo>
                    <a:pt x="1137" y="2276"/>
                  </a:lnTo>
                  <a:lnTo>
                    <a:pt x="1137" y="18"/>
                  </a:lnTo>
                  <a:close/>
                  <a:moveTo>
                    <a:pt x="866" y="13"/>
                  </a:moveTo>
                  <a:lnTo>
                    <a:pt x="866" y="2120"/>
                  </a:lnTo>
                  <a:lnTo>
                    <a:pt x="807" y="2086"/>
                  </a:lnTo>
                  <a:lnTo>
                    <a:pt x="807" y="28"/>
                  </a:lnTo>
                  <a:lnTo>
                    <a:pt x="831" y="21"/>
                  </a:lnTo>
                  <a:cubicBezTo>
                    <a:pt x="840" y="19"/>
                    <a:pt x="850" y="16"/>
                    <a:pt x="860" y="14"/>
                  </a:cubicBezTo>
                  <a:lnTo>
                    <a:pt x="866" y="13"/>
                  </a:lnTo>
                  <a:close/>
                  <a:moveTo>
                    <a:pt x="977" y="0"/>
                  </a:moveTo>
                  <a:cubicBezTo>
                    <a:pt x="987" y="0"/>
                    <a:pt x="997" y="0"/>
                    <a:pt x="1007" y="0"/>
                  </a:cubicBezTo>
                  <a:lnTo>
                    <a:pt x="1032" y="1"/>
                  </a:lnTo>
                  <a:lnTo>
                    <a:pt x="1032" y="2215"/>
                  </a:lnTo>
                  <a:lnTo>
                    <a:pt x="973" y="2181"/>
                  </a:lnTo>
                  <a:lnTo>
                    <a:pt x="973" y="0"/>
                  </a:lnTo>
                  <a:lnTo>
                    <a:pt x="977" y="0"/>
                  </a:lnTo>
                  <a:close/>
                </a:path>
              </a:pathLst>
            </a:custGeom>
            <a:solidFill>
              <a:srgbClr val="0C0C6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3" name="任意多边形 22"/>
            <p:cNvSpPr/>
            <p:nvPr>
              <p:custDataLst>
                <p:tags r:id="rId10"/>
              </p:custDataLst>
            </p:nvPr>
          </p:nvSpPr>
          <p:spPr>
            <a:xfrm>
              <a:off x="7448" y="4006"/>
              <a:ext cx="3757" cy="2837"/>
            </a:xfrm>
            <a:custGeom>
              <a:avLst/>
              <a:gdLst>
                <a:gd name="adj" fmla="val 325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135" h="2131">
                  <a:moveTo>
                    <a:pt x="585" y="0"/>
                  </a:moveTo>
                  <a:lnTo>
                    <a:pt x="2550" y="0"/>
                  </a:lnTo>
                  <a:cubicBezTo>
                    <a:pt x="2873" y="0"/>
                    <a:pt x="3135" y="262"/>
                    <a:pt x="3135" y="585"/>
                  </a:cubicBezTo>
                  <a:lnTo>
                    <a:pt x="3135" y="1215"/>
                  </a:lnTo>
                  <a:cubicBezTo>
                    <a:pt x="3135" y="1538"/>
                    <a:pt x="2873" y="1800"/>
                    <a:pt x="2550" y="1800"/>
                  </a:cubicBezTo>
                  <a:lnTo>
                    <a:pt x="2446" y="1800"/>
                  </a:lnTo>
                  <a:lnTo>
                    <a:pt x="2055" y="2131"/>
                  </a:lnTo>
                  <a:lnTo>
                    <a:pt x="2055" y="1800"/>
                  </a:lnTo>
                  <a:lnTo>
                    <a:pt x="585" y="1800"/>
                  </a:lnTo>
                  <a:cubicBezTo>
                    <a:pt x="262" y="1800"/>
                    <a:pt x="0" y="1538"/>
                    <a:pt x="0" y="1215"/>
                  </a:cubicBezTo>
                  <a:lnTo>
                    <a:pt x="0" y="585"/>
                  </a:lnTo>
                  <a:cubicBezTo>
                    <a:pt x="0" y="262"/>
                    <a:pt x="262" y="0"/>
                    <a:pt x="585" y="0"/>
                  </a:cubicBezTo>
                  <a:close/>
                </a:path>
              </a:pathLst>
            </a:custGeom>
            <a:solidFill>
              <a:srgbClr val="FFE21A"/>
            </a:solidFill>
            <a:ln w="25400">
              <a:solidFill>
                <a:srgbClr val="01018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sz="2800">
                  <a:solidFill>
                    <a:srgbClr val="0070C0"/>
                  </a:solidFill>
                  <a:latin typeface="汉仪汉黑简" panose="00020600040101010101" charset="-122"/>
                  <a:ea typeface="汉仪汉黑简" panose="00020600040101010101" charset="-122"/>
                </a:rPr>
                <a:t>立国之本</a:t>
              </a:r>
              <a:endParaRPr lang="zh-CN" altLang="en-US" sz="2800">
                <a:solidFill>
                  <a:srgbClr val="0070C0"/>
                </a:solidFill>
                <a:latin typeface="汉仪汉黑简" panose="00020600040101010101" charset="-122"/>
                <a:ea typeface="汉仪汉黑简" panose="00020600040101010101" charset="-122"/>
              </a:endParaRPr>
            </a:p>
          </p:txBody>
        </p:sp>
      </p:grpSp>
      <p:grpSp>
        <p:nvGrpSpPr>
          <p:cNvPr id="8" name="组合 7"/>
          <p:cNvGrpSpPr/>
          <p:nvPr>
            <p:custDataLst>
              <p:tags r:id="rId11"/>
            </p:custDataLst>
          </p:nvPr>
        </p:nvGrpSpPr>
        <p:grpSpPr>
          <a:xfrm>
            <a:off x="8748395" y="1273175"/>
            <a:ext cx="1763395" cy="1008380"/>
            <a:chOff x="7770" y="3662"/>
            <a:chExt cx="3591" cy="2982"/>
          </a:xfrm>
        </p:grpSpPr>
        <p:sp>
          <p:nvSpPr>
            <p:cNvPr id="9" name="圆角矩形 8"/>
            <p:cNvSpPr/>
            <p:nvPr>
              <p:custDataLst>
                <p:tags r:id="rId12"/>
              </p:custDataLst>
            </p:nvPr>
          </p:nvSpPr>
          <p:spPr>
            <a:xfrm>
              <a:off x="7905" y="4155"/>
              <a:ext cx="3435" cy="1980"/>
            </a:xfrm>
            <a:prstGeom prst="roundRect">
              <a:avLst>
                <a:gd name="adj" fmla="val 31060"/>
              </a:avLst>
            </a:prstGeom>
            <a:noFill/>
            <a:ln w="19050">
              <a:solidFill>
                <a:srgbClr val="0000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custDataLst>
                <p:tags r:id="rId13"/>
              </p:custDataLst>
            </p:nvPr>
          </p:nvSpPr>
          <p:spPr>
            <a:xfrm rot="19800000">
              <a:off x="7854" y="3662"/>
              <a:ext cx="3507" cy="2982"/>
            </a:xfrm>
            <a:custGeom>
              <a:avLst/>
              <a:gdLst/>
              <a:ahLst/>
              <a:cxnLst>
                <a:cxn ang="3">
                  <a:pos x="hc" y="t"/>
                </a:cxn>
                <a:cxn ang="cd2">
                  <a:pos x="l" y="vc"/>
                </a:cxn>
                <a:cxn ang="cd4">
                  <a:pos x="hc" y="b"/>
                </a:cxn>
                <a:cxn ang="0">
                  <a:pos x="r" y="vc"/>
                </a:cxn>
              </a:cxnLst>
              <a:rect l="l" t="t" r="r" b="b"/>
              <a:pathLst>
                <a:path w="3507" h="2982">
                  <a:moveTo>
                    <a:pt x="3448" y="1440"/>
                  </a:moveTo>
                  <a:lnTo>
                    <a:pt x="3452" y="1448"/>
                  </a:lnTo>
                  <a:cubicBezTo>
                    <a:pt x="3478" y="1501"/>
                    <a:pt x="3496" y="1558"/>
                    <a:pt x="3506" y="1616"/>
                  </a:cubicBezTo>
                  <a:lnTo>
                    <a:pt x="3507" y="1624"/>
                  </a:lnTo>
                  <a:lnTo>
                    <a:pt x="3507" y="1812"/>
                  </a:lnTo>
                  <a:lnTo>
                    <a:pt x="3506" y="1823"/>
                  </a:lnTo>
                  <a:cubicBezTo>
                    <a:pt x="3496" y="1878"/>
                    <a:pt x="3479" y="1931"/>
                    <a:pt x="3454" y="1983"/>
                  </a:cubicBezTo>
                  <a:lnTo>
                    <a:pt x="3448" y="1995"/>
                  </a:lnTo>
                  <a:lnTo>
                    <a:pt x="3448" y="1440"/>
                  </a:lnTo>
                  <a:close/>
                  <a:moveTo>
                    <a:pt x="3283" y="1237"/>
                  </a:moveTo>
                  <a:lnTo>
                    <a:pt x="3285" y="1238"/>
                  </a:lnTo>
                  <a:cubicBezTo>
                    <a:pt x="3301" y="1251"/>
                    <a:pt x="3316" y="1264"/>
                    <a:pt x="3331" y="1279"/>
                  </a:cubicBezTo>
                  <a:lnTo>
                    <a:pt x="3342" y="1290"/>
                  </a:lnTo>
                  <a:lnTo>
                    <a:pt x="3342" y="2181"/>
                  </a:lnTo>
                  <a:lnTo>
                    <a:pt x="3283" y="2284"/>
                  </a:lnTo>
                  <a:lnTo>
                    <a:pt x="3283" y="1237"/>
                  </a:lnTo>
                  <a:close/>
                  <a:moveTo>
                    <a:pt x="3118" y="1134"/>
                  </a:moveTo>
                  <a:lnTo>
                    <a:pt x="3177" y="1168"/>
                  </a:lnTo>
                  <a:lnTo>
                    <a:pt x="3177" y="2467"/>
                  </a:lnTo>
                  <a:lnTo>
                    <a:pt x="3118" y="2569"/>
                  </a:lnTo>
                  <a:lnTo>
                    <a:pt x="3118" y="1134"/>
                  </a:lnTo>
                  <a:close/>
                  <a:moveTo>
                    <a:pt x="41" y="1045"/>
                  </a:moveTo>
                  <a:lnTo>
                    <a:pt x="41" y="1484"/>
                  </a:lnTo>
                  <a:lnTo>
                    <a:pt x="39" y="1480"/>
                  </a:lnTo>
                  <a:cubicBezTo>
                    <a:pt x="-11" y="1346"/>
                    <a:pt x="-14" y="1196"/>
                    <a:pt x="36" y="1056"/>
                  </a:cubicBezTo>
                  <a:lnTo>
                    <a:pt x="41" y="1045"/>
                  </a:lnTo>
                  <a:close/>
                  <a:moveTo>
                    <a:pt x="2953" y="1038"/>
                  </a:moveTo>
                  <a:lnTo>
                    <a:pt x="3012" y="1072"/>
                  </a:lnTo>
                  <a:lnTo>
                    <a:pt x="3012" y="2742"/>
                  </a:lnTo>
                  <a:lnTo>
                    <a:pt x="3004" y="2752"/>
                  </a:lnTo>
                  <a:cubicBezTo>
                    <a:pt x="2991" y="2768"/>
                    <a:pt x="2978" y="2784"/>
                    <a:pt x="2964" y="2798"/>
                  </a:cubicBezTo>
                  <a:lnTo>
                    <a:pt x="2953" y="2809"/>
                  </a:lnTo>
                  <a:lnTo>
                    <a:pt x="2953" y="1038"/>
                  </a:lnTo>
                  <a:close/>
                  <a:moveTo>
                    <a:pt x="2788" y="943"/>
                  </a:moveTo>
                  <a:lnTo>
                    <a:pt x="2847" y="977"/>
                  </a:lnTo>
                  <a:lnTo>
                    <a:pt x="2847" y="2891"/>
                  </a:lnTo>
                  <a:lnTo>
                    <a:pt x="2846" y="2891"/>
                  </a:lnTo>
                  <a:cubicBezTo>
                    <a:pt x="2830" y="2902"/>
                    <a:pt x="2812" y="2911"/>
                    <a:pt x="2794" y="2920"/>
                  </a:cubicBezTo>
                  <a:lnTo>
                    <a:pt x="2788" y="2923"/>
                  </a:lnTo>
                  <a:lnTo>
                    <a:pt x="2788" y="943"/>
                  </a:lnTo>
                  <a:close/>
                  <a:moveTo>
                    <a:pt x="2623" y="848"/>
                  </a:moveTo>
                  <a:lnTo>
                    <a:pt x="2682" y="882"/>
                  </a:lnTo>
                  <a:lnTo>
                    <a:pt x="2682" y="2962"/>
                  </a:lnTo>
                  <a:lnTo>
                    <a:pt x="2655" y="2968"/>
                  </a:lnTo>
                  <a:cubicBezTo>
                    <a:pt x="2646" y="2970"/>
                    <a:pt x="2636" y="2972"/>
                    <a:pt x="2626" y="2974"/>
                  </a:cubicBezTo>
                  <a:lnTo>
                    <a:pt x="2623" y="2974"/>
                  </a:lnTo>
                  <a:lnTo>
                    <a:pt x="2623" y="848"/>
                  </a:lnTo>
                  <a:close/>
                  <a:moveTo>
                    <a:pt x="2458" y="752"/>
                  </a:moveTo>
                  <a:lnTo>
                    <a:pt x="2517" y="786"/>
                  </a:lnTo>
                  <a:lnTo>
                    <a:pt x="2517" y="2982"/>
                  </a:lnTo>
                  <a:lnTo>
                    <a:pt x="2508" y="2982"/>
                  </a:lnTo>
                  <a:cubicBezTo>
                    <a:pt x="2498" y="2982"/>
                    <a:pt x="2488" y="2981"/>
                    <a:pt x="2478" y="2981"/>
                  </a:cubicBezTo>
                  <a:lnTo>
                    <a:pt x="2458" y="2978"/>
                  </a:lnTo>
                  <a:lnTo>
                    <a:pt x="2458" y="752"/>
                  </a:lnTo>
                  <a:close/>
                  <a:moveTo>
                    <a:pt x="206" y="743"/>
                  </a:moveTo>
                  <a:lnTo>
                    <a:pt x="206" y="1724"/>
                  </a:lnTo>
                  <a:lnTo>
                    <a:pt x="184" y="1704"/>
                  </a:lnTo>
                  <a:cubicBezTo>
                    <a:pt x="177" y="1697"/>
                    <a:pt x="170" y="1689"/>
                    <a:pt x="163" y="1682"/>
                  </a:cubicBezTo>
                  <a:lnTo>
                    <a:pt x="147" y="1663"/>
                  </a:lnTo>
                  <a:lnTo>
                    <a:pt x="147" y="846"/>
                  </a:lnTo>
                  <a:lnTo>
                    <a:pt x="206" y="743"/>
                  </a:lnTo>
                  <a:close/>
                  <a:moveTo>
                    <a:pt x="2292" y="657"/>
                  </a:moveTo>
                  <a:lnTo>
                    <a:pt x="2351" y="691"/>
                  </a:lnTo>
                  <a:lnTo>
                    <a:pt x="2351" y="2957"/>
                  </a:lnTo>
                  <a:lnTo>
                    <a:pt x="2345" y="2956"/>
                  </a:lnTo>
                  <a:cubicBezTo>
                    <a:pt x="2331" y="2951"/>
                    <a:pt x="2316" y="2946"/>
                    <a:pt x="2302" y="2940"/>
                  </a:cubicBezTo>
                  <a:lnTo>
                    <a:pt x="2292" y="2937"/>
                  </a:lnTo>
                  <a:lnTo>
                    <a:pt x="2292" y="657"/>
                  </a:lnTo>
                  <a:close/>
                  <a:moveTo>
                    <a:pt x="2127" y="561"/>
                  </a:moveTo>
                  <a:lnTo>
                    <a:pt x="2186" y="595"/>
                  </a:lnTo>
                  <a:lnTo>
                    <a:pt x="2186" y="2882"/>
                  </a:lnTo>
                  <a:lnTo>
                    <a:pt x="2127" y="2848"/>
                  </a:lnTo>
                  <a:lnTo>
                    <a:pt x="2127" y="561"/>
                  </a:lnTo>
                  <a:close/>
                  <a:moveTo>
                    <a:pt x="1962" y="466"/>
                  </a:moveTo>
                  <a:lnTo>
                    <a:pt x="2021" y="500"/>
                  </a:lnTo>
                  <a:lnTo>
                    <a:pt x="2021" y="2787"/>
                  </a:lnTo>
                  <a:lnTo>
                    <a:pt x="1962" y="2753"/>
                  </a:lnTo>
                  <a:lnTo>
                    <a:pt x="1962" y="466"/>
                  </a:lnTo>
                  <a:close/>
                  <a:moveTo>
                    <a:pt x="371" y="457"/>
                  </a:moveTo>
                  <a:lnTo>
                    <a:pt x="371" y="1834"/>
                  </a:lnTo>
                  <a:lnTo>
                    <a:pt x="312" y="1800"/>
                  </a:lnTo>
                  <a:lnTo>
                    <a:pt x="312" y="559"/>
                  </a:lnTo>
                  <a:lnTo>
                    <a:pt x="371" y="457"/>
                  </a:lnTo>
                  <a:close/>
                  <a:moveTo>
                    <a:pt x="1797" y="371"/>
                  </a:moveTo>
                  <a:lnTo>
                    <a:pt x="1856" y="405"/>
                  </a:lnTo>
                  <a:lnTo>
                    <a:pt x="1856" y="2691"/>
                  </a:lnTo>
                  <a:lnTo>
                    <a:pt x="1797" y="2657"/>
                  </a:lnTo>
                  <a:lnTo>
                    <a:pt x="1797" y="371"/>
                  </a:lnTo>
                  <a:close/>
                  <a:moveTo>
                    <a:pt x="1633" y="276"/>
                  </a:moveTo>
                  <a:lnTo>
                    <a:pt x="1692" y="310"/>
                  </a:lnTo>
                  <a:lnTo>
                    <a:pt x="1692" y="2597"/>
                  </a:lnTo>
                  <a:lnTo>
                    <a:pt x="1633" y="2562"/>
                  </a:lnTo>
                  <a:lnTo>
                    <a:pt x="1633" y="276"/>
                  </a:lnTo>
                  <a:close/>
                  <a:moveTo>
                    <a:pt x="536" y="200"/>
                  </a:moveTo>
                  <a:lnTo>
                    <a:pt x="536" y="1929"/>
                  </a:lnTo>
                  <a:lnTo>
                    <a:pt x="477" y="1895"/>
                  </a:lnTo>
                  <a:lnTo>
                    <a:pt x="477" y="276"/>
                  </a:lnTo>
                  <a:lnTo>
                    <a:pt x="492" y="255"/>
                  </a:lnTo>
                  <a:cubicBezTo>
                    <a:pt x="504" y="238"/>
                    <a:pt x="517" y="222"/>
                    <a:pt x="530" y="207"/>
                  </a:cubicBezTo>
                  <a:lnTo>
                    <a:pt x="536" y="200"/>
                  </a:lnTo>
                  <a:close/>
                  <a:moveTo>
                    <a:pt x="1468" y="181"/>
                  </a:moveTo>
                  <a:lnTo>
                    <a:pt x="1527" y="215"/>
                  </a:lnTo>
                  <a:lnTo>
                    <a:pt x="1527" y="2501"/>
                  </a:lnTo>
                  <a:lnTo>
                    <a:pt x="1468" y="2467"/>
                  </a:lnTo>
                  <a:lnTo>
                    <a:pt x="1468" y="181"/>
                  </a:lnTo>
                  <a:close/>
                  <a:moveTo>
                    <a:pt x="1303" y="85"/>
                  </a:moveTo>
                  <a:lnTo>
                    <a:pt x="1362" y="120"/>
                  </a:lnTo>
                  <a:lnTo>
                    <a:pt x="1362" y="2406"/>
                  </a:lnTo>
                  <a:lnTo>
                    <a:pt x="1303" y="2372"/>
                  </a:lnTo>
                  <a:lnTo>
                    <a:pt x="1303" y="85"/>
                  </a:lnTo>
                  <a:close/>
                  <a:moveTo>
                    <a:pt x="701" y="72"/>
                  </a:moveTo>
                  <a:lnTo>
                    <a:pt x="701" y="2025"/>
                  </a:lnTo>
                  <a:lnTo>
                    <a:pt x="642" y="1991"/>
                  </a:lnTo>
                  <a:lnTo>
                    <a:pt x="642" y="108"/>
                  </a:lnTo>
                  <a:lnTo>
                    <a:pt x="643" y="107"/>
                  </a:lnTo>
                  <a:cubicBezTo>
                    <a:pt x="660" y="96"/>
                    <a:pt x="677" y="85"/>
                    <a:pt x="694" y="76"/>
                  </a:cubicBezTo>
                  <a:lnTo>
                    <a:pt x="701" y="72"/>
                  </a:lnTo>
                  <a:close/>
                  <a:moveTo>
                    <a:pt x="1137" y="18"/>
                  </a:moveTo>
                  <a:lnTo>
                    <a:pt x="1140" y="19"/>
                  </a:lnTo>
                  <a:cubicBezTo>
                    <a:pt x="1155" y="22"/>
                    <a:pt x="1169" y="26"/>
                    <a:pt x="1184" y="31"/>
                  </a:cubicBezTo>
                  <a:lnTo>
                    <a:pt x="1196" y="36"/>
                  </a:lnTo>
                  <a:lnTo>
                    <a:pt x="1196" y="2310"/>
                  </a:lnTo>
                  <a:lnTo>
                    <a:pt x="1137" y="2276"/>
                  </a:lnTo>
                  <a:lnTo>
                    <a:pt x="1137" y="18"/>
                  </a:lnTo>
                  <a:close/>
                  <a:moveTo>
                    <a:pt x="866" y="13"/>
                  </a:moveTo>
                  <a:lnTo>
                    <a:pt x="866" y="2120"/>
                  </a:lnTo>
                  <a:lnTo>
                    <a:pt x="807" y="2086"/>
                  </a:lnTo>
                  <a:lnTo>
                    <a:pt x="807" y="28"/>
                  </a:lnTo>
                  <a:lnTo>
                    <a:pt x="831" y="21"/>
                  </a:lnTo>
                  <a:cubicBezTo>
                    <a:pt x="840" y="19"/>
                    <a:pt x="850" y="16"/>
                    <a:pt x="860" y="14"/>
                  </a:cubicBezTo>
                  <a:lnTo>
                    <a:pt x="866" y="13"/>
                  </a:lnTo>
                  <a:close/>
                  <a:moveTo>
                    <a:pt x="977" y="0"/>
                  </a:moveTo>
                  <a:cubicBezTo>
                    <a:pt x="987" y="0"/>
                    <a:pt x="997" y="0"/>
                    <a:pt x="1007" y="0"/>
                  </a:cubicBezTo>
                  <a:lnTo>
                    <a:pt x="1032" y="1"/>
                  </a:lnTo>
                  <a:lnTo>
                    <a:pt x="1032" y="2215"/>
                  </a:lnTo>
                  <a:lnTo>
                    <a:pt x="973" y="2181"/>
                  </a:lnTo>
                  <a:lnTo>
                    <a:pt x="973" y="0"/>
                  </a:lnTo>
                  <a:lnTo>
                    <a:pt x="977" y="0"/>
                  </a:lnTo>
                  <a:close/>
                </a:path>
              </a:pathLst>
            </a:custGeom>
            <a:solidFill>
              <a:srgbClr val="0C0C6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10"/>
            <p:cNvSpPr/>
            <p:nvPr>
              <p:custDataLst>
                <p:tags r:id="rId14"/>
              </p:custDataLst>
            </p:nvPr>
          </p:nvSpPr>
          <p:spPr>
            <a:xfrm>
              <a:off x="7770" y="4007"/>
              <a:ext cx="3435" cy="2264"/>
            </a:xfrm>
            <a:custGeom>
              <a:avLst/>
              <a:gdLst>
                <a:gd name="adj" fmla="val 325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135" h="2131">
                  <a:moveTo>
                    <a:pt x="585" y="0"/>
                  </a:moveTo>
                  <a:lnTo>
                    <a:pt x="2550" y="0"/>
                  </a:lnTo>
                  <a:cubicBezTo>
                    <a:pt x="2873" y="0"/>
                    <a:pt x="3135" y="262"/>
                    <a:pt x="3135" y="585"/>
                  </a:cubicBezTo>
                  <a:lnTo>
                    <a:pt x="3135" y="1215"/>
                  </a:lnTo>
                  <a:cubicBezTo>
                    <a:pt x="3135" y="1538"/>
                    <a:pt x="2873" y="1800"/>
                    <a:pt x="2550" y="1800"/>
                  </a:cubicBezTo>
                  <a:lnTo>
                    <a:pt x="2446" y="1800"/>
                  </a:lnTo>
                  <a:lnTo>
                    <a:pt x="2055" y="2131"/>
                  </a:lnTo>
                  <a:lnTo>
                    <a:pt x="2055" y="1800"/>
                  </a:lnTo>
                  <a:lnTo>
                    <a:pt x="585" y="1800"/>
                  </a:lnTo>
                  <a:cubicBezTo>
                    <a:pt x="262" y="1800"/>
                    <a:pt x="0" y="1538"/>
                    <a:pt x="0" y="1215"/>
                  </a:cubicBezTo>
                  <a:lnTo>
                    <a:pt x="0" y="585"/>
                  </a:lnTo>
                  <a:cubicBezTo>
                    <a:pt x="0" y="262"/>
                    <a:pt x="262" y="0"/>
                    <a:pt x="585" y="0"/>
                  </a:cubicBezTo>
                  <a:close/>
                </a:path>
              </a:pathLst>
            </a:custGeom>
            <a:solidFill>
              <a:srgbClr val="FFE21A"/>
            </a:solidFill>
            <a:ln w="25400">
              <a:solidFill>
                <a:srgbClr val="01018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sz="2800">
                  <a:solidFill>
                    <a:srgbClr val="0070C0"/>
                  </a:solidFill>
                  <a:latin typeface="汉仪汉黑简" panose="00020600040101010101" charset="-122"/>
                  <a:ea typeface="汉仪汉黑简" panose="00020600040101010101" charset="-122"/>
                </a:rPr>
                <a:t>兴国之要</a:t>
              </a:r>
              <a:endParaRPr lang="zh-CN" altLang="en-US" sz="2800">
                <a:solidFill>
                  <a:srgbClr val="0070C0"/>
                </a:solidFill>
                <a:latin typeface="汉仪汉黑简" panose="00020600040101010101" charset="-122"/>
                <a:ea typeface="汉仪汉黑简" panose="00020600040101010101" charset="-122"/>
              </a:endParaRPr>
            </a:p>
          </p:txBody>
        </p:sp>
      </p:grpSp>
      <p:grpSp>
        <p:nvGrpSpPr>
          <p:cNvPr id="12" name="组合 11"/>
          <p:cNvGrpSpPr/>
          <p:nvPr>
            <p:custDataLst>
              <p:tags r:id="rId15"/>
            </p:custDataLst>
          </p:nvPr>
        </p:nvGrpSpPr>
        <p:grpSpPr>
          <a:xfrm>
            <a:off x="5377180" y="2494002"/>
            <a:ext cx="1760027" cy="456554"/>
            <a:chOff x="7770" y="4007"/>
            <a:chExt cx="3570" cy="2264"/>
          </a:xfrm>
        </p:grpSpPr>
        <p:sp>
          <p:nvSpPr>
            <p:cNvPr id="13" name="圆角矩形 12"/>
            <p:cNvSpPr/>
            <p:nvPr>
              <p:custDataLst>
                <p:tags r:id="rId16"/>
              </p:custDataLst>
            </p:nvPr>
          </p:nvSpPr>
          <p:spPr>
            <a:xfrm>
              <a:off x="7905" y="4155"/>
              <a:ext cx="3435" cy="1980"/>
            </a:xfrm>
            <a:prstGeom prst="roundRect">
              <a:avLst>
                <a:gd name="adj" fmla="val 31060"/>
              </a:avLst>
            </a:prstGeom>
            <a:noFill/>
            <a:ln w="19050">
              <a:solidFill>
                <a:srgbClr val="0000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14"/>
            <p:cNvSpPr/>
            <p:nvPr>
              <p:custDataLst>
                <p:tags r:id="rId17"/>
              </p:custDataLst>
            </p:nvPr>
          </p:nvSpPr>
          <p:spPr>
            <a:xfrm>
              <a:off x="7770" y="4007"/>
              <a:ext cx="3435" cy="2264"/>
            </a:xfrm>
            <a:custGeom>
              <a:avLst/>
              <a:gdLst>
                <a:gd name="adj" fmla="val 325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135" h="2131">
                  <a:moveTo>
                    <a:pt x="585" y="0"/>
                  </a:moveTo>
                  <a:lnTo>
                    <a:pt x="2550" y="0"/>
                  </a:lnTo>
                  <a:cubicBezTo>
                    <a:pt x="2873" y="0"/>
                    <a:pt x="3135" y="262"/>
                    <a:pt x="3135" y="585"/>
                  </a:cubicBezTo>
                  <a:lnTo>
                    <a:pt x="3135" y="1215"/>
                  </a:lnTo>
                  <a:cubicBezTo>
                    <a:pt x="3135" y="1538"/>
                    <a:pt x="2873" y="1800"/>
                    <a:pt x="2550" y="1800"/>
                  </a:cubicBezTo>
                  <a:lnTo>
                    <a:pt x="2446" y="1800"/>
                  </a:lnTo>
                  <a:lnTo>
                    <a:pt x="2055" y="2131"/>
                  </a:lnTo>
                  <a:lnTo>
                    <a:pt x="2055" y="1800"/>
                  </a:lnTo>
                  <a:lnTo>
                    <a:pt x="585" y="1800"/>
                  </a:lnTo>
                  <a:cubicBezTo>
                    <a:pt x="262" y="1800"/>
                    <a:pt x="0" y="1538"/>
                    <a:pt x="0" y="1215"/>
                  </a:cubicBezTo>
                  <a:lnTo>
                    <a:pt x="0" y="585"/>
                  </a:lnTo>
                  <a:cubicBezTo>
                    <a:pt x="0" y="262"/>
                    <a:pt x="262" y="0"/>
                    <a:pt x="585" y="0"/>
                  </a:cubicBezTo>
                  <a:close/>
                </a:path>
              </a:pathLst>
            </a:custGeom>
            <a:solidFill>
              <a:srgbClr val="FFE21A"/>
            </a:solidFill>
            <a:ln w="25400">
              <a:solidFill>
                <a:srgbClr val="01018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sz="2800">
                  <a:solidFill>
                    <a:srgbClr val="0070C0"/>
                  </a:solidFill>
                  <a:latin typeface="汉仪汉黑简" panose="00020600040101010101" charset="-122"/>
                  <a:ea typeface="汉仪汉黑简" panose="00020600040101010101" charset="-122"/>
                </a:rPr>
                <a:t>强国之路</a:t>
              </a:r>
              <a:endParaRPr lang="zh-CN" altLang="en-US" sz="2800">
                <a:solidFill>
                  <a:srgbClr val="0070C0"/>
                </a:solidFill>
                <a:latin typeface="汉仪汉黑简" panose="00020600040101010101" charset="-122"/>
                <a:ea typeface="汉仪汉黑简" panose="00020600040101010101"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to="" calcmode="lin" valueType="num">
                                      <p:cBhvr>
                                        <p:cTn id="15" dur="1" fill="hold"/>
                                        <p:tgtEl>
                                          <p:spTgt spid="8"/>
                                        </p:tgtEl>
                                      </p:cBhvr>
                                    </p:anim>
                                  </p:childTnLst>
                                </p:cTn>
                              </p:par>
                            </p:childTnLst>
                          </p:cTn>
                        </p:par>
                      </p:childTnLst>
                    </p:cTn>
                  </p:par>
                  <p:par>
                    <p:cTn id="16" fill="hold">
                      <p:stCondLst>
                        <p:cond delay="indefinite"/>
                      </p:stCondLst>
                      <p:childTnLst>
                        <p:par>
                          <p:cTn id="17" fill="hold">
                            <p:stCondLst>
                              <p:cond delay="0"/>
                            </p:stCondLst>
                            <p:childTnLst>
                              <p:par>
                                <p:cTn id="18" presetID="24" presetClass="entr" presetSubtype="0" fill="hold" nodeType="clickEffect">
                                  <p:stCondLst>
                                    <p:cond delay="0"/>
                                  </p:stCondLst>
                                  <p:childTnLst>
                                    <p:set>
                                      <p:cBhvr>
                                        <p:cTn id="19" dur="1" fill="hold">
                                          <p:stCondLst>
                                            <p:cond delay="0"/>
                                          </p:stCondLst>
                                        </p:cTn>
                                        <p:tgtEl>
                                          <p:spTgt spid="61"/>
                                        </p:tgtEl>
                                        <p:attrNameLst>
                                          <p:attrName>style.visibility</p:attrName>
                                        </p:attrNameLst>
                                      </p:cBhvr>
                                      <p:to>
                                        <p:strVal val="visible"/>
                                      </p:to>
                                    </p:set>
                                    <p:anim to="" calcmode="lin" valueType="num">
                                      <p:cBhvr>
                                        <p:cTn id="20" dur="1" fill="hold"/>
                                        <p:tgtEl>
                                          <p:spTgt spid="61"/>
                                        </p:tgtEl>
                                      </p:cBhvr>
                                    </p:anim>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to="" calcmode="lin" valueType="num">
                                      <p:cBhvr>
                                        <p:cTn id="25" dur="1" fill="hold"/>
                                        <p:tgtEl>
                                          <p:spTgt spid="12"/>
                                        </p:tgtEl>
                                      </p:cBhvr>
                                    </p:anim>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linds(horizont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636"/>
            <a:ext cx="12192000" cy="582295"/>
          </a:xfrm>
          <a:prstGeom prst="rect">
            <a:avLst/>
          </a:prstGeom>
          <a:solidFill>
            <a:schemeClr val="accent1">
              <a:lumMod val="75000"/>
            </a:schemeClr>
          </a:solidFill>
        </p:spPr>
        <p:txBody>
          <a:bodyPr wrap="square" lIns="91430" tIns="45718" rIns="91430" bIns="45718">
            <a:spAutoFit/>
          </a:bodyPr>
          <a:lstStyle/>
          <a:p>
            <a:pPr algn="ctr" defTabSz="685800">
              <a:defRPr/>
            </a:pPr>
            <a:r>
              <a:rPr lang="zh-CN" altLang="en-US" sz="3200" b="1" kern="0">
                <a:solidFill>
                  <a:schemeClr val="bg1"/>
                </a:solidFill>
                <a:latin typeface="柳公权楷书" panose="02010600010101010101" charset="-122"/>
                <a:ea typeface="柳公权楷书" panose="02010600010101010101" charset="-122"/>
                <a:cs typeface="+mn-ea"/>
                <a:sym typeface="+mn-lt"/>
              </a:rPr>
              <a:t>知识拓展：比较社会主要矛盾和社会基本矛盾</a:t>
            </a:r>
            <a:endParaRPr lang="zh-CN" altLang="en-US" sz="3200" b="1" kern="0">
              <a:solidFill>
                <a:schemeClr val="bg1"/>
              </a:solidFill>
              <a:latin typeface="柳公权楷书" panose="02010600010101010101" charset="-122"/>
              <a:ea typeface="柳公权楷书" panose="02010600010101010101" charset="-122"/>
              <a:cs typeface="+mn-ea"/>
              <a:sym typeface="+mn-lt"/>
            </a:endParaRPr>
          </a:p>
        </p:txBody>
      </p:sp>
      <p:sp>
        <p:nvSpPr>
          <p:cNvPr id="4" name="矩形 3"/>
          <p:cNvSpPr/>
          <p:nvPr>
            <p:custDataLst>
              <p:tags r:id="rId2"/>
            </p:custDataLst>
          </p:nvPr>
        </p:nvSpPr>
        <p:spPr>
          <a:xfrm>
            <a:off x="3760385" y="1000044"/>
            <a:ext cx="4436823" cy="459105"/>
          </a:xfrm>
          <a:prstGeom prst="rect">
            <a:avLst/>
          </a:prstGeom>
        </p:spPr>
        <p:txBody>
          <a:bodyPr wrap="square" lIns="91430" tIns="45718" rIns="91430" bIns="45718">
            <a:spAutoFit/>
          </a:bodyPr>
          <a:lstStyle/>
          <a:p>
            <a:pPr defTabSz="685800">
              <a:defRPr/>
            </a:pPr>
            <a:endParaRPr lang="zh-CN" altLang="en-US" sz="2400" b="1" kern="0">
              <a:solidFill>
                <a:schemeClr val="tx1">
                  <a:lumMod val="95000"/>
                  <a:lumOff val="5000"/>
                </a:schemeClr>
              </a:solidFill>
              <a:latin typeface="微软雅黑" panose="020B0503020204020204" pitchFamily="34" charset="-122"/>
              <a:ea typeface="微软雅黑" panose="020B0503020204020204" pitchFamily="34" charset="-122"/>
              <a:cs typeface="+mn-ea"/>
              <a:sym typeface="+mn-lt"/>
            </a:endParaRPr>
          </a:p>
        </p:txBody>
      </p:sp>
      <p:graphicFrame>
        <p:nvGraphicFramePr>
          <p:cNvPr id="11" name="表格 10"/>
          <p:cNvGraphicFramePr>
            <a:graphicFrameLocks noGrp="1"/>
          </p:cNvGraphicFramePr>
          <p:nvPr>
            <p:custDataLst>
              <p:tags r:id="rId3"/>
            </p:custDataLst>
          </p:nvPr>
        </p:nvGraphicFramePr>
        <p:xfrm>
          <a:off x="120650" y="655320"/>
          <a:ext cx="11931015" cy="6119495"/>
        </p:xfrm>
        <a:graphic>
          <a:graphicData uri="http://schemas.openxmlformats.org/drawingml/2006/table">
            <a:tbl>
              <a:tblPr firstRow="1" bandRow="1">
                <a:tableStyleId>{93296810-A885-4BE3-A3E7-6D5BEEA58F35}</a:tableStyleId>
              </a:tblPr>
              <a:tblGrid>
                <a:gridCol w="996315"/>
                <a:gridCol w="1117600"/>
                <a:gridCol w="4978400"/>
                <a:gridCol w="4838700"/>
              </a:tblGrid>
              <a:tr h="518160">
                <a:tc>
                  <a:txBody>
                    <a:bodyPr wrap="square"/>
                    <a:lstStyle/>
                    <a:p>
                      <a:pPr>
                        <a:buNone/>
                      </a:pPr>
                      <a:endParaRPr lang="zh-CN" altLang="en-US" sz="1865">
                        <a:solidFill>
                          <a:schemeClr val="tx1"/>
                        </a:solidFill>
                        <a:latin typeface="柳公权楷书" panose="02010600010101010101" charset="-122"/>
                        <a:ea typeface="柳公权楷书" panose="02010600010101010101" charset="-122"/>
                      </a:endParaRPr>
                    </a:p>
                  </a:txBody>
                  <a:tcPr marL="91416" marR="91416" marT="45708" marB="45708" vert="horz" anchor="ctr" anchorCtr="1">
                    <a:solidFill>
                      <a:schemeClr val="accent2">
                        <a:lumMod val="75000"/>
                      </a:schemeClr>
                    </a:solidFill>
                  </a:tcPr>
                </a:tc>
                <a:tc>
                  <a:txBody>
                    <a:bodyPr wrap="square"/>
                    <a:lstStyle/>
                    <a:p>
                      <a:pPr>
                        <a:buNone/>
                      </a:pPr>
                      <a:endParaRPr lang="zh-CN" altLang="en-US" sz="1865">
                        <a:solidFill>
                          <a:schemeClr val="tx1"/>
                        </a:solidFill>
                        <a:latin typeface="柳公权楷书" panose="02010600010101010101" charset="-122"/>
                        <a:ea typeface="柳公权楷书" panose="02010600010101010101" charset="-122"/>
                      </a:endParaRPr>
                    </a:p>
                  </a:txBody>
                  <a:tcPr marL="91416" marR="91416" marT="45708" marB="45708" vert="horz" anchor="ctr" anchorCtr="1">
                    <a:solidFill>
                      <a:schemeClr val="accent2">
                        <a:lumMod val="75000"/>
                      </a:schemeClr>
                    </a:solidFill>
                  </a:tcPr>
                </a:tc>
                <a:tc>
                  <a:txBody>
                    <a:bodyPr wrap="square"/>
                    <a:lstStyle/>
                    <a:p>
                      <a:pPr>
                        <a:buNone/>
                      </a:pPr>
                      <a:r>
                        <a:rPr lang="zh-CN" altLang="en-US" sz="2800">
                          <a:latin typeface="柳公权楷书" panose="02010600010101010101" charset="-122"/>
                          <a:ea typeface="柳公权楷书" panose="02010600010101010101" charset="-122"/>
                        </a:rPr>
                        <a:t>社会主要矛盾</a:t>
                      </a:r>
                      <a:endParaRPr lang="zh-CN" altLang="en-US" sz="2800">
                        <a:solidFill>
                          <a:schemeClr val="tx1"/>
                        </a:solidFill>
                        <a:latin typeface="柳公权楷书" panose="02010600010101010101" charset="-122"/>
                        <a:ea typeface="柳公权楷书" panose="02010600010101010101" charset="-122"/>
                      </a:endParaRPr>
                    </a:p>
                  </a:txBody>
                  <a:tcPr marL="91416" marR="91416" marT="45708" marB="45708" vert="horz" anchor="ctr" anchorCtr="1">
                    <a:solidFill>
                      <a:schemeClr val="accent2">
                        <a:lumMod val="75000"/>
                      </a:schemeClr>
                    </a:solidFill>
                  </a:tcPr>
                </a:tc>
                <a:tc>
                  <a:txBody>
                    <a:bodyPr wrap="square"/>
                    <a:lstStyle/>
                    <a:p>
                      <a:pPr>
                        <a:buNone/>
                      </a:pPr>
                      <a:r>
                        <a:rPr lang="zh-CN" altLang="en-US" sz="2800">
                          <a:latin typeface="柳公权楷书" panose="02010600010101010101" charset="-122"/>
                          <a:ea typeface="柳公权楷书" panose="02010600010101010101" charset="-122"/>
                        </a:rPr>
                        <a:t>社会基本矛盾</a:t>
                      </a:r>
                      <a:endParaRPr lang="zh-CN" altLang="en-US" sz="2800">
                        <a:solidFill>
                          <a:schemeClr val="tx1"/>
                        </a:solidFill>
                        <a:latin typeface="柳公权楷书" panose="02010600010101010101" charset="-122"/>
                        <a:ea typeface="柳公权楷书" panose="02010600010101010101" charset="-122"/>
                      </a:endParaRPr>
                    </a:p>
                  </a:txBody>
                  <a:tcPr marL="91416" marR="91416" marT="45708" marB="45708" vert="horz" anchor="ctr" anchorCtr="1">
                    <a:solidFill>
                      <a:schemeClr val="accent2">
                        <a:lumMod val="75000"/>
                      </a:schemeClr>
                    </a:solidFill>
                  </a:tcPr>
                </a:tc>
              </a:tr>
              <a:tr h="1428750">
                <a:tc rowSpan="2">
                  <a:txBody>
                    <a:bodyPr wrap="square"/>
                    <a:lstStyle/>
                    <a:p>
                      <a:pPr>
                        <a:buNone/>
                      </a:pPr>
                      <a:r>
                        <a:rPr lang="zh-CN" altLang="en-US" sz="2800" b="1">
                          <a:latin typeface="柳公权楷书" panose="02010600010101010101" charset="-122"/>
                          <a:ea typeface="柳公权楷书" panose="02010600010101010101" charset="-122"/>
                        </a:rPr>
                        <a:t>区别</a:t>
                      </a:r>
                      <a:endParaRPr lang="zh-CN" altLang="en-US" sz="2800" b="1">
                        <a:solidFill>
                          <a:schemeClr val="tx1"/>
                        </a:solidFill>
                        <a:latin typeface="柳公权楷书" panose="02010600010101010101" charset="-122"/>
                        <a:ea typeface="柳公权楷书" panose="02010600010101010101" charset="-122"/>
                      </a:endParaRPr>
                    </a:p>
                  </a:txBody>
                  <a:tcPr marL="91416" marR="91416" marT="45708" marB="45708" vert="horz" anchor="ctr" anchorCtr="1"/>
                </a:tc>
                <a:tc>
                  <a:txBody>
                    <a:bodyPr wrap="square"/>
                    <a:lstStyle/>
                    <a:p>
                      <a:pPr>
                        <a:buNone/>
                      </a:pPr>
                      <a:r>
                        <a:rPr lang="zh-CN" altLang="en-US" sz="2800" b="1">
                          <a:latin typeface="柳公权楷书" panose="02010600010101010101" charset="-122"/>
                          <a:ea typeface="柳公权楷书" panose="02010600010101010101" charset="-122"/>
                        </a:rPr>
                        <a:t>内涵</a:t>
                      </a:r>
                      <a:endParaRPr lang="zh-CN" altLang="en-US" sz="2800" b="1">
                        <a:solidFill>
                          <a:schemeClr val="tx1"/>
                        </a:solidFill>
                        <a:latin typeface="柳公权楷书" panose="02010600010101010101" charset="-122"/>
                        <a:ea typeface="柳公权楷书" panose="02010600010101010101" charset="-122"/>
                      </a:endParaRPr>
                    </a:p>
                  </a:txBody>
                  <a:tcPr marL="91416" marR="91416" marT="45708" marB="45708" vert="horz" anchor="ctr" anchorCtr="1"/>
                </a:tc>
                <a:tc>
                  <a:txBody>
                    <a:bodyPr wrap="square"/>
                    <a:lstStyle/>
                    <a:p>
                      <a:pPr>
                        <a:buNone/>
                      </a:pPr>
                      <a:r>
                        <a:rPr lang="zh-CN" altLang="en-US" sz="2400" b="1">
                          <a:latin typeface="柳公权楷书" panose="02010600010101010101" charset="-122"/>
                          <a:ea typeface="柳公权楷书" panose="02010600010101010101" charset="-122"/>
                        </a:rPr>
                        <a:t>在</a:t>
                      </a:r>
                      <a:r>
                        <a:rPr lang="zh-CN" altLang="en-US" sz="2400" b="1">
                          <a:solidFill>
                            <a:srgbClr val="C00000"/>
                          </a:solidFill>
                          <a:latin typeface="柳公权楷书" panose="02010600010101010101" charset="-122"/>
                          <a:ea typeface="柳公权楷书" panose="02010600010101010101" charset="-122"/>
                        </a:rPr>
                        <a:t>某一社会历史阶段</a:t>
                      </a:r>
                      <a:r>
                        <a:rPr lang="zh-CN" altLang="en-US" sz="2400" b="1">
                          <a:latin typeface="柳公权楷书" panose="02010600010101010101" charset="-122"/>
                          <a:ea typeface="柳公权楷书" panose="02010600010101010101" charset="-122"/>
                        </a:rPr>
                        <a:t>，对社会发展起决定作用的矛盾</a:t>
                      </a:r>
                      <a:endParaRPr lang="zh-CN" altLang="en-US" sz="2400" b="1">
                        <a:solidFill>
                          <a:schemeClr val="tx1"/>
                        </a:solidFill>
                        <a:latin typeface="柳公权楷书" panose="02010600010101010101" charset="-122"/>
                        <a:ea typeface="柳公权楷书" panose="02010600010101010101" charset="-122"/>
                      </a:endParaRPr>
                    </a:p>
                  </a:txBody>
                  <a:tcPr marL="91416" marR="91416" marT="45708" marB="45708" vert="horz" anchor="ctr" anchorCtr="1"/>
                </a:tc>
                <a:tc>
                  <a:txBody>
                    <a:bodyPr wrap="square"/>
                    <a:lstStyle/>
                    <a:p>
                      <a:pPr>
                        <a:buNone/>
                      </a:pPr>
                      <a:r>
                        <a:rPr lang="zh-CN" altLang="en-US" sz="2400" b="1">
                          <a:solidFill>
                            <a:srgbClr val="C00000"/>
                          </a:solidFill>
                          <a:latin typeface="柳公权楷书" panose="02010600010101010101" charset="-122"/>
                          <a:ea typeface="柳公权楷书" panose="02010600010101010101" charset="-122"/>
                          <a:cs typeface="柳公权楷书" panose="02010600010101010101" charset="-122"/>
                        </a:rPr>
                        <a:t>贯穿社会发展过程始终</a:t>
                      </a:r>
                      <a:r>
                        <a:rPr lang="zh-CN" altLang="en-US" sz="2400" b="1">
                          <a:latin typeface="柳公权楷书" panose="02010600010101010101" charset="-122"/>
                          <a:ea typeface="柳公权楷书" panose="02010600010101010101" charset="-122"/>
                          <a:cs typeface="柳公权楷书" panose="02010600010101010101" charset="-122"/>
                        </a:rPr>
                        <a:t>,规定社会发展过程的基本性质和基本趋势，并对社会历史发展起根本推动作任</a:t>
                      </a:r>
                      <a:endParaRPr lang="zh-CN" altLang="en-US" sz="2400" b="1">
                        <a:solidFill>
                          <a:schemeClr val="tx1"/>
                        </a:solidFill>
                        <a:latin typeface="柳公权楷书" panose="02010600010101010101" charset="-122"/>
                        <a:ea typeface="柳公权楷书" panose="02010600010101010101" charset="-122"/>
                        <a:cs typeface="柳公权楷书" panose="02010600010101010101" charset="-122"/>
                      </a:endParaRPr>
                    </a:p>
                  </a:txBody>
                  <a:tcPr marL="91416" marR="91416" marT="45708" marB="45708" vert="horz" anchor="ctr" anchorCtr="1"/>
                </a:tc>
              </a:tr>
              <a:tr h="2517140">
                <a:tc vMerge="1">
                  <a:tcPr>
                    <a:lnL w="12700" cmpd="sng">
                      <a:solidFill>
                        <a:schemeClr val="tx1"/>
                      </a:solidFill>
                      <a:prstDash val="solid"/>
                    </a:lnL>
                    <a:lnR w="12700" cmpd="sng">
                      <a:solidFill>
                        <a:schemeClr val="tx1"/>
                      </a:solidFill>
                      <a:prstDash val="solid"/>
                    </a:lnR>
                    <a:lnB w="12700" cmpd="sng">
                      <a:solidFill>
                        <a:schemeClr val="tx1"/>
                      </a:solidFill>
                      <a:prstDash val="solid"/>
                    </a:lnB>
                  </a:tcPr>
                </a:tc>
                <a:tc>
                  <a:txBody>
                    <a:bodyPr wrap="square"/>
                    <a:lstStyle/>
                    <a:p>
                      <a:pPr>
                        <a:buNone/>
                      </a:pPr>
                      <a:r>
                        <a:rPr lang="zh-CN" altLang="en-US" sz="2800" b="1">
                          <a:latin typeface="柳公权楷书" panose="02010600010101010101" charset="-122"/>
                          <a:ea typeface="柳公权楷书" panose="02010600010101010101" charset="-122"/>
                        </a:rPr>
                        <a:t>表现形式</a:t>
                      </a:r>
                      <a:endParaRPr lang="zh-CN" altLang="en-US" sz="2800" b="1">
                        <a:solidFill>
                          <a:schemeClr val="tx1"/>
                        </a:solidFill>
                        <a:latin typeface="柳公权楷书" panose="02010600010101010101" charset="-122"/>
                        <a:ea typeface="柳公权楷书" panose="02010600010101010101" charset="-122"/>
                      </a:endParaRPr>
                    </a:p>
                  </a:txBody>
                  <a:tcPr marL="91416" marR="91416" marT="45708" marB="45708" vert="horz" anchor="ctr" anchorCtr="1"/>
                </a:tc>
                <a:tc>
                  <a:txBody>
                    <a:bodyPr wrap="square"/>
                    <a:lstStyle/>
                    <a:p>
                      <a:pPr>
                        <a:buNone/>
                      </a:pPr>
                      <a:r>
                        <a:rPr lang="zh-CN" altLang="en-US" sz="2400" b="1">
                          <a:latin typeface="柳公权楷书" panose="02010600010101010101" charset="-122"/>
                          <a:ea typeface="柳公权楷书" panose="02010600010101010101" charset="-122"/>
                          <a:cs typeface="柳公权楷书" panose="02010600010101010101" charset="-122"/>
                        </a:rPr>
                        <a:t>在</a:t>
                      </a:r>
                      <a:r>
                        <a:rPr lang="zh-CN" altLang="en-US" sz="2400" b="1">
                          <a:solidFill>
                            <a:srgbClr val="0070C0"/>
                          </a:solidFill>
                          <a:highlight>
                            <a:srgbClr val="FFFF00"/>
                          </a:highlight>
                          <a:latin typeface="柳公权楷书" panose="02010600010101010101" charset="-122"/>
                          <a:ea typeface="柳公权楷书" panose="02010600010101010101" charset="-122"/>
                          <a:cs typeface="柳公权楷书" panose="02010600010101010101" charset="-122"/>
                        </a:rPr>
                        <a:t>不同的时代有不同的表现,并且会发生变化</a:t>
                      </a:r>
                      <a:r>
                        <a:rPr lang="zh-CN" altLang="en-US" sz="2400" b="1">
                          <a:latin typeface="柳公权楷书" panose="02010600010101010101" charset="-122"/>
                          <a:ea typeface="柳公权楷书" panose="02010600010101010101" charset="-122"/>
                          <a:cs typeface="柳公权楷书" panose="02010600010101010101" charset="-122"/>
                        </a:rPr>
                        <a:t>。阶级社会中社会主要矛盾表现为两大根本对立阶级之间的矛盾。当前我国社会主要矛盾表现为人民日益增长的美好生活需要和不平衡不充分的发展之间的矛盾</a:t>
                      </a:r>
                      <a:endParaRPr lang="zh-CN" altLang="en-US" sz="2400" b="1">
                        <a:solidFill>
                          <a:schemeClr val="tx1"/>
                        </a:solidFill>
                        <a:latin typeface="柳公权楷书" panose="02010600010101010101" charset="-122"/>
                        <a:ea typeface="柳公权楷书" panose="02010600010101010101" charset="-122"/>
                        <a:cs typeface="柳公权楷书" panose="02010600010101010101" charset="-122"/>
                      </a:endParaRPr>
                    </a:p>
                  </a:txBody>
                  <a:tcPr marL="91416" marR="91416" marT="45708" marB="45708" vert="horz" anchor="ctr" anchorCtr="1"/>
                </a:tc>
                <a:tc>
                  <a:txBody>
                    <a:bodyPr wrap="square"/>
                    <a:lstStyle/>
                    <a:p>
                      <a:pPr>
                        <a:buNone/>
                      </a:pPr>
                      <a:r>
                        <a:rPr lang="zh-CN" altLang="en-US" sz="3200" b="1">
                          <a:solidFill>
                            <a:srgbClr val="0070C0"/>
                          </a:solidFill>
                          <a:highlight>
                            <a:srgbClr val="FFFF00"/>
                          </a:highlight>
                          <a:latin typeface="柳公权楷书" panose="02010600010101010101" charset="-122"/>
                          <a:ea typeface="柳公权楷书" panose="02010600010101010101" charset="-122"/>
                        </a:rPr>
                        <a:t>生产力与生产关系、经济基础与上层建筑之间的矛盾</a:t>
                      </a:r>
                      <a:endParaRPr lang="zh-CN" altLang="en-US" sz="3200" b="1">
                        <a:solidFill>
                          <a:srgbClr val="0070C0"/>
                        </a:solidFill>
                        <a:highlight>
                          <a:srgbClr val="FFFF00"/>
                        </a:highlight>
                        <a:latin typeface="柳公权楷书" panose="02010600010101010101" charset="-122"/>
                        <a:ea typeface="柳公权楷书" panose="02010600010101010101" charset="-122"/>
                      </a:endParaRPr>
                    </a:p>
                  </a:txBody>
                  <a:tcPr marL="91416" marR="91416" marT="45708" marB="45708" vert="horz" anchor="ctr" anchorCtr="1"/>
                </a:tc>
              </a:tr>
              <a:tr h="1655445">
                <a:tc>
                  <a:txBody>
                    <a:bodyPr wrap="square"/>
                    <a:lstStyle/>
                    <a:p>
                      <a:pPr>
                        <a:buNone/>
                      </a:pPr>
                      <a:r>
                        <a:rPr lang="zh-CN" altLang="en-US" sz="2800" b="1">
                          <a:latin typeface="柳公权楷书" panose="02010600010101010101" charset="-122"/>
                          <a:ea typeface="柳公权楷书" panose="02010600010101010101" charset="-122"/>
                        </a:rPr>
                        <a:t>联系</a:t>
                      </a:r>
                      <a:endParaRPr lang="zh-CN" altLang="en-US" sz="2800" b="1">
                        <a:solidFill>
                          <a:schemeClr val="tx1"/>
                        </a:solidFill>
                        <a:latin typeface="柳公权楷书" panose="02010600010101010101" charset="-122"/>
                        <a:ea typeface="柳公权楷书" panose="02010600010101010101" charset="-122"/>
                      </a:endParaRPr>
                    </a:p>
                  </a:txBody>
                  <a:tcPr marL="91416" marR="91416" marT="45708" marB="45708" vert="horz" anchor="ctr" anchorCtr="1"/>
                </a:tc>
                <a:tc gridSpan="3">
                  <a:txBody>
                    <a:bodyPr wrap="square"/>
                    <a:lstStyle/>
                    <a:p>
                      <a:pPr>
                        <a:buNone/>
                      </a:pPr>
                      <a:r>
                        <a:rPr lang="zh-CN" altLang="en-US" sz="2800" b="1">
                          <a:latin typeface="柳公权楷书" panose="02010600010101010101" charset="-122"/>
                          <a:ea typeface="柳公权楷书" panose="02010600010101010101" charset="-122"/>
                          <a:cs typeface="柳公权楷书" panose="02010600010101010101" charset="-122"/>
                        </a:rPr>
                        <a:t>社会主要矛盾是社会基本矛盾在</a:t>
                      </a:r>
                      <a:r>
                        <a:rPr lang="zh-CN" altLang="en-US" sz="2800" b="1">
                          <a:highlight>
                            <a:srgbClr val="FFFF00"/>
                          </a:highlight>
                          <a:latin typeface="柳公权楷书" panose="02010600010101010101" charset="-122"/>
                          <a:ea typeface="柳公权楷书" panose="02010600010101010101" charset="-122"/>
                          <a:cs typeface="柳公权楷书" panose="02010600010101010101" charset="-122"/>
                        </a:rPr>
                        <a:t>某个特殊历史阶段</a:t>
                      </a:r>
                      <a:r>
                        <a:rPr lang="zh-CN" altLang="en-US" sz="2800" b="1">
                          <a:latin typeface="柳公权楷书" panose="02010600010101010101" charset="-122"/>
                          <a:ea typeface="柳公权楷书" panose="02010600010101010101" charset="-122"/>
                          <a:cs typeface="柳公权楷书" panose="02010600010101010101" charset="-122"/>
                        </a:rPr>
                        <a:t>的特殊表现;社会基本矛盾只有通过各个阶段的社会主要矛盾的解决才能逐步解决,社会主要矛盾的解决程度，对社会基本矛盾的发展会产生一定的影响</a:t>
                      </a:r>
                      <a:endParaRPr lang="zh-CN" altLang="en-US" sz="2800" b="1">
                        <a:solidFill>
                          <a:schemeClr val="tx1"/>
                        </a:solidFill>
                        <a:latin typeface="柳公权楷书" panose="02010600010101010101" charset="-122"/>
                        <a:ea typeface="柳公权楷书" panose="02010600010101010101" charset="-122"/>
                        <a:cs typeface="柳公权楷书" panose="02010600010101010101" charset="-122"/>
                      </a:endParaRPr>
                    </a:p>
                  </a:txBody>
                  <a:tcPr marL="91416" marR="91416" marT="45708" marB="45708" vert="horz" anchor="ctr" anchorCtr="1"/>
                </a:tc>
                <a:tc hMerge="1">
                  <a:tcPr>
                    <a:lnT w="12700" cmpd="sng">
                      <a:solidFill>
                        <a:schemeClr val="tx1"/>
                      </a:solidFill>
                      <a:prstDash val="solid"/>
                    </a:lnT>
                    <a:lnB w="12700" cmpd="sng">
                      <a:solidFill>
                        <a:schemeClr val="tx1"/>
                      </a:solidFill>
                      <a:prstDash val="solid"/>
                    </a:lnB>
                  </a:tcPr>
                </a:tc>
                <a:tc hMerge="1">
                  <a:tcPr>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rcRect t="30876"/>
          <a:stretch>
            <a:fillRect/>
          </a:stretch>
        </p:blipFill>
        <p:spPr>
          <a:xfrm>
            <a:off x="0" y="0"/>
            <a:ext cx="12251690" cy="6858000"/>
          </a:xfrm>
          <a:prstGeom prst="rect">
            <a:avLst/>
          </a:prstGeom>
        </p:spPr>
      </p:pic>
      <p:grpSp>
        <p:nvGrpSpPr>
          <p:cNvPr id="3" name="组合 2"/>
          <p:cNvGrpSpPr/>
          <p:nvPr>
            <p:custDataLst>
              <p:tags r:id="rId3"/>
            </p:custDataLst>
          </p:nvPr>
        </p:nvGrpSpPr>
        <p:grpSpPr>
          <a:xfrm>
            <a:off x="-41910" y="243205"/>
            <a:ext cx="12363450" cy="2525395"/>
            <a:chOff x="-146" y="1708"/>
            <a:chExt cx="19470" cy="3977"/>
          </a:xfrm>
        </p:grpSpPr>
        <p:sp>
          <p:nvSpPr>
            <p:cNvPr id="4" name="矩形 9"/>
            <p:cNvSpPr/>
            <p:nvPr>
              <p:custDataLst>
                <p:tags r:id="rId4"/>
              </p:custDataLst>
            </p:nvPr>
          </p:nvSpPr>
          <p:spPr>
            <a:xfrm>
              <a:off x="-145" y="1708"/>
              <a:ext cx="19200" cy="3977"/>
            </a:xfrm>
            <a:custGeom>
              <a:avLst/>
              <a:gdLst/>
              <a:ahLst/>
              <a:cxnLst/>
              <a:rect l="l" t="t" r="r" b="b"/>
              <a:pathLst>
                <a:path w="144016" h="869444">
                  <a:moveTo>
                    <a:pt x="0" y="0"/>
                  </a:moveTo>
                  <a:lnTo>
                    <a:pt x="144016" y="0"/>
                  </a:lnTo>
                  <a:lnTo>
                    <a:pt x="144016" y="869444"/>
                  </a:lnTo>
                  <a:lnTo>
                    <a:pt x="0" y="869444"/>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noProof="1">
                <a:solidFill>
                  <a:srgbClr val="DCA365"/>
                </a:solidFill>
              </a:endParaRPr>
            </a:p>
          </p:txBody>
        </p:sp>
        <p:sp>
          <p:nvSpPr>
            <p:cNvPr id="6" name="文本框 6"/>
            <p:cNvSpPr txBox="1">
              <a:spLocks noChangeArrowheads="1"/>
            </p:cNvSpPr>
            <p:nvPr>
              <p:custDataLst>
                <p:tags r:id="rId5"/>
              </p:custDataLst>
            </p:nvPr>
          </p:nvSpPr>
          <p:spPr bwMode="auto">
            <a:xfrm>
              <a:off x="-146" y="2536"/>
              <a:ext cx="19470" cy="2643"/>
            </a:xfrm>
            <a:prstGeom prst="rect">
              <a:avLst/>
            </a:prstGeom>
            <a:solidFill>
              <a:srgbClr val="C0907B"/>
            </a:solidFill>
            <a:ln w="9525">
              <a:noFill/>
              <a:miter lim="800000"/>
            </a:ln>
          </p:spPr>
          <p:txBody>
            <a:bodyPr wrap="square" lIns="121917" tIns="60958" rIns="121917" bIns="60958">
              <a:noAutofit/>
            </a:bodyPr>
            <a:lstStyle/>
            <a:p>
              <a:pPr algn="l">
                <a:lnSpc>
                  <a:spcPct val="100000"/>
                </a:lnSpc>
                <a:buClrTx/>
                <a:buSzTx/>
                <a:buNone/>
              </a:pPr>
              <a:r>
                <a:rPr lang="zh-CN" altLang="zh-CN" sz="5400" b="1">
                  <a:solidFill>
                    <a:schemeClr val="bg1"/>
                  </a:solidFill>
                  <a:latin typeface="华文新魏" panose="02010800040101010101" charset="-122"/>
                  <a:ea typeface="华文新魏" panose="02010800040101010101" charset="-122"/>
                  <a:sym typeface="+mn-ea"/>
                </a:rPr>
                <a:t>那么新时代还要坚持和发展中国特色社会主义吗？</a:t>
              </a:r>
              <a:endParaRPr lang="zh-CN" altLang="zh-CN" sz="5400" b="1">
                <a:solidFill>
                  <a:schemeClr val="bg1"/>
                </a:solidFill>
                <a:latin typeface="华文新魏" panose="02010800040101010101" charset="-122"/>
                <a:ea typeface="华文新魏" panose="02010800040101010101" charset="-122"/>
                <a:sym typeface="+mn-ea"/>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bwMode="auto">
          <a:xfrm>
            <a:off x="0" y="406401"/>
            <a:ext cx="12192000" cy="6451600"/>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custDataLst>
              <p:tags r:id="rId3"/>
            </p:custDataLst>
          </p:nvPr>
        </p:nvPicPr>
        <p:blipFill>
          <a:blip r:embed="rId4"/>
          <a:stretch>
            <a:fillRect/>
          </a:stretch>
        </p:blipFill>
        <p:spPr>
          <a:xfrm>
            <a:off x="0" y="0"/>
            <a:ext cx="12192000" cy="5718048"/>
          </a:xfrm>
          <a:prstGeom prst="rect">
            <a:avLst/>
          </a:prstGeom>
        </p:spPr>
      </p:pic>
      <p:pic>
        <p:nvPicPr>
          <p:cNvPr id="5128" name="Picture 8"/>
          <p:cNvPicPr>
            <a:picLocks noChangeAspect="1" noChangeArrowheads="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bwMode="auto">
          <a:xfrm>
            <a:off x="5429250" y="5143500"/>
            <a:ext cx="2286000" cy="1714500"/>
          </a:xfrm>
          <a:prstGeom prst="rect">
            <a:avLst/>
          </a:prstGeom>
          <a:noFill/>
          <a:extLst>
            <a:ext uri="{909E8E84-426E-40DD-AFC4-6F175D3DCCD1}">
              <a14:hiddenFill xmlns:a14="http://schemas.microsoft.com/office/drawing/2010/main">
                <a:solidFill>
                  <a:srgbClr val="FFFFFF"/>
                </a:solidFill>
              </a14:hiddenFill>
            </a:ext>
          </a:extLst>
        </p:spPr>
      </p:pic>
      <p:sp>
        <p:nvSpPr>
          <p:cNvPr id="20" name="文本框 19"/>
          <p:cNvSpPr txBox="1"/>
          <p:nvPr>
            <p:custDataLst>
              <p:tags r:id="rId7"/>
            </p:custDataLst>
          </p:nvPr>
        </p:nvSpPr>
        <p:spPr>
          <a:xfrm>
            <a:off x="1193165" y="1844040"/>
            <a:ext cx="2743200" cy="3169920"/>
          </a:xfrm>
          <a:prstGeom prst="rect">
            <a:avLst/>
          </a:prstGeom>
          <a:noFill/>
        </p:spPr>
        <p:txBody>
          <a:bodyPr wrap="square" rtlCol="0">
            <a:spAutoFit/>
          </a:bodyPr>
          <a:lstStyle/>
          <a:p>
            <a:pPr algn="ctr"/>
            <a:r>
              <a:rPr lang="zh-CN" altLang="en-US" sz="20000">
                <a:solidFill>
                  <a:srgbClr val="2B5924">
                    <a:alpha val="10000"/>
                  </a:srgbClr>
                </a:solidFill>
                <a:latin typeface="汉仪书宋一简" panose="02010609000101010101" pitchFamily="49" charset="-122"/>
                <a:ea typeface="汉仪书宋一简" panose="02010609000101010101" pitchFamily="49" charset="-122"/>
              </a:rPr>
              <a:t>叁</a:t>
            </a:r>
            <a:endParaRPr lang="zh-CN" altLang="en-US" sz="20000">
              <a:solidFill>
                <a:srgbClr val="2B5924">
                  <a:alpha val="10000"/>
                </a:srgbClr>
              </a:solidFill>
              <a:latin typeface="汉仪书宋一简" panose="02010609000101010101" pitchFamily="49" charset="-122"/>
              <a:ea typeface="汉仪书宋一简" panose="02010609000101010101" pitchFamily="49" charset="-122"/>
            </a:endParaRPr>
          </a:p>
        </p:txBody>
      </p:sp>
      <p:sp>
        <p:nvSpPr>
          <p:cNvPr id="8" name="文本框 7"/>
          <p:cNvSpPr txBox="1"/>
          <p:nvPr>
            <p:custDataLst>
              <p:tags r:id="rId8"/>
            </p:custDataLst>
          </p:nvPr>
        </p:nvSpPr>
        <p:spPr>
          <a:xfrm>
            <a:off x="3842385" y="2311400"/>
            <a:ext cx="8168005" cy="1530985"/>
          </a:xfrm>
          <a:prstGeom prst="rect">
            <a:avLst/>
          </a:prstGeom>
          <a:noFill/>
        </p:spPr>
        <p:txBody>
          <a:bodyPr wrap="square" rtlCol="0">
            <a:noAutofit/>
          </a:bodyPr>
          <a:lstStyle/>
          <a:p>
            <a:r>
              <a:rPr lang="zh-CN" altLang="en-US" sz="5400">
                <a:latin typeface="柳公权楷书" panose="02010600010101010101" charset="-122"/>
                <a:ea typeface="柳公权楷书" panose="02010600010101010101" charset="-122"/>
              </a:rPr>
              <a:t>新时代</a:t>
            </a:r>
            <a:r>
              <a:rPr lang="zh-CN" sz="5400">
                <a:latin typeface="柳公权楷书" panose="02010600010101010101" charset="-122"/>
                <a:ea typeface="柳公权楷书" panose="02010600010101010101" charset="-122"/>
              </a:rPr>
              <a:t>坚持和发展中国特色社会主义要一以贯之</a:t>
            </a:r>
            <a:endParaRPr lang="zh-CN" sz="5400">
              <a:latin typeface="柳公权楷书" panose="02010600010101010101" charset="-122"/>
              <a:ea typeface="柳公权楷书" panose="02010600010101010101" charset="-122"/>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bwMode="auto">
          <a:xfrm>
            <a:off x="-41275" y="406401"/>
            <a:ext cx="12192000" cy="6451600"/>
          </a:xfrm>
          <a:prstGeom prst="rect">
            <a:avLst/>
          </a:prstGeom>
          <a:noFill/>
          <a:extLst>
            <a:ext uri="{909E8E84-426E-40DD-AFC4-6F175D3DCCD1}">
              <a14:hiddenFill xmlns:a14="http://schemas.microsoft.com/office/drawing/2010/main">
                <a:solidFill>
                  <a:srgbClr val="FFFFFF"/>
                </a:solidFill>
              </a14:hiddenFill>
            </a:ext>
          </a:extLst>
        </p:spPr>
      </p:pic>
      <p:sp>
        <p:nvSpPr>
          <p:cNvPr id="21" name="文本框 22"/>
          <p:cNvSpPr txBox="1"/>
          <p:nvPr>
            <p:custDataLst>
              <p:tags r:id="rId3"/>
            </p:custDataLst>
          </p:nvPr>
        </p:nvSpPr>
        <p:spPr>
          <a:xfrm>
            <a:off x="2362200" y="406400"/>
            <a:ext cx="7607935" cy="634365"/>
          </a:xfrm>
          <a:prstGeom prst="rect">
            <a:avLst/>
          </a:prstGeom>
          <a:noFill/>
        </p:spPr>
        <p:txBody>
          <a:bodyPr vert="horz" wrap="square" rtlCol="0">
            <a:noAutofit/>
          </a:bodyPr>
          <a:lstStyle>
            <a:defPPr>
              <a:defRPr lang="zh-CN"/>
            </a:defPPr>
            <a:lvl1pPr>
              <a:defRPr>
                <a:solidFill>
                  <a:srgbClr val="197F5B"/>
                </a:solidFill>
                <a:latin typeface="苏新诗古印宋简" panose="02010609000101010101" pitchFamily="49" charset="-122"/>
                <a:ea typeface="苏新诗古印宋简" panose="02010609000101010101" pitchFamily="49" charset="-122"/>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altLang="zh-CN" sz="2800" b="1">
                <a:solidFill>
                  <a:srgbClr val="2B5924"/>
                </a:solidFill>
                <a:latin typeface="柳公权楷书" panose="02010600010101010101" charset="-122"/>
                <a:ea typeface="柳公权楷书" panose="02010600010101010101" charset="-122"/>
                <a:cs typeface="柳公权楷书" panose="02010600010101010101" charset="-122"/>
              </a:rPr>
              <a:t>1</a:t>
            </a:r>
            <a:r>
              <a:rPr lang="zh-CN" altLang="en-US" sz="2800" b="1">
                <a:solidFill>
                  <a:srgbClr val="2B5924"/>
                </a:solidFill>
                <a:latin typeface="柳公权楷书" panose="02010600010101010101" charset="-122"/>
                <a:ea typeface="柳公权楷书" panose="02010600010101010101" charset="-122"/>
                <a:cs typeface="柳公权楷书" panose="02010600010101010101" charset="-122"/>
              </a:rPr>
              <a:t>、为什么要一以贯之坚持中国特色社会主义？</a:t>
            </a:r>
            <a:endParaRPr lang="zh-CN" altLang="en-US" sz="2800" b="1">
              <a:solidFill>
                <a:srgbClr val="2B5924"/>
              </a:solidFill>
              <a:latin typeface="柳公权楷书" panose="02010600010101010101" charset="-122"/>
              <a:ea typeface="柳公权楷书" panose="02010600010101010101" charset="-122"/>
              <a:cs typeface="柳公权楷书" panose="02010600010101010101" charset="-122"/>
            </a:endParaRPr>
          </a:p>
        </p:txBody>
      </p:sp>
      <p:grpSp>
        <p:nvGrpSpPr>
          <p:cNvPr id="5" name="组合 4"/>
          <p:cNvGrpSpPr/>
          <p:nvPr>
            <p:custDataLst>
              <p:tags r:id="rId4"/>
            </p:custDataLst>
          </p:nvPr>
        </p:nvGrpSpPr>
        <p:grpSpPr>
          <a:xfrm rot="2137115">
            <a:off x="1529477" y="4099858"/>
            <a:ext cx="694685" cy="694685"/>
            <a:chOff x="8075920" y="3229708"/>
            <a:chExt cx="752475" cy="752475"/>
          </a:xfrm>
        </p:grpSpPr>
        <p:sp>
          <p:nvSpPr>
            <p:cNvPr id="6" name="椭圆 5"/>
            <p:cNvSpPr/>
            <p:nvPr>
              <p:custDataLst>
                <p:tags r:id="rId5"/>
              </p:custDataLst>
            </p:nvPr>
          </p:nvSpPr>
          <p:spPr>
            <a:xfrm>
              <a:off x="8075920" y="3229708"/>
              <a:ext cx="752475" cy="752475"/>
            </a:xfrm>
            <a:prstGeom prst="ellipse">
              <a:avLst/>
            </a:prstGeom>
            <a:noFill/>
            <a:ln>
              <a:solidFill>
                <a:srgbClr val="2B5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lumMod val="65000"/>
                    <a:lumOff val="35000"/>
                  </a:schemeClr>
                </a:solidFill>
                <a:latin typeface="柳公权楷书" panose="02010600010101010101" charset="-122"/>
                <a:ea typeface="柳公权楷书" panose="02010600010101010101" charset="-122"/>
              </a:endParaRPr>
            </a:p>
          </p:txBody>
        </p:sp>
        <p:sp>
          <p:nvSpPr>
            <p:cNvPr id="7" name="椭圆 6"/>
            <p:cNvSpPr/>
            <p:nvPr>
              <p:custDataLst>
                <p:tags r:id="rId6"/>
              </p:custDataLst>
            </p:nvPr>
          </p:nvSpPr>
          <p:spPr>
            <a:xfrm>
              <a:off x="8141862" y="3295650"/>
              <a:ext cx="620591" cy="620591"/>
            </a:xfrm>
            <a:prstGeom prst="ellipse">
              <a:avLst/>
            </a:prstGeom>
            <a:solidFill>
              <a:srgbClr val="2B5924"/>
            </a:solidFill>
            <a:ln>
              <a:solidFill>
                <a:srgbClr val="2B5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lumMod val="65000"/>
                    <a:lumOff val="35000"/>
                  </a:schemeClr>
                </a:solidFill>
                <a:latin typeface="柳公权楷书" panose="02010600010101010101" charset="-122"/>
                <a:ea typeface="柳公权楷书" panose="02010600010101010101" charset="-122"/>
              </a:endParaRPr>
            </a:p>
          </p:txBody>
        </p:sp>
      </p:grpSp>
      <p:grpSp>
        <p:nvGrpSpPr>
          <p:cNvPr id="11" name="组合 10"/>
          <p:cNvGrpSpPr/>
          <p:nvPr>
            <p:custDataLst>
              <p:tags r:id="rId7"/>
            </p:custDataLst>
          </p:nvPr>
        </p:nvGrpSpPr>
        <p:grpSpPr>
          <a:xfrm>
            <a:off x="6145301" y="4038185"/>
            <a:ext cx="694685" cy="694685"/>
            <a:chOff x="8075920" y="3229708"/>
            <a:chExt cx="752475" cy="752475"/>
          </a:xfrm>
        </p:grpSpPr>
        <p:sp>
          <p:nvSpPr>
            <p:cNvPr id="12" name="椭圆 11"/>
            <p:cNvSpPr/>
            <p:nvPr>
              <p:custDataLst>
                <p:tags r:id="rId8"/>
              </p:custDataLst>
            </p:nvPr>
          </p:nvSpPr>
          <p:spPr>
            <a:xfrm>
              <a:off x="8075920" y="3229708"/>
              <a:ext cx="752475" cy="752475"/>
            </a:xfrm>
            <a:prstGeom prst="ellipse">
              <a:avLst/>
            </a:prstGeom>
            <a:noFill/>
            <a:ln>
              <a:solidFill>
                <a:srgbClr val="2B5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lumMod val="65000"/>
                    <a:lumOff val="35000"/>
                  </a:schemeClr>
                </a:solidFill>
                <a:latin typeface="柳公权楷书" panose="02010600010101010101" charset="-122"/>
                <a:ea typeface="柳公权楷书" panose="02010600010101010101" charset="-122"/>
              </a:endParaRPr>
            </a:p>
          </p:txBody>
        </p:sp>
        <p:sp>
          <p:nvSpPr>
            <p:cNvPr id="13" name="椭圆 12"/>
            <p:cNvSpPr/>
            <p:nvPr>
              <p:custDataLst>
                <p:tags r:id="rId9"/>
              </p:custDataLst>
            </p:nvPr>
          </p:nvSpPr>
          <p:spPr>
            <a:xfrm>
              <a:off x="8141862" y="3295650"/>
              <a:ext cx="620591" cy="620591"/>
            </a:xfrm>
            <a:prstGeom prst="ellipse">
              <a:avLst/>
            </a:prstGeom>
            <a:solidFill>
              <a:srgbClr val="2B5924"/>
            </a:solidFill>
            <a:ln>
              <a:solidFill>
                <a:srgbClr val="2B5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lumMod val="65000"/>
                    <a:lumOff val="35000"/>
                  </a:schemeClr>
                </a:solidFill>
                <a:latin typeface="柳公权楷书" panose="02010600010101010101" charset="-122"/>
                <a:ea typeface="柳公权楷书" panose="02010600010101010101" charset="-122"/>
              </a:endParaRPr>
            </a:p>
          </p:txBody>
        </p:sp>
      </p:grpSp>
      <p:grpSp>
        <p:nvGrpSpPr>
          <p:cNvPr id="17" name="组合 16"/>
          <p:cNvGrpSpPr/>
          <p:nvPr>
            <p:custDataLst>
              <p:tags r:id="rId10"/>
            </p:custDataLst>
          </p:nvPr>
        </p:nvGrpSpPr>
        <p:grpSpPr>
          <a:xfrm>
            <a:off x="9908597" y="3343499"/>
            <a:ext cx="694685" cy="694685"/>
            <a:chOff x="8075920" y="3229708"/>
            <a:chExt cx="752475" cy="752475"/>
          </a:xfrm>
        </p:grpSpPr>
        <p:sp>
          <p:nvSpPr>
            <p:cNvPr id="18" name="椭圆 17"/>
            <p:cNvSpPr/>
            <p:nvPr>
              <p:custDataLst>
                <p:tags r:id="rId11"/>
              </p:custDataLst>
            </p:nvPr>
          </p:nvSpPr>
          <p:spPr>
            <a:xfrm>
              <a:off x="8075920" y="3229708"/>
              <a:ext cx="752475" cy="752475"/>
            </a:xfrm>
            <a:prstGeom prst="ellipse">
              <a:avLst/>
            </a:prstGeom>
            <a:noFill/>
            <a:ln>
              <a:solidFill>
                <a:srgbClr val="2B5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lumMod val="65000"/>
                    <a:lumOff val="35000"/>
                  </a:schemeClr>
                </a:solidFill>
                <a:latin typeface="柳公权楷书" panose="02010600010101010101" charset="-122"/>
                <a:ea typeface="柳公权楷书" panose="02010600010101010101" charset="-122"/>
              </a:endParaRPr>
            </a:p>
          </p:txBody>
        </p:sp>
        <p:sp>
          <p:nvSpPr>
            <p:cNvPr id="19" name="椭圆 18"/>
            <p:cNvSpPr/>
            <p:nvPr>
              <p:custDataLst>
                <p:tags r:id="rId12"/>
              </p:custDataLst>
            </p:nvPr>
          </p:nvSpPr>
          <p:spPr>
            <a:xfrm>
              <a:off x="8141862" y="3295650"/>
              <a:ext cx="620591" cy="620591"/>
            </a:xfrm>
            <a:prstGeom prst="ellipse">
              <a:avLst/>
            </a:prstGeom>
            <a:solidFill>
              <a:srgbClr val="2B5924"/>
            </a:solidFill>
            <a:ln>
              <a:solidFill>
                <a:srgbClr val="2B5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lumMod val="65000"/>
                    <a:lumOff val="35000"/>
                  </a:schemeClr>
                </a:solidFill>
                <a:latin typeface="柳公权楷书" panose="02010600010101010101" charset="-122"/>
                <a:ea typeface="柳公权楷书" panose="02010600010101010101" charset="-122"/>
              </a:endParaRPr>
            </a:p>
          </p:txBody>
        </p:sp>
      </p:grpSp>
      <p:cxnSp>
        <p:nvCxnSpPr>
          <p:cNvPr id="20" name="直接连接符 19"/>
          <p:cNvCxnSpPr>
            <a:stCxn id="6" idx="7"/>
          </p:cNvCxnSpPr>
          <p:nvPr>
            <p:custDataLst>
              <p:tags r:id="rId13"/>
            </p:custDataLst>
          </p:nvPr>
        </p:nvCxnSpPr>
        <p:spPr>
          <a:xfrm flipV="1">
            <a:off x="2219517" y="3297112"/>
            <a:ext cx="2186305" cy="1093470"/>
          </a:xfrm>
          <a:prstGeom prst="line">
            <a:avLst/>
          </a:prstGeom>
          <a:ln>
            <a:solidFill>
              <a:srgbClr val="2B5924"/>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a:stCxn id="12" idx="1"/>
          </p:cNvCxnSpPr>
          <p:nvPr>
            <p:custDataLst>
              <p:tags r:id="rId14"/>
            </p:custDataLst>
          </p:nvPr>
        </p:nvCxnSpPr>
        <p:spPr>
          <a:xfrm flipH="1" flipV="1">
            <a:off x="4425855" y="3303624"/>
            <a:ext cx="1821180" cy="836295"/>
          </a:xfrm>
          <a:prstGeom prst="line">
            <a:avLst/>
          </a:prstGeom>
          <a:ln>
            <a:solidFill>
              <a:srgbClr val="2B5924"/>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a:stCxn id="12" idx="7"/>
          </p:cNvCxnSpPr>
          <p:nvPr>
            <p:custDataLst>
              <p:tags r:id="rId15"/>
            </p:custDataLst>
          </p:nvPr>
        </p:nvCxnSpPr>
        <p:spPr>
          <a:xfrm flipV="1">
            <a:off x="6738252" y="3172814"/>
            <a:ext cx="1167130" cy="967105"/>
          </a:xfrm>
          <a:prstGeom prst="line">
            <a:avLst/>
          </a:prstGeom>
          <a:ln>
            <a:solidFill>
              <a:srgbClr val="2B5924"/>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18" idx="2"/>
          </p:cNvCxnSpPr>
          <p:nvPr>
            <p:custDataLst>
              <p:tags r:id="rId16"/>
            </p:custDataLst>
          </p:nvPr>
        </p:nvCxnSpPr>
        <p:spPr>
          <a:xfrm flipH="1" flipV="1">
            <a:off x="7877867" y="3173317"/>
            <a:ext cx="2030730" cy="517525"/>
          </a:xfrm>
          <a:prstGeom prst="line">
            <a:avLst/>
          </a:prstGeom>
          <a:ln>
            <a:solidFill>
              <a:srgbClr val="2B5924"/>
            </a:solidFill>
          </a:ln>
        </p:spPr>
        <p:style>
          <a:lnRef idx="1">
            <a:schemeClr val="accent1"/>
          </a:lnRef>
          <a:fillRef idx="0">
            <a:schemeClr val="accent1"/>
          </a:fillRef>
          <a:effectRef idx="0">
            <a:schemeClr val="accent1"/>
          </a:effectRef>
          <a:fontRef idx="minor">
            <a:schemeClr val="tx1"/>
          </a:fontRef>
        </p:style>
      </p:cxnSp>
      <p:sp>
        <p:nvSpPr>
          <p:cNvPr id="25" name="矩形 24"/>
          <p:cNvSpPr/>
          <p:nvPr>
            <p:custDataLst>
              <p:tags r:id="rId17"/>
            </p:custDataLst>
          </p:nvPr>
        </p:nvSpPr>
        <p:spPr>
          <a:xfrm>
            <a:off x="0" y="1283335"/>
            <a:ext cx="3437890" cy="1962150"/>
          </a:xfrm>
          <a:prstGeom prst="rect">
            <a:avLst/>
          </a:prstGeom>
        </p:spPr>
        <p:txBody>
          <a:bodyPr wrap="none">
            <a:noAutofit/>
          </a:bodyPr>
          <a:lstStyle/>
          <a:p>
            <a:pPr algn="l">
              <a:lnSpc>
                <a:spcPct val="130000"/>
              </a:lnSpc>
            </a:pPr>
            <a:r>
              <a:rPr lang="zh-CN" altLang="zh-CN" sz="2400" b="1">
                <a:latin typeface="柳公权楷书" panose="02010600010101010101" charset="-122"/>
                <a:ea typeface="柳公权楷书" panose="02010600010101010101" charset="-122"/>
                <a:cs typeface="微软雅黑" panose="020B0503020204020204" pitchFamily="34" charset="-122"/>
                <a:sym typeface="+mn-ea"/>
              </a:rPr>
              <a:t>新时代中国特色社会主义是</a:t>
            </a:r>
            <a:endParaRPr lang="zh-CN" altLang="zh-CN" sz="2400" b="1">
              <a:latin typeface="柳公权楷书" panose="02010600010101010101" charset="-122"/>
              <a:ea typeface="柳公权楷书" panose="02010600010101010101" charset="-122"/>
              <a:cs typeface="微软雅黑" panose="020B0503020204020204" pitchFamily="34" charset="-122"/>
              <a:sym typeface="+mn-ea"/>
            </a:endParaRPr>
          </a:p>
          <a:p>
            <a:pPr algn="l">
              <a:lnSpc>
                <a:spcPct val="130000"/>
              </a:lnSpc>
            </a:pPr>
            <a:r>
              <a:rPr lang="zh-CN" altLang="zh-CN" sz="2400" b="1">
                <a:latin typeface="柳公权楷书" panose="02010600010101010101" charset="-122"/>
                <a:ea typeface="柳公权楷书" panose="02010600010101010101" charset="-122"/>
                <a:cs typeface="微软雅黑" panose="020B0503020204020204" pitchFamily="34" charset="-122"/>
                <a:sym typeface="+mn-ea"/>
              </a:rPr>
              <a:t>中国共产党领导人民进行</a:t>
            </a:r>
            <a:r>
              <a:rPr lang="zh-CN" altLang="zh-CN" sz="2400" b="1">
                <a:solidFill>
                  <a:srgbClr val="C00000"/>
                </a:solidFill>
                <a:latin typeface="柳公权楷书" panose="02010600010101010101" charset="-122"/>
                <a:ea typeface="柳公权楷书" panose="02010600010101010101" charset="-122"/>
                <a:cs typeface="微软雅黑" panose="020B0503020204020204" pitchFamily="34" charset="-122"/>
                <a:sym typeface="+mn-ea"/>
              </a:rPr>
              <a:t>伟</a:t>
            </a:r>
            <a:endParaRPr lang="zh-CN" altLang="zh-CN" sz="2400" b="1">
              <a:solidFill>
                <a:srgbClr val="C00000"/>
              </a:solidFill>
              <a:latin typeface="柳公权楷书" panose="02010600010101010101" charset="-122"/>
              <a:ea typeface="柳公权楷书" panose="02010600010101010101" charset="-122"/>
              <a:cs typeface="微软雅黑" panose="020B0503020204020204" pitchFamily="34" charset="-122"/>
              <a:sym typeface="+mn-ea"/>
            </a:endParaRPr>
          </a:p>
          <a:p>
            <a:pPr algn="l">
              <a:lnSpc>
                <a:spcPct val="130000"/>
              </a:lnSpc>
            </a:pPr>
            <a:r>
              <a:rPr lang="zh-CN" altLang="zh-CN" sz="2400" b="1">
                <a:solidFill>
                  <a:srgbClr val="C00000"/>
                </a:solidFill>
                <a:latin typeface="柳公权楷书" panose="02010600010101010101" charset="-122"/>
                <a:ea typeface="柳公权楷书" panose="02010600010101010101" charset="-122"/>
                <a:cs typeface="微软雅黑" panose="020B0503020204020204" pitchFamily="34" charset="-122"/>
                <a:sym typeface="+mn-ea"/>
              </a:rPr>
              <a:t>大社会革命的成果</a:t>
            </a:r>
            <a:r>
              <a:rPr lang="zh-CN" altLang="zh-CN" sz="2400" b="1">
                <a:latin typeface="柳公权楷书" panose="02010600010101010101" charset="-122"/>
                <a:ea typeface="柳公权楷书" panose="02010600010101010101" charset="-122"/>
                <a:cs typeface="微软雅黑" panose="020B0503020204020204" pitchFamily="34" charset="-122"/>
                <a:sym typeface="+mn-ea"/>
              </a:rPr>
              <a:t>，也是党</a:t>
            </a:r>
            <a:endParaRPr lang="zh-CN" altLang="zh-CN" sz="2400" b="1">
              <a:latin typeface="柳公权楷书" panose="02010600010101010101" charset="-122"/>
              <a:ea typeface="柳公权楷书" panose="02010600010101010101" charset="-122"/>
              <a:cs typeface="微软雅黑" panose="020B0503020204020204" pitchFamily="34" charset="-122"/>
              <a:sym typeface="+mn-ea"/>
            </a:endParaRPr>
          </a:p>
          <a:p>
            <a:pPr algn="l">
              <a:lnSpc>
                <a:spcPct val="130000"/>
              </a:lnSpc>
            </a:pPr>
            <a:r>
              <a:rPr lang="zh-CN" altLang="zh-CN" sz="2400" b="1">
                <a:latin typeface="柳公权楷书" panose="02010600010101010101" charset="-122"/>
                <a:ea typeface="柳公权楷书" panose="02010600010101010101" charset="-122"/>
                <a:cs typeface="微软雅黑" panose="020B0503020204020204" pitchFamily="34" charset="-122"/>
                <a:sym typeface="+mn-ea"/>
              </a:rPr>
              <a:t>领导人民进行</a:t>
            </a:r>
            <a:r>
              <a:rPr lang="zh-CN" altLang="zh-CN" sz="2400" b="1">
                <a:solidFill>
                  <a:srgbClr val="C00000"/>
                </a:solidFill>
                <a:latin typeface="柳公权楷书" panose="02010600010101010101" charset="-122"/>
                <a:ea typeface="柳公权楷书" panose="02010600010101010101" charset="-122"/>
                <a:cs typeface="微软雅黑" panose="020B0503020204020204" pitchFamily="34" charset="-122"/>
                <a:sym typeface="+mn-ea"/>
              </a:rPr>
              <a:t>伟大社会革命</a:t>
            </a:r>
            <a:endParaRPr lang="zh-CN" altLang="zh-CN" sz="2400" b="1">
              <a:solidFill>
                <a:srgbClr val="C00000"/>
              </a:solidFill>
              <a:latin typeface="柳公权楷书" panose="02010600010101010101" charset="-122"/>
              <a:ea typeface="柳公权楷书" panose="02010600010101010101" charset="-122"/>
              <a:cs typeface="微软雅黑" panose="020B0503020204020204" pitchFamily="34" charset="-122"/>
              <a:sym typeface="+mn-ea"/>
            </a:endParaRPr>
          </a:p>
          <a:p>
            <a:pPr algn="l">
              <a:lnSpc>
                <a:spcPct val="130000"/>
              </a:lnSpc>
            </a:pPr>
            <a:r>
              <a:rPr lang="zh-CN" altLang="zh-CN" sz="2400" b="1">
                <a:solidFill>
                  <a:srgbClr val="C00000"/>
                </a:solidFill>
                <a:latin typeface="柳公权楷书" panose="02010600010101010101" charset="-122"/>
                <a:ea typeface="柳公权楷书" panose="02010600010101010101" charset="-122"/>
                <a:cs typeface="微软雅黑" panose="020B0503020204020204" pitchFamily="34" charset="-122"/>
                <a:sym typeface="+mn-ea"/>
              </a:rPr>
              <a:t>的继续</a:t>
            </a:r>
            <a:r>
              <a:rPr lang="zh-CN" altLang="zh-CN" sz="2400" b="1">
                <a:latin typeface="柳公权楷书" panose="02010600010101010101" charset="-122"/>
                <a:ea typeface="柳公权楷书" panose="02010600010101010101" charset="-122"/>
                <a:cs typeface="微软雅黑" panose="020B0503020204020204" pitchFamily="34" charset="-122"/>
                <a:sym typeface="+mn-ea"/>
              </a:rPr>
              <a:t>，必须一以贯之进行</a:t>
            </a:r>
            <a:endParaRPr lang="zh-CN" altLang="zh-CN" sz="2400" b="1">
              <a:latin typeface="柳公权楷书" panose="02010600010101010101" charset="-122"/>
              <a:ea typeface="柳公权楷书" panose="02010600010101010101" charset="-122"/>
              <a:cs typeface="微软雅黑" panose="020B0503020204020204" pitchFamily="34" charset="-122"/>
              <a:sym typeface="+mn-ea"/>
            </a:endParaRPr>
          </a:p>
          <a:p>
            <a:pPr algn="l">
              <a:lnSpc>
                <a:spcPct val="130000"/>
              </a:lnSpc>
            </a:pPr>
            <a:r>
              <a:rPr lang="zh-CN" altLang="zh-CN" sz="2400" b="1">
                <a:latin typeface="柳公权楷书" panose="02010600010101010101" charset="-122"/>
                <a:ea typeface="柳公权楷书" panose="02010600010101010101" charset="-122"/>
                <a:cs typeface="微软雅黑" panose="020B0503020204020204" pitchFamily="34" charset="-122"/>
                <a:sym typeface="+mn-ea"/>
              </a:rPr>
              <a:t>下去。</a:t>
            </a:r>
            <a:endParaRPr lang="zh-CN" altLang="en-US" sz="2400" b="1">
              <a:solidFill>
                <a:srgbClr val="2B5924"/>
              </a:solidFill>
              <a:latin typeface="柳公权楷书" panose="02010600010101010101" charset="-122"/>
              <a:ea typeface="柳公权楷书" panose="02010600010101010101" charset="-122"/>
            </a:endParaRPr>
          </a:p>
        </p:txBody>
      </p:sp>
      <p:sp>
        <p:nvSpPr>
          <p:cNvPr id="28" name="矩形 27"/>
          <p:cNvSpPr/>
          <p:nvPr>
            <p:custDataLst>
              <p:tags r:id="rId18"/>
            </p:custDataLst>
          </p:nvPr>
        </p:nvSpPr>
        <p:spPr>
          <a:xfrm flipH="1">
            <a:off x="4425950" y="4916170"/>
            <a:ext cx="822325" cy="1134745"/>
          </a:xfrm>
          <a:prstGeom prst="rect">
            <a:avLst/>
          </a:prstGeom>
        </p:spPr>
        <p:txBody>
          <a:bodyPr wrap="none">
            <a:noAutofit/>
          </a:bodyPr>
          <a:lstStyle/>
          <a:p>
            <a:endParaRPr lang="zh-CN" altLang="en-US" b="1">
              <a:solidFill>
                <a:srgbClr val="2B5924"/>
              </a:solidFill>
              <a:latin typeface="柳公权楷书" panose="02010600010101010101" charset="-122"/>
              <a:ea typeface="柳公权楷书" panose="02010600010101010101" charset="-122"/>
            </a:endParaRPr>
          </a:p>
        </p:txBody>
      </p:sp>
      <p:sp>
        <p:nvSpPr>
          <p:cNvPr id="34" name="文本框 33"/>
          <p:cNvSpPr txBox="1"/>
          <p:nvPr>
            <p:custDataLst>
              <p:tags r:id="rId19"/>
            </p:custDataLst>
          </p:nvPr>
        </p:nvSpPr>
        <p:spPr>
          <a:xfrm>
            <a:off x="1645979" y="4231407"/>
            <a:ext cx="757958" cy="398780"/>
          </a:xfrm>
          <a:prstGeom prst="rect">
            <a:avLst/>
          </a:prstGeom>
          <a:noFill/>
        </p:spPr>
        <p:txBody>
          <a:bodyPr wrap="square" rtlCol="0">
            <a:spAutoFit/>
          </a:bodyPr>
          <a:lstStyle/>
          <a:p>
            <a:r>
              <a:rPr lang="en-US" altLang="zh-CN" sz="2000" b="1" i="1">
                <a:solidFill>
                  <a:schemeClr val="bg1"/>
                </a:solidFill>
                <a:latin typeface="柳公权楷书" panose="02010600010101010101" charset="-122"/>
                <a:ea typeface="柳公权楷书" panose="02010600010101010101" charset="-122"/>
              </a:rPr>
              <a:t>01</a:t>
            </a:r>
            <a:endParaRPr lang="en-US" altLang="zh-CN" sz="2000" b="1" i="1">
              <a:solidFill>
                <a:schemeClr val="bg1"/>
              </a:solidFill>
              <a:latin typeface="柳公权楷书" panose="02010600010101010101" charset="-122"/>
              <a:ea typeface="柳公权楷书" panose="02010600010101010101" charset="-122"/>
            </a:endParaRPr>
          </a:p>
        </p:txBody>
      </p:sp>
      <p:sp>
        <p:nvSpPr>
          <p:cNvPr id="36" name="文本框 35"/>
          <p:cNvSpPr txBox="1"/>
          <p:nvPr>
            <p:custDataLst>
              <p:tags r:id="rId20"/>
            </p:custDataLst>
          </p:nvPr>
        </p:nvSpPr>
        <p:spPr>
          <a:xfrm>
            <a:off x="6255575" y="4163144"/>
            <a:ext cx="757958" cy="398780"/>
          </a:xfrm>
          <a:prstGeom prst="rect">
            <a:avLst/>
          </a:prstGeom>
          <a:noFill/>
        </p:spPr>
        <p:txBody>
          <a:bodyPr wrap="square" rtlCol="0">
            <a:spAutoFit/>
          </a:bodyPr>
          <a:lstStyle/>
          <a:p>
            <a:r>
              <a:rPr lang="en-US" altLang="zh-CN" sz="2000" b="1" i="1">
                <a:solidFill>
                  <a:schemeClr val="bg1"/>
                </a:solidFill>
                <a:latin typeface="柳公权楷书" panose="02010600010101010101" charset="-122"/>
                <a:ea typeface="柳公权楷书" panose="02010600010101010101" charset="-122"/>
              </a:rPr>
              <a:t>02</a:t>
            </a:r>
            <a:endParaRPr lang="en-US" altLang="zh-CN" sz="2000" b="1" i="1">
              <a:solidFill>
                <a:schemeClr val="bg1"/>
              </a:solidFill>
              <a:latin typeface="柳公权楷书" panose="02010600010101010101" charset="-122"/>
              <a:ea typeface="柳公权楷书" panose="02010600010101010101" charset="-122"/>
            </a:endParaRPr>
          </a:p>
        </p:txBody>
      </p:sp>
      <p:sp>
        <p:nvSpPr>
          <p:cNvPr id="38" name="文本框 37"/>
          <p:cNvSpPr txBox="1"/>
          <p:nvPr>
            <p:custDataLst>
              <p:tags r:id="rId21"/>
            </p:custDataLst>
          </p:nvPr>
        </p:nvSpPr>
        <p:spPr>
          <a:xfrm>
            <a:off x="10012386" y="3490786"/>
            <a:ext cx="757958" cy="398780"/>
          </a:xfrm>
          <a:prstGeom prst="rect">
            <a:avLst/>
          </a:prstGeom>
          <a:noFill/>
        </p:spPr>
        <p:txBody>
          <a:bodyPr wrap="square" rtlCol="0">
            <a:spAutoFit/>
          </a:bodyPr>
          <a:lstStyle/>
          <a:p>
            <a:r>
              <a:rPr lang="en-US" altLang="zh-CN" sz="2000" b="1" i="1">
                <a:solidFill>
                  <a:schemeClr val="bg1"/>
                </a:solidFill>
                <a:latin typeface="柳公权楷书" panose="02010600010101010101" charset="-122"/>
                <a:ea typeface="柳公权楷书" panose="02010600010101010101" charset="-122"/>
              </a:rPr>
              <a:t>03</a:t>
            </a:r>
            <a:endParaRPr lang="en-US" altLang="zh-CN" sz="2000" b="1" i="1">
              <a:solidFill>
                <a:schemeClr val="bg1"/>
              </a:solidFill>
              <a:latin typeface="柳公权楷书" panose="02010600010101010101" charset="-122"/>
              <a:ea typeface="柳公权楷书" panose="02010600010101010101" charset="-122"/>
            </a:endParaRPr>
          </a:p>
        </p:txBody>
      </p:sp>
      <p:sp>
        <p:nvSpPr>
          <p:cNvPr id="2" name="文本框 1"/>
          <p:cNvSpPr txBox="1"/>
          <p:nvPr>
            <p:custDataLst>
              <p:tags r:id="rId22"/>
            </p:custDataLst>
          </p:nvPr>
        </p:nvSpPr>
        <p:spPr>
          <a:xfrm>
            <a:off x="4728845" y="4785360"/>
            <a:ext cx="3810635" cy="1743710"/>
          </a:xfrm>
          <a:prstGeom prst="rect">
            <a:avLst/>
          </a:prstGeom>
          <a:noFill/>
        </p:spPr>
        <p:txBody>
          <a:bodyPr wrap="square" rtlCol="0">
            <a:noAutofit/>
          </a:bodyPr>
          <a:lstStyle/>
          <a:p>
            <a:r>
              <a:rPr lang="zh-CN" altLang="en-US" sz="2400" b="1">
                <a:latin typeface="柳公权楷书" panose="02010600010101010101" charset="-122"/>
                <a:ea typeface="柳公权楷书" panose="02010600010101010101" charset="-122"/>
                <a:cs typeface="微软雅黑" panose="020B0503020204020204" pitchFamily="34" charset="-122"/>
                <a:sym typeface="+mn-ea"/>
              </a:rPr>
              <a:t>坚持好、发展好中国特色社会主义，是无比崇高的事业，需要一代又一代中国共产党人带领人民</a:t>
            </a:r>
            <a:r>
              <a:rPr lang="zh-CN" altLang="en-US" sz="2400" b="1">
                <a:solidFill>
                  <a:srgbClr val="C00000"/>
                </a:solidFill>
                <a:latin typeface="柳公权楷书" panose="02010600010101010101" charset="-122"/>
                <a:ea typeface="柳公权楷书" panose="02010600010101010101" charset="-122"/>
                <a:cs typeface="微软雅黑" panose="020B0503020204020204" pitchFamily="34" charset="-122"/>
                <a:sym typeface="+mn-ea"/>
              </a:rPr>
              <a:t>接续奋斗</a:t>
            </a:r>
            <a:r>
              <a:rPr lang="zh-CN" altLang="en-US" sz="2400" b="1">
                <a:latin typeface="柳公权楷书" panose="02010600010101010101" charset="-122"/>
                <a:ea typeface="柳公权楷书" panose="02010600010101010101" charset="-122"/>
                <a:cs typeface="微软雅黑" panose="020B0503020204020204" pitchFamily="34" charset="-122"/>
                <a:sym typeface="+mn-ea"/>
              </a:rPr>
              <a:t>。</a:t>
            </a:r>
            <a:endParaRPr lang="zh-CN" altLang="en-US" sz="2400" b="1">
              <a:latin typeface="柳公权楷书" panose="02010600010101010101" charset="-122"/>
              <a:ea typeface="柳公权楷书" panose="02010600010101010101" charset="-122"/>
              <a:cs typeface="微软雅黑" panose="020B0503020204020204" pitchFamily="34" charset="-122"/>
              <a:sym typeface="+mn-ea"/>
            </a:endParaRPr>
          </a:p>
          <a:p>
            <a:endParaRPr lang="zh-CN" altLang="en-US" sz="2400" b="1">
              <a:latin typeface="柳公权楷书" panose="02010600010101010101" charset="-122"/>
              <a:ea typeface="柳公权楷书" panose="02010600010101010101" charset="-122"/>
              <a:cs typeface="微软雅黑" panose="020B0503020204020204" pitchFamily="34" charset="-122"/>
              <a:sym typeface="+mn-ea"/>
            </a:endParaRPr>
          </a:p>
        </p:txBody>
      </p:sp>
      <p:sp>
        <p:nvSpPr>
          <p:cNvPr id="3" name="文本框 2"/>
          <p:cNvSpPr txBox="1"/>
          <p:nvPr>
            <p:custDataLst>
              <p:tags r:id="rId23"/>
            </p:custDataLst>
          </p:nvPr>
        </p:nvSpPr>
        <p:spPr>
          <a:xfrm>
            <a:off x="8056880" y="1552575"/>
            <a:ext cx="4093845" cy="1938020"/>
          </a:xfrm>
          <a:prstGeom prst="rect">
            <a:avLst/>
          </a:prstGeom>
          <a:noFill/>
        </p:spPr>
        <p:txBody>
          <a:bodyPr wrap="square" rtlCol="0">
            <a:spAutoFit/>
          </a:bodyPr>
          <a:lstStyle/>
          <a:p>
            <a:r>
              <a:rPr lang="zh-CN" altLang="en-US" sz="2400" b="1">
                <a:latin typeface="柳公权楷书" panose="02010600010101010101" charset="-122"/>
                <a:ea typeface="柳公权楷书" panose="02010600010101010101" charset="-122"/>
                <a:cs typeface="微软雅黑" panose="020B0503020204020204" pitchFamily="34" charset="-122"/>
                <a:sym typeface="+mn-ea"/>
              </a:rPr>
              <a:t>新时代是奋斗者的时代，新时代属于每一个人，每一个人都是新时代的</a:t>
            </a:r>
            <a:r>
              <a:rPr lang="zh-CN" altLang="en-US" sz="2400" b="1">
                <a:solidFill>
                  <a:srgbClr val="C00000"/>
                </a:solidFill>
                <a:latin typeface="柳公权楷书" panose="02010600010101010101" charset="-122"/>
                <a:ea typeface="柳公权楷书" panose="02010600010101010101" charset="-122"/>
                <a:cs typeface="微软雅黑" panose="020B0503020204020204" pitchFamily="34" charset="-122"/>
                <a:sym typeface="+mn-ea"/>
              </a:rPr>
              <a:t>见证者、开创者、建设者</a:t>
            </a:r>
            <a:r>
              <a:rPr lang="zh-CN" altLang="en-US" sz="2400" b="1">
                <a:latin typeface="柳公权楷书" panose="02010600010101010101" charset="-122"/>
                <a:ea typeface="柳公权楷书" panose="02010600010101010101" charset="-122"/>
                <a:cs typeface="微软雅黑" panose="020B0503020204020204" pitchFamily="34" charset="-122"/>
                <a:sym typeface="+mn-ea"/>
              </a:rPr>
              <a:t>。</a:t>
            </a:r>
            <a:endParaRPr lang="zh-CN" altLang="en-US" sz="2400" b="1">
              <a:latin typeface="柳公权楷书" panose="02010600010101010101" charset="-122"/>
              <a:ea typeface="柳公权楷书" panose="02010600010101010101" charset="-122"/>
              <a:cs typeface="微软雅黑" panose="020B0503020204020204" pitchFamily="34" charset="-122"/>
              <a:sym typeface="+mn-ea"/>
            </a:endParaRPr>
          </a:p>
          <a:p>
            <a:endParaRPr lang="zh-CN" altLang="en-US" sz="2400" b="1">
              <a:latin typeface="柳公权楷书" panose="02010600010101010101" charset="-122"/>
              <a:ea typeface="柳公权楷书" panose="02010600010101010101" charset="-122"/>
              <a:cs typeface="微软雅黑" panose="020B0503020204020204" pitchFamily="3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to="" calcmode="lin" valueType="num">
                                      <p:cBhvr>
                                        <p:cTn id="7" dur="1" fill="hold"/>
                                        <p:tgtEl>
                                          <p:spTgt spid="21"/>
                                        </p:tgtEl>
                                      </p:cBhvr>
                                    </p:anim>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par>
                                <p:cTn id="22" presetID="22" presetClass="entr" presetSubtype="4"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par>
                                <p:cTn id="25" presetID="22" presetClass="entr" presetSubtype="4"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par>
                                <p:cTn id="28" presetID="22" presetClass="entr" presetSubtype="4"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00"/>
                                        <p:tgtEl>
                                          <p:spTgt spid="24"/>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down)">
                                      <p:cBhvr>
                                        <p:cTn id="36" dur="500"/>
                                        <p:tgtEl>
                                          <p:spTgt spid="34"/>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down)">
                                      <p:cBhvr>
                                        <p:cTn id="39" dur="500"/>
                                        <p:tgtEl>
                                          <p:spTgt spid="3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wipe(down)">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 to="" calcmode="lin" valueType="num">
                                      <p:cBhvr>
                                        <p:cTn id="47" dur="1" fill="hold"/>
                                        <p:tgtEl>
                                          <p:spTgt spid="25"/>
                                        </p:tgtEl>
                                      </p:cBhvr>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ipe(down)">
                                      <p:cBhvr>
                                        <p:cTn id="52" dur="5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 to="" calcmode="lin" valueType="num">
                                      <p:cBhvr>
                                        <p:cTn id="57" dur="1" fill="hold"/>
                                        <p:tgtEl>
                                          <p:spTgt spid="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P spid="34" grpId="0"/>
      <p:bldP spid="36" grpId="0"/>
      <p:bldP spid="38" grpId="0"/>
      <p:bldP spid="25" grpId="0"/>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b="16459"/>
          <a:stretch>
            <a:fillRect/>
          </a:stretch>
        </p:blipFill>
        <p:spPr bwMode="auto">
          <a:xfrm>
            <a:off x="0" y="1468286"/>
            <a:ext cx="12192000" cy="5389714"/>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custDataLst>
              <p:tags r:id="rId3"/>
            </p:custDataLst>
          </p:nvPr>
        </p:nvSpPr>
        <p:spPr>
          <a:xfrm>
            <a:off x="2043430" y="1265555"/>
            <a:ext cx="9772015" cy="2324735"/>
          </a:xfrm>
          <a:prstGeom prst="rect">
            <a:avLst/>
          </a:prstGeom>
          <a:solidFill>
            <a:srgbClr val="2B592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custDataLst>
              <p:tags r:id="rId4"/>
            </p:custDataLst>
          </p:nvPr>
        </p:nvSpPr>
        <p:spPr>
          <a:xfrm>
            <a:off x="1978660" y="1334770"/>
            <a:ext cx="9803130" cy="4550410"/>
          </a:xfrm>
          <a:prstGeom prst="rect">
            <a:avLst/>
          </a:prstGeom>
          <a:noFill/>
        </p:spPr>
        <p:txBody>
          <a:bodyPr wrap="square" rtlCol="0">
            <a:noAutofit/>
          </a:bodyPr>
          <a:lstStyle/>
          <a:p>
            <a:pPr>
              <a:lnSpc>
                <a:spcPct val="120000"/>
              </a:lnSpc>
              <a:buNone/>
            </a:pPr>
            <a:r>
              <a:rPr lang="zh-CN" altLang="zh-CN" sz="2800" b="1">
                <a:solidFill>
                  <a:schemeClr val="bg1"/>
                </a:solidFill>
                <a:latin typeface="柳公权楷书" panose="02010600010101010101" charset="-122"/>
                <a:ea typeface="柳公权楷书" panose="02010600010101010101" charset="-122"/>
                <a:cs typeface="微软雅黑" panose="020B0503020204020204" pitchFamily="34" charset="-122"/>
                <a:sym typeface="+mn-ea"/>
              </a:rPr>
              <a:t>①把新时代坚持和发展中国特色社会主义这场伟大社会革命进行好，在实践中不断丰富中国特色社会主义的实践特色、理论特色、民族特色、时代特色，在新的历史条件下把党和国家各项事业继续推向前进。</a:t>
            </a:r>
            <a:endParaRPr lang="zh-CN" altLang="zh-CN" sz="2800" b="1" spc="200">
              <a:solidFill>
                <a:schemeClr val="bg1"/>
              </a:solidFill>
              <a:latin typeface="柳公权楷书" panose="02010600010101010101" charset="-122"/>
              <a:ea typeface="柳公权楷书" panose="02010600010101010101" charset="-122"/>
              <a:cs typeface="微软雅黑" panose="020B0503020204020204" pitchFamily="34" charset="-122"/>
              <a:sym typeface="+mn-ea"/>
            </a:endParaRPr>
          </a:p>
        </p:txBody>
      </p:sp>
      <p:sp>
        <p:nvSpPr>
          <p:cNvPr id="9" name="矩形 8"/>
          <p:cNvSpPr/>
          <p:nvPr>
            <p:custDataLst>
              <p:tags r:id="rId5"/>
            </p:custDataLst>
          </p:nvPr>
        </p:nvSpPr>
        <p:spPr>
          <a:xfrm>
            <a:off x="2043430" y="4074795"/>
            <a:ext cx="9738360" cy="2490470"/>
          </a:xfrm>
          <a:prstGeom prst="rect">
            <a:avLst/>
          </a:prstGeom>
          <a:solidFill>
            <a:schemeClr val="accent6">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zh-CN" altLang="zh-CN" sz="2400" b="1">
                <a:solidFill>
                  <a:schemeClr val="bg1"/>
                </a:solidFill>
                <a:latin typeface="柳公权楷书" panose="02010600010101010101" charset="-122"/>
                <a:ea typeface="柳公权楷书" panose="02010600010101010101" charset="-122"/>
                <a:cs typeface="微软雅黑" panose="020B0503020204020204" pitchFamily="34" charset="-122"/>
                <a:sym typeface="+mn-ea"/>
              </a:rPr>
              <a:t>②要不忘初心、牢记使命，以永不懈怠的精神状态和一往无前的奋斗姿态，一以贯之坚持和发展中国特色社会主义，一以贯之推进党的建设新的伟大工程，一以贯之增强忧患意识、防范风险挑战，</a:t>
            </a:r>
            <a:r>
              <a:rPr lang="zh-CN" altLang="zh-CN" sz="2400" b="1">
                <a:solidFill>
                  <a:srgbClr val="C00000"/>
                </a:solidFill>
                <a:latin typeface="柳公权楷书" panose="02010600010101010101" charset="-122"/>
                <a:ea typeface="柳公权楷书" panose="02010600010101010101" charset="-122"/>
                <a:cs typeface="微软雅黑" panose="020B0503020204020204" pitchFamily="34" charset="-122"/>
                <a:sym typeface="+mn-ea"/>
              </a:rPr>
              <a:t>开新局于伟大的社会革命，强体魄于伟大的自我革命，</a:t>
            </a:r>
            <a:r>
              <a:rPr lang="zh-CN" altLang="zh-CN" sz="2400" b="1">
                <a:solidFill>
                  <a:schemeClr val="bg1"/>
                </a:solidFill>
                <a:latin typeface="柳公权楷书" panose="02010600010101010101" charset="-122"/>
                <a:ea typeface="柳公权楷书" panose="02010600010101010101" charset="-122"/>
                <a:cs typeface="微软雅黑" panose="020B0503020204020204" pitchFamily="34" charset="-122"/>
                <a:sym typeface="+mn-ea"/>
              </a:rPr>
              <a:t>在广袤国土上继续书写十四亿多中国人民伟大奋斗的历史新篇章。</a:t>
            </a:r>
            <a:endParaRPr lang="zh-CN" altLang="zh-CN" sz="2400" b="1">
              <a:solidFill>
                <a:schemeClr val="bg1"/>
              </a:solidFill>
              <a:latin typeface="柳公权楷书" panose="02010600010101010101" charset="-122"/>
              <a:ea typeface="柳公权楷书" panose="02010600010101010101" charset="-122"/>
              <a:cs typeface="微软雅黑" panose="020B0503020204020204" pitchFamily="34" charset="-122"/>
              <a:sym typeface="+mn-ea"/>
            </a:endParaRPr>
          </a:p>
        </p:txBody>
      </p:sp>
      <p:sp>
        <p:nvSpPr>
          <p:cNvPr id="2" name="文本框 22"/>
          <p:cNvSpPr txBox="1"/>
          <p:nvPr>
            <p:custDataLst>
              <p:tags r:id="rId6"/>
            </p:custDataLst>
          </p:nvPr>
        </p:nvSpPr>
        <p:spPr>
          <a:xfrm>
            <a:off x="2362200" y="406400"/>
            <a:ext cx="7607935" cy="634365"/>
          </a:xfrm>
          <a:prstGeom prst="rect">
            <a:avLst/>
          </a:prstGeom>
          <a:noFill/>
        </p:spPr>
        <p:txBody>
          <a:bodyPr vert="horz" wrap="square" rtlCol="0">
            <a:noAutofit/>
          </a:bodyPr>
          <a:lstStyle>
            <a:defPPr>
              <a:defRPr lang="zh-CN"/>
            </a:defPPr>
            <a:lvl1pPr>
              <a:defRPr>
                <a:solidFill>
                  <a:srgbClr val="197F5B"/>
                </a:solidFill>
                <a:latin typeface="苏新诗古印宋简" panose="02010609000101010101" pitchFamily="49" charset="-122"/>
                <a:ea typeface="苏新诗古印宋简" panose="02010609000101010101" pitchFamily="49" charset="-122"/>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altLang="zh-CN" sz="3600" b="1">
                <a:solidFill>
                  <a:srgbClr val="2B5924"/>
                </a:solidFill>
                <a:latin typeface="柳公权楷书" panose="02010600010101010101" charset="-122"/>
                <a:ea typeface="柳公权楷书" panose="02010600010101010101" charset="-122"/>
                <a:cs typeface="柳公权楷书" panose="02010600010101010101" charset="-122"/>
              </a:rPr>
              <a:t>2</a:t>
            </a:r>
            <a:r>
              <a:rPr lang="zh-CN" altLang="en-US" sz="3600" b="1">
                <a:solidFill>
                  <a:srgbClr val="2B5924"/>
                </a:solidFill>
                <a:latin typeface="柳公权楷书" panose="02010600010101010101" charset="-122"/>
                <a:ea typeface="柳公权楷书" panose="02010600010101010101" charset="-122"/>
                <a:cs typeface="柳公权楷书" panose="02010600010101010101" charset="-122"/>
              </a:rPr>
              <a:t>、怎么样坚持中国特色社会主义？</a:t>
            </a:r>
            <a:endParaRPr lang="zh-CN" altLang="en-US" sz="3600" b="1">
              <a:solidFill>
                <a:srgbClr val="2B5924"/>
              </a:solidFill>
              <a:latin typeface="柳公权楷书" panose="02010600010101010101" charset="-122"/>
              <a:ea typeface="柳公权楷书" panose="02010600010101010101" charset="-122"/>
              <a:cs typeface="柳公权楷书" panose="02010600010101010101" charset="-122"/>
            </a:endParaRPr>
          </a:p>
        </p:txBody>
      </p:sp>
      <p:pic>
        <p:nvPicPr>
          <p:cNvPr id="3" name="图片 2"/>
          <p:cNvPicPr>
            <a:picLocks noChangeAspect="1"/>
          </p:cNvPicPr>
          <p:nvPr>
            <p:custDataLst>
              <p:tags r:id="rId7"/>
            </p:custDataLst>
          </p:nvPr>
        </p:nvPicPr>
        <p:blipFill>
          <a:blip r:embed="rId8"/>
          <a:stretch>
            <a:fillRect/>
          </a:stretch>
        </p:blipFill>
        <p:spPr>
          <a:xfrm>
            <a:off x="0" y="537845"/>
            <a:ext cx="2043430" cy="3052445"/>
          </a:xfrm>
          <a:prstGeom prst="rect">
            <a:avLst/>
          </a:prstGeom>
        </p:spPr>
      </p:pic>
      <p:pic>
        <p:nvPicPr>
          <p:cNvPr id="4" name="图片 3"/>
          <p:cNvPicPr/>
          <p:nvPr>
            <p:custDataLst>
              <p:tags r:id="rId9"/>
            </p:custDataLst>
          </p:nvPr>
        </p:nvPicPr>
        <p:blipFill>
          <a:blip r:embed="rId10"/>
          <a:stretch>
            <a:fillRect/>
          </a:stretch>
        </p:blipFill>
        <p:spPr>
          <a:xfrm>
            <a:off x="-207010" y="3967480"/>
            <a:ext cx="2467610" cy="25971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to="" calcmode="lin" valueType="num">
                                      <p:cBhvr>
                                        <p:cTn id="17" dur="1" fill="hold"/>
                                        <p:tgtEl>
                                          <p:spTgt spid="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bwMode="auto">
          <a:xfrm>
            <a:off x="0" y="406401"/>
            <a:ext cx="12192000" cy="6451600"/>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custDataLst>
              <p:tags r:id="rId3"/>
            </p:custDataLst>
          </p:nvPr>
        </p:nvPicPr>
        <p:blipFill>
          <a:blip r:embed="rId4"/>
          <a:stretch>
            <a:fillRect/>
          </a:stretch>
        </p:blipFill>
        <p:spPr>
          <a:xfrm>
            <a:off x="0" y="0"/>
            <a:ext cx="12192000" cy="5718048"/>
          </a:xfrm>
          <a:prstGeom prst="rect">
            <a:avLst/>
          </a:prstGeom>
        </p:spPr>
      </p:pic>
      <p:pic>
        <p:nvPicPr>
          <p:cNvPr id="5128" name="Picture 8"/>
          <p:cNvPicPr>
            <a:picLocks noChangeAspect="1" noChangeArrowheads="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bwMode="auto">
          <a:xfrm>
            <a:off x="5429250" y="5143500"/>
            <a:ext cx="2286000" cy="171450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custDataLst>
              <p:tags r:id="rId7"/>
            </p:custDataLst>
          </p:nvPr>
        </p:nvSpPr>
        <p:spPr>
          <a:xfrm>
            <a:off x="2126298" y="1558290"/>
            <a:ext cx="8569960" cy="3479165"/>
          </a:xfrm>
          <a:prstGeom prst="rect">
            <a:avLst/>
          </a:prstGeom>
          <a:noFill/>
        </p:spPr>
        <p:txBody>
          <a:bodyPr wrap="none" lIns="90170" tIns="46990" rIns="90170" bIns="46990" rtlCol="0" anchor="t">
            <a:spAutoFit/>
            <a:scene3d>
              <a:camera prst="obliqueBottomRight"/>
              <a:lightRig rig="flat" dir="t"/>
            </a:scene3d>
            <a:sp3d extrusionH="254000" prstMaterial="metal">
              <a:extrusionClr>
                <a:srgbClr val="FEBB5B"/>
              </a:extrusionClr>
              <a:contourClr>
                <a:srgbClr val="05B0B3"/>
              </a:contourClr>
            </a:sp3d>
          </a:bodyPr>
          <a:lstStyle/>
          <a:p>
            <a:pPr algn="ctr"/>
            <a:r>
              <a:rPr lang="zh-CN" altLang="en-US" sz="11000" b="1">
                <a:ln w="25400" cmpd="sng"/>
                <a:solidFill>
                  <a:srgbClr val="35A471"/>
                </a:solidFill>
                <a:effectLst>
                  <a:outerShdw dist="38100" dir="3480000" algn="tl" rotWithShape="0">
                    <a:srgbClr val="317574">
                      <a:alpha val="100000"/>
                    </a:srgbClr>
                  </a:outerShdw>
                  <a:reflection blurRad="254000" stA="10000" endA="900" endPos="220" dist="127000" dir="5400000" sy="-100000" algn="bl" rotWithShape="0"/>
                </a:effectLst>
                <a:latin typeface="汉仪海韵体简" panose="02010600000101010101" charset="-122"/>
                <a:ea typeface="汉仪海韵体简" panose="02010600000101010101" charset="-122"/>
              </a:rPr>
              <a:t>说说你眼里的</a:t>
            </a:r>
            <a:endParaRPr lang="zh-CN" altLang="en-US" sz="11000" b="1">
              <a:ln w="25400" cmpd="sng"/>
              <a:solidFill>
                <a:srgbClr val="35A471"/>
              </a:solidFill>
              <a:effectLst>
                <a:outerShdw dist="38100" dir="3480000" algn="tl" rotWithShape="0">
                  <a:srgbClr val="317574">
                    <a:alpha val="100000"/>
                  </a:srgbClr>
                </a:outerShdw>
                <a:reflection blurRad="254000" stA="10000" endA="900" endPos="220" dist="127000" dir="5400000" sy="-100000" algn="bl" rotWithShape="0"/>
              </a:effectLst>
              <a:latin typeface="汉仪海韵体简" panose="02010600000101010101" charset="-122"/>
              <a:ea typeface="汉仪海韵体简" panose="02010600000101010101" charset="-122"/>
            </a:endParaRPr>
          </a:p>
          <a:p>
            <a:pPr algn="ctr"/>
            <a:r>
              <a:rPr lang="zh-CN" altLang="en-US" sz="11000" b="1">
                <a:ln w="25400" cmpd="sng"/>
                <a:solidFill>
                  <a:srgbClr val="35A471"/>
                </a:solidFill>
                <a:effectLst>
                  <a:outerShdw dist="38100" dir="3480000" algn="tl" rotWithShape="0">
                    <a:srgbClr val="317574">
                      <a:alpha val="100000"/>
                    </a:srgbClr>
                  </a:outerShdw>
                  <a:reflection blurRad="254000" stA="10000" endA="900" endPos="220" dist="127000" dir="5400000" sy="-100000" algn="bl" rotWithShape="0"/>
                </a:effectLst>
                <a:latin typeface="汉仪海韵体简" panose="02010600000101010101" charset="-122"/>
                <a:ea typeface="汉仪海韵体简" panose="02010600000101010101" charset="-122"/>
              </a:rPr>
              <a:t>新时代</a:t>
            </a:r>
            <a:endParaRPr lang="zh-CN" altLang="en-US" sz="11000" b="1">
              <a:ln w="25400" cmpd="sng"/>
              <a:solidFill>
                <a:srgbClr val="35A471"/>
              </a:solidFill>
              <a:effectLst>
                <a:outerShdw dist="38100" dir="3480000" algn="tl" rotWithShape="0">
                  <a:srgbClr val="317574">
                    <a:alpha val="100000"/>
                  </a:srgbClr>
                </a:outerShdw>
                <a:reflection blurRad="254000" stA="10000" endA="900" endPos="220" dist="127000" dir="5400000" sy="-100000" algn="bl" rotWithShape="0"/>
              </a:effectLst>
              <a:latin typeface="汉仪海韵体简" panose="02010600000101010101" charset="-122"/>
              <a:ea typeface="汉仪海韵体简" panose="02010600000101010101" charset="-122"/>
            </a:endParaRPr>
          </a:p>
        </p:txBody>
      </p:sp>
      <p:sp>
        <p:nvSpPr>
          <p:cNvPr id="234" name="PA_文本框 6"/>
          <p:cNvSpPr txBox="1"/>
          <p:nvPr>
            <p:custDataLst>
              <p:tags r:id="rId8"/>
            </p:custDataLst>
          </p:nvPr>
        </p:nvSpPr>
        <p:spPr>
          <a:xfrm>
            <a:off x="-16192" y="2386931"/>
            <a:ext cx="12854940" cy="5301049"/>
          </a:xfrm>
          <a:prstGeom prst="rect">
            <a:avLst/>
          </a:prstGeom>
          <a:noFill/>
          <a:ln>
            <a:noFill/>
          </a:ln>
          <a:extLst>
            <a:ext uri="{91240B29-F687-4F45-9708-019B960494DF}">
              <a14:hiddenLine xmlns:a14="http://schemas.microsoft.com/office/drawing/2010/main">
                <a:solidFill>
                  <a:srgbClr val="FF0000"/>
                </a:solidFill>
              </a14:hiddenLine>
            </a:ext>
          </a:extLst>
        </p:spPr>
        <p:txBody>
          <a:bodyPr vert="horz" wrap="square" numCol="1" rtlCol="0">
            <a:prstTxWarp prst="textPlain">
              <a:avLst/>
            </a:prstTxWarp>
            <a:spAutoFit/>
          </a:bodyPr>
          <a:lstStyle>
            <a:defPPr>
              <a:defRPr lang="zh-CN"/>
            </a:defPPr>
            <a:lvl1pPr marR="0" lvl="0" indent="0" fontAlgn="auto">
              <a:lnSpc>
                <a:spcPct val="0"/>
              </a:lnSpc>
              <a:spcBef>
                <a:spcPct val="0"/>
              </a:spcBef>
              <a:spcAft>
                <a:spcPct val="0"/>
              </a:spcAft>
              <a:buClrTx/>
              <a:buSzTx/>
              <a:buFontTx/>
              <a:buNone/>
              <a:defRPr kumimoji="0" b="0" i="0" u="none" strike="noStrike" cap="none" spc="-1200" normalizeH="0" baseline="0">
                <a:ln>
                  <a:noFill/>
                </a:ln>
                <a:blipFill dpi="0" rotWithShape="1">
                  <a:blip r:embed="rId9"/>
                  <a:stretch>
                    <a:fillRect/>
                  </a:stretch>
                </a:blipFill>
                <a:effectLst/>
                <a:uLnTx/>
                <a:uFillTx/>
                <a:latin typeface="Arial" panose="020B0604020202020204" pitchFamily="34" charset="0"/>
                <a:ea typeface="等线"/>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__________</a:t>
            </a: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accel="5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300" fill="hold">
                                          <p:stCondLst>
                                            <p:cond delay="0"/>
                                          </p:stCondLst>
                                        </p:cTn>
                                        <p:tgtEl>
                                          <p:spTgt spid="2"/>
                                        </p:tgtEl>
                                        <p:attrNameLst>
                                          <p:attrName>ppt_y</p:attrName>
                                        </p:attrNameLst>
                                      </p:cBhvr>
                                      <p:tavLst>
                                        <p:tav tm="0">
                                          <p:val>
                                            <p:strVal val="0-ppt_h/1.5"/>
                                          </p:val>
                                        </p:tav>
                                        <p:tav tm="100000">
                                          <p:val>
                                            <p:strVal val="#ppt_y"/>
                                          </p:val>
                                        </p:tav>
                                      </p:tavLst>
                                    </p:anim>
                                  </p:childTnLst>
                                </p:cTn>
                              </p:par>
                              <p:par>
                                <p:cTn id="8" presetID="0" presetClass="entr" presetSubtype="0" fill="hold" grpId="0" nodeType="withEffect">
                                  <p:stCondLst>
                                    <p:cond delay="270"/>
                                  </p:stCondLst>
                                  <p:iterate type="lt">
                                    <p:tmPct val="5000"/>
                                  </p:iterate>
                                  <p:childTnLst>
                                    <p:set>
                                      <p:cBhvr>
                                        <p:cTn id="9" dur="1" fill="hold">
                                          <p:stCondLst>
                                            <p:cond delay="0"/>
                                          </p:stCondLst>
                                        </p:cTn>
                                        <p:tgtEl>
                                          <p:spTgt spid="234"/>
                                        </p:tgtEl>
                                        <p:attrNameLst>
                                          <p:attrName>style.visibility</p:attrName>
                                        </p:attrNameLst>
                                      </p:cBhvr>
                                      <p:to>
                                        <p:strVal val="visible"/>
                                      </p:to>
                                    </p:set>
                                    <p:anim to="" calcmode="lin" valueType="num">
                                      <p:cBhvr>
                                        <p:cTn id="10" dur="600" fill="hold">
                                          <p:stCondLst>
                                            <p:cond delay="0"/>
                                          </p:stCondLst>
                                        </p:cTn>
                                        <p:tgtEl>
                                          <p:spTgt spid="234"/>
                                        </p:tgtEl>
                                        <p:attrNameLst>
                                          <p:attrName>ppt_x</p:attrName>
                                        </p:attrNameLst>
                                      </p:cBhvr>
                                      <p:tavLst>
                                        <p:tav tm="0">
                                          <p:val>
                                            <p:strVal val="#ppt_x"/>
                                          </p:val>
                                        </p:tav>
                                        <p:tav tm="100000">
                                          <p:val>
                                            <p:strVal val="#ppt_x+0.1*sin(rand(360))"/>
                                          </p:val>
                                        </p:tav>
                                      </p:tavLst>
                                    </p:anim>
                                    <p:anim to="" calcmode="lin" valueType="num">
                                      <p:cBhvr>
                                        <p:cTn id="11" dur="600" fill="hold">
                                          <p:stCondLst>
                                            <p:cond delay="0"/>
                                          </p:stCondLst>
                                        </p:cTn>
                                        <p:tgtEl>
                                          <p:spTgt spid="234"/>
                                        </p:tgtEl>
                                        <p:attrNameLst>
                                          <p:attrName>ppt_y</p:attrName>
                                        </p:attrNameLst>
                                      </p:cBhvr>
                                      <p:tavLst>
                                        <p:tav tm="0">
                                          <p:val>
                                            <p:strVal val="#ppt_y"/>
                                          </p:val>
                                        </p:tav>
                                        <p:tav tm="100000">
                                          <p:val>
                                            <p:strVal val="#ppt_y+0.1*sin(rand(360))"/>
                                          </p:val>
                                        </p:tav>
                                      </p:tavLst>
                                    </p:anim>
                                    <p:animScale>
                                      <p:cBhvr>
                                        <p:cTn id="12" dur="600" fill="hold">
                                          <p:stCondLst>
                                            <p:cond delay="0"/>
                                          </p:stCondLst>
                                        </p:cTn>
                                        <p:tgtEl>
                                          <p:spTgt spid="234"/>
                                        </p:tgtEl>
                                      </p:cBhvr>
                                      <p:from x="100000" y="100000"/>
                                      <p:to x="300000" y="300000"/>
                                    </p:animScale>
                                    <p:animEffect transition="out" filter="fade">
                                      <p:cBhvr>
                                        <p:cTn id="13" dur="600">
                                          <p:stCondLst>
                                            <p:cond delay="0"/>
                                          </p:stCondLst>
                                        </p:cTn>
                                        <p:tgtEl>
                                          <p:spTgt spid="234"/>
                                        </p:tgtEl>
                                      </p:cBhvr>
                                    </p:animEffect>
                                    <p:set>
                                      <p:cBhvr>
                                        <p:cTn id="14" dur="1" fill="hold">
                                          <p:stCondLst>
                                            <p:cond delay="599"/>
                                          </p:stCondLst>
                                        </p:cTn>
                                        <p:tgtEl>
                                          <p:spTgt spid="2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2"/>
          <p:cNvSpPr txBox="1"/>
          <p:nvPr>
            <p:custDataLst>
              <p:tags r:id="rId1"/>
            </p:custDataLst>
          </p:nvPr>
        </p:nvSpPr>
        <p:spPr>
          <a:xfrm>
            <a:off x="3839420" y="443956"/>
            <a:ext cx="4513161" cy="460375"/>
          </a:xfrm>
          <a:prstGeom prst="rect">
            <a:avLst/>
          </a:prstGeom>
          <a:noFill/>
        </p:spPr>
        <p:txBody>
          <a:bodyPr vert="horz" wrap="square" rtlCol="0">
            <a:spAutoFit/>
          </a:bodyPr>
          <a:lstStyle>
            <a:defPPr>
              <a:defRPr lang="zh-CN"/>
            </a:defPPr>
            <a:lvl1pPr>
              <a:defRPr>
                <a:solidFill>
                  <a:srgbClr val="197F5B"/>
                </a:solidFill>
                <a:latin typeface="苏新诗古印宋简" panose="02010609000101010101" pitchFamily="49" charset="-122"/>
                <a:ea typeface="苏新诗古印宋简" panose="02010609000101010101" pitchFamily="49" charset="-122"/>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dist"/>
            <a:r>
              <a:rPr lang="zh-CN" altLang="en-US" sz="2400">
                <a:solidFill>
                  <a:srgbClr val="2B5924"/>
                </a:solidFill>
                <a:latin typeface="汉仪书宋一简" panose="02010609000101010101" pitchFamily="49" charset="-122"/>
                <a:ea typeface="汉仪书宋一简" panose="02010609000101010101" pitchFamily="49" charset="-122"/>
              </a:rPr>
              <a:t>课程总结归纳</a:t>
            </a:r>
            <a:endParaRPr lang="zh-CN" altLang="en-US" sz="2400">
              <a:solidFill>
                <a:srgbClr val="2B5924"/>
              </a:solidFill>
              <a:latin typeface="汉仪书宋一简" panose="02010609000101010101" pitchFamily="49" charset="-122"/>
              <a:ea typeface="汉仪书宋一简" panose="02010609000101010101" pitchFamily="49" charset="-122"/>
            </a:endParaRPr>
          </a:p>
        </p:txBody>
      </p:sp>
      <p:sp>
        <p:nvSpPr>
          <p:cNvPr id="36" name="任意多边形: 形状 35"/>
          <p:cNvSpPr/>
          <p:nvPr>
            <p:custDataLst>
              <p:tags r:id="rId2"/>
            </p:custDataLst>
          </p:nvPr>
        </p:nvSpPr>
        <p:spPr>
          <a:xfrm>
            <a:off x="635" y="5536565"/>
            <a:ext cx="12190730" cy="1321435"/>
          </a:xfrm>
          <a:custGeom>
            <a:avLst/>
            <a:gdLst>
              <a:gd name="connsiteX0" fmla="*/ 0 w 10630776"/>
              <a:gd name="connsiteY0" fmla="*/ 0 h 1321250"/>
              <a:gd name="connsiteX1" fmla="*/ 10630776 w 10630776"/>
              <a:gd name="connsiteY1" fmla="*/ 0 h 1321250"/>
              <a:gd name="connsiteX2" fmla="*/ 10630776 w 10630776"/>
              <a:gd name="connsiteY2" fmla="*/ 1321250 h 1321250"/>
              <a:gd name="connsiteX3" fmla="*/ 0 w 10630776"/>
              <a:gd name="connsiteY3" fmla="*/ 1321250 h 1321250"/>
            </a:gdLst>
            <a:ahLst/>
            <a:cxnLst>
              <a:cxn ang="0">
                <a:pos x="connsiteX0" y="connsiteY0"/>
              </a:cxn>
              <a:cxn ang="0">
                <a:pos x="connsiteX1" y="connsiteY1"/>
              </a:cxn>
              <a:cxn ang="0">
                <a:pos x="connsiteX2" y="connsiteY2"/>
              </a:cxn>
              <a:cxn ang="0">
                <a:pos x="connsiteX3" y="connsiteY3"/>
              </a:cxn>
            </a:cxnLst>
            <a:rect l="l" t="t" r="r" b="b"/>
            <a:pathLst>
              <a:path w="10630776" h="1321250">
                <a:moveTo>
                  <a:pt x="0" y="0"/>
                </a:moveTo>
                <a:lnTo>
                  <a:pt x="10630776" y="0"/>
                </a:lnTo>
                <a:lnTo>
                  <a:pt x="10630776" y="1321250"/>
                </a:lnTo>
                <a:lnTo>
                  <a:pt x="0" y="1321250"/>
                </a:lnTo>
                <a:close/>
              </a:path>
            </a:pathLst>
          </a:custGeom>
          <a:blipFill>
            <a:blip r:embed="rId3"/>
            <a:stretch>
              <a:fillRect/>
            </a:stretch>
          </a:blipFill>
          <a:ln>
            <a:solidFill>
              <a:srgbClr val="2B592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梯形 1"/>
          <p:cNvSpPr/>
          <p:nvPr>
            <p:custDataLst>
              <p:tags r:id="rId4"/>
            </p:custDataLst>
          </p:nvPr>
        </p:nvSpPr>
        <p:spPr>
          <a:xfrm>
            <a:off x="2009734" y="1606828"/>
            <a:ext cx="1907704" cy="762000"/>
          </a:xfrm>
          <a:prstGeom prst="trapezoid">
            <a:avLst>
              <a:gd name="adj" fmla="val 39214"/>
            </a:avLst>
          </a:prstGeom>
          <a:noFill/>
          <a:ln w="9525" cap="flat" cmpd="sng" algn="ctr">
            <a:noFill/>
            <a:prstDash val="solid"/>
            <a:round/>
            <a:headEnd type="none" w="med" len="med"/>
            <a:tailEnd type="none" w="med" len="med"/>
          </a:ln>
        </p:spPr>
        <p:txBody>
          <a:bodyPr vert="horz" wrap="square" lIns="91440" tIns="45720" rIns="91440" bIns="45720" numCol="1" anchor="t" anchorCtr="0" compatLnSpc="1"/>
          <a:lstStyle/>
          <a:p>
            <a:pPr algn="l" fontAlgn="base">
              <a:spcBef>
                <a:spcPct val="0"/>
              </a:spcBef>
              <a:spcAft>
                <a:spcPct val="0"/>
              </a:spcAft>
            </a:pPr>
            <a:r>
              <a:rPr lang="zh-CN" altLang="en-US" sz="2800" b="1" smtClean="0">
                <a:solidFill>
                  <a:schemeClr val="accent6"/>
                </a:solidFill>
                <a:latin typeface="微软雅黑" panose="020B0503020204020204" pitchFamily="34" charset="-122"/>
                <a:ea typeface="微软雅黑" panose="020B0503020204020204" pitchFamily="34" charset="-122"/>
                <a:cs typeface="楷体" panose="02010609060101010101" charset="-122"/>
                <a:sym typeface="+mn-ea"/>
              </a:rPr>
              <a:t>新时代</a:t>
            </a:r>
            <a:endParaRPr lang="zh-CN" altLang="en-US" sz="2800" b="1" smtClean="0">
              <a:solidFill>
                <a:schemeClr val="accent6"/>
              </a:solidFill>
              <a:latin typeface="微软雅黑" panose="020B0503020204020204" pitchFamily="34" charset="-122"/>
              <a:ea typeface="微软雅黑" panose="020B0503020204020204" pitchFamily="34" charset="-122"/>
              <a:cs typeface="楷体" panose="02010609060101010101" charset="-122"/>
              <a:sym typeface="+mn-ea"/>
            </a:endParaRPr>
          </a:p>
        </p:txBody>
      </p:sp>
      <p:sp>
        <p:nvSpPr>
          <p:cNvPr id="3" name="左大括号 2"/>
          <p:cNvSpPr/>
          <p:nvPr>
            <p:custDataLst>
              <p:tags r:id="rId5"/>
            </p:custDataLst>
          </p:nvPr>
        </p:nvSpPr>
        <p:spPr>
          <a:xfrm>
            <a:off x="3554095" y="1395730"/>
            <a:ext cx="452120" cy="1183005"/>
          </a:xfrm>
          <a:prstGeom prst="leftBrac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accent6"/>
              </a:solidFill>
            </a:endParaRPr>
          </a:p>
        </p:txBody>
      </p:sp>
      <p:sp>
        <p:nvSpPr>
          <p:cNvPr id="4" name="梯形 3"/>
          <p:cNvSpPr/>
          <p:nvPr>
            <p:custDataLst>
              <p:tags r:id="rId6"/>
            </p:custDataLst>
          </p:nvPr>
        </p:nvSpPr>
        <p:spPr>
          <a:xfrm>
            <a:off x="3798570" y="1288415"/>
            <a:ext cx="3511550" cy="762000"/>
          </a:xfrm>
          <a:prstGeom prst="trapezoid">
            <a:avLst>
              <a:gd name="adj" fmla="val 39214"/>
            </a:avLst>
          </a:prstGeom>
          <a:noFill/>
          <a:ln w="9525" cap="flat" cmpd="sng" algn="ctr">
            <a:noFill/>
            <a:prstDash val="solid"/>
            <a:round/>
            <a:headEnd type="none" w="med" len="med"/>
            <a:tailEnd type="none" w="med" len="med"/>
          </a:ln>
        </p:spPr>
        <p:txBody>
          <a:bodyPr vert="horz" wrap="square" lIns="91440" tIns="45720" rIns="91440" bIns="45720" numCol="1" anchor="t" anchorCtr="0" compatLnSpc="1"/>
          <a:lstStyle/>
          <a:p>
            <a:pPr fontAlgn="base">
              <a:spcBef>
                <a:spcPct val="0"/>
              </a:spcBef>
              <a:spcAft>
                <a:spcPct val="0"/>
              </a:spcAft>
            </a:pPr>
            <a:r>
              <a:rPr lang="zh-CN" altLang="en-US" sz="2800" b="1" smtClean="0">
                <a:solidFill>
                  <a:schemeClr val="accent6"/>
                </a:solidFill>
                <a:latin typeface="微软雅黑" panose="020B0503020204020204" pitchFamily="34" charset="-122"/>
                <a:ea typeface="微软雅黑" panose="020B0503020204020204" pitchFamily="34" charset="-122"/>
                <a:cs typeface="楷体" panose="02010609060101010101" charset="-122"/>
                <a:sym typeface="+mn-ea"/>
              </a:rPr>
              <a:t>是什么：科学内涵</a:t>
            </a:r>
            <a:endParaRPr lang="zh-CN" altLang="en-US" sz="2800" b="1" smtClean="0">
              <a:solidFill>
                <a:schemeClr val="accent6"/>
              </a:solidFill>
              <a:latin typeface="微软雅黑" panose="020B0503020204020204" pitchFamily="34" charset="-122"/>
              <a:ea typeface="微软雅黑" panose="020B0503020204020204" pitchFamily="34" charset="-122"/>
              <a:cs typeface="楷体" panose="02010609060101010101" charset="-122"/>
              <a:sym typeface="+mn-ea"/>
            </a:endParaRPr>
          </a:p>
        </p:txBody>
      </p:sp>
      <p:sp>
        <p:nvSpPr>
          <p:cNvPr id="27" name="梯形 26"/>
          <p:cNvSpPr/>
          <p:nvPr>
            <p:custDataLst>
              <p:tags r:id="rId7"/>
            </p:custDataLst>
          </p:nvPr>
        </p:nvSpPr>
        <p:spPr>
          <a:xfrm>
            <a:off x="3781465" y="2050430"/>
            <a:ext cx="3384376" cy="762000"/>
          </a:xfrm>
          <a:prstGeom prst="trapezoid">
            <a:avLst>
              <a:gd name="adj" fmla="val 39214"/>
            </a:avLst>
          </a:prstGeom>
          <a:noFill/>
          <a:ln w="9525" cap="flat" cmpd="sng" algn="ctr">
            <a:noFill/>
            <a:prstDash val="solid"/>
            <a:round/>
            <a:headEnd type="none" w="med" len="med"/>
            <a:tailEnd type="none" w="med" len="med"/>
          </a:ln>
        </p:spPr>
        <p:txBody>
          <a:bodyPr vert="horz" wrap="square" lIns="91440" tIns="45720" rIns="91440" bIns="45720" numCol="1" anchor="t" anchorCtr="0" compatLnSpc="1"/>
          <a:lstStyle/>
          <a:p>
            <a:pPr fontAlgn="base">
              <a:spcBef>
                <a:spcPct val="0"/>
              </a:spcBef>
              <a:spcAft>
                <a:spcPct val="0"/>
              </a:spcAft>
            </a:pPr>
            <a:r>
              <a:rPr lang="zh-CN" altLang="en-US" sz="2800" b="1" smtClean="0">
                <a:solidFill>
                  <a:schemeClr val="accent6"/>
                </a:solidFill>
                <a:latin typeface="微软雅黑" panose="020B0503020204020204" pitchFamily="34" charset="-122"/>
                <a:ea typeface="微软雅黑" panose="020B0503020204020204" pitchFamily="34" charset="-122"/>
                <a:cs typeface="楷体" panose="02010609060101010101" charset="-122"/>
                <a:sym typeface="+mn-ea"/>
              </a:rPr>
              <a:t>为什么：意义</a:t>
            </a:r>
            <a:endParaRPr lang="zh-CN" altLang="en-US" sz="2800" b="1" smtClean="0">
              <a:solidFill>
                <a:schemeClr val="accent6"/>
              </a:solidFill>
              <a:latin typeface="微软雅黑" panose="020B0503020204020204" pitchFamily="34" charset="-122"/>
              <a:ea typeface="微软雅黑" panose="020B0503020204020204" pitchFamily="34" charset="-122"/>
              <a:cs typeface="楷体" panose="02010609060101010101" charset="-122"/>
              <a:sym typeface="+mn-ea"/>
            </a:endParaRPr>
          </a:p>
        </p:txBody>
      </p:sp>
      <p:sp>
        <p:nvSpPr>
          <p:cNvPr id="34" name="梯形 33"/>
          <p:cNvSpPr/>
          <p:nvPr>
            <p:custDataLst>
              <p:tags r:id="rId8"/>
            </p:custDataLst>
          </p:nvPr>
        </p:nvSpPr>
        <p:spPr>
          <a:xfrm>
            <a:off x="2009734" y="3517302"/>
            <a:ext cx="1907704" cy="762000"/>
          </a:xfrm>
          <a:prstGeom prst="trapezoid">
            <a:avLst>
              <a:gd name="adj" fmla="val 39214"/>
            </a:avLst>
          </a:prstGeom>
          <a:noFill/>
          <a:ln w="9525" cap="flat" cmpd="sng" algn="ctr">
            <a:noFill/>
            <a:prstDash val="solid"/>
            <a:round/>
            <a:headEnd type="none" w="med" len="med"/>
            <a:tailEnd type="none" w="med" len="med"/>
          </a:ln>
        </p:spPr>
        <p:txBody>
          <a:bodyPr vert="horz" wrap="square" lIns="91440" tIns="45720" rIns="91440" bIns="45720" numCol="1" anchor="t" anchorCtr="0" compatLnSpc="1"/>
          <a:lstStyle/>
          <a:p>
            <a:pPr algn="l" fontAlgn="base">
              <a:spcBef>
                <a:spcPct val="0"/>
              </a:spcBef>
              <a:spcAft>
                <a:spcPct val="0"/>
              </a:spcAft>
            </a:pPr>
            <a:r>
              <a:rPr lang="zh-CN" altLang="en-US" sz="2800" b="1" smtClean="0">
                <a:solidFill>
                  <a:schemeClr val="accent6"/>
                </a:solidFill>
                <a:latin typeface="微软雅黑" panose="020B0503020204020204" pitchFamily="34" charset="-122"/>
                <a:ea typeface="微软雅黑" panose="020B0503020204020204" pitchFamily="34" charset="-122"/>
                <a:cs typeface="楷体" panose="02010609060101010101" charset="-122"/>
                <a:sym typeface="+mn-ea"/>
              </a:rPr>
              <a:t>社会主要矛盾</a:t>
            </a:r>
            <a:endParaRPr lang="zh-CN" altLang="en-US" sz="2800" b="1" smtClean="0">
              <a:solidFill>
                <a:schemeClr val="accent6"/>
              </a:solidFill>
              <a:latin typeface="微软雅黑" panose="020B0503020204020204" pitchFamily="34" charset="-122"/>
              <a:ea typeface="微软雅黑" panose="020B0503020204020204" pitchFamily="34" charset="-122"/>
              <a:cs typeface="楷体" panose="02010609060101010101" charset="-122"/>
              <a:sym typeface="+mn-ea"/>
            </a:endParaRPr>
          </a:p>
        </p:txBody>
      </p:sp>
      <p:sp>
        <p:nvSpPr>
          <p:cNvPr id="35" name="梯形 34"/>
          <p:cNvSpPr/>
          <p:nvPr>
            <p:custDataLst>
              <p:tags r:id="rId9"/>
            </p:custDataLst>
          </p:nvPr>
        </p:nvSpPr>
        <p:spPr>
          <a:xfrm>
            <a:off x="3798610" y="3834512"/>
            <a:ext cx="3384376" cy="762000"/>
          </a:xfrm>
          <a:prstGeom prst="trapezoid">
            <a:avLst>
              <a:gd name="adj" fmla="val 39214"/>
            </a:avLst>
          </a:prstGeom>
          <a:noFill/>
          <a:ln w="9525" cap="flat" cmpd="sng" algn="ctr">
            <a:noFill/>
            <a:prstDash val="solid"/>
            <a:round/>
            <a:headEnd type="none" w="med" len="med"/>
            <a:tailEnd type="none" w="med" len="med"/>
          </a:ln>
        </p:spPr>
        <p:txBody>
          <a:bodyPr vert="horz" wrap="square" lIns="91440" tIns="45720" rIns="91440" bIns="45720" numCol="1" anchor="t" anchorCtr="0" compatLnSpc="1"/>
          <a:lstStyle/>
          <a:p>
            <a:pPr fontAlgn="base">
              <a:spcBef>
                <a:spcPct val="0"/>
              </a:spcBef>
              <a:spcAft>
                <a:spcPct val="0"/>
              </a:spcAft>
            </a:pPr>
            <a:r>
              <a:rPr lang="zh-CN" altLang="en-US" sz="2800" b="1" smtClean="0">
                <a:solidFill>
                  <a:schemeClr val="accent6"/>
                </a:solidFill>
                <a:latin typeface="微软雅黑" panose="020B0503020204020204" pitchFamily="34" charset="-122"/>
                <a:ea typeface="微软雅黑" panose="020B0503020204020204" pitchFamily="34" charset="-122"/>
                <a:cs typeface="楷体" panose="02010609060101010101" charset="-122"/>
                <a:sym typeface="+mn-ea"/>
              </a:rPr>
              <a:t>为什么：依据</a:t>
            </a:r>
            <a:endParaRPr lang="zh-CN" altLang="en-US" sz="2800" b="1" smtClean="0">
              <a:solidFill>
                <a:schemeClr val="accent6"/>
              </a:solidFill>
              <a:latin typeface="微软雅黑" panose="020B0503020204020204" pitchFamily="34" charset="-122"/>
              <a:ea typeface="微软雅黑" panose="020B0503020204020204" pitchFamily="34" charset="-122"/>
              <a:cs typeface="楷体" panose="02010609060101010101" charset="-122"/>
              <a:sym typeface="+mn-ea"/>
            </a:endParaRPr>
          </a:p>
        </p:txBody>
      </p:sp>
      <p:sp>
        <p:nvSpPr>
          <p:cNvPr id="37" name="梯形 36"/>
          <p:cNvSpPr/>
          <p:nvPr>
            <p:custDataLst>
              <p:tags r:id="rId10"/>
            </p:custDataLst>
          </p:nvPr>
        </p:nvSpPr>
        <p:spPr>
          <a:xfrm>
            <a:off x="3798610" y="3229719"/>
            <a:ext cx="4104456" cy="762000"/>
          </a:xfrm>
          <a:prstGeom prst="trapezoid">
            <a:avLst>
              <a:gd name="adj" fmla="val 39214"/>
            </a:avLst>
          </a:prstGeom>
          <a:noFill/>
          <a:ln w="9525" cap="flat" cmpd="sng" algn="ctr">
            <a:noFill/>
            <a:prstDash val="solid"/>
            <a:round/>
            <a:headEnd type="none" w="med" len="med"/>
            <a:tailEnd type="none" w="med" len="med"/>
          </a:ln>
        </p:spPr>
        <p:txBody>
          <a:bodyPr vert="horz" wrap="square" lIns="91440" tIns="45720" rIns="91440" bIns="45720" numCol="1" anchor="t" anchorCtr="0" compatLnSpc="1"/>
          <a:lstStyle/>
          <a:p>
            <a:pPr fontAlgn="base">
              <a:spcBef>
                <a:spcPct val="0"/>
              </a:spcBef>
              <a:spcAft>
                <a:spcPct val="0"/>
              </a:spcAft>
            </a:pPr>
            <a:r>
              <a:rPr lang="zh-CN" altLang="en-US" sz="2800" b="1" smtClean="0">
                <a:solidFill>
                  <a:schemeClr val="accent6"/>
                </a:solidFill>
                <a:latin typeface="微软雅黑" panose="020B0503020204020204" pitchFamily="34" charset="-122"/>
                <a:ea typeface="微软雅黑" panose="020B0503020204020204" pitchFamily="34" charset="-122"/>
                <a:cs typeface="楷体" panose="02010609060101010101" charset="-122"/>
                <a:sym typeface="+mn-ea"/>
              </a:rPr>
              <a:t>是什么：含义</a:t>
            </a:r>
            <a:endParaRPr lang="zh-CN" altLang="en-US" sz="2800" b="1" smtClean="0">
              <a:solidFill>
                <a:schemeClr val="accent6"/>
              </a:solidFill>
              <a:latin typeface="微软雅黑" panose="020B0503020204020204" pitchFamily="34" charset="-122"/>
              <a:ea typeface="微软雅黑" panose="020B0503020204020204" pitchFamily="34" charset="-122"/>
              <a:cs typeface="楷体" panose="02010609060101010101" charset="-122"/>
              <a:sym typeface="+mn-ea"/>
            </a:endParaRPr>
          </a:p>
        </p:txBody>
      </p:sp>
      <p:sp>
        <p:nvSpPr>
          <p:cNvPr id="38" name="梯形 37"/>
          <p:cNvSpPr/>
          <p:nvPr>
            <p:custDataLst>
              <p:tags r:id="rId11"/>
            </p:custDataLst>
          </p:nvPr>
        </p:nvSpPr>
        <p:spPr>
          <a:xfrm>
            <a:off x="3781465" y="4409678"/>
            <a:ext cx="4104456" cy="762000"/>
          </a:xfrm>
          <a:prstGeom prst="trapezoid">
            <a:avLst>
              <a:gd name="adj" fmla="val 39214"/>
            </a:avLst>
          </a:prstGeom>
          <a:noFill/>
          <a:ln w="9525" cap="flat" cmpd="sng" algn="ctr">
            <a:noFill/>
            <a:prstDash val="solid"/>
            <a:round/>
            <a:headEnd type="none" w="med" len="med"/>
            <a:tailEnd type="none" w="med" len="med"/>
          </a:ln>
        </p:spPr>
        <p:txBody>
          <a:bodyPr vert="horz" wrap="square" lIns="91440" tIns="45720" rIns="91440" bIns="45720" numCol="1" anchor="t" anchorCtr="0" compatLnSpc="1"/>
          <a:lstStyle/>
          <a:p>
            <a:pPr fontAlgn="base">
              <a:spcBef>
                <a:spcPct val="0"/>
              </a:spcBef>
              <a:spcAft>
                <a:spcPct val="0"/>
              </a:spcAft>
            </a:pPr>
            <a:r>
              <a:rPr lang="zh-CN" altLang="en-US" sz="2800" b="1" smtClean="0">
                <a:solidFill>
                  <a:schemeClr val="accent6"/>
                </a:solidFill>
                <a:latin typeface="微软雅黑" panose="020B0503020204020204" pitchFamily="34" charset="-122"/>
                <a:ea typeface="微软雅黑" panose="020B0503020204020204" pitchFamily="34" charset="-122"/>
                <a:cs typeface="楷体" panose="02010609060101010101" charset="-122"/>
                <a:sym typeface="+mn-ea"/>
              </a:rPr>
              <a:t>怎么做：如何应对</a:t>
            </a:r>
            <a:endParaRPr lang="zh-CN" altLang="en-US" sz="2800" b="1" smtClean="0">
              <a:solidFill>
                <a:schemeClr val="accent6"/>
              </a:solidFill>
              <a:latin typeface="微软雅黑" panose="020B0503020204020204" pitchFamily="34" charset="-122"/>
              <a:ea typeface="微软雅黑" panose="020B0503020204020204" pitchFamily="34" charset="-122"/>
              <a:cs typeface="楷体" panose="02010609060101010101" charset="-122"/>
              <a:sym typeface="+mn-ea"/>
            </a:endParaRPr>
          </a:p>
        </p:txBody>
      </p:sp>
      <p:sp>
        <p:nvSpPr>
          <p:cNvPr id="39" name="左大括号 38"/>
          <p:cNvSpPr/>
          <p:nvPr>
            <p:custDataLst>
              <p:tags r:id="rId12"/>
            </p:custDataLst>
          </p:nvPr>
        </p:nvSpPr>
        <p:spPr>
          <a:xfrm>
            <a:off x="3554095" y="3527425"/>
            <a:ext cx="452120" cy="1183005"/>
          </a:xfrm>
          <a:prstGeom prst="leftBrac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accent6"/>
              </a:solidFill>
            </a:endParaRPr>
          </a:p>
        </p:txBody>
      </p:sp>
      <p:sp>
        <p:nvSpPr>
          <p:cNvPr id="40" name="左大括号 39"/>
          <p:cNvSpPr/>
          <p:nvPr>
            <p:custDataLst>
              <p:tags r:id="rId13"/>
            </p:custDataLst>
          </p:nvPr>
        </p:nvSpPr>
        <p:spPr>
          <a:xfrm>
            <a:off x="2019300" y="1749425"/>
            <a:ext cx="142875" cy="2660015"/>
          </a:xfrm>
          <a:prstGeom prst="leftBrac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accent6"/>
              </a:solidFill>
            </a:endParaRPr>
          </a:p>
        </p:txBody>
      </p:sp>
      <p:sp>
        <p:nvSpPr>
          <p:cNvPr id="41" name="矩形 40"/>
          <p:cNvSpPr/>
          <p:nvPr>
            <p:custDataLst>
              <p:tags r:id="rId14"/>
            </p:custDataLst>
          </p:nvPr>
        </p:nvSpPr>
        <p:spPr>
          <a:xfrm>
            <a:off x="454660" y="1872615"/>
            <a:ext cx="1406525" cy="241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accent6"/>
                </a:solidFill>
                <a:latin typeface="微软雅黑" panose="020B0503020204020204" pitchFamily="34" charset="-122"/>
                <a:ea typeface="微软雅黑" panose="020B0503020204020204" pitchFamily="34" charset="-122"/>
              </a:rPr>
              <a:t>中国特色社会主义进入新时代</a:t>
            </a:r>
            <a:endParaRPr lang="zh-CN" altLang="en-US" sz="2800" b="1">
              <a:solidFill>
                <a:schemeClr val="accent6"/>
              </a:solidFill>
              <a:latin typeface="微软雅黑" panose="020B0503020204020204" pitchFamily="34" charset="-122"/>
              <a:ea typeface="微软雅黑" panose="020B0503020204020204" pitchFamily="34" charset="-122"/>
            </a:endParaRPr>
          </a:p>
        </p:txBody>
      </p:sp>
      <p:sp>
        <p:nvSpPr>
          <p:cNvPr id="42" name="梯形 41"/>
          <p:cNvSpPr/>
          <p:nvPr>
            <p:custDataLst>
              <p:tags r:id="rId15"/>
            </p:custDataLst>
          </p:nvPr>
        </p:nvSpPr>
        <p:spPr>
          <a:xfrm>
            <a:off x="9907880" y="1817003"/>
            <a:ext cx="3384376" cy="762000"/>
          </a:xfrm>
          <a:prstGeom prst="trapezoid">
            <a:avLst>
              <a:gd name="adj" fmla="val 39214"/>
            </a:avLst>
          </a:prstGeom>
          <a:noFill/>
          <a:ln w="9525" cap="flat" cmpd="sng" algn="ctr">
            <a:noFill/>
            <a:prstDash val="solid"/>
            <a:round/>
            <a:headEnd type="none" w="med" len="med"/>
            <a:tailEnd type="none" w="med" len="med"/>
          </a:ln>
        </p:spPr>
        <p:txBody>
          <a:bodyPr vert="horz" wrap="square" lIns="91440" tIns="45720" rIns="91440" bIns="45720" numCol="1" anchor="t" anchorCtr="0" compatLnSpc="1"/>
          <a:lstStyle/>
          <a:p>
            <a:pPr fontAlgn="base">
              <a:spcBef>
                <a:spcPct val="0"/>
              </a:spcBef>
              <a:spcAft>
                <a:spcPct val="0"/>
              </a:spcAft>
            </a:pPr>
            <a:r>
              <a:rPr lang="zh-CN" altLang="en-US" sz="2800" b="1" smtClean="0">
                <a:solidFill>
                  <a:schemeClr val="accent6"/>
                </a:solidFill>
                <a:latin typeface="微软雅黑" panose="020B0503020204020204" pitchFamily="34" charset="-122"/>
                <a:ea typeface="微软雅黑" panose="020B0503020204020204" pitchFamily="34" charset="-122"/>
                <a:cs typeface="楷体" panose="02010609060101010101" charset="-122"/>
                <a:sym typeface="+mn-ea"/>
              </a:rPr>
              <a:t>原因</a:t>
            </a:r>
            <a:endParaRPr lang="zh-CN" altLang="en-US" sz="2800" b="1" smtClean="0">
              <a:solidFill>
                <a:schemeClr val="accent6"/>
              </a:solidFill>
              <a:latin typeface="微软雅黑" panose="020B0503020204020204" pitchFamily="34" charset="-122"/>
              <a:ea typeface="微软雅黑" panose="020B0503020204020204" pitchFamily="34" charset="-122"/>
              <a:cs typeface="楷体" panose="02010609060101010101" charset="-122"/>
              <a:sym typeface="+mn-ea"/>
            </a:endParaRPr>
          </a:p>
        </p:txBody>
      </p:sp>
      <p:sp>
        <p:nvSpPr>
          <p:cNvPr id="43" name="梯形 42"/>
          <p:cNvSpPr/>
          <p:nvPr>
            <p:custDataLst>
              <p:tags r:id="rId16"/>
            </p:custDataLst>
          </p:nvPr>
        </p:nvSpPr>
        <p:spPr>
          <a:xfrm>
            <a:off x="9908133" y="3467849"/>
            <a:ext cx="2304764" cy="762000"/>
          </a:xfrm>
          <a:prstGeom prst="trapezoid">
            <a:avLst>
              <a:gd name="adj" fmla="val 39214"/>
            </a:avLst>
          </a:prstGeom>
          <a:noFill/>
          <a:ln w="9525" cap="flat" cmpd="sng" algn="ctr">
            <a:noFill/>
            <a:prstDash val="solid"/>
            <a:round/>
            <a:headEnd type="none" w="med" len="med"/>
            <a:tailEnd type="none" w="med" len="med"/>
          </a:ln>
        </p:spPr>
        <p:txBody>
          <a:bodyPr vert="horz" wrap="square" lIns="91440" tIns="45720" rIns="91440" bIns="45720" numCol="1" anchor="t" anchorCtr="0" compatLnSpc="1"/>
          <a:lstStyle/>
          <a:p>
            <a:pPr fontAlgn="base">
              <a:spcBef>
                <a:spcPct val="0"/>
              </a:spcBef>
              <a:spcAft>
                <a:spcPct val="0"/>
              </a:spcAft>
            </a:pPr>
            <a:r>
              <a:rPr lang="zh-CN" altLang="en-US" sz="2800" b="1" smtClean="0">
                <a:solidFill>
                  <a:schemeClr val="accent6"/>
                </a:solidFill>
                <a:latin typeface="微软雅黑" panose="020B0503020204020204" pitchFamily="34" charset="-122"/>
                <a:ea typeface="微软雅黑" panose="020B0503020204020204" pitchFamily="34" charset="-122"/>
                <a:cs typeface="楷体" panose="02010609060101010101" charset="-122"/>
                <a:sym typeface="+mn-ea"/>
              </a:rPr>
              <a:t>措施</a:t>
            </a:r>
            <a:endParaRPr lang="zh-CN" altLang="en-US" sz="2800" b="1" smtClean="0">
              <a:solidFill>
                <a:schemeClr val="accent6"/>
              </a:solidFill>
              <a:latin typeface="微软雅黑" panose="020B0503020204020204" pitchFamily="34" charset="-122"/>
              <a:ea typeface="微软雅黑" panose="020B0503020204020204" pitchFamily="34" charset="-122"/>
              <a:cs typeface="楷体" panose="02010609060101010101" charset="-122"/>
              <a:sym typeface="+mn-ea"/>
            </a:endParaRPr>
          </a:p>
        </p:txBody>
      </p:sp>
      <p:sp>
        <p:nvSpPr>
          <p:cNvPr id="44" name="右大括号 43"/>
          <p:cNvSpPr/>
          <p:nvPr>
            <p:custDataLst>
              <p:tags r:id="rId17"/>
            </p:custDataLst>
          </p:nvPr>
        </p:nvSpPr>
        <p:spPr>
          <a:xfrm>
            <a:off x="7165975" y="1210945"/>
            <a:ext cx="440690" cy="3636645"/>
          </a:xfrm>
          <a:prstGeom prst="rightBrac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accent6"/>
              </a:solidFill>
            </a:endParaRPr>
          </a:p>
        </p:txBody>
      </p:sp>
      <p:sp>
        <p:nvSpPr>
          <p:cNvPr id="45" name="左大括号 44"/>
          <p:cNvSpPr/>
          <p:nvPr>
            <p:custDataLst>
              <p:tags r:id="rId18"/>
            </p:custDataLst>
          </p:nvPr>
        </p:nvSpPr>
        <p:spPr>
          <a:xfrm>
            <a:off x="9693910" y="2112010"/>
            <a:ext cx="288290" cy="1715770"/>
          </a:xfrm>
          <a:prstGeom prst="leftBrac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accent6"/>
              </a:solidFill>
            </a:endParaRPr>
          </a:p>
        </p:txBody>
      </p:sp>
      <p:sp>
        <p:nvSpPr>
          <p:cNvPr id="46" name="文本框 45"/>
          <p:cNvSpPr txBox="1"/>
          <p:nvPr>
            <p:custDataLst>
              <p:tags r:id="rId19"/>
            </p:custDataLst>
          </p:nvPr>
        </p:nvSpPr>
        <p:spPr>
          <a:xfrm>
            <a:off x="7891780" y="1872615"/>
            <a:ext cx="1772920" cy="2245360"/>
          </a:xfrm>
          <a:prstGeom prst="rect">
            <a:avLst/>
          </a:prstGeom>
          <a:noFill/>
        </p:spPr>
        <p:txBody>
          <a:bodyPr wrap="square" rtlCol="0" anchor="t">
            <a:spAutoFit/>
          </a:bodyPr>
          <a:lstStyle/>
          <a:p>
            <a:pPr fontAlgn="base">
              <a:spcBef>
                <a:spcPct val="0"/>
              </a:spcBef>
              <a:spcAft>
                <a:spcPct val="0"/>
              </a:spcAft>
            </a:pPr>
            <a:r>
              <a:rPr lang="zh-CN" altLang="en-US" sz="2800" b="1" smtClean="0">
                <a:solidFill>
                  <a:schemeClr val="accent6"/>
                </a:solidFill>
                <a:latin typeface="微软雅黑" panose="020B0503020204020204" pitchFamily="34" charset="-122"/>
                <a:ea typeface="微软雅黑" panose="020B0503020204020204" pitchFamily="34" charset="-122"/>
                <a:cs typeface="楷体" panose="02010609060101010101" charset="-122"/>
                <a:sym typeface="+mn-ea"/>
              </a:rPr>
              <a:t>坚持和发展中国特色社会主义要一以贯之</a:t>
            </a:r>
            <a:endParaRPr lang="zh-CN" altLang="en-US" sz="2800" b="1" smtClean="0">
              <a:solidFill>
                <a:schemeClr val="accent6"/>
              </a:solidFill>
              <a:latin typeface="微软雅黑" panose="020B0503020204020204" pitchFamily="34" charset="-122"/>
              <a:ea typeface="微软雅黑" panose="020B0503020204020204" pitchFamily="34" charset="-122"/>
              <a:cs typeface="楷体" panose="02010609060101010101" charset="-122"/>
              <a:sym typeface="+mn-ea"/>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144145" y="0"/>
            <a:ext cx="11903075" cy="5213985"/>
          </a:xfrm>
          <a:prstGeom prst="rect">
            <a:avLst/>
          </a:prstGeom>
        </p:spPr>
        <p:txBody>
          <a:bodyPr wrap="square" lIns="121875" tIns="60936" rIns="121875" bIns="60936">
            <a:spAutoFit/>
          </a:bodyPr>
          <a:lstStyle/>
          <a:p>
            <a:pPr>
              <a:lnSpc>
                <a:spcPct val="115000"/>
              </a:lnSpc>
            </a:pPr>
            <a:r>
              <a:rPr lang="en-US" sz="2400" b="1" dirty="0">
                <a:solidFill>
                  <a:srgbClr val="000000"/>
                </a:solidFill>
                <a:latin typeface="楷体" panose="02010609060101010101" charset="-122"/>
                <a:ea typeface="楷体" panose="02010609060101010101" charset="-122"/>
                <a:cs typeface="楷体" panose="02010609060101010101" charset="-122"/>
              </a:rPr>
              <a:t>1</a:t>
            </a:r>
            <a:r>
              <a:rPr sz="2400" b="1" dirty="0">
                <a:solidFill>
                  <a:srgbClr val="000000"/>
                </a:solidFill>
                <a:latin typeface="楷体" panose="02010609060101010101" charset="-122"/>
                <a:ea typeface="楷体" panose="02010609060101010101" charset="-122"/>
                <a:cs typeface="楷体" panose="02010609060101010101" charset="-122"/>
              </a:rPr>
              <a:t>.</a:t>
            </a:r>
            <a:r>
              <a:rPr sz="2400" b="1" dirty="0">
                <a:solidFill>
                  <a:srgbClr val="FF0000"/>
                </a:solidFill>
                <a:highlight>
                  <a:srgbClr val="FFFF00"/>
                </a:highlight>
                <a:latin typeface="楷体" panose="02010609060101010101" charset="-122"/>
                <a:ea typeface="楷体" panose="02010609060101010101" charset="-122"/>
                <a:cs typeface="楷体" panose="02010609060101010101" charset="-122"/>
              </a:rPr>
              <a:t>（2024年广东卷）</a:t>
            </a:r>
            <a:r>
              <a:rPr sz="2400" b="1" dirty="0">
                <a:solidFill>
                  <a:srgbClr val="000000"/>
                </a:solidFill>
                <a:latin typeface="楷体" panose="02010609060101010101" charset="-122"/>
                <a:ea typeface="楷体" panose="02010609060101010101" charset="-122"/>
                <a:cs typeface="楷体" panose="02010609060101010101" charset="-122"/>
              </a:rPr>
              <a:t>党的二十大报告提出，深入实施人才强国战略，强化现代化建设人才支撑。2023年，中办、国办印发《关于进一步加强青年科技人才培养和使用的若干措施》,强调要激励引导青年科技人才，在以中国式现代化全面推进中华民族伟大复兴的进程中奉献青春和智慧。作出这一举措是因为（     ）</a:t>
            </a:r>
            <a:endParaRPr sz="2400" b="1" dirty="0">
              <a:solidFill>
                <a:srgbClr val="000000"/>
              </a:solidFill>
              <a:latin typeface="楷体" panose="02010609060101010101" charset="-122"/>
              <a:ea typeface="楷体" panose="02010609060101010101" charset="-122"/>
              <a:cs typeface="楷体" panose="02010609060101010101" charset="-122"/>
            </a:endParaRPr>
          </a:p>
          <a:p>
            <a:pPr>
              <a:lnSpc>
                <a:spcPct val="115000"/>
              </a:lnSpc>
            </a:pPr>
            <a:r>
              <a:rPr sz="2400" b="1" dirty="0">
                <a:solidFill>
                  <a:srgbClr val="000000"/>
                </a:solidFill>
                <a:latin typeface="楷体" panose="02010609060101010101" charset="-122"/>
                <a:ea typeface="楷体" panose="02010609060101010101" charset="-122"/>
                <a:cs typeface="楷体" panose="02010609060101010101" charset="-122"/>
              </a:rPr>
              <a:t>①青年是实现中华民族伟大复兴的先锋力量</a:t>
            </a:r>
            <a:endParaRPr sz="2400" b="1" dirty="0">
              <a:solidFill>
                <a:srgbClr val="000000"/>
              </a:solidFill>
              <a:latin typeface="楷体" panose="02010609060101010101" charset="-122"/>
              <a:ea typeface="楷体" panose="02010609060101010101" charset="-122"/>
              <a:cs typeface="楷体" panose="02010609060101010101" charset="-122"/>
            </a:endParaRPr>
          </a:p>
          <a:p>
            <a:pPr>
              <a:lnSpc>
                <a:spcPct val="115000"/>
              </a:lnSpc>
            </a:pPr>
            <a:r>
              <a:rPr sz="2400" b="1" dirty="0">
                <a:solidFill>
                  <a:srgbClr val="000000"/>
                </a:solidFill>
                <a:latin typeface="楷体" panose="02010609060101010101" charset="-122"/>
                <a:ea typeface="楷体" panose="02010609060101010101" charset="-122"/>
                <a:cs typeface="楷体" panose="02010609060101010101" charset="-122"/>
              </a:rPr>
              <a:t>②人才越来越成为推动经济社会发展的战略性资源</a:t>
            </a:r>
            <a:endParaRPr sz="2400" b="1" dirty="0">
              <a:solidFill>
                <a:srgbClr val="000000"/>
              </a:solidFill>
              <a:latin typeface="楷体" panose="02010609060101010101" charset="-122"/>
              <a:ea typeface="楷体" panose="02010609060101010101" charset="-122"/>
              <a:cs typeface="楷体" panose="02010609060101010101" charset="-122"/>
            </a:endParaRPr>
          </a:p>
          <a:p>
            <a:pPr>
              <a:lnSpc>
                <a:spcPct val="115000"/>
              </a:lnSpc>
            </a:pPr>
            <a:r>
              <a:rPr sz="2400" b="1" dirty="0">
                <a:solidFill>
                  <a:srgbClr val="000000"/>
                </a:solidFill>
                <a:latin typeface="楷体" panose="02010609060101010101" charset="-122"/>
                <a:ea typeface="楷体" panose="02010609060101010101" charset="-122"/>
                <a:cs typeface="楷体" panose="02010609060101010101" charset="-122"/>
              </a:rPr>
              <a:t>③人力资源大国优势是实施人才强国战略的决定性因素</a:t>
            </a:r>
            <a:endParaRPr sz="2400" b="1" dirty="0">
              <a:solidFill>
                <a:srgbClr val="000000"/>
              </a:solidFill>
              <a:latin typeface="楷体" panose="02010609060101010101" charset="-122"/>
              <a:ea typeface="楷体" panose="02010609060101010101" charset="-122"/>
              <a:cs typeface="楷体" panose="02010609060101010101" charset="-122"/>
            </a:endParaRPr>
          </a:p>
          <a:p>
            <a:pPr>
              <a:lnSpc>
                <a:spcPct val="115000"/>
              </a:lnSpc>
            </a:pPr>
            <a:endParaRPr sz="2400" b="1" dirty="0">
              <a:solidFill>
                <a:srgbClr val="000000"/>
              </a:solidFill>
              <a:latin typeface="楷体" panose="02010609060101010101" charset="-122"/>
              <a:ea typeface="楷体" panose="02010609060101010101" charset="-122"/>
              <a:cs typeface="楷体" panose="02010609060101010101" charset="-122"/>
            </a:endParaRPr>
          </a:p>
          <a:p>
            <a:pPr>
              <a:lnSpc>
                <a:spcPct val="115000"/>
              </a:lnSpc>
            </a:pPr>
            <a:endParaRPr sz="2400" b="1" dirty="0">
              <a:solidFill>
                <a:srgbClr val="000000"/>
              </a:solidFill>
              <a:latin typeface="楷体" panose="02010609060101010101" charset="-122"/>
              <a:ea typeface="楷体" panose="02010609060101010101" charset="-122"/>
              <a:cs typeface="楷体" panose="02010609060101010101" charset="-122"/>
            </a:endParaRPr>
          </a:p>
          <a:p>
            <a:pPr>
              <a:lnSpc>
                <a:spcPct val="115000"/>
              </a:lnSpc>
            </a:pPr>
            <a:r>
              <a:rPr sz="2400" b="1" dirty="0">
                <a:solidFill>
                  <a:srgbClr val="000000"/>
                </a:solidFill>
                <a:latin typeface="楷体" panose="02010609060101010101" charset="-122"/>
                <a:ea typeface="楷体" panose="02010609060101010101" charset="-122"/>
                <a:cs typeface="楷体" panose="02010609060101010101" charset="-122"/>
              </a:rPr>
              <a:t>④培养高素质人才是全面建设社会主义现代化国家的首要任务</a:t>
            </a:r>
            <a:endParaRPr sz="2400" b="1" dirty="0">
              <a:solidFill>
                <a:srgbClr val="000000"/>
              </a:solidFill>
              <a:latin typeface="楷体" panose="02010609060101010101" charset="-122"/>
              <a:ea typeface="楷体" panose="02010609060101010101" charset="-122"/>
              <a:cs typeface="楷体" panose="02010609060101010101" charset="-122"/>
            </a:endParaRPr>
          </a:p>
          <a:p>
            <a:pPr>
              <a:lnSpc>
                <a:spcPct val="115000"/>
              </a:lnSpc>
            </a:pPr>
            <a:endParaRPr sz="2400" b="1" dirty="0">
              <a:solidFill>
                <a:srgbClr val="000000"/>
              </a:solidFill>
              <a:latin typeface="楷体" panose="02010609060101010101" charset="-122"/>
              <a:ea typeface="楷体" panose="02010609060101010101" charset="-122"/>
              <a:cs typeface="楷体" panose="02010609060101010101" charset="-122"/>
            </a:endParaRPr>
          </a:p>
          <a:p>
            <a:pPr>
              <a:lnSpc>
                <a:spcPct val="115000"/>
              </a:lnSpc>
            </a:pPr>
            <a:r>
              <a:rPr sz="2400" b="1" dirty="0">
                <a:solidFill>
                  <a:srgbClr val="000000"/>
                </a:solidFill>
                <a:latin typeface="楷体" panose="02010609060101010101" charset="-122"/>
                <a:ea typeface="楷体" panose="02010609060101010101" charset="-122"/>
                <a:cs typeface="楷体" panose="02010609060101010101" charset="-122"/>
              </a:rPr>
              <a:t>A.①②	B.①③	C.②④	D.③④</a:t>
            </a:r>
            <a:endParaRPr sz="2400" b="1" dirty="0">
              <a:solidFill>
                <a:srgbClr val="000000"/>
              </a:solidFill>
              <a:latin typeface="楷体" panose="02010609060101010101" charset="-122"/>
              <a:ea typeface="楷体" panose="02010609060101010101" charset="-122"/>
              <a:cs typeface="楷体" panose="02010609060101010101" charset="-122"/>
            </a:endParaRPr>
          </a:p>
        </p:txBody>
      </p:sp>
      <p:sp>
        <p:nvSpPr>
          <p:cNvPr id="4" name="文本框 3"/>
          <p:cNvSpPr txBox="1"/>
          <p:nvPr/>
        </p:nvSpPr>
        <p:spPr>
          <a:xfrm>
            <a:off x="10524482" y="935128"/>
            <a:ext cx="755650" cy="1322070"/>
          </a:xfrm>
          <a:prstGeom prst="rect">
            <a:avLst/>
          </a:prstGeom>
          <a:noFill/>
        </p:spPr>
        <p:txBody>
          <a:bodyPr wrap="square" rtlCol="0">
            <a:spAutoFit/>
          </a:bodyPr>
          <a:lstStyle/>
          <a:p>
            <a:r>
              <a:rPr lang="en-US" altLang="zh-CN" sz="8000" b="1" dirty="0">
                <a:solidFill>
                  <a:srgbClr val="FF0000"/>
                </a:solidFill>
              </a:rPr>
              <a:t>A</a:t>
            </a:r>
            <a:endParaRPr lang="en-US" altLang="zh-CN" sz="8000" b="1" dirty="0">
              <a:solidFill>
                <a:srgbClr val="FF0000"/>
              </a:solidFill>
            </a:endParaRPr>
          </a:p>
        </p:txBody>
      </p:sp>
      <p:sp>
        <p:nvSpPr>
          <p:cNvPr id="3" name="文本框 2"/>
          <p:cNvSpPr txBox="1"/>
          <p:nvPr/>
        </p:nvSpPr>
        <p:spPr>
          <a:xfrm>
            <a:off x="494030" y="2981325"/>
            <a:ext cx="7905115" cy="706755"/>
          </a:xfrm>
          <a:prstGeom prst="rect">
            <a:avLst/>
          </a:prstGeom>
          <a:noFill/>
          <a:ln>
            <a:solidFill>
              <a:srgbClr val="3333FF"/>
            </a:solidFill>
          </a:ln>
        </p:spPr>
        <p:txBody>
          <a:bodyPr wrap="squar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333FF"/>
                </a:solidFill>
                <a:effectLst/>
                <a:uLnTx/>
                <a:uFillTx/>
                <a:latin typeface="Arial" panose="020B0604020202020204"/>
                <a:ea typeface="微软雅黑" panose="020B0503020204020204" pitchFamily="34" charset="-122"/>
                <a:cs typeface="+mn-cs"/>
              </a:rPr>
              <a:t>人力资源大国优势是实施人才强国战略的重要性因素，但不是决定性因素，实施人才强国战略受多种因素的影响，③不选。</a:t>
            </a:r>
            <a:endParaRPr kumimoji="0" lang="zh-CN" altLang="en-US" sz="2000" b="1" i="0" u="none" strike="noStrike" kern="1200" cap="none" spc="0" normalizeH="0" baseline="0" noProof="0" dirty="0">
              <a:ln>
                <a:noFill/>
              </a:ln>
              <a:solidFill>
                <a:srgbClr val="3333FF"/>
              </a:solidFill>
              <a:effectLst/>
              <a:uLnTx/>
              <a:uFillTx/>
              <a:latin typeface="Arial" panose="020B0604020202020204"/>
              <a:ea typeface="微软雅黑" panose="020B0503020204020204" pitchFamily="34" charset="-122"/>
              <a:cs typeface="+mn-cs"/>
            </a:endParaRPr>
          </a:p>
        </p:txBody>
      </p:sp>
      <p:sp>
        <p:nvSpPr>
          <p:cNvPr id="2" name="文本框 1"/>
          <p:cNvSpPr txBox="1"/>
          <p:nvPr/>
        </p:nvSpPr>
        <p:spPr>
          <a:xfrm>
            <a:off x="494030" y="4262755"/>
            <a:ext cx="7654290" cy="398780"/>
          </a:xfrm>
          <a:prstGeom prst="rect">
            <a:avLst/>
          </a:prstGeom>
          <a:noFill/>
          <a:ln>
            <a:solidFill>
              <a:srgbClr val="3333FF"/>
            </a:solidFill>
          </a:ln>
        </p:spPr>
        <p:txBody>
          <a:bodyPr wrap="squar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333FF"/>
                </a:solidFill>
                <a:effectLst/>
                <a:uLnTx/>
                <a:uFillTx/>
                <a:latin typeface="Arial" panose="020B0604020202020204"/>
                <a:ea typeface="微软雅黑" panose="020B0503020204020204" pitchFamily="34" charset="-122"/>
                <a:cs typeface="+mn-cs"/>
              </a:rPr>
              <a:t>高质量发展是全面建设社会主义现代化国家的首要任务，④错误。</a:t>
            </a:r>
            <a:endParaRPr kumimoji="0" lang="zh-CN" altLang="en-US" sz="2000" b="1" i="0" u="none" strike="noStrike" kern="1200" cap="none" spc="0" normalizeH="0" baseline="0" noProof="0" dirty="0">
              <a:ln>
                <a:noFill/>
              </a:ln>
              <a:solidFill>
                <a:srgbClr val="3333FF"/>
              </a:solidFill>
              <a:effectLst/>
              <a:uLnTx/>
              <a:uFillTx/>
              <a:latin typeface="Arial" panose="020B0604020202020204"/>
              <a:ea typeface="微软雅黑" panose="020B0503020204020204" pitchFamily="34" charset="-122"/>
              <a:cs typeface="+mn-cs"/>
            </a:endParaRPr>
          </a:p>
        </p:txBody>
      </p:sp>
      <p:sp>
        <p:nvSpPr>
          <p:cNvPr id="8" name="文本框 7"/>
          <p:cNvSpPr txBox="1"/>
          <p:nvPr/>
        </p:nvSpPr>
        <p:spPr>
          <a:xfrm>
            <a:off x="144187" y="5325386"/>
            <a:ext cx="11791098" cy="645160"/>
          </a:xfrm>
          <a:prstGeom prst="rect">
            <a:avLst/>
          </a:prstGeom>
          <a:noFill/>
        </p:spPr>
        <p:txBody>
          <a:bodyPr wrap="square">
            <a:spAutoFit/>
          </a:bodyPr>
          <a:p>
            <a:r>
              <a:rPr lang="zh-CN" altLang="en-US" b="1" dirty="0">
                <a:solidFill>
                  <a:srgbClr val="FF0000"/>
                </a:solidFill>
                <a:latin typeface="+mn-ea"/>
              </a:rPr>
              <a:t>深入实施人才强国战略，强化现代化建设人才支撑，激励引导青年科技人才奉献青春和智慧，这主要是因为青年是实现中华民族伟大复兴的先锋力量，人才越来越成为推动经济社会发展的战略性资源，①②正确。</a:t>
            </a:r>
            <a:endParaRPr lang="zh-CN" altLang="en-US" b="1" dirty="0">
              <a:solidFill>
                <a:srgbClr val="FF0000"/>
              </a:solidFill>
              <a:latin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158433" y="218440"/>
            <a:ext cx="12033250" cy="3444240"/>
          </a:xfrm>
          <a:prstGeom prst="rect">
            <a:avLst/>
          </a:prstGeom>
        </p:spPr>
        <p:txBody>
          <a:bodyPr lIns="121875" tIns="60936" rIns="121875" bIns="60936">
            <a:spAutoFit/>
          </a:bodyPr>
          <a:lstStyle/>
          <a:p>
            <a:r>
              <a:rPr lang="en-US" sz="2400" dirty="0">
                <a:solidFill>
                  <a:srgbClr val="FF0000"/>
                </a:solidFill>
                <a:highlight>
                  <a:srgbClr val="FFFF00"/>
                </a:highlight>
                <a:latin typeface="宋体" panose="02010600030101010101" pitchFamily="2" charset="-122"/>
                <a:ea typeface="宋体" panose="02010600030101010101" pitchFamily="2" charset="-122"/>
                <a:cs typeface="宋体" panose="02010600030101010101" pitchFamily="2" charset="-122"/>
                <a:sym typeface="+mn-ea"/>
              </a:rPr>
              <a:t>2</a:t>
            </a:r>
            <a:r>
              <a:rPr sz="2400" dirty="0">
                <a:solidFill>
                  <a:srgbClr val="FF0000"/>
                </a:solidFill>
                <a:highlight>
                  <a:srgbClr val="FFFF00"/>
                </a:highlight>
                <a:latin typeface="宋体" panose="02010600030101010101" pitchFamily="2" charset="-122"/>
                <a:ea typeface="宋体" panose="02010600030101010101" pitchFamily="2" charset="-122"/>
                <a:cs typeface="宋体" panose="02010600030101010101" pitchFamily="2" charset="-122"/>
                <a:sym typeface="+mn-ea"/>
              </a:rPr>
              <a:t>.</a:t>
            </a:r>
            <a:r>
              <a:rPr sz="2400" dirty="0">
                <a:solidFill>
                  <a:srgbClr val="FF0000"/>
                </a:solidFill>
                <a:highlight>
                  <a:srgbClr val="FFFF00"/>
                </a:highlight>
                <a:latin typeface="宋体" panose="02010600030101010101" pitchFamily="2" charset="-122"/>
                <a:ea typeface="宋体" panose="02010600030101010101" pitchFamily="2" charset="-122"/>
                <a:cs typeface="宋体" panose="02010600030101010101" pitchFamily="2" charset="-122"/>
              </a:rPr>
              <a:t>（2023年河北卷）</a:t>
            </a:r>
            <a:r>
              <a:rPr sz="2400" b="1" dirty="0">
                <a:solidFill>
                  <a:srgbClr val="000000"/>
                </a:solidFill>
                <a:latin typeface="楷体" panose="02010609060101010101" charset="-122"/>
                <a:ea typeface="楷体" panose="02010609060101010101" charset="-122"/>
                <a:cs typeface="楷体" panose="02010609060101010101" charset="-122"/>
              </a:rPr>
              <a:t>马克思说：“把农业和工业结合起来，促使城乡对立逐步消灭。”习近平总书记科学研判我国发展新的历史方位和现阶段城乡发展实际，提出“重塑城乡关系，走城乡融合发展之路”“推动形成工农互促、城乡互补、协调发展、共同繁荣的新型工农城乡关系”的理念。这一理念：</a:t>
            </a:r>
            <a:endParaRPr sz="2400" b="1" dirty="0">
              <a:solidFill>
                <a:srgbClr val="000000"/>
              </a:solidFill>
              <a:latin typeface="楷体" panose="02010609060101010101" charset="-122"/>
              <a:ea typeface="楷体" panose="02010609060101010101" charset="-122"/>
              <a:cs typeface="楷体" panose="02010609060101010101" charset="-122"/>
            </a:endParaRPr>
          </a:p>
          <a:p>
            <a:r>
              <a:rPr sz="2400" b="1" dirty="0">
                <a:solidFill>
                  <a:srgbClr val="000000"/>
                </a:solidFill>
                <a:latin typeface="楷体" panose="02010609060101010101" charset="-122"/>
                <a:ea typeface="楷体" panose="02010609060101010101" charset="-122"/>
                <a:cs typeface="楷体" panose="02010609060101010101" charset="-122"/>
              </a:rPr>
              <a:t>①推动了马克思主义城乡关系思想中国化时代化</a:t>
            </a:r>
            <a:endParaRPr sz="2400" b="1" dirty="0">
              <a:solidFill>
                <a:srgbClr val="000000"/>
              </a:solidFill>
              <a:latin typeface="楷体" panose="02010609060101010101" charset="-122"/>
              <a:ea typeface="楷体" panose="02010609060101010101" charset="-122"/>
              <a:cs typeface="楷体" panose="02010609060101010101" charset="-122"/>
            </a:endParaRPr>
          </a:p>
          <a:p>
            <a:r>
              <a:rPr sz="2400" b="1" dirty="0">
                <a:solidFill>
                  <a:srgbClr val="000000"/>
                </a:solidFill>
                <a:latin typeface="楷体" panose="02010609060101010101" charset="-122"/>
                <a:ea typeface="楷体" panose="02010609060101010101" charset="-122"/>
                <a:cs typeface="楷体" panose="02010609060101010101" charset="-122"/>
              </a:rPr>
              <a:t>②解决了城乡发展不平衡不充分的问题</a:t>
            </a:r>
            <a:endParaRPr sz="2400" b="1" dirty="0">
              <a:solidFill>
                <a:srgbClr val="000000"/>
              </a:solidFill>
              <a:latin typeface="楷体" panose="02010609060101010101" charset="-122"/>
              <a:ea typeface="楷体" panose="02010609060101010101" charset="-122"/>
              <a:cs typeface="楷体" panose="02010609060101010101" charset="-122"/>
            </a:endParaRPr>
          </a:p>
          <a:p>
            <a:r>
              <a:rPr sz="2400" b="1" dirty="0">
                <a:solidFill>
                  <a:srgbClr val="000000"/>
                </a:solidFill>
                <a:latin typeface="楷体" panose="02010609060101010101" charset="-122"/>
                <a:ea typeface="楷体" panose="02010609060101010101" charset="-122"/>
                <a:cs typeface="楷体" panose="02010609060101010101" charset="-122"/>
              </a:rPr>
              <a:t>③基于实践准确把握了我国城乡发展规律</a:t>
            </a:r>
            <a:endParaRPr sz="2400" b="1" dirty="0">
              <a:solidFill>
                <a:srgbClr val="000000"/>
              </a:solidFill>
              <a:latin typeface="楷体" panose="02010609060101010101" charset="-122"/>
              <a:ea typeface="楷体" panose="02010609060101010101" charset="-122"/>
              <a:cs typeface="楷体" panose="02010609060101010101" charset="-122"/>
            </a:endParaRPr>
          </a:p>
          <a:p>
            <a:r>
              <a:rPr sz="2400" b="1" dirty="0">
                <a:solidFill>
                  <a:srgbClr val="000000"/>
                </a:solidFill>
                <a:latin typeface="楷体" panose="02010609060101010101" charset="-122"/>
                <a:ea typeface="楷体" panose="02010609060101010101" charset="-122"/>
                <a:cs typeface="楷体" panose="02010609060101010101" charset="-122"/>
              </a:rPr>
              <a:t>④是新时代坚持和发展中国特色社会主义的基本方略</a:t>
            </a:r>
            <a:endParaRPr sz="2400" b="1" dirty="0">
              <a:solidFill>
                <a:srgbClr val="000000"/>
              </a:solidFill>
              <a:latin typeface="楷体" panose="02010609060101010101" charset="-122"/>
              <a:ea typeface="楷体" panose="02010609060101010101" charset="-122"/>
              <a:cs typeface="楷体" panose="02010609060101010101" charset="-122"/>
            </a:endParaRPr>
          </a:p>
          <a:p>
            <a:r>
              <a:rPr sz="2400" b="1" dirty="0">
                <a:solidFill>
                  <a:srgbClr val="000000"/>
                </a:solidFill>
                <a:latin typeface="楷体" panose="02010609060101010101" charset="-122"/>
                <a:ea typeface="楷体" panose="02010609060101010101" charset="-122"/>
                <a:cs typeface="楷体" panose="02010609060101010101" charset="-122"/>
              </a:rPr>
              <a:t>A.①③              B.①④             C.②③             D.②④</a:t>
            </a:r>
            <a:endParaRPr sz="2400" b="1" dirty="0">
              <a:solidFill>
                <a:srgbClr val="000000"/>
              </a:solidFill>
              <a:latin typeface="楷体" panose="02010609060101010101" charset="-122"/>
              <a:ea typeface="楷体" panose="02010609060101010101" charset="-122"/>
              <a:cs typeface="楷体" panose="02010609060101010101" charset="-122"/>
            </a:endParaRPr>
          </a:p>
        </p:txBody>
      </p:sp>
      <p:sp>
        <p:nvSpPr>
          <p:cNvPr id="3" name="文本框 2"/>
          <p:cNvSpPr txBox="1"/>
          <p:nvPr/>
        </p:nvSpPr>
        <p:spPr>
          <a:xfrm>
            <a:off x="11006167" y="1094740"/>
            <a:ext cx="916305" cy="1691640"/>
          </a:xfrm>
          <a:prstGeom prst="rect">
            <a:avLst/>
          </a:prstGeom>
          <a:noFill/>
        </p:spPr>
        <p:txBody>
          <a:bodyPr wrap="square" rtlCol="0" anchor="t">
            <a:spAutoFit/>
          </a:bodyPr>
          <a:lstStyle/>
          <a:p>
            <a:pPr algn="just">
              <a:lnSpc>
                <a:spcPct val="130000"/>
              </a:lnSpc>
            </a:pPr>
            <a:r>
              <a:rPr lang="en-US" altLang="zh-CN" sz="8000" b="1" dirty="0">
                <a:solidFill>
                  <a:srgbClr val="FF0000"/>
                </a:solidFill>
                <a:latin typeface="微软雅黑" panose="020B0503020204020204" pitchFamily="34" charset="-122"/>
                <a:ea typeface="微软雅黑" panose="020B0503020204020204" pitchFamily="34" charset="-122"/>
                <a:sym typeface="+mn-ea"/>
              </a:rPr>
              <a:t>A</a:t>
            </a:r>
            <a:endParaRPr lang="en-US" altLang="zh-CN" sz="8000" b="1" dirty="0">
              <a:solidFill>
                <a:srgbClr val="FF0000"/>
              </a:solidFill>
              <a:latin typeface="微软雅黑" panose="020B0503020204020204" pitchFamily="34" charset="-122"/>
              <a:ea typeface="微软雅黑" panose="020B0503020204020204" pitchFamily="34" charset="-122"/>
              <a:sym typeface="+mn-ea"/>
            </a:endParaRPr>
          </a:p>
        </p:txBody>
      </p:sp>
      <p:sp>
        <p:nvSpPr>
          <p:cNvPr id="2" name="文本框 1"/>
          <p:cNvSpPr txBox="1"/>
          <p:nvPr>
            <p:custDataLst>
              <p:tags r:id="rId1"/>
            </p:custDataLst>
          </p:nvPr>
        </p:nvSpPr>
        <p:spPr>
          <a:xfrm>
            <a:off x="72390" y="4242435"/>
            <a:ext cx="12120245" cy="1938020"/>
          </a:xfrm>
          <a:prstGeom prst="rect">
            <a:avLst/>
          </a:prstGeom>
          <a:noFill/>
          <a:ln>
            <a:solidFill>
              <a:srgbClr val="E50112"/>
            </a:solidFill>
          </a:ln>
        </p:spPr>
        <p:txBody>
          <a:bodyPr wrap="square" rtlCol="0">
            <a:spAutoFit/>
          </a:bodyPr>
          <a:p>
            <a:r>
              <a:rPr lang="zh-CN" altLang="en-US" sz="2000" b="1" dirty="0">
                <a:solidFill>
                  <a:schemeClr val="tx1"/>
                </a:solidFill>
              </a:rPr>
              <a:t>处理好城乡关系，是现代化进程中必须要回答的理论和实践问题。习近平总书记立足新时代城 乡建设实践，准确把握我国城乡发展规律，将马克思主义城乡关系思想中国化时代化，实现了马克思主义城乡关系思想的创造性发展，故选项①和选项③正确。</a:t>
            </a:r>
            <a:endParaRPr lang="zh-CN" altLang="en-US" sz="2000" b="1" dirty="0">
              <a:solidFill>
                <a:schemeClr val="tx1"/>
              </a:solidFill>
            </a:endParaRPr>
          </a:p>
          <a:p>
            <a:r>
              <a:rPr lang="zh-CN" altLang="en-US" sz="2000" dirty="0">
                <a:solidFill>
                  <a:srgbClr val="FF0000"/>
                </a:solidFill>
              </a:rPr>
              <a:t>这一理念确实对我国逐步解决城乡发展不平衡不充分的问题具有重要指导意义，但目前城乡发展不平衡不充分的问题并未完全解决，故选项②不正确。</a:t>
            </a:r>
            <a:endParaRPr lang="zh-CN" altLang="en-US" sz="2000" dirty="0">
              <a:solidFill>
                <a:srgbClr val="FF0000"/>
              </a:solidFill>
            </a:endParaRPr>
          </a:p>
          <a:p>
            <a:r>
              <a:rPr lang="zh-CN" altLang="en-US" sz="2000" dirty="0">
                <a:solidFill>
                  <a:srgbClr val="FF0000"/>
                </a:solidFill>
              </a:rPr>
              <a:t>新时代坚持和发展中国特色社会主义的基本方略是“十四个坚持”，故选项④不正确。</a:t>
            </a:r>
            <a:endParaRPr lang="zh-CN" altLang="en-US" sz="2000" dirty="0">
              <a:solidFill>
                <a:srgbClr val="FF0000"/>
              </a:solidFill>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bwMode="auto">
          <a:xfrm>
            <a:off x="0" y="406401"/>
            <a:ext cx="12192000" cy="64516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p:cNvPicPr>
            <a:picLocks noChangeAspect="1" noChangeArrowheads="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bwMode="auto">
          <a:xfrm>
            <a:off x="5429250" y="5143500"/>
            <a:ext cx="2286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a:hlinkClick r:id="rId5" action="ppaction://hlinkfile"/>
          </p:cNvPr>
          <p:cNvPicPr/>
          <p:nvPr>
            <p:custDataLst>
              <p:tags r:id="rId6"/>
            </p:custDataLst>
          </p:nvPr>
        </p:nvPicPr>
        <p:blipFill>
          <a:blip r:embed="rId7"/>
          <a:stretch>
            <a:fillRect/>
          </a:stretch>
        </p:blipFill>
        <p:spPr>
          <a:xfrm>
            <a:off x="205105" y="170815"/>
            <a:ext cx="6096000" cy="3429000"/>
          </a:xfrm>
          <a:prstGeom prst="rect">
            <a:avLst/>
          </a:prstGeom>
        </p:spPr>
      </p:pic>
      <p:pic>
        <p:nvPicPr>
          <p:cNvPr id="3" name="图片 2"/>
          <p:cNvPicPr/>
          <p:nvPr>
            <p:custDataLst>
              <p:tags r:id="rId8"/>
            </p:custDataLst>
          </p:nvPr>
        </p:nvPicPr>
        <p:blipFill>
          <a:blip r:embed="rId9"/>
          <a:stretch>
            <a:fillRect/>
          </a:stretch>
        </p:blipFill>
        <p:spPr>
          <a:xfrm>
            <a:off x="7276465" y="526415"/>
            <a:ext cx="4090670" cy="5592445"/>
          </a:xfrm>
          <a:prstGeom prst="rect">
            <a:avLst/>
          </a:prstGeom>
        </p:spPr>
      </p:pic>
      <p:pic>
        <p:nvPicPr>
          <p:cNvPr id="4" name="图片 3"/>
          <p:cNvPicPr/>
          <p:nvPr>
            <p:custDataLst>
              <p:tags r:id="rId10"/>
            </p:custDataLst>
          </p:nvPr>
        </p:nvPicPr>
        <p:blipFill>
          <a:blip r:embed="rId11"/>
          <a:stretch>
            <a:fillRect/>
          </a:stretch>
        </p:blipFill>
        <p:spPr>
          <a:xfrm>
            <a:off x="205105" y="3752215"/>
            <a:ext cx="6148070" cy="2945765"/>
          </a:xfrm>
          <a:prstGeom prst="rect">
            <a:avLst/>
          </a:prstGeom>
        </p:spPr>
      </p:pic>
      <p:pic>
        <p:nvPicPr>
          <p:cNvPr id="5" name="1.数说新时代｜从这组数字，看新时代的伟大成就(Av604166189,P1)">
            <a:hlinkClick r:id="" action="ppaction://media"/>
          </p:cNvPr>
          <p:cNvPicPr/>
          <p:nvPr>
            <a:videoFile r:link="rId12"/>
            <p:extLst>
              <p:ext uri="{DAA4B4D4-6D71-4841-9C94-3DE7FCFB9230}">
                <p14:media xmlns:p14="http://schemas.microsoft.com/office/powerpoint/2010/main" r:embed="rId13"/>
              </p:ext>
            </p:extLst>
            <p:custDataLst>
              <p:tags r:id="rId14"/>
            </p:custDataLst>
          </p:nvPr>
        </p:nvPicPr>
        <p:blipFill>
          <a:blip r:embed="rId15"/>
          <a:stretch>
            <a:fillRect/>
          </a:stretch>
        </p:blipFill>
        <p:spPr>
          <a:xfrm>
            <a:off x="1524000" y="857250"/>
            <a:ext cx="9144000" cy="51435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childTnLst>
              </p:cTn>
              <p:prevCondLst>
                <p:cond evt="onPrev" delay="0">
                  <p:tgtEl>
                    <p:sldTgt/>
                  </p:tgtEl>
                </p:cond>
              </p:prevCondLst>
              <p:nextCondLst>
                <p:cond evt="onNext" delay="0">
                  <p:tgtEl>
                    <p:sldTgt/>
                  </p:tgtEl>
                </p:cond>
              </p:nextCondLst>
            </p:seq>
            <p:video fullScrn="1">
              <p:cMediaNode>
                <p:cTn id="8"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bwMode="auto">
          <a:xfrm>
            <a:off x="0" y="406401"/>
            <a:ext cx="12192000" cy="6451600"/>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custDataLst>
              <p:tags r:id="rId3"/>
            </p:custDataLst>
          </p:nvPr>
        </p:nvPicPr>
        <p:blipFill>
          <a:blip r:embed="rId4"/>
          <a:stretch>
            <a:fillRect/>
          </a:stretch>
        </p:blipFill>
        <p:spPr>
          <a:xfrm>
            <a:off x="0" y="-52705"/>
            <a:ext cx="12192000" cy="5718048"/>
          </a:xfrm>
          <a:prstGeom prst="rect">
            <a:avLst/>
          </a:prstGeom>
        </p:spPr>
      </p:pic>
      <p:pic>
        <p:nvPicPr>
          <p:cNvPr id="5128" name="Picture 8"/>
          <p:cNvPicPr>
            <a:picLocks noChangeAspect="1" noChangeArrowheads="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bwMode="auto">
          <a:xfrm>
            <a:off x="5429250" y="5143500"/>
            <a:ext cx="2286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p:cNvPicPr>
            <a:picLocks noChangeAspect="1" noChangeArrowheads="1"/>
          </p:cNvPicPr>
          <p:nvPr>
            <p:custDataLst>
              <p:tags r:id="rId7"/>
            </p:custDataLst>
          </p:nvPr>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rcRect b="74453"/>
          <a:stretch>
            <a:fillRect/>
          </a:stretch>
        </p:blipFill>
        <p:spPr bwMode="auto">
          <a:xfrm>
            <a:off x="0" y="0"/>
            <a:ext cx="12192000" cy="2076450"/>
          </a:xfrm>
          <a:prstGeom prst="rect">
            <a:avLst/>
          </a:prstGeom>
          <a:noFill/>
          <a:extLst>
            <a:ext uri="{909E8E84-426E-40DD-AFC4-6F175D3DCCD1}">
              <a14:hiddenFill xmlns:a14="http://schemas.microsoft.com/office/drawing/2010/main">
                <a:solidFill>
                  <a:srgbClr val="FFFFFF"/>
                </a:solidFill>
              </a14:hiddenFill>
            </a:ext>
          </a:extLst>
        </p:spPr>
      </p:pic>
      <p:sp>
        <p:nvSpPr>
          <p:cNvPr id="20" name="文本框 19"/>
          <p:cNvSpPr txBox="1"/>
          <p:nvPr>
            <p:custDataLst>
              <p:tags r:id="rId10"/>
            </p:custDataLst>
          </p:nvPr>
        </p:nvSpPr>
        <p:spPr>
          <a:xfrm>
            <a:off x="1193165" y="1844040"/>
            <a:ext cx="2743200" cy="3169920"/>
          </a:xfrm>
          <a:prstGeom prst="rect">
            <a:avLst/>
          </a:prstGeom>
          <a:noFill/>
        </p:spPr>
        <p:txBody>
          <a:bodyPr wrap="square" rtlCol="0">
            <a:spAutoFit/>
          </a:bodyPr>
          <a:lstStyle/>
          <a:p>
            <a:pPr algn="ctr"/>
            <a:r>
              <a:rPr lang="zh-CN" altLang="en-US" sz="20000">
                <a:solidFill>
                  <a:srgbClr val="2B5924">
                    <a:alpha val="10000"/>
                  </a:srgbClr>
                </a:solidFill>
                <a:latin typeface="汉仪书宋一简" panose="02010609000101010101" pitchFamily="49" charset="-122"/>
                <a:ea typeface="汉仪书宋一简" panose="02010609000101010101" pitchFamily="49" charset="-122"/>
              </a:rPr>
              <a:t>壹</a:t>
            </a:r>
            <a:endParaRPr lang="zh-CN" altLang="en-US" sz="20000">
              <a:solidFill>
                <a:srgbClr val="2B5924">
                  <a:alpha val="10000"/>
                </a:srgbClr>
              </a:solidFill>
              <a:latin typeface="汉仪书宋一简" panose="02010609000101010101" pitchFamily="49" charset="-122"/>
              <a:ea typeface="汉仪书宋一简" panose="02010609000101010101" pitchFamily="49" charset="-122"/>
            </a:endParaRPr>
          </a:p>
        </p:txBody>
      </p:sp>
      <p:sp>
        <p:nvSpPr>
          <p:cNvPr id="8" name="文本框 7"/>
          <p:cNvSpPr txBox="1"/>
          <p:nvPr>
            <p:custDataLst>
              <p:tags r:id="rId11"/>
            </p:custDataLst>
          </p:nvPr>
        </p:nvSpPr>
        <p:spPr>
          <a:xfrm>
            <a:off x="4208145" y="2621915"/>
            <a:ext cx="6600825" cy="1394460"/>
          </a:xfrm>
          <a:prstGeom prst="rect">
            <a:avLst/>
          </a:prstGeom>
          <a:noFill/>
        </p:spPr>
        <p:txBody>
          <a:bodyPr wrap="square" rtlCol="0">
            <a:noAutofit/>
          </a:bodyPr>
          <a:lstStyle/>
          <a:p>
            <a:r>
              <a:rPr lang="zh-CN" altLang="en-US" sz="5400">
                <a:latin typeface="柳公权楷书" panose="02010600010101010101" charset="-122"/>
                <a:ea typeface="柳公权楷书" panose="02010600010101010101" charset="-122"/>
              </a:rPr>
              <a:t>新时代的科学内涵</a:t>
            </a:r>
            <a:endParaRPr lang="zh-CN" altLang="en-US" sz="5400">
              <a:latin typeface="柳公权楷书" panose="02010600010101010101" charset="-122"/>
              <a:ea typeface="柳公权楷书" panose="02010600010101010101" charset="-122"/>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b="19529"/>
          <a:stretch>
            <a:fillRect/>
          </a:stretch>
        </p:blipFill>
        <p:spPr bwMode="auto">
          <a:xfrm>
            <a:off x="0" y="1666290"/>
            <a:ext cx="12192000" cy="519171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custDataLst>
              <p:tags r:id="rId3"/>
            </p:custDataLst>
          </p:nvPr>
        </p:nvSpPr>
        <p:spPr>
          <a:xfrm>
            <a:off x="676910" y="160020"/>
            <a:ext cx="11515090" cy="123444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noAutofit/>
          </a:bodyPr>
          <a:lstStyle/>
          <a:p>
            <a:pPr indent="0" algn="just" defTabSz="913765" fontAlgn="auto">
              <a:lnSpc>
                <a:spcPct val="120000"/>
              </a:lnSpc>
              <a:spcBef>
                <a:spcPts val="400"/>
              </a:spcBef>
              <a:spcAft>
                <a:spcPts val="400"/>
              </a:spcAft>
              <a:buFont typeface="Wingdings" panose="05000000000000000000"/>
              <a:buNone/>
              <a:defRPr/>
            </a:pPr>
            <a:r>
              <a:rPr lang="zh-CN" altLang="en-US" sz="3200" b="1">
                <a:latin typeface="柳公权楷书" panose="02010600010101010101" charset="-122"/>
                <a:ea typeface="柳公权楷书" panose="02010600010101010101" charset="-122"/>
                <a:cs typeface="柳公权楷书" panose="02010600010101010101" charset="-122"/>
              </a:rPr>
              <a:t>（</a:t>
            </a:r>
            <a:r>
              <a:rPr lang="en-US" altLang="zh-CN" sz="3200" b="1">
                <a:latin typeface="柳公权楷书" panose="02010600010101010101" charset="-122"/>
                <a:ea typeface="柳公权楷书" panose="02010600010101010101" charset="-122"/>
                <a:cs typeface="柳公权楷书" panose="02010600010101010101" charset="-122"/>
              </a:rPr>
              <a:t>1</a:t>
            </a:r>
            <a:r>
              <a:rPr lang="zh-CN" altLang="en-US" sz="3200" b="1">
                <a:latin typeface="柳公权楷书" panose="02010600010101010101" charset="-122"/>
                <a:ea typeface="柳公权楷书" panose="02010600010101010101" charset="-122"/>
                <a:cs typeface="柳公权楷书" panose="02010600010101010101" charset="-122"/>
              </a:rPr>
              <a:t>）是</a:t>
            </a:r>
            <a:r>
              <a:rPr lang="zh-CN" altLang="en-US" sz="3200" b="1">
                <a:solidFill>
                  <a:srgbClr val="0070C0"/>
                </a:solidFill>
                <a:latin typeface="柳公权楷书" panose="02010600010101010101" charset="-122"/>
                <a:ea typeface="柳公权楷书" panose="02010600010101010101" charset="-122"/>
                <a:cs typeface="柳公权楷书" panose="02010600010101010101" charset="-122"/>
              </a:rPr>
              <a:t>承前启后、继往开来</a:t>
            </a:r>
            <a:r>
              <a:rPr lang="zh-CN" altLang="en-US" sz="3200" b="1">
                <a:latin typeface="柳公权楷书" panose="02010600010101010101" charset="-122"/>
                <a:ea typeface="柳公权楷书" panose="02010600010101010101" charset="-122"/>
                <a:cs typeface="柳公权楷书" panose="02010600010101010101" charset="-122"/>
              </a:rPr>
              <a:t>、在新的历史条件下</a:t>
            </a:r>
            <a:r>
              <a:rPr lang="zh-CN" altLang="en-US" sz="3200" b="1">
                <a:solidFill>
                  <a:srgbClr val="0070C0"/>
                </a:solidFill>
                <a:latin typeface="柳公权楷书" panose="02010600010101010101" charset="-122"/>
                <a:ea typeface="柳公权楷书" panose="02010600010101010101" charset="-122"/>
                <a:cs typeface="柳公权楷书" panose="02010600010101010101" charset="-122"/>
              </a:rPr>
              <a:t>继续夺取</a:t>
            </a:r>
            <a:r>
              <a:rPr lang="zh-CN" altLang="en-US" sz="3200" b="1">
                <a:latin typeface="柳公权楷书" panose="02010600010101010101" charset="-122"/>
                <a:ea typeface="柳公权楷书" panose="02010600010101010101" charset="-122"/>
                <a:cs typeface="柳公权楷书" panose="02010600010101010101" charset="-122"/>
              </a:rPr>
              <a:t>中国特色社会主义伟大胜利的时代。</a:t>
            </a:r>
            <a:endParaRPr lang="zh-CN" altLang="en-US" sz="3200" b="1">
              <a:latin typeface="柳公权楷书" panose="02010600010101010101" charset="-122"/>
              <a:ea typeface="柳公权楷书" panose="02010600010101010101" charset="-122"/>
              <a:cs typeface="柳公权楷书" panose="02010600010101010101" charset="-122"/>
            </a:endParaRPr>
          </a:p>
        </p:txBody>
      </p:sp>
      <p:sp>
        <p:nvSpPr>
          <p:cNvPr id="2" name="文本框 1"/>
          <p:cNvSpPr txBox="1"/>
          <p:nvPr>
            <p:custDataLst>
              <p:tags r:id="rId4"/>
            </p:custDataLst>
          </p:nvPr>
        </p:nvSpPr>
        <p:spPr>
          <a:xfrm>
            <a:off x="7593965" y="821690"/>
            <a:ext cx="2047875" cy="572770"/>
          </a:xfrm>
          <a:prstGeom prst="rect">
            <a:avLst/>
          </a:prstGeom>
          <a:solidFill>
            <a:srgbClr val="566A86"/>
          </a:solidFill>
        </p:spPr>
        <p:txBody>
          <a:bodyPr wrap="square" rtlCol="0">
            <a:noAutofit/>
          </a:bodyPr>
          <a:lstStyle/>
          <a:p>
            <a:r>
              <a:rPr lang="zh-CN" altLang="en-US" sz="3200">
                <a:solidFill>
                  <a:schemeClr val="bg1"/>
                </a:solidFill>
                <a:latin typeface="柳公权楷书" panose="02010600010101010101" charset="-122"/>
                <a:ea typeface="柳公权楷书" panose="02010600010101010101" charset="-122"/>
              </a:rPr>
              <a:t>伟大事业</a:t>
            </a:r>
            <a:endParaRPr lang="zh-CN" altLang="en-US" sz="3200">
              <a:solidFill>
                <a:schemeClr val="bg1"/>
              </a:solidFill>
              <a:latin typeface="柳公权楷书" panose="02010600010101010101" charset="-122"/>
              <a:ea typeface="柳公权楷书" panose="02010600010101010101" charset="-122"/>
            </a:endParaRPr>
          </a:p>
        </p:txBody>
      </p:sp>
      <p:pic>
        <p:nvPicPr>
          <p:cNvPr id="3" name="图片 2"/>
          <p:cNvPicPr>
            <a:picLocks noChangeAspect="1"/>
          </p:cNvPicPr>
          <p:nvPr>
            <p:custDataLst>
              <p:tags r:id="rId5"/>
            </p:custDataLst>
          </p:nvPr>
        </p:nvPicPr>
        <p:blipFill>
          <a:blip r:embed="rId6"/>
          <a:srcRect l="6384" r="3502" b="22438"/>
          <a:stretch>
            <a:fillRect/>
          </a:stretch>
        </p:blipFill>
        <p:spPr>
          <a:xfrm>
            <a:off x="3421380" y="1752600"/>
            <a:ext cx="4427855" cy="3417570"/>
          </a:xfrm>
          <a:prstGeom prst="rect">
            <a:avLst/>
          </a:prstGeom>
        </p:spPr>
      </p:pic>
      <p:sp>
        <p:nvSpPr>
          <p:cNvPr id="6" name="文本框 5"/>
          <p:cNvSpPr txBox="1"/>
          <p:nvPr>
            <p:custDataLst>
              <p:tags r:id="rId7"/>
            </p:custDataLst>
          </p:nvPr>
        </p:nvSpPr>
        <p:spPr>
          <a:xfrm>
            <a:off x="3421380" y="5397500"/>
            <a:ext cx="4428490" cy="815340"/>
          </a:xfrm>
          <a:prstGeom prst="rect">
            <a:avLst/>
          </a:prstGeom>
        </p:spPr>
        <p:txBody>
          <a:bodyPr>
            <a:noAutofit/>
          </a:bodyPr>
          <a:lstStyle/>
          <a:p>
            <a:pPr marL="0" indent="190500" algn="just"/>
            <a:r>
              <a:rPr lang="en-US" altLang="zh-CN" sz="2000" b="1" i="0">
                <a:solidFill>
                  <a:srgbClr val="2B5924"/>
                </a:solidFill>
                <a:latin typeface="柳公权楷书" panose="02010600010101010101" charset="-122"/>
                <a:ea typeface="柳公权楷书" panose="02010600010101010101" charset="-122"/>
                <a:cs typeface="柳公权楷书" panose="02010600010101010101" charset="-122"/>
              </a:rPr>
              <a:t>9</a:t>
            </a:r>
            <a:r>
              <a:rPr lang="zh-CN" altLang="en-US" sz="2000" b="1" i="0">
                <a:solidFill>
                  <a:srgbClr val="2B5924"/>
                </a:solidFill>
                <a:latin typeface="柳公权楷书" panose="02010600010101010101" charset="-122"/>
                <a:ea typeface="柳公权楷书" panose="02010600010101010101" charset="-122"/>
                <a:cs typeface="柳公权楷书" panose="02010600010101010101" charset="-122"/>
              </a:rPr>
              <a:t>月</a:t>
            </a:r>
            <a:r>
              <a:rPr lang="en-US" altLang="zh-CN" sz="2000" b="1" i="0">
                <a:solidFill>
                  <a:srgbClr val="2B5924"/>
                </a:solidFill>
                <a:latin typeface="柳公权楷书" panose="02010600010101010101" charset="-122"/>
                <a:ea typeface="柳公权楷书" panose="02010600010101010101" charset="-122"/>
                <a:cs typeface="柳公权楷书" panose="02010600010101010101" charset="-122"/>
              </a:rPr>
              <a:t>28</a:t>
            </a:r>
            <a:r>
              <a:rPr lang="zh-CN" altLang="en-US" sz="2000" b="1" i="0">
                <a:solidFill>
                  <a:srgbClr val="2B5924"/>
                </a:solidFill>
                <a:latin typeface="柳公权楷书" panose="02010600010101010101" charset="-122"/>
                <a:ea typeface="柳公权楷书" panose="02010600010101010101" charset="-122"/>
                <a:cs typeface="柳公权楷书" panose="02010600010101010101" charset="-122"/>
              </a:rPr>
              <a:t>日，中国登月服外观首次公开亮相，展示了我国载人月球探测任务的阶段性成果，也标志着我国航天服技术已进入到了新的发展阶段。</a:t>
            </a:r>
            <a:endParaRPr lang="zh-CN" altLang="en-US" sz="2000" b="1" i="0">
              <a:solidFill>
                <a:srgbClr val="2B5924"/>
              </a:solidFill>
              <a:latin typeface="柳公权楷书" panose="02010600010101010101" charset="-122"/>
              <a:ea typeface="柳公权楷书" panose="02010600010101010101" charset="-122"/>
              <a:cs typeface="柳公权楷书" panose="02010600010101010101" charset="-122"/>
            </a:endParaRPr>
          </a:p>
        </p:txBody>
      </p:sp>
      <p:pic>
        <p:nvPicPr>
          <p:cNvPr id="14" name="图片 13"/>
          <p:cNvPicPr>
            <a:picLocks noChangeAspect="1"/>
          </p:cNvPicPr>
          <p:nvPr>
            <p:custDataLst>
              <p:tags r:id="rId8"/>
            </p:custDataLst>
          </p:nvPr>
        </p:nvPicPr>
        <p:blipFill>
          <a:blip r:embed="rId9"/>
          <a:stretch>
            <a:fillRect/>
          </a:stretch>
        </p:blipFill>
        <p:spPr>
          <a:xfrm>
            <a:off x="7857490" y="1753235"/>
            <a:ext cx="4334510" cy="5105400"/>
          </a:xfrm>
          <a:prstGeom prst="rect">
            <a:avLst/>
          </a:prstGeom>
        </p:spPr>
      </p:pic>
      <p:pic>
        <p:nvPicPr>
          <p:cNvPr id="16" name="图片 15"/>
          <p:cNvPicPr/>
          <p:nvPr>
            <p:custDataLst>
              <p:tags r:id="rId10"/>
            </p:custDataLst>
          </p:nvPr>
        </p:nvPicPr>
        <p:blipFill>
          <a:blip r:embed="rId11"/>
          <a:stretch>
            <a:fillRect/>
          </a:stretch>
        </p:blipFill>
        <p:spPr>
          <a:xfrm>
            <a:off x="122555" y="1642745"/>
            <a:ext cx="3810000" cy="41979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to="" calcmode="lin" valueType="num">
                                      <p:cBhvr>
                                        <p:cTn id="17" dur="1" fill="hold"/>
                                        <p:tgtEl>
                                          <p:spTgt spid="16"/>
                                        </p:tgtEl>
                                      </p:cBhvr>
                                    </p:anim>
                                  </p:childTnLst>
                                </p:cTn>
                              </p:par>
                              <p:par>
                                <p:cTn id="18" presetID="24"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to="" calcmode="lin" valueType="num">
                                      <p:cBhvr>
                                        <p:cTn id="20" dur="1" fill="hold"/>
                                        <p:tgtEl>
                                          <p:spTgt spid="3"/>
                                        </p:tgtEl>
                                      </p:cBhvr>
                                    </p:anim>
                                  </p:childTnLst>
                                </p:cTn>
                              </p:par>
                              <p:par>
                                <p:cTn id="21" presetID="24"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to="" calcmode="lin" valueType="num">
                                      <p:cBhvr>
                                        <p:cTn id="23" dur="1" fill="hold"/>
                                        <p:tgtEl>
                                          <p:spTgt spid="6"/>
                                        </p:tgtEl>
                                      </p:cBhvr>
                                    </p:anim>
                                  </p:childTnLst>
                                </p:cTn>
                              </p:par>
                              <p:par>
                                <p:cTn id="24" presetID="24"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to="" calcmode="lin" valueType="num">
                                      <p:cBhvr>
                                        <p:cTn id="26" dur="1" fill="hold"/>
                                        <p:tgtEl>
                                          <p:spTgt spid="1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b="20186"/>
          <a:stretch>
            <a:fillRect/>
          </a:stretch>
        </p:blipFill>
        <p:spPr bwMode="auto">
          <a:xfrm>
            <a:off x="61595" y="1708768"/>
            <a:ext cx="12192000" cy="5149232"/>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p:cNvSpPr txBox="1"/>
          <p:nvPr>
            <p:custDataLst>
              <p:tags r:id="rId3"/>
            </p:custDataLst>
          </p:nvPr>
        </p:nvSpPr>
        <p:spPr>
          <a:xfrm>
            <a:off x="998855" y="302895"/>
            <a:ext cx="10918825" cy="923925"/>
          </a:xfrm>
          <a:prstGeom prst="rect">
            <a:avLst/>
          </a:prstGeom>
          <a:noFill/>
        </p:spPr>
        <p:txBody>
          <a:bodyPr wrap="square" rtlCol="0" anchor="t">
            <a:noAutofit/>
          </a:bodyPr>
          <a:lstStyle/>
          <a:p>
            <a:r>
              <a:rPr lang="zh-CN" altLang="en-US" sz="3200">
                <a:latin typeface="柳公权楷书" panose="02010600010101010101" charset="-122"/>
                <a:ea typeface="柳公权楷书" panose="02010600010101010101" charset="-122"/>
                <a:cs typeface="柳公权楷书" panose="02010600010101010101" charset="-122"/>
                <a:sym typeface="+mn-ea"/>
              </a:rPr>
              <a:t>（</a:t>
            </a:r>
            <a:r>
              <a:rPr lang="en-US" altLang="zh-CN" sz="3200">
                <a:latin typeface="柳公权楷书" panose="02010600010101010101" charset="-122"/>
                <a:ea typeface="柳公权楷书" panose="02010600010101010101" charset="-122"/>
                <a:cs typeface="柳公权楷书" panose="02010600010101010101" charset="-122"/>
                <a:sym typeface="+mn-ea"/>
              </a:rPr>
              <a:t>2</a:t>
            </a:r>
            <a:r>
              <a:rPr lang="zh-CN" altLang="en-US" sz="3200">
                <a:latin typeface="柳公权楷书" panose="02010600010101010101" charset="-122"/>
                <a:ea typeface="柳公权楷书" panose="02010600010101010101" charset="-122"/>
                <a:cs typeface="柳公权楷书" panose="02010600010101010101" charset="-122"/>
                <a:sym typeface="+mn-ea"/>
              </a:rPr>
              <a:t>）是决胜全面</a:t>
            </a:r>
            <a:r>
              <a:rPr lang="zh-CN" altLang="en-US" sz="3200">
                <a:solidFill>
                  <a:srgbClr val="FF0000"/>
                </a:solidFill>
                <a:latin typeface="柳公权楷书" panose="02010600010101010101" charset="-122"/>
                <a:ea typeface="柳公权楷书" panose="02010600010101010101" charset="-122"/>
                <a:cs typeface="柳公权楷书" panose="02010600010101010101" charset="-122"/>
                <a:sym typeface="+mn-ea"/>
              </a:rPr>
              <a:t>建成</a:t>
            </a:r>
            <a:r>
              <a:rPr lang="zh-CN" altLang="en-US" sz="3200">
                <a:latin typeface="柳公权楷书" panose="02010600010101010101" charset="-122"/>
                <a:ea typeface="柳公权楷书" panose="02010600010101010101" charset="-122"/>
                <a:cs typeface="柳公权楷书" panose="02010600010101010101" charset="-122"/>
                <a:sym typeface="+mn-ea"/>
              </a:rPr>
              <a:t>小康社会、进而全面建设社会主义现代化</a:t>
            </a:r>
            <a:r>
              <a:rPr lang="zh-CN" altLang="en-US" sz="3200">
                <a:solidFill>
                  <a:srgbClr val="FF0000"/>
                </a:solidFill>
                <a:latin typeface="柳公权楷书" panose="02010600010101010101" charset="-122"/>
                <a:ea typeface="柳公权楷书" panose="02010600010101010101" charset="-122"/>
                <a:cs typeface="柳公权楷书" panose="02010600010101010101" charset="-122"/>
                <a:sym typeface="+mn-ea"/>
              </a:rPr>
              <a:t>强国</a:t>
            </a:r>
            <a:r>
              <a:rPr lang="zh-CN" altLang="en-US" sz="3200">
                <a:latin typeface="柳公权楷书" panose="02010600010101010101" charset="-122"/>
                <a:ea typeface="柳公权楷书" panose="02010600010101010101" charset="-122"/>
                <a:cs typeface="柳公权楷书" panose="02010600010101010101" charset="-122"/>
                <a:sym typeface="+mn-ea"/>
              </a:rPr>
              <a:t>的时代。</a:t>
            </a:r>
            <a:endParaRPr lang="zh-CN" altLang="en-US" sz="3200">
              <a:latin typeface="柳公权楷书" panose="02010600010101010101" charset="-122"/>
              <a:ea typeface="柳公权楷书" panose="02010600010101010101" charset="-122"/>
              <a:cs typeface="柳公权楷书" panose="02010600010101010101" charset="-122"/>
              <a:sym typeface="+mn-ea"/>
            </a:endParaRPr>
          </a:p>
        </p:txBody>
      </p:sp>
      <p:sp>
        <p:nvSpPr>
          <p:cNvPr id="5" name="文本框 4"/>
          <p:cNvSpPr txBox="1"/>
          <p:nvPr>
            <p:custDataLst>
              <p:tags r:id="rId4"/>
            </p:custDataLst>
          </p:nvPr>
        </p:nvSpPr>
        <p:spPr>
          <a:xfrm>
            <a:off x="4806315" y="821690"/>
            <a:ext cx="2047875" cy="572770"/>
          </a:xfrm>
          <a:prstGeom prst="rect">
            <a:avLst/>
          </a:prstGeom>
          <a:solidFill>
            <a:srgbClr val="566A86"/>
          </a:solidFill>
        </p:spPr>
        <p:txBody>
          <a:bodyPr wrap="square" rtlCol="0">
            <a:noAutofit/>
          </a:bodyPr>
          <a:lstStyle/>
          <a:p>
            <a:r>
              <a:rPr lang="zh-CN" altLang="en-US" sz="3200">
                <a:solidFill>
                  <a:schemeClr val="bg1"/>
                </a:solidFill>
                <a:latin typeface="柳公权楷书" panose="02010600010101010101" charset="-122"/>
                <a:ea typeface="柳公权楷书" panose="02010600010101010101" charset="-122"/>
              </a:rPr>
              <a:t>奋斗目标</a:t>
            </a:r>
            <a:endParaRPr lang="zh-CN" altLang="en-US" sz="3200">
              <a:solidFill>
                <a:schemeClr val="bg1"/>
              </a:solidFill>
              <a:latin typeface="柳公权楷书" panose="02010600010101010101" charset="-122"/>
              <a:ea typeface="柳公权楷书" panose="02010600010101010101" charset="-122"/>
            </a:endParaRPr>
          </a:p>
        </p:txBody>
      </p:sp>
      <p:pic>
        <p:nvPicPr>
          <p:cNvPr id="6" name="图片 5"/>
          <p:cNvPicPr>
            <a:picLocks noChangeAspect="1"/>
          </p:cNvPicPr>
          <p:nvPr>
            <p:custDataLst>
              <p:tags r:id="rId5"/>
            </p:custDataLst>
          </p:nvPr>
        </p:nvPicPr>
        <p:blipFill>
          <a:blip r:embed="rId6"/>
          <a:stretch>
            <a:fillRect/>
          </a:stretch>
        </p:blipFill>
        <p:spPr>
          <a:xfrm>
            <a:off x="826770" y="1661795"/>
            <a:ext cx="3527425" cy="4954270"/>
          </a:xfrm>
          <a:prstGeom prst="rect">
            <a:avLst/>
          </a:prstGeom>
        </p:spPr>
      </p:pic>
      <p:pic>
        <p:nvPicPr>
          <p:cNvPr id="7" name="图片 6"/>
          <p:cNvPicPr/>
          <p:nvPr>
            <p:custDataLst>
              <p:tags r:id="rId7"/>
            </p:custDataLst>
          </p:nvPr>
        </p:nvPicPr>
        <p:blipFill>
          <a:blip r:embed="rId8"/>
          <a:stretch>
            <a:fillRect/>
          </a:stretch>
        </p:blipFill>
        <p:spPr>
          <a:xfrm>
            <a:off x="4621530" y="2005965"/>
            <a:ext cx="4150995" cy="3731260"/>
          </a:xfrm>
          <a:prstGeom prst="rect">
            <a:avLst/>
          </a:prstGeom>
        </p:spPr>
      </p:pic>
      <p:pic>
        <p:nvPicPr>
          <p:cNvPr id="9" name="图片 8"/>
          <p:cNvPicPr>
            <a:picLocks noChangeAspect="1"/>
          </p:cNvPicPr>
          <p:nvPr>
            <p:custDataLst>
              <p:tags r:id="rId9"/>
            </p:custDataLst>
          </p:nvPr>
        </p:nvPicPr>
        <p:blipFill>
          <a:blip r:embed="rId10"/>
          <a:stretch>
            <a:fillRect/>
          </a:stretch>
        </p:blipFill>
        <p:spPr>
          <a:xfrm>
            <a:off x="8930640" y="1781810"/>
            <a:ext cx="3199130" cy="483425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cBhvr>
                                    </p:anim>
                                  </p:childTnLst>
                                </p:cTn>
                              </p:par>
                              <p:par>
                                <p:cTn id="13" presetID="24"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to="" calcmode="lin" valueType="num">
                                      <p:cBhvr>
                                        <p:cTn id="15" dur="1" fill="hold"/>
                                        <p:tgtEl>
                                          <p:spTgt spid="7"/>
                                        </p:tgtEl>
                                      </p:cBhvr>
                                    </p:anim>
                                  </p:childTnLst>
                                </p:cTn>
                              </p:par>
                              <p:par>
                                <p:cTn id="16" presetID="24"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to="" calcmode="lin" valueType="num">
                                      <p:cBhvr>
                                        <p:cTn id="18" dur="1" fill="hold"/>
                                        <p:tgtEl>
                                          <p:spTgt spid="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b="20186"/>
          <a:stretch>
            <a:fillRect/>
          </a:stretch>
        </p:blipFill>
        <p:spPr bwMode="auto">
          <a:xfrm>
            <a:off x="0" y="1708768"/>
            <a:ext cx="12192000" cy="5149232"/>
          </a:xfrm>
          <a:prstGeom prst="rect">
            <a:avLst/>
          </a:prstGeom>
          <a:noFill/>
          <a:extLst>
            <a:ext uri="{909E8E84-426E-40DD-AFC4-6F175D3DCCD1}">
              <a14:hiddenFill xmlns:a14="http://schemas.microsoft.com/office/drawing/2010/main">
                <a:solidFill>
                  <a:srgbClr val="FFFFFF"/>
                </a:solidFill>
              </a14:hiddenFill>
            </a:ext>
          </a:extLst>
        </p:spPr>
      </p:pic>
      <p:sp>
        <p:nvSpPr>
          <p:cNvPr id="22" name="矩形 21"/>
          <p:cNvSpPr/>
          <p:nvPr>
            <p:custDataLst>
              <p:tags r:id="rId3"/>
            </p:custDataLst>
          </p:nvPr>
        </p:nvSpPr>
        <p:spPr>
          <a:xfrm>
            <a:off x="1106805" y="175895"/>
            <a:ext cx="10916920" cy="121094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indent="0" algn="just" defTabSz="913765" fontAlgn="auto">
              <a:lnSpc>
                <a:spcPct val="130000"/>
              </a:lnSpc>
              <a:spcBef>
                <a:spcPts val="400"/>
              </a:spcBef>
              <a:spcAft>
                <a:spcPts val="400"/>
              </a:spcAft>
              <a:buFont typeface="Wingdings" panose="05000000000000000000"/>
              <a:buNone/>
              <a:defRPr/>
            </a:pPr>
            <a:r>
              <a:rPr lang="zh-CN" altLang="en-US" sz="2800" b="1">
                <a:latin typeface="柳公权楷书" panose="02010600010101010101" charset="-122"/>
                <a:ea typeface="柳公权楷书" panose="02010600010101010101" charset="-122"/>
                <a:cs typeface="柳公权楷书" panose="02010600010101010101" charset="-122"/>
                <a:sym typeface="+mn-ea"/>
              </a:rPr>
              <a:t>（</a:t>
            </a:r>
            <a:r>
              <a:rPr lang="en-US" altLang="zh-CN" sz="2800" b="1">
                <a:latin typeface="柳公权楷书" panose="02010600010101010101" charset="-122"/>
                <a:ea typeface="柳公权楷书" panose="02010600010101010101" charset="-122"/>
                <a:cs typeface="柳公权楷书" panose="02010600010101010101" charset="-122"/>
                <a:sym typeface="+mn-ea"/>
              </a:rPr>
              <a:t>3</a:t>
            </a:r>
            <a:r>
              <a:rPr lang="zh-CN" altLang="en-US" sz="2800" b="1">
                <a:latin typeface="柳公权楷书" panose="02010600010101010101" charset="-122"/>
                <a:ea typeface="柳公权楷书" panose="02010600010101010101" charset="-122"/>
                <a:cs typeface="柳公权楷书" panose="02010600010101010101" charset="-122"/>
                <a:sym typeface="+mn-ea"/>
              </a:rPr>
              <a:t>）是全国各族人民团结奋斗、不断创造美好生活、逐步实现全体人民</a:t>
            </a:r>
            <a:r>
              <a:rPr lang="zh-CN" altLang="en-US" sz="2800" b="1">
                <a:solidFill>
                  <a:srgbClr val="C00000"/>
                </a:solidFill>
                <a:highlight>
                  <a:srgbClr val="FFFF00"/>
                </a:highlight>
                <a:latin typeface="柳公权楷书" panose="02010600010101010101" charset="-122"/>
                <a:ea typeface="柳公权楷书" panose="02010600010101010101" charset="-122"/>
                <a:cs typeface="柳公权楷书" panose="02010600010101010101" charset="-122"/>
                <a:sym typeface="+mn-ea"/>
              </a:rPr>
              <a:t>共同富裕</a:t>
            </a:r>
            <a:r>
              <a:rPr lang="zh-CN" altLang="en-US" sz="2800" b="1">
                <a:latin typeface="柳公权楷书" panose="02010600010101010101" charset="-122"/>
                <a:ea typeface="柳公权楷书" panose="02010600010101010101" charset="-122"/>
                <a:cs typeface="柳公权楷书" panose="02010600010101010101" charset="-122"/>
                <a:sym typeface="+mn-ea"/>
              </a:rPr>
              <a:t>的时代。</a:t>
            </a:r>
            <a:endParaRPr lang="zh-CN" altLang="en-US" sz="2800" b="1">
              <a:latin typeface="柳公权楷书" panose="02010600010101010101" charset="-122"/>
              <a:ea typeface="柳公权楷书" panose="02010600010101010101" charset="-122"/>
              <a:cs typeface="柳公权楷书" panose="02010600010101010101" charset="-122"/>
              <a:sym typeface="+mn-ea"/>
            </a:endParaRPr>
          </a:p>
        </p:txBody>
      </p:sp>
      <p:sp>
        <p:nvSpPr>
          <p:cNvPr id="10" name="文本框 39"/>
          <p:cNvSpPr txBox="1"/>
          <p:nvPr>
            <p:custDataLst>
              <p:tags r:id="rId4"/>
            </p:custDataLst>
          </p:nvPr>
        </p:nvSpPr>
        <p:spPr>
          <a:xfrm>
            <a:off x="4879694" y="803149"/>
            <a:ext cx="4014293" cy="583565"/>
          </a:xfrm>
          <a:prstGeom prst="rect">
            <a:avLst/>
          </a:prstGeom>
          <a:noFill/>
        </p:spPr>
        <p:txBody>
          <a:bodyPr wrap="square" rtlCol="0">
            <a:spAutoFit/>
          </a:bodyPr>
          <a:lstStyle/>
          <a:p>
            <a:pPr lvl="0" defTabSz="914400">
              <a:spcBef>
                <a:spcPct val="0"/>
              </a:spcBef>
              <a:spcAft>
                <a:spcPct val="0"/>
              </a:spcAft>
              <a:defRPr/>
            </a:pPr>
            <a:r>
              <a:rPr lang="zh-CN" altLang="en-US" sz="3200" b="1" smtClean="0">
                <a:solidFill>
                  <a:srgbClr val="C00000"/>
                </a:solidFill>
                <a:latin typeface="楷体" panose="02010609060101010101" charset="-122"/>
                <a:ea typeface="楷体" panose="02010609060101010101" charset="-122"/>
                <a:cs typeface="Arial" panose="020B0604020202020204"/>
                <a:sym typeface="+mn-ea"/>
              </a:rPr>
              <a:t>共同富裕≠同步富裕</a:t>
            </a:r>
            <a:endParaRPr lang="zh-CN" altLang="en-US" sz="3200" b="1" smtClean="0">
              <a:solidFill>
                <a:srgbClr val="C00000"/>
              </a:solidFill>
              <a:latin typeface="楷体" panose="02010609060101010101" charset="-122"/>
              <a:ea typeface="楷体" panose="02010609060101010101" charset="-122"/>
              <a:cs typeface="Arial" panose="020B0604020202020204"/>
              <a:sym typeface="+mn-ea"/>
            </a:endParaRPr>
          </a:p>
        </p:txBody>
      </p:sp>
      <p:sp>
        <p:nvSpPr>
          <p:cNvPr id="5" name="文本框 4"/>
          <p:cNvSpPr txBox="1"/>
          <p:nvPr>
            <p:custDataLst>
              <p:tags r:id="rId5"/>
            </p:custDataLst>
          </p:nvPr>
        </p:nvSpPr>
        <p:spPr>
          <a:xfrm>
            <a:off x="8893810" y="733425"/>
            <a:ext cx="2047875" cy="572770"/>
          </a:xfrm>
          <a:prstGeom prst="rect">
            <a:avLst/>
          </a:prstGeom>
          <a:solidFill>
            <a:srgbClr val="566A86"/>
          </a:solidFill>
        </p:spPr>
        <p:txBody>
          <a:bodyPr wrap="square" rtlCol="0">
            <a:noAutofit/>
          </a:bodyPr>
          <a:lstStyle/>
          <a:p>
            <a:r>
              <a:rPr lang="zh-CN" altLang="en-US" sz="3200">
                <a:solidFill>
                  <a:schemeClr val="bg1"/>
                </a:solidFill>
                <a:latin typeface="柳公权楷书" panose="02010600010101010101" charset="-122"/>
                <a:ea typeface="柳公权楷书" panose="02010600010101010101" charset="-122"/>
              </a:rPr>
              <a:t>人民期待</a:t>
            </a:r>
            <a:endParaRPr lang="zh-CN" altLang="en-US" sz="3200">
              <a:solidFill>
                <a:schemeClr val="bg1"/>
              </a:solidFill>
              <a:latin typeface="柳公权楷书" panose="02010600010101010101" charset="-122"/>
              <a:ea typeface="柳公权楷书" panose="02010600010101010101" charset="-122"/>
            </a:endParaRPr>
          </a:p>
        </p:txBody>
      </p:sp>
      <p:pic>
        <p:nvPicPr>
          <p:cNvPr id="2" name="图片 1"/>
          <p:cNvPicPr>
            <a:picLocks noChangeAspect="1"/>
          </p:cNvPicPr>
          <p:nvPr>
            <p:custDataLst>
              <p:tags r:id="rId6"/>
            </p:custDataLst>
          </p:nvPr>
        </p:nvPicPr>
        <p:blipFill>
          <a:blip r:embed="rId7"/>
          <a:stretch>
            <a:fillRect/>
          </a:stretch>
        </p:blipFill>
        <p:spPr>
          <a:xfrm>
            <a:off x="1106805" y="1773555"/>
            <a:ext cx="4670425" cy="4318635"/>
          </a:xfrm>
          <a:prstGeom prst="rect">
            <a:avLst/>
          </a:prstGeom>
        </p:spPr>
      </p:pic>
      <p:pic>
        <p:nvPicPr>
          <p:cNvPr id="3" name="图片 2"/>
          <p:cNvPicPr>
            <a:picLocks noChangeAspect="1"/>
          </p:cNvPicPr>
          <p:nvPr>
            <p:custDataLst>
              <p:tags r:id="rId8"/>
            </p:custDataLst>
          </p:nvPr>
        </p:nvPicPr>
        <p:blipFill>
          <a:blip r:embed="rId9"/>
          <a:stretch>
            <a:fillRect/>
          </a:stretch>
        </p:blipFill>
        <p:spPr>
          <a:xfrm>
            <a:off x="5440680" y="2176780"/>
            <a:ext cx="4362450" cy="4362450"/>
          </a:xfrm>
          <a:prstGeom prst="rect">
            <a:avLst/>
          </a:prstGeom>
        </p:spPr>
      </p:pic>
      <p:pic>
        <p:nvPicPr>
          <p:cNvPr id="4" name="图片 3"/>
          <p:cNvPicPr>
            <a:picLocks noChangeAspect="1"/>
          </p:cNvPicPr>
          <p:nvPr>
            <p:custDataLst>
              <p:tags r:id="rId10"/>
            </p:custDataLst>
          </p:nvPr>
        </p:nvPicPr>
        <p:blipFill>
          <a:blip r:embed="rId11"/>
          <a:stretch>
            <a:fillRect/>
          </a:stretch>
        </p:blipFill>
        <p:spPr>
          <a:xfrm>
            <a:off x="9291320" y="1934845"/>
            <a:ext cx="2732405" cy="273240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4"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to="" calcmode="lin" valueType="num">
                                      <p:cBhvr>
                                        <p:cTn id="21" dur="1" fill="hold"/>
                                        <p:tgtEl>
                                          <p:spTgt spid="2"/>
                                        </p:tgtEl>
                                      </p:cBhvr>
                                    </p:anim>
                                  </p:childTnLst>
                                </p:cTn>
                              </p:par>
                              <p:par>
                                <p:cTn id="22" presetID="24"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 to="" calcmode="lin" valueType="num">
                                      <p:cBhvr>
                                        <p:cTn id="24" dur="1" fill="hold"/>
                                        <p:tgtEl>
                                          <p:spTgt spid="3"/>
                                        </p:tgtEl>
                                      </p:cBhvr>
                                    </p:anim>
                                  </p:childTnLst>
                                </p:cTn>
                              </p:par>
                              <p:par>
                                <p:cTn id="25" presetID="24"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to="" calcmode="lin" valueType="num">
                                      <p:cBhvr>
                                        <p:cTn id="27" dur="1" fill="hold"/>
                                        <p:tgtEl>
                                          <p:spTgt spid="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0"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b="20186"/>
          <a:stretch>
            <a:fillRect/>
          </a:stretch>
        </p:blipFill>
        <p:spPr bwMode="auto">
          <a:xfrm>
            <a:off x="0" y="1708768"/>
            <a:ext cx="12192000" cy="5149232"/>
          </a:xfrm>
          <a:prstGeom prst="rect">
            <a:avLst/>
          </a:prstGeom>
          <a:noFill/>
          <a:extLst>
            <a:ext uri="{909E8E84-426E-40DD-AFC4-6F175D3DCCD1}">
              <a14:hiddenFill xmlns:a14="http://schemas.microsoft.com/office/drawing/2010/main">
                <a:solidFill>
                  <a:srgbClr val="FFFFFF"/>
                </a:solidFill>
              </a14:hiddenFill>
            </a:ext>
          </a:extLst>
        </p:spPr>
      </p:pic>
      <p:sp>
        <p:nvSpPr>
          <p:cNvPr id="22" name="矩形 21"/>
          <p:cNvSpPr/>
          <p:nvPr>
            <p:custDataLst>
              <p:tags r:id="rId3"/>
            </p:custDataLst>
          </p:nvPr>
        </p:nvSpPr>
        <p:spPr>
          <a:xfrm>
            <a:off x="374650" y="196850"/>
            <a:ext cx="11765280" cy="1356360"/>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accent2"/>
          </a:lnRef>
          <a:fillRef idx="1">
            <a:schemeClr val="lt1"/>
          </a:fillRef>
          <a:effectRef idx="0">
            <a:schemeClr val="accent2"/>
          </a:effectRef>
          <a:fontRef idx="minor">
            <a:schemeClr val="dk1"/>
          </a:fontRef>
        </p:style>
        <p:txBody>
          <a:bodyPr wrap="square">
            <a:noAutofit/>
          </a:bodyPr>
          <a:lstStyle/>
          <a:p>
            <a:pPr indent="0" fontAlgn="auto">
              <a:lnSpc>
                <a:spcPct val="130000"/>
              </a:lnSpc>
              <a:buFont typeface="Wingdings" panose="05000000000000000000"/>
              <a:buNone/>
            </a:pPr>
            <a:r>
              <a:rPr lang="zh-CN" altLang="en-US" sz="3200">
                <a:latin typeface="柳公权楷书" panose="02010600010101010101" charset="-122"/>
                <a:ea typeface="柳公权楷书" panose="02010600010101010101" charset="-122"/>
                <a:cs typeface="柳公权楷书" panose="02010600010101010101" charset="-122"/>
                <a:sym typeface="+mn-ea"/>
              </a:rPr>
              <a:t>（</a:t>
            </a:r>
            <a:r>
              <a:rPr lang="en-US" altLang="zh-CN" sz="3200">
                <a:latin typeface="柳公权楷书" panose="02010600010101010101" charset="-122"/>
                <a:ea typeface="柳公权楷书" panose="02010600010101010101" charset="-122"/>
                <a:cs typeface="柳公权楷书" panose="02010600010101010101" charset="-122"/>
                <a:sym typeface="+mn-ea"/>
              </a:rPr>
              <a:t>4</a:t>
            </a:r>
            <a:r>
              <a:rPr lang="zh-CN" altLang="en-US" sz="3200">
                <a:latin typeface="柳公权楷书" panose="02010600010101010101" charset="-122"/>
                <a:ea typeface="柳公权楷书" panose="02010600010101010101" charset="-122"/>
                <a:cs typeface="柳公权楷书" panose="02010600010101010101" charset="-122"/>
                <a:sym typeface="+mn-ea"/>
              </a:rPr>
              <a:t>）是全体中华儿女戮力同心、奋力</a:t>
            </a:r>
            <a:r>
              <a:rPr lang="zh-CN" altLang="en-US" sz="3200">
                <a:solidFill>
                  <a:srgbClr val="C00000"/>
                </a:solidFill>
                <a:latin typeface="柳公权楷书" panose="02010600010101010101" charset="-122"/>
                <a:ea typeface="柳公权楷书" panose="02010600010101010101" charset="-122"/>
                <a:cs typeface="柳公权楷书" panose="02010600010101010101" charset="-122"/>
                <a:sym typeface="+mn-ea"/>
              </a:rPr>
              <a:t>实现中华民族伟大复兴中国梦</a:t>
            </a:r>
            <a:r>
              <a:rPr lang="zh-CN" altLang="en-US" sz="3200">
                <a:latin typeface="柳公权楷书" panose="02010600010101010101" charset="-122"/>
                <a:ea typeface="柳公权楷书" panose="02010600010101010101" charset="-122"/>
                <a:cs typeface="柳公权楷书" panose="02010600010101010101" charset="-122"/>
                <a:sym typeface="+mn-ea"/>
              </a:rPr>
              <a:t>的时代。</a:t>
            </a:r>
            <a:endParaRPr lang="zh-CN" altLang="en-US" sz="3200">
              <a:latin typeface="柳公权楷书" panose="02010600010101010101" charset="-122"/>
              <a:ea typeface="柳公权楷书" panose="02010600010101010101" charset="-122"/>
              <a:cs typeface="柳公权楷书" panose="02010600010101010101" charset="-122"/>
              <a:sym typeface="+mn-ea"/>
            </a:endParaRPr>
          </a:p>
        </p:txBody>
      </p:sp>
      <p:sp>
        <p:nvSpPr>
          <p:cNvPr id="5" name="文本框 4"/>
          <p:cNvSpPr txBox="1"/>
          <p:nvPr>
            <p:custDataLst>
              <p:tags r:id="rId4"/>
            </p:custDataLst>
          </p:nvPr>
        </p:nvSpPr>
        <p:spPr>
          <a:xfrm>
            <a:off x="2903855" y="909320"/>
            <a:ext cx="2047875" cy="572770"/>
          </a:xfrm>
          <a:prstGeom prst="rect">
            <a:avLst/>
          </a:prstGeom>
          <a:solidFill>
            <a:srgbClr val="566A86"/>
          </a:solidFill>
        </p:spPr>
        <p:txBody>
          <a:bodyPr wrap="square" rtlCol="0">
            <a:noAutofit/>
          </a:bodyPr>
          <a:lstStyle/>
          <a:p>
            <a:r>
              <a:rPr lang="zh-CN" altLang="en-US" sz="3200">
                <a:solidFill>
                  <a:schemeClr val="bg1"/>
                </a:solidFill>
                <a:latin typeface="柳公权楷书" panose="02010600010101010101" charset="-122"/>
                <a:ea typeface="柳公权楷书" panose="02010600010101010101" charset="-122"/>
              </a:rPr>
              <a:t>历史使命</a:t>
            </a:r>
            <a:endParaRPr lang="zh-CN" altLang="en-US" sz="3200">
              <a:solidFill>
                <a:schemeClr val="bg1"/>
              </a:solidFill>
              <a:latin typeface="柳公权楷书" panose="02010600010101010101" charset="-122"/>
              <a:ea typeface="柳公权楷书" panose="02010600010101010101" charset="-122"/>
            </a:endParaRPr>
          </a:p>
        </p:txBody>
      </p:sp>
      <p:pic>
        <p:nvPicPr>
          <p:cNvPr id="2" name="图片 1"/>
          <p:cNvPicPr>
            <a:picLocks noChangeAspect="1"/>
          </p:cNvPicPr>
          <p:nvPr>
            <p:custDataLst>
              <p:tags r:id="rId5"/>
            </p:custDataLst>
          </p:nvPr>
        </p:nvPicPr>
        <p:blipFill>
          <a:blip r:embed="rId6">
            <a:extLst>
              <a:ext uri="{96DAC541-7B7A-43D3-8B79-37D633B846F1}">
                <asvg:svgBlip xmlns:asvg="http://schemas.microsoft.com/office/drawing/2016/SVG/main" r:embed="rId7"/>
              </a:ext>
            </a:extLst>
          </a:blip>
          <a:stretch>
            <a:fillRect/>
          </a:stretch>
        </p:blipFill>
        <p:spPr>
          <a:xfrm>
            <a:off x="-967740" y="1821180"/>
            <a:ext cx="4721225" cy="4721225"/>
          </a:xfrm>
          <a:prstGeom prst="rect">
            <a:avLst/>
          </a:prstGeom>
        </p:spPr>
      </p:pic>
      <p:pic>
        <p:nvPicPr>
          <p:cNvPr id="3" name="图片 2"/>
          <p:cNvPicPr>
            <a:picLocks noChangeAspect="1"/>
          </p:cNvPicPr>
          <p:nvPr>
            <p:custDataLst>
              <p:tags r:id="rId8"/>
            </p:custDataLst>
          </p:nvPr>
        </p:nvPicPr>
        <p:blipFill>
          <a:blip r:embed="rId9"/>
          <a:stretch>
            <a:fillRect/>
          </a:stretch>
        </p:blipFill>
        <p:spPr>
          <a:xfrm>
            <a:off x="3753485" y="1553210"/>
            <a:ext cx="7671435" cy="514858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animBg="1"/>
    </p:bldLst>
  </p:timing>
</p:sld>
</file>

<file path=ppt/tags/tag1.xml><?xml version="1.0" encoding="utf-8"?>
<p:tagLst xmlns:p="http://schemas.openxmlformats.org/presentationml/2006/main">
  <p:tag name="AS_UNIQUEID" val="15242"/>
</p:tagLst>
</file>

<file path=ppt/tags/tag10.xml><?xml version="1.0" encoding="utf-8"?>
<p:tagLst xmlns:p="http://schemas.openxmlformats.org/presentationml/2006/main">
  <p:tag name="AS_UNIQUEID" val="15252"/>
</p:tagLst>
</file>

<file path=ppt/tags/tag100.xml><?xml version="1.0" encoding="utf-8"?>
<p:tagLst xmlns:p="http://schemas.openxmlformats.org/presentationml/2006/main">
  <p:tag name="AS_UNIQUEID" val="557"/>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01.xml><?xml version="1.0" encoding="utf-8"?>
<p:tagLst xmlns:p="http://schemas.openxmlformats.org/presentationml/2006/main">
  <p:tag name="AS_UNIQUEID" val="558"/>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02.xml><?xml version="1.0" encoding="utf-8"?>
<p:tagLst xmlns:p="http://schemas.openxmlformats.org/presentationml/2006/main">
  <p:tag name="AS_UNIQUEID" val="559"/>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03.xml><?xml version="1.0" encoding="utf-8"?>
<p:tagLst xmlns:p="http://schemas.openxmlformats.org/presentationml/2006/main">
  <p:tag name="AS_UNIQUEID" val="560"/>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04.xml><?xml version="1.0" encoding="utf-8"?>
<p:tagLst xmlns:p="http://schemas.openxmlformats.org/presentationml/2006/main">
  <p:tag name="AS_UNIQUEID" val="561"/>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05.xml><?xml version="1.0" encoding="utf-8"?>
<p:tagLst xmlns:p="http://schemas.openxmlformats.org/presentationml/2006/main">
  <p:tag name="AS_UNIQUEID" val="596"/>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i*1"/>
  <p:tag name="KSO_WM_UNIT_INDEX" val="1"/>
  <p:tag name="KSO_WM_UNIT_LAYERLEVEL" val="1"/>
  <p:tag name="KSO_WM_UNIT_TYPE" val="i"/>
</p:tagLst>
</file>

<file path=ppt/tags/tag106.xml><?xml version="1.0" encoding="utf-8"?>
<p:tagLst xmlns:p="http://schemas.openxmlformats.org/presentationml/2006/main">
  <p:tag name="AS_UNIQUEID" val="597"/>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i*2"/>
  <p:tag name="KSO_WM_UNIT_INDEX" val="2"/>
  <p:tag name="KSO_WM_UNIT_LAYERLEVEL" val="1"/>
  <p:tag name="KSO_WM_UNIT_TYPE" val="i"/>
</p:tagLst>
</file>

<file path=ppt/tags/tag107.xml><?xml version="1.0" encoding="utf-8"?>
<p:tagLst xmlns:p="http://schemas.openxmlformats.org/presentationml/2006/main">
  <p:tag name="AS_UNIQUEID" val="598"/>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i*3"/>
  <p:tag name="KSO_WM_UNIT_INDEX" val="3"/>
  <p:tag name="KSO_WM_UNIT_LAYERLEVEL" val="1"/>
  <p:tag name="KSO_WM_UNIT_TYPE" val="i"/>
</p:tagLst>
</file>

<file path=ppt/tags/tag108.xml><?xml version="1.0" encoding="utf-8"?>
<p:tagLst xmlns:p="http://schemas.openxmlformats.org/presentationml/2006/main">
  <p:tag name="AS_UNIQUEID" val="599"/>
  <p:tag name="KSO_WM_BEAUTIFY_FLAG" val="#wm#"/>
  <p:tag name="KSO_WM_SLIDE_BACKGROUND_TYPE" val="navigation"/>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7*i*1"/>
  <p:tag name="KSO_WM_UNIT_INDEX" val="1"/>
  <p:tag name="KSO_WM_UNIT_LAYERLEVEL" val="1"/>
  <p:tag name="KSO_WM_UNIT_SUBTYPE" val="h"/>
  <p:tag name="KSO_WM_UNIT_TYPE" val="i"/>
</p:tagLst>
</file>

<file path=ppt/tags/tag109.xml><?xml version="1.0" encoding="utf-8"?>
<p:tagLst xmlns:p="http://schemas.openxmlformats.org/presentationml/2006/main">
  <p:tag name="AS_UNIQUEID" val="600"/>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1.xml><?xml version="1.0" encoding="utf-8"?>
<p:tagLst xmlns:p="http://schemas.openxmlformats.org/presentationml/2006/main">
  <p:tag name="AS_UNIQUEID" val="15254"/>
</p:tagLst>
</file>

<file path=ppt/tags/tag110.xml><?xml version="1.0" encoding="utf-8"?>
<p:tagLst xmlns:p="http://schemas.openxmlformats.org/presentationml/2006/main">
  <p:tag name="AS_UNIQUEID" val="601"/>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11.xml><?xml version="1.0" encoding="utf-8"?>
<p:tagLst xmlns:p="http://schemas.openxmlformats.org/presentationml/2006/main">
  <p:tag name="AS_UNIQUEID" val="602"/>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12.xml><?xml version="1.0" encoding="utf-8"?>
<p:tagLst xmlns:p="http://schemas.openxmlformats.org/presentationml/2006/main">
  <p:tag name="AS_UNIQUEID" val="603"/>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13.xml><?xml version="1.0" encoding="utf-8"?>
<p:tagLst xmlns:p="http://schemas.openxmlformats.org/presentationml/2006/main">
  <p:tag name="AS_UNIQUEID" val="604"/>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14.xml><?xml version="1.0" encoding="utf-8"?>
<p:tagLst xmlns:p="http://schemas.openxmlformats.org/presentationml/2006/main">
  <p:tag name="AS_UNIQUEID" val="605"/>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15.xml><?xml version="1.0" encoding="utf-8"?>
<p:tagLst xmlns:p="http://schemas.openxmlformats.org/presentationml/2006/main">
  <p:tag name="AS_UNIQUEID" val="606"/>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16.xml><?xml version="1.0" encoding="utf-8"?>
<p:tagLst xmlns:p="http://schemas.openxmlformats.org/presentationml/2006/main">
  <p:tag name="AS_UNIQUEID" val="607"/>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17.xml><?xml version="1.0" encoding="utf-8"?>
<p:tagLst xmlns:p="http://schemas.openxmlformats.org/presentationml/2006/main">
  <p:tag name="AS_UNIQUEID" val="15346"/>
</p:tagLst>
</file>

<file path=ppt/tags/tag118.xml><?xml version="1.0" encoding="utf-8"?>
<p:tagLst xmlns:p="http://schemas.openxmlformats.org/presentationml/2006/main">
  <p:tag name="AS_UNIQUEID" val="15347"/>
</p:tagLst>
</file>

<file path=ppt/tags/tag119.xml><?xml version="1.0" encoding="utf-8"?>
<p:tagLst xmlns:p="http://schemas.openxmlformats.org/presentationml/2006/main">
  <p:tag name="AS_UNIQUEID" val="15348"/>
</p:tagLst>
</file>

<file path=ppt/tags/tag12.xml><?xml version="1.0" encoding="utf-8"?>
<p:tagLst xmlns:p="http://schemas.openxmlformats.org/presentationml/2006/main">
  <p:tag name="AS_UNIQUEID" val="15255"/>
</p:tagLst>
</file>

<file path=ppt/tags/tag120.xml><?xml version="1.0" encoding="utf-8"?>
<p:tagLst xmlns:p="http://schemas.openxmlformats.org/presentationml/2006/main">
  <p:tag name="AS_UNIQUEID" val="15349"/>
</p:tagLst>
</file>

<file path=ppt/tags/tag121.xml><?xml version="1.0" encoding="utf-8"?>
<p:tagLst xmlns:p="http://schemas.openxmlformats.org/presentationml/2006/main">
  <p:tag name="AS_UNIQUEID" val="15350"/>
</p:tagLst>
</file>

<file path=ppt/tags/tag122.xml><?xml version="1.0" encoding="utf-8"?>
<p:tagLst xmlns:p="http://schemas.openxmlformats.org/presentationml/2006/main">
  <p:tag name="AS_UNIQUEID" val="15351"/>
</p:tagLst>
</file>

<file path=ppt/tags/tag123.xml><?xml version="1.0" encoding="utf-8"?>
<p:tagLst xmlns:p="http://schemas.openxmlformats.org/presentationml/2006/main">
  <p:tag name="AS_UNIQUEID" val="15352"/>
</p:tagLst>
</file>

<file path=ppt/tags/tag124.xml><?xml version="1.0" encoding="utf-8"?>
<p:tagLst xmlns:p="http://schemas.openxmlformats.org/presentationml/2006/main">
  <p:tag name="AS_UNIQUEID" val="7"/>
</p:tagLst>
</file>

<file path=ppt/tags/tag125.xml><?xml version="1.0" encoding="utf-8"?>
<p:tagLst xmlns:p="http://schemas.openxmlformats.org/presentationml/2006/main">
  <p:tag name="AS_UNIQUEID" val="15240"/>
</p:tagLst>
</file>

<file path=ppt/tags/tag126.xml><?xml version="1.0" encoding="utf-8"?>
<p:tagLst xmlns:p="http://schemas.openxmlformats.org/presentationml/2006/main">
  <p:tag name="AS_UNIQUEID" val="15354"/>
</p:tagLst>
</file>

<file path=ppt/tags/tag127.xml><?xml version="1.0" encoding="utf-8"?>
<p:tagLst xmlns:p="http://schemas.openxmlformats.org/presentationml/2006/main">
  <p:tag name="KSO_WM_BEAUTIFY_FLAG" val="#wm#"/>
  <p:tag name="KSO_WM_TEMPLATE_CATEGORY" val="custom"/>
  <p:tag name="KSO_WM_TEMPLATE_INDEX" val="20207618"/>
</p:tagLst>
</file>

<file path=ppt/tags/tag128.xml><?xml version="1.0" encoding="utf-8"?>
<p:tagLst xmlns:p="http://schemas.openxmlformats.org/presentationml/2006/main">
  <p:tag name="AS_UNIQUEID" val="15356"/>
</p:tagLst>
</file>

<file path=ppt/tags/tag129.xml><?xml version="1.0" encoding="utf-8"?>
<p:tagLst xmlns:p="http://schemas.openxmlformats.org/presentationml/2006/main">
  <p:tag name="AS_UNIQUEID" val="15357"/>
</p:tagLst>
</file>

<file path=ppt/tags/tag13.xml><?xml version="1.0" encoding="utf-8"?>
<p:tagLst xmlns:p="http://schemas.openxmlformats.org/presentationml/2006/main">
  <p:tag name="AS_UNIQUEID" val="15256"/>
</p:tagLst>
</file>

<file path=ppt/tags/tag130.xml><?xml version="1.0" encoding="utf-8"?>
<p:tagLst xmlns:p="http://schemas.openxmlformats.org/presentationml/2006/main">
  <p:tag name="AS_UNIQUEID" val="15358"/>
</p:tagLst>
</file>

<file path=ppt/tags/tag131.xml><?xml version="1.0" encoding="utf-8"?>
<p:tagLst xmlns:p="http://schemas.openxmlformats.org/presentationml/2006/main">
  <p:tag name="AS_UNIQUEID" val="15359"/>
</p:tagLst>
</file>

<file path=ppt/tags/tag132.xml><?xml version="1.0" encoding="utf-8"?>
<p:tagLst xmlns:p="http://schemas.openxmlformats.org/presentationml/2006/main">
  <p:tag name="ANIMSTRING" val="06845e1e48f104eaaa8e41c400262d67"/>
  <p:tag name="AS_UNIQUEID" val="15360"/>
  <p:tag name="KSO_WM_BEAUTIFY_FLAG" val="#wm#"/>
  <p:tag name="KSO_WM_DECORATE_TAGETSHAPES_IDS" val="2"/>
  <p:tag name="KSO_WM_TAG_VERSION" val="1.0"/>
  <p:tag name="KSO_WM_TEMPLATE_CATEGORY" val="mixed"/>
  <p:tag name="KSO_WM_TEMPLATE_INDEX" val="20200373"/>
  <p:tag name="KSO_WM_UNIT_COMPATIBLE" val="0"/>
  <p:tag name="KSO_WM_UNIT_DIAGRAM_ISNUMVISUAL" val="0"/>
  <p:tag name="KSO_WM_UNIT_DIAGRAM_ISREFERUNIT" val="0"/>
  <p:tag name="KSO_WM_UNIT_HIGHLIGHT" val="0"/>
  <p:tag name="KSO_WM_UNIT_ID" val="mixed20200373_1*i*2"/>
  <p:tag name="KSO_WM_UNIT_INDEX" val="2"/>
  <p:tag name="KSO_WM_UNIT_LAYERLEVEL" val="1"/>
  <p:tag name="KSO_WM_UNIT_SUBTYPE" val="f"/>
  <p:tag name="KSO_WM_UNIT_TYPE" val="i"/>
  <p:tag name="PA" val="v5.2.3"/>
  <p:tag name="RESOURCEID" val="636440342935487115"/>
  <p:tag name="SCENECOLOR-TEXT" val="Color_Theme"/>
  <p:tag name="SCENECOLOR-TEXT-VALUE" val="2"/>
  <p:tag name="SCENEID" val="Unkown"/>
  <p:tag name="SCENELINKIDS" val="2|3"/>
  <p:tag name="SCENESHAPESUBTYPE" val="SceneSimpleShape"/>
  <p:tag name="SCENESHAPETYPE" val="SceneShape"/>
</p:tagLst>
</file>

<file path=ppt/tags/tag133.xml><?xml version="1.0" encoding="utf-8"?>
<p:tagLst xmlns:p="http://schemas.openxmlformats.org/presentationml/2006/main">
  <p:tag name="AS_UNIQUEID" val="15362"/>
</p:tagLst>
</file>

<file path=ppt/tags/tag134.xml><?xml version="1.0" encoding="utf-8"?>
<p:tagLst xmlns:p="http://schemas.openxmlformats.org/presentationml/2006/main">
  <p:tag name="AS_UNIQUEID" val="15363"/>
</p:tagLst>
</file>

<file path=ppt/tags/tag135.xml><?xml version="1.0" encoding="utf-8"?>
<p:tagLst xmlns:p="http://schemas.openxmlformats.org/presentationml/2006/main">
  <p:tag name="AS_UNIQUEID" val="15364"/>
</p:tagLst>
</file>

<file path=ppt/tags/tag136.xml><?xml version="1.0" encoding="utf-8"?>
<p:tagLst xmlns:p="http://schemas.openxmlformats.org/presentationml/2006/main">
  <p:tag name="AS_UNIQUEID" val="15365"/>
</p:tagLst>
</file>

<file path=ppt/tags/tag137.xml><?xml version="1.0" encoding="utf-8"?>
<p:tagLst xmlns:p="http://schemas.openxmlformats.org/presentationml/2006/main">
  <p:tag name="AS_UNIQUEID" val="15366"/>
</p:tagLst>
</file>

<file path=ppt/tags/tag138.xml><?xml version="1.0" encoding="utf-8"?>
<p:tagLst xmlns:p="http://schemas.openxmlformats.org/presentationml/2006/main">
  <p:tag name="AS_UNIQUEID" val="15367"/>
  <p:tag name="KSO_WM_MEDIACOVER_FLAG" val="1"/>
  <p:tag name="KSO_WM_UNIT_MEDIACOVER_BTN_STATE" val="1"/>
  <p:tag name="KSO_WM_UNIT_MEDIACOVER_BTNRECT" val="0*0*0*0"/>
</p:tagLst>
</file>

<file path=ppt/tags/tag139.xml><?xml version="1.0" encoding="utf-8"?>
<p:tagLst xmlns:p="http://schemas.openxmlformats.org/presentationml/2006/main">
  <p:tag name="AS_UNIQUEID" val="15369"/>
</p:tagLst>
</file>

<file path=ppt/tags/tag14.xml><?xml version="1.0" encoding="utf-8"?>
<p:tagLst xmlns:p="http://schemas.openxmlformats.org/presentationml/2006/main">
  <p:tag name="AS_UNIQUEID" val="15257"/>
</p:tagLst>
</file>

<file path=ppt/tags/tag140.xml><?xml version="1.0" encoding="utf-8"?>
<p:tagLst xmlns:p="http://schemas.openxmlformats.org/presentationml/2006/main">
  <p:tag name="AS_UNIQUEID" val="15370"/>
</p:tagLst>
</file>

<file path=ppt/tags/tag141.xml><?xml version="1.0" encoding="utf-8"?>
<p:tagLst xmlns:p="http://schemas.openxmlformats.org/presentationml/2006/main">
  <p:tag name="AS_UNIQUEID" val="15371"/>
</p:tagLst>
</file>

<file path=ppt/tags/tag142.xml><?xml version="1.0" encoding="utf-8"?>
<p:tagLst xmlns:p="http://schemas.openxmlformats.org/presentationml/2006/main">
  <p:tag name="AS_UNIQUEID" val="15372"/>
</p:tagLst>
</file>

<file path=ppt/tags/tag143.xml><?xml version="1.0" encoding="utf-8"?>
<p:tagLst xmlns:p="http://schemas.openxmlformats.org/presentationml/2006/main">
  <p:tag name="AS_UNIQUEID" val="15373"/>
</p:tagLst>
</file>

<file path=ppt/tags/tag144.xml><?xml version="1.0" encoding="utf-8"?>
<p:tagLst xmlns:p="http://schemas.openxmlformats.org/presentationml/2006/main">
  <p:tag name="AS_UNIQUEID" val="15374"/>
</p:tagLst>
</file>

<file path=ppt/tags/tag145.xml><?xml version="1.0" encoding="utf-8"?>
<p:tagLst xmlns:p="http://schemas.openxmlformats.org/presentationml/2006/main">
  <p:tag name="AS_UNIQUEID" val="15376"/>
</p:tagLst>
</file>

<file path=ppt/tags/tag146.xml><?xml version="1.0" encoding="utf-8"?>
<p:tagLst xmlns:p="http://schemas.openxmlformats.org/presentationml/2006/main">
  <p:tag name="AS_UNIQUEID" val="392"/>
</p:tagLst>
</file>

<file path=ppt/tags/tag147.xml><?xml version="1.0" encoding="utf-8"?>
<p:tagLst xmlns:p="http://schemas.openxmlformats.org/presentationml/2006/main">
  <p:tag name="AS_UNIQUEID" val="15377"/>
</p:tagLst>
</file>

<file path=ppt/tags/tag148.xml><?xml version="1.0" encoding="utf-8"?>
<p:tagLst xmlns:p="http://schemas.openxmlformats.org/presentationml/2006/main">
  <p:tag name="AS_UNIQUEID" val="15378"/>
</p:tagLst>
</file>

<file path=ppt/tags/tag149.xml><?xml version="1.0" encoding="utf-8"?>
<p:tagLst xmlns:p="http://schemas.openxmlformats.org/presentationml/2006/main">
  <p:tag name="AS_UNIQUEID" val="15379"/>
</p:tagLst>
</file>

<file path=ppt/tags/tag15.xml><?xml version="1.0" encoding="utf-8"?>
<p:tagLst xmlns:p="http://schemas.openxmlformats.org/presentationml/2006/main">
  <p:tag name="AS_UNIQUEID" val="15258"/>
</p:tagLst>
</file>

<file path=ppt/tags/tag150.xml><?xml version="1.0" encoding="utf-8"?>
<p:tagLst xmlns:p="http://schemas.openxmlformats.org/presentationml/2006/main">
  <p:tag name="AS_UNIQUEID" val="15380"/>
</p:tagLst>
</file>

<file path=ppt/tags/tag151.xml><?xml version="1.0" encoding="utf-8"?>
<p:tagLst xmlns:p="http://schemas.openxmlformats.org/presentationml/2006/main">
  <p:tag name="AS_UNIQUEID" val="15381"/>
</p:tagLst>
</file>

<file path=ppt/tags/tag152.xml><?xml version="1.0" encoding="utf-8"?>
<p:tagLst xmlns:p="http://schemas.openxmlformats.org/presentationml/2006/main">
  <p:tag name="AS_UNIQUEID" val="15383"/>
</p:tagLst>
</file>

<file path=ppt/tags/tag153.xml><?xml version="1.0" encoding="utf-8"?>
<p:tagLst xmlns:p="http://schemas.openxmlformats.org/presentationml/2006/main">
  <p:tag name="AS_UNIQUEID" val="15384"/>
</p:tagLst>
</file>

<file path=ppt/tags/tag154.xml><?xml version="1.0" encoding="utf-8"?>
<p:tagLst xmlns:p="http://schemas.openxmlformats.org/presentationml/2006/main">
  <p:tag name="AS_UNIQUEID" val="15385"/>
</p:tagLst>
</file>

<file path=ppt/tags/tag155.xml><?xml version="1.0" encoding="utf-8"?>
<p:tagLst xmlns:p="http://schemas.openxmlformats.org/presentationml/2006/main">
  <p:tag name="AS_UNIQUEID" val="15386"/>
</p:tagLst>
</file>

<file path=ppt/tags/tag156.xml><?xml version="1.0" encoding="utf-8"?>
<p:tagLst xmlns:p="http://schemas.openxmlformats.org/presentationml/2006/main">
  <p:tag name="AS_UNIQUEID" val="15387"/>
</p:tagLst>
</file>

<file path=ppt/tags/tag157.xml><?xml version="1.0" encoding="utf-8"?>
<p:tagLst xmlns:p="http://schemas.openxmlformats.org/presentationml/2006/main">
  <p:tag name="AS_UNIQUEID" val="15388"/>
</p:tagLst>
</file>

<file path=ppt/tags/tag158.xml><?xml version="1.0" encoding="utf-8"?>
<p:tagLst xmlns:p="http://schemas.openxmlformats.org/presentationml/2006/main">
  <p:tag name="AS_UNIQUEID" val="15390"/>
</p:tagLst>
</file>

<file path=ppt/tags/tag159.xml><?xml version="1.0" encoding="utf-8"?>
<p:tagLst xmlns:p="http://schemas.openxmlformats.org/presentationml/2006/main">
  <p:tag name="AS_UNIQUEID" val="423"/>
</p:tagLst>
</file>

<file path=ppt/tags/tag16.xml><?xml version="1.0" encoding="utf-8"?>
<p:tagLst xmlns:p="http://schemas.openxmlformats.org/presentationml/2006/main">
  <p:tag name="AS_UNIQUEID" val="15260"/>
</p:tagLst>
</file>

<file path=ppt/tags/tag160.xml><?xml version="1.0" encoding="utf-8"?>
<p:tagLst xmlns:p="http://schemas.openxmlformats.org/presentationml/2006/main">
  <p:tag name="AS_UNIQUEID" val="5461"/>
</p:tagLst>
</file>

<file path=ppt/tags/tag161.xml><?xml version="1.0" encoding="utf-8"?>
<p:tagLst xmlns:p="http://schemas.openxmlformats.org/presentationml/2006/main">
  <p:tag name="AS_UNIQUEID" val="15391"/>
</p:tagLst>
</file>

<file path=ppt/tags/tag162.xml><?xml version="1.0" encoding="utf-8"?>
<p:tagLst xmlns:p="http://schemas.openxmlformats.org/presentationml/2006/main">
  <p:tag name="AS_UNIQUEID" val="15392"/>
</p:tagLst>
</file>

<file path=ppt/tags/tag163.xml><?xml version="1.0" encoding="utf-8"?>
<p:tagLst xmlns:p="http://schemas.openxmlformats.org/presentationml/2006/main">
  <p:tag name="AS_UNIQUEID" val="15393"/>
</p:tagLst>
</file>

<file path=ppt/tags/tag164.xml><?xml version="1.0" encoding="utf-8"?>
<p:tagLst xmlns:p="http://schemas.openxmlformats.org/presentationml/2006/main">
  <p:tag name="AS_UNIQUEID" val="15394"/>
</p:tagLst>
</file>

<file path=ppt/tags/tag165.xml><?xml version="1.0" encoding="utf-8"?>
<p:tagLst xmlns:p="http://schemas.openxmlformats.org/presentationml/2006/main">
  <p:tag name="AS_UNIQUEID" val="15396"/>
</p:tagLst>
</file>

<file path=ppt/tags/tag166.xml><?xml version="1.0" encoding="utf-8"?>
<p:tagLst xmlns:p="http://schemas.openxmlformats.org/presentationml/2006/main">
  <p:tag name="AS_UNIQUEID" val="435"/>
</p:tagLst>
</file>

<file path=ppt/tags/tag167.xml><?xml version="1.0" encoding="utf-8"?>
<p:tagLst xmlns:p="http://schemas.openxmlformats.org/presentationml/2006/main">
  <p:tag name="AS_UNIQUEID" val="15397"/>
</p:tagLst>
</file>

<file path=ppt/tags/tag168.xml><?xml version="1.0" encoding="utf-8"?>
<p:tagLst xmlns:p="http://schemas.openxmlformats.org/presentationml/2006/main">
  <p:tag name="AS_UNIQUEID" val="15398"/>
</p:tagLst>
</file>

<file path=ppt/tags/tag169.xml><?xml version="1.0" encoding="utf-8"?>
<p:tagLst xmlns:p="http://schemas.openxmlformats.org/presentationml/2006/main">
  <p:tag name="AS_UNIQUEID" val="15399"/>
</p:tagLst>
</file>

<file path=ppt/tags/tag17.xml><?xml version="1.0" encoding="utf-8"?>
<p:tagLst xmlns:p="http://schemas.openxmlformats.org/presentationml/2006/main">
  <p:tag name="AS_UNIQUEID" val="15261"/>
</p:tagLst>
</file>

<file path=ppt/tags/tag170.xml><?xml version="1.0" encoding="utf-8"?>
<p:tagLst xmlns:p="http://schemas.openxmlformats.org/presentationml/2006/main">
  <p:tag name="AS_UNIQUEID" val="15401"/>
</p:tagLst>
</file>

<file path=ppt/tags/tag171.xml><?xml version="1.0" encoding="utf-8"?>
<p:tagLst xmlns:p="http://schemas.openxmlformats.org/presentationml/2006/main">
  <p:tag name="AS_UNIQUEID" val="15402"/>
</p:tagLst>
</file>

<file path=ppt/tags/tag172.xml><?xml version="1.0" encoding="utf-8"?>
<p:tagLst xmlns:p="http://schemas.openxmlformats.org/presentationml/2006/main">
  <p:tag name="AS_UNIQUEID" val="15403"/>
</p:tagLst>
</file>

<file path=ppt/tags/tag173.xml><?xml version="1.0" encoding="utf-8"?>
<p:tagLst xmlns:p="http://schemas.openxmlformats.org/presentationml/2006/main">
  <p:tag name="AS_UNIQUEID" val="15404"/>
</p:tagLst>
</file>

<file path=ppt/tags/tag174.xml><?xml version="1.0" encoding="utf-8"?>
<p:tagLst xmlns:p="http://schemas.openxmlformats.org/presentationml/2006/main">
  <p:tag name="AS_UNIQUEID" val="15405"/>
</p:tagLst>
</file>

<file path=ppt/tags/tag175.xml><?xml version="1.0" encoding="utf-8"?>
<p:tagLst xmlns:p="http://schemas.openxmlformats.org/presentationml/2006/main">
  <p:tag name="AS_UNIQUEID" val="15407"/>
</p:tagLst>
</file>

<file path=ppt/tags/tag176.xml><?xml version="1.0" encoding="utf-8"?>
<p:tagLst xmlns:p="http://schemas.openxmlformats.org/presentationml/2006/main">
  <p:tag name="AS_UNIQUEID" val="2269"/>
  <p:tag name="KSO_WM_BEAUTIFY_FLAG" val=""/>
</p:tagLst>
</file>

<file path=ppt/tags/tag177.xml><?xml version="1.0" encoding="utf-8"?>
<p:tagLst xmlns:p="http://schemas.openxmlformats.org/presentationml/2006/main">
  <p:tag name="AS_UNIQUEID" val="1360"/>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78.xml><?xml version="1.0" encoding="utf-8"?>
<p:tagLst xmlns:p="http://schemas.openxmlformats.org/presentationml/2006/main">
  <p:tag name="AS_UNIQUEID" val="14522"/>
  <p:tag name="KSO_WM_DIAGRAM_VIRTUALLY_FRAME" val="{&quot;height&quot;:369.4921259842519,&quot;left&quot;:49.03251968503937,&quot;top&quot;:113.63078740157479,&quot;width&quot;:865.4762992125983}"/>
</p:tagLst>
</file>

<file path=ppt/tags/tag179.xml><?xml version="1.0" encoding="utf-8"?>
<p:tagLst xmlns:p="http://schemas.openxmlformats.org/presentationml/2006/main">
  <p:tag name="AS_UNIQUEID" val="2270"/>
</p:tagLst>
</file>

<file path=ppt/tags/tag18.xml><?xml version="1.0" encoding="utf-8"?>
<p:tagLst xmlns:p="http://schemas.openxmlformats.org/presentationml/2006/main">
  <p:tag name="AS_UNIQUEID" val="15262"/>
</p:tagLst>
</file>

<file path=ppt/tags/tag180.xml><?xml version="1.0" encoding="utf-8"?>
<p:tagLst xmlns:p="http://schemas.openxmlformats.org/presentationml/2006/main">
  <p:tag name="AS_UNIQUEID" val="2290"/>
</p:tagLst>
</file>

<file path=ppt/tags/tag181.xml><?xml version="1.0" encoding="utf-8"?>
<p:tagLst xmlns:p="http://schemas.openxmlformats.org/presentationml/2006/main">
  <p:tag name="AS_UNIQUEID" val="2291"/>
</p:tagLst>
</file>

<file path=ppt/tags/tag182.xml><?xml version="1.0" encoding="utf-8"?>
<p:tagLst xmlns:p="http://schemas.openxmlformats.org/presentationml/2006/main">
  <p:tag name="AS_UNIQUEID" val="2292"/>
</p:tagLst>
</file>

<file path=ppt/tags/tag183.xml><?xml version="1.0" encoding="utf-8"?>
<p:tagLst xmlns:p="http://schemas.openxmlformats.org/presentationml/2006/main">
  <p:tag name="AS_UNIQUEID" val="2293"/>
</p:tagLst>
</file>

<file path=ppt/tags/tag184.xml><?xml version="1.0" encoding="utf-8"?>
<p:tagLst xmlns:p="http://schemas.openxmlformats.org/presentationml/2006/main">
  <p:tag name="AS_UNIQUEID" val="2294"/>
  <p:tag name="KSO_WM_DIAGRAM_VIRTUALLY_FRAME" val="{&quot;height&quot;:369.4921259842519,&quot;left&quot;:49.03251968503937,&quot;top&quot;:113.63078740157479,&quot;width&quot;:865.4762992125983}"/>
</p:tagLst>
</file>

<file path=ppt/tags/tag185.xml><?xml version="1.0" encoding="utf-8"?>
<p:tagLst xmlns:p="http://schemas.openxmlformats.org/presentationml/2006/main">
  <p:tag name="AS_UNIQUEID" val="2295"/>
  <p:tag name="KSO_WM_DIAGRAM_VIRTUALLY_FRAME" val="{&quot;height&quot;:369.4921259842519,&quot;left&quot;:49.03251968503937,&quot;top&quot;:113.63078740157479,&quot;width&quot;:865.4762992125983}"/>
</p:tagLst>
</file>

<file path=ppt/tags/tag186.xml><?xml version="1.0" encoding="utf-8"?>
<p:tagLst xmlns:p="http://schemas.openxmlformats.org/presentationml/2006/main">
  <p:tag name="AS_UNIQUEID" val="2296"/>
  <p:tag name="KSO_WM_DIAGRAM_VIRTUALLY_FRAME" val="{&quot;height&quot;:369.4921259842519,&quot;left&quot;:49.03251968503937,&quot;top&quot;:113.63078740157479,&quot;width&quot;:865.4762992125983}"/>
</p:tagLst>
</file>

<file path=ppt/tags/tag187.xml><?xml version="1.0" encoding="utf-8"?>
<p:tagLst xmlns:p="http://schemas.openxmlformats.org/presentationml/2006/main">
  <p:tag name="AS_UNIQUEID" val="2297"/>
</p:tagLst>
</file>

<file path=ppt/tags/tag188.xml><?xml version="1.0" encoding="utf-8"?>
<p:tagLst xmlns:p="http://schemas.openxmlformats.org/presentationml/2006/main">
  <p:tag name="AS_UNIQUEID" val="2298"/>
  <p:tag name="KSO_WM_DIAGRAM_VIRTUALLY_FRAME" val="{&quot;height&quot;:369.4921259842519,&quot;left&quot;:49.03251968503937,&quot;top&quot;:113.63078740157479,&quot;width&quot;:865.4762992125983}"/>
</p:tagLst>
</file>

<file path=ppt/tags/tag189.xml><?xml version="1.0" encoding="utf-8"?>
<p:tagLst xmlns:p="http://schemas.openxmlformats.org/presentationml/2006/main">
  <p:tag name="AS_UNIQUEID" val="470"/>
  <p:tag name="KSO_WM_DIAGRAM_VIRTUALLY_FRAME" val="{&quot;height&quot;:369.4921259842519,&quot;left&quot;:49.03251968503937,&quot;top&quot;:113.63078740157479,&quot;width&quot;:865.4762992125983}"/>
</p:tagLst>
</file>

<file path=ppt/tags/tag19.xml><?xml version="1.0" encoding="utf-8"?>
<p:tagLst xmlns:p="http://schemas.openxmlformats.org/presentationml/2006/main">
  <p:tag name="AS_UNIQUEID" val="15263"/>
</p:tagLst>
</file>

<file path=ppt/tags/tag190.xml><?xml version="1.0" encoding="utf-8"?>
<p:tagLst xmlns:p="http://schemas.openxmlformats.org/presentationml/2006/main">
  <p:tag name="AS_UNIQUEID" val="471"/>
  <p:tag name="KSO_WM_DIAGRAM_VIRTUALLY_FRAME" val="{&quot;height&quot;:369.4921259842519,&quot;left&quot;:49.03251968503937,&quot;top&quot;:113.63078740157479,&quot;width&quot;:865.4762992125983}"/>
</p:tagLst>
</file>

<file path=ppt/tags/tag191.xml><?xml version="1.0" encoding="utf-8"?>
<p:tagLst xmlns:p="http://schemas.openxmlformats.org/presentationml/2006/main">
  <p:tag name="AS_UNIQUEID" val="14523"/>
  <p:tag name="KSO_WM_DIAGRAM_VIRTUALLY_FRAME" val="{&quot;height&quot;:369.4921259842519,&quot;left&quot;:49.03251968503937,&quot;top&quot;:113.63078740157479,&quot;width&quot;:865.4762992125983}"/>
</p:tagLst>
</file>

<file path=ppt/tags/tag192.xml><?xml version="1.0" encoding="utf-8"?>
<p:tagLst xmlns:p="http://schemas.openxmlformats.org/presentationml/2006/main">
  <p:tag name="AS_UNIQUEID" val="14524"/>
  <p:tag name="KSO_WM_DIAGRAM_VIRTUALLY_FRAME" val="{&quot;height&quot;:369.4921259842519,&quot;left&quot;:49.03251968503937,&quot;top&quot;:113.63078740157479,&quot;width&quot;:865.4762992125983}"/>
</p:tagLst>
</file>

<file path=ppt/tags/tag193.xml><?xml version="1.0" encoding="utf-8"?>
<p:tagLst xmlns:p="http://schemas.openxmlformats.org/presentationml/2006/main">
  <p:tag name="AS_UNIQUEID" val="472"/>
  <p:tag name="KSO_WM_BEAUTIFY_FLAG" val=""/>
</p:tagLst>
</file>

<file path=ppt/tags/tag194.xml><?xml version="1.0" encoding="utf-8"?>
<p:tagLst xmlns:p="http://schemas.openxmlformats.org/presentationml/2006/main">
  <p:tag name="AS_UNIQUEID" val="15409"/>
</p:tagLst>
</file>

<file path=ppt/tags/tag195.xml><?xml version="1.0" encoding="utf-8"?>
<p:tagLst xmlns:p="http://schemas.openxmlformats.org/presentationml/2006/main">
  <p:tag name="AS_UNIQUEID" val="93"/>
</p:tagLst>
</file>

<file path=ppt/tags/tag196.xml><?xml version="1.0" encoding="utf-8"?>
<p:tagLst xmlns:p="http://schemas.openxmlformats.org/presentationml/2006/main">
  <p:tag name="AS_UNIQUEID" val="94"/>
</p:tagLst>
</file>

<file path=ppt/tags/tag197.xml><?xml version="1.0" encoding="utf-8"?>
<p:tagLst xmlns:p="http://schemas.openxmlformats.org/presentationml/2006/main">
  <p:tag name="AS_UNIQUEID" val="95"/>
</p:tagLst>
</file>

<file path=ppt/tags/tag198.xml><?xml version="1.0" encoding="utf-8"?>
<p:tagLst xmlns:p="http://schemas.openxmlformats.org/presentationml/2006/main">
  <p:tag name="AS_UNIQUEID" val="96"/>
</p:tagLst>
</file>

<file path=ppt/tags/tag199.xml><?xml version="1.0" encoding="utf-8"?>
<p:tagLst xmlns:p="http://schemas.openxmlformats.org/presentationml/2006/main">
  <p:tag name="AS_UNIQUEID" val="97"/>
</p:tagLst>
</file>

<file path=ppt/tags/tag2.xml><?xml version="1.0" encoding="utf-8"?>
<p:tagLst xmlns:p="http://schemas.openxmlformats.org/presentationml/2006/main">
  <p:tag name="AS_UNIQUEID" val="15243"/>
</p:tagLst>
</file>

<file path=ppt/tags/tag20.xml><?xml version="1.0" encoding="utf-8"?>
<p:tagLst xmlns:p="http://schemas.openxmlformats.org/presentationml/2006/main">
  <p:tag name="AS_UNIQUEID" val="15264"/>
</p:tagLst>
</file>

<file path=ppt/tags/tag200.xml><?xml version="1.0" encoding="utf-8"?>
<p:tagLst xmlns:p="http://schemas.openxmlformats.org/presentationml/2006/main">
  <p:tag name="AS_UNIQUEID" val="98"/>
</p:tagLst>
</file>

<file path=ppt/tags/tag201.xml><?xml version="1.0" encoding="utf-8"?>
<p:tagLst xmlns:p="http://schemas.openxmlformats.org/presentationml/2006/main">
  <p:tag name="AS_UNIQUEID" val="99"/>
</p:tagLst>
</file>

<file path=ppt/tags/tag202.xml><?xml version="1.0" encoding="utf-8"?>
<p:tagLst xmlns:p="http://schemas.openxmlformats.org/presentationml/2006/main">
  <p:tag name="AS_UNIQUEID" val="100"/>
</p:tagLst>
</file>

<file path=ppt/tags/tag203.xml><?xml version="1.0" encoding="utf-8"?>
<p:tagLst xmlns:p="http://schemas.openxmlformats.org/presentationml/2006/main">
  <p:tag name="AS_UNIQUEID" val="15411"/>
</p:tagLst>
</file>

<file path=ppt/tags/tag204.xml><?xml version="1.0" encoding="utf-8"?>
<p:tagLst xmlns:p="http://schemas.openxmlformats.org/presentationml/2006/main">
  <p:tag name="AS_UNIQUEID" val="15412"/>
</p:tagLst>
</file>

<file path=ppt/tags/tag205.xml><?xml version="1.0" encoding="utf-8"?>
<p:tagLst xmlns:p="http://schemas.openxmlformats.org/presentationml/2006/main">
  <p:tag name="AS_UNIQUEID" val="15413"/>
</p:tagLst>
</file>

<file path=ppt/tags/tag206.xml><?xml version="1.0" encoding="utf-8"?>
<p:tagLst xmlns:p="http://schemas.openxmlformats.org/presentationml/2006/main">
  <p:tag name="AS_UNIQUEID" val="15414"/>
</p:tagLst>
</file>

<file path=ppt/tags/tag207.xml><?xml version="1.0" encoding="utf-8"?>
<p:tagLst xmlns:p="http://schemas.openxmlformats.org/presentationml/2006/main">
  <p:tag name="AS_UNIQUEID" val="14526"/>
</p:tagLst>
</file>

<file path=ppt/tags/tag208.xml><?xml version="1.0" encoding="utf-8"?>
<p:tagLst xmlns:p="http://schemas.openxmlformats.org/presentationml/2006/main">
  <p:tag name="AS_UNIQUEID" val="15415"/>
</p:tagLst>
</file>

<file path=ppt/tags/tag209.xml><?xml version="1.0" encoding="utf-8"?>
<p:tagLst xmlns:p="http://schemas.openxmlformats.org/presentationml/2006/main">
  <p:tag name="AS_UNIQUEID" val="15416"/>
</p:tagLst>
</file>

<file path=ppt/tags/tag21.xml><?xml version="1.0" encoding="utf-8"?>
<p:tagLst xmlns:p="http://schemas.openxmlformats.org/presentationml/2006/main">
  <p:tag name="AS_UNIQUEID" val="15265"/>
</p:tagLst>
</file>

<file path=ppt/tags/tag210.xml><?xml version="1.0" encoding="utf-8"?>
<p:tagLst xmlns:p="http://schemas.openxmlformats.org/presentationml/2006/main">
  <p:tag name="AS_UNIQUEID" val="15417"/>
</p:tagLst>
</file>

<file path=ppt/tags/tag211.xml><?xml version="1.0" encoding="utf-8"?>
<p:tagLst xmlns:p="http://schemas.openxmlformats.org/presentationml/2006/main">
  <p:tag name="AS_UNIQUEID" val="3634"/>
</p:tagLst>
</file>

<file path=ppt/tags/tag212.xml><?xml version="1.0" encoding="utf-8"?>
<p:tagLst xmlns:p="http://schemas.openxmlformats.org/presentationml/2006/main">
  <p:tag name="AS_UNIQUEID" val="15419"/>
</p:tagLst>
</file>

<file path=ppt/tags/tag213.xml><?xml version="1.0" encoding="utf-8"?>
<p:tagLst xmlns:p="http://schemas.openxmlformats.org/presentationml/2006/main">
  <p:tag name="AS_UNIQUEID" val="15420"/>
</p:tagLst>
</file>

<file path=ppt/tags/tag214.xml><?xml version="1.0" encoding="utf-8"?>
<p:tagLst xmlns:p="http://schemas.openxmlformats.org/presentationml/2006/main">
  <p:tag name="AS_UNIQUEID" val="15421"/>
</p:tagLst>
</file>

<file path=ppt/tags/tag215.xml><?xml version="1.0" encoding="utf-8"?>
<p:tagLst xmlns:p="http://schemas.openxmlformats.org/presentationml/2006/main">
  <p:tag name="AS_UNIQUEID" val="15422"/>
</p:tagLst>
</file>

<file path=ppt/tags/tag216.xml><?xml version="1.0" encoding="utf-8"?>
<p:tagLst xmlns:p="http://schemas.openxmlformats.org/presentationml/2006/main">
  <p:tag name="AS_UNIQUEID" val="14526"/>
</p:tagLst>
</file>

<file path=ppt/tags/tag217.xml><?xml version="1.0" encoding="utf-8"?>
<p:tagLst xmlns:p="http://schemas.openxmlformats.org/presentationml/2006/main">
  <p:tag name="AS_UNIQUEID" val="15423"/>
</p:tagLst>
</file>

<file path=ppt/tags/tag218.xml><?xml version="1.0" encoding="utf-8"?>
<p:tagLst xmlns:p="http://schemas.openxmlformats.org/presentationml/2006/main">
  <p:tag name="AS_UNIQUEID" val="15424"/>
</p:tagLst>
</file>

<file path=ppt/tags/tag219.xml><?xml version="1.0" encoding="utf-8"?>
<p:tagLst xmlns:p="http://schemas.openxmlformats.org/presentationml/2006/main">
  <p:tag name="AS_UNIQUEID" val="15426"/>
</p:tagLst>
</file>

<file path=ppt/tags/tag22.xml><?xml version="1.0" encoding="utf-8"?>
<p:tagLst xmlns:p="http://schemas.openxmlformats.org/presentationml/2006/main">
  <p:tag name="AS_UNIQUEID" val="15267"/>
</p:tagLst>
</file>

<file path=ppt/tags/tag220.xml><?xml version="1.0" encoding="utf-8"?>
<p:tagLst xmlns:p="http://schemas.openxmlformats.org/presentationml/2006/main">
  <p:tag name="AS_UNIQUEID" val="15427"/>
</p:tagLst>
</file>

<file path=ppt/tags/tag221.xml><?xml version="1.0" encoding="utf-8"?>
<p:tagLst xmlns:p="http://schemas.openxmlformats.org/presentationml/2006/main">
  <p:tag name="AS_UNIQUEID" val="15428"/>
</p:tagLst>
</file>

<file path=ppt/tags/tag222.xml><?xml version="1.0" encoding="utf-8"?>
<p:tagLst xmlns:p="http://schemas.openxmlformats.org/presentationml/2006/main">
  <p:tag name="AS_UNIQUEID" val="15429"/>
</p:tagLst>
</file>

<file path=ppt/tags/tag223.xml><?xml version="1.0" encoding="utf-8"?>
<p:tagLst xmlns:p="http://schemas.openxmlformats.org/presentationml/2006/main">
  <p:tag name="AS_UNIQUEID" val="15430"/>
</p:tagLst>
</file>

<file path=ppt/tags/tag224.xml><?xml version="1.0" encoding="utf-8"?>
<p:tagLst xmlns:p="http://schemas.openxmlformats.org/presentationml/2006/main">
  <p:tag name="AS_UNIQUEID" val="15431"/>
</p:tagLst>
</file>

<file path=ppt/tags/tag225.xml><?xml version="1.0" encoding="utf-8"?>
<p:tagLst xmlns:p="http://schemas.openxmlformats.org/presentationml/2006/main">
  <p:tag name="AS_UNIQUEID" val="15432"/>
</p:tagLst>
</file>

<file path=ppt/tags/tag226.xml><?xml version="1.0" encoding="utf-8"?>
<p:tagLst xmlns:p="http://schemas.openxmlformats.org/presentationml/2006/main">
  <p:tag name="AS_UNIQUEID" val="15434"/>
</p:tagLst>
</file>

<file path=ppt/tags/tag227.xml><?xml version="1.0" encoding="utf-8"?>
<p:tagLst xmlns:p="http://schemas.openxmlformats.org/presentationml/2006/main">
  <p:tag name="AS_UNIQUEID" val="15435"/>
</p:tagLst>
</file>

<file path=ppt/tags/tag228.xml><?xml version="1.0" encoding="utf-8"?>
<p:tagLst xmlns:p="http://schemas.openxmlformats.org/presentationml/2006/main">
  <p:tag name="AS_UNIQUEID" val="15436"/>
</p:tagLst>
</file>

<file path=ppt/tags/tag229.xml><?xml version="1.0" encoding="utf-8"?>
<p:tagLst xmlns:p="http://schemas.openxmlformats.org/presentationml/2006/main">
  <p:tag name="AS_UNIQUEID" val="1231"/>
</p:tagLst>
</file>

<file path=ppt/tags/tag23.xml><?xml version="1.0" encoding="utf-8"?>
<p:tagLst xmlns:p="http://schemas.openxmlformats.org/presentationml/2006/main">
  <p:tag name="AS_UNIQUEID" val="15268"/>
</p:tagLst>
</file>

<file path=ppt/tags/tag230.xml><?xml version="1.0" encoding="utf-8"?>
<p:tagLst xmlns:p="http://schemas.openxmlformats.org/presentationml/2006/main">
  <p:tag name="AS_UNIQUEID" val="1232"/>
</p:tagLst>
</file>

<file path=ppt/tags/tag231.xml><?xml version="1.0" encoding="utf-8"?>
<p:tagLst xmlns:p="http://schemas.openxmlformats.org/presentationml/2006/main">
  <p:tag name="AS_UNIQUEID" val="1233"/>
</p:tagLst>
</file>

<file path=ppt/tags/tag232.xml><?xml version="1.0" encoding="utf-8"?>
<p:tagLst xmlns:p="http://schemas.openxmlformats.org/presentationml/2006/main">
  <p:tag name="AS_UNIQUEID" val="1234"/>
</p:tagLst>
</file>

<file path=ppt/tags/tag233.xml><?xml version="1.0" encoding="utf-8"?>
<p:tagLst xmlns:p="http://schemas.openxmlformats.org/presentationml/2006/main">
  <p:tag name="AS_UNIQUEID" val="1235"/>
</p:tagLst>
</file>

<file path=ppt/tags/tag234.xml><?xml version="1.0" encoding="utf-8"?>
<p:tagLst xmlns:p="http://schemas.openxmlformats.org/presentationml/2006/main">
  <p:tag name="AS_UNIQUEID" val="1236"/>
</p:tagLst>
</file>

<file path=ppt/tags/tag235.xml><?xml version="1.0" encoding="utf-8"?>
<p:tagLst xmlns:p="http://schemas.openxmlformats.org/presentationml/2006/main">
  <p:tag name="AS_UNIQUEID" val="1237"/>
</p:tagLst>
</file>

<file path=ppt/tags/tag236.xml><?xml version="1.0" encoding="utf-8"?>
<p:tagLst xmlns:p="http://schemas.openxmlformats.org/presentationml/2006/main">
  <p:tag name="AS_UNIQUEID" val="1238"/>
</p:tagLst>
</file>

<file path=ppt/tags/tag237.xml><?xml version="1.0" encoding="utf-8"?>
<p:tagLst xmlns:p="http://schemas.openxmlformats.org/presentationml/2006/main">
  <p:tag name="AS_UNIQUEID" val="1239"/>
</p:tagLst>
</file>

<file path=ppt/tags/tag238.xml><?xml version="1.0" encoding="utf-8"?>
<p:tagLst xmlns:p="http://schemas.openxmlformats.org/presentationml/2006/main">
  <p:tag name="AS_UNIQUEID" val="1240"/>
</p:tagLst>
</file>

<file path=ppt/tags/tag239.xml><?xml version="1.0" encoding="utf-8"?>
<p:tagLst xmlns:p="http://schemas.openxmlformats.org/presentationml/2006/main">
  <p:tag name="AS_UNIQUEID" val="1241"/>
</p:tagLst>
</file>

<file path=ppt/tags/tag24.xml><?xml version="1.0" encoding="utf-8"?>
<p:tagLst xmlns:p="http://schemas.openxmlformats.org/presentationml/2006/main">
  <p:tag name="AS_UNIQUEID" val="15269"/>
</p:tagLst>
</file>

<file path=ppt/tags/tag240.xml><?xml version="1.0" encoding="utf-8"?>
<p:tagLst xmlns:p="http://schemas.openxmlformats.org/presentationml/2006/main">
  <p:tag name="AS_UNIQUEID" val="1242"/>
</p:tagLst>
</file>

<file path=ppt/tags/tag241.xml><?xml version="1.0" encoding="utf-8"?>
<p:tagLst xmlns:p="http://schemas.openxmlformats.org/presentationml/2006/main">
  <p:tag name="AS_UNIQUEID" val="1243"/>
</p:tagLst>
</file>

<file path=ppt/tags/tag242.xml><?xml version="1.0" encoding="utf-8"?>
<p:tagLst xmlns:p="http://schemas.openxmlformats.org/presentationml/2006/main">
  <p:tag name="AS_UNIQUEID" val="1244"/>
</p:tagLst>
</file>

<file path=ppt/tags/tag243.xml><?xml version="1.0" encoding="utf-8"?>
<p:tagLst xmlns:p="http://schemas.openxmlformats.org/presentationml/2006/main">
  <p:tag name="AS_UNIQUEID" val="1245"/>
</p:tagLst>
</file>

<file path=ppt/tags/tag244.xml><?xml version="1.0" encoding="utf-8"?>
<p:tagLst xmlns:p="http://schemas.openxmlformats.org/presentationml/2006/main">
  <p:tag name="AS_UNIQUEID" val="14576"/>
</p:tagLst>
</file>

<file path=ppt/tags/tag245.xml><?xml version="1.0" encoding="utf-8"?>
<p:tagLst xmlns:p="http://schemas.openxmlformats.org/presentationml/2006/main">
  <p:tag name="AS_UNIQUEID" val="1246"/>
</p:tagLst>
</file>

<file path=ppt/tags/tag246.xml><?xml version="1.0" encoding="utf-8"?>
<p:tagLst xmlns:p="http://schemas.openxmlformats.org/presentationml/2006/main">
  <p:tag name="AS_UNIQUEID" val="1247"/>
</p:tagLst>
</file>

<file path=ppt/tags/tag247.xml><?xml version="1.0" encoding="utf-8"?>
<p:tagLst xmlns:p="http://schemas.openxmlformats.org/presentationml/2006/main">
  <p:tag name="AS_UNIQUEID" val="1248"/>
</p:tagLst>
</file>

<file path=ppt/tags/tag248.xml><?xml version="1.0" encoding="utf-8"?>
<p:tagLst xmlns:p="http://schemas.openxmlformats.org/presentationml/2006/main">
  <p:tag name="AS_UNIQUEID" val="1249"/>
</p:tagLst>
</file>

<file path=ppt/tags/tag249.xml><?xml version="1.0" encoding="utf-8"?>
<p:tagLst xmlns:p="http://schemas.openxmlformats.org/presentationml/2006/main">
  <p:tag name="AS_UNIQUEID" val="1250"/>
</p:tagLst>
</file>

<file path=ppt/tags/tag25.xml><?xml version="1.0" encoding="utf-8"?>
<p:tagLst xmlns:p="http://schemas.openxmlformats.org/presentationml/2006/main">
  <p:tag name="AS_UNIQUEID" val="15270"/>
</p:tagLst>
</file>

<file path=ppt/tags/tag250.xml><?xml version="1.0" encoding="utf-8"?>
<p:tagLst xmlns:p="http://schemas.openxmlformats.org/presentationml/2006/main">
  <p:tag name="AS_UNIQUEID" val="1251"/>
</p:tagLst>
</file>

<file path=ppt/tags/tag251.xml><?xml version="1.0" encoding="utf-8"?>
<p:tagLst xmlns:p="http://schemas.openxmlformats.org/presentationml/2006/main">
  <p:tag name="AS_UNIQUEID" val="1252"/>
</p:tagLst>
</file>

<file path=ppt/tags/tag252.xml><?xml version="1.0" encoding="utf-8"?>
<p:tagLst xmlns:p="http://schemas.openxmlformats.org/presentationml/2006/main">
  <p:tag name="AS_UNIQUEID" val="1253"/>
</p:tagLst>
</file>

<file path=ppt/tags/tag253.xml><?xml version="1.0" encoding="utf-8"?>
<p:tagLst xmlns:p="http://schemas.openxmlformats.org/presentationml/2006/main">
  <p:tag name="AS_UNIQUEID" val="1254"/>
</p:tagLst>
</file>

<file path=ppt/tags/tag254.xml><?xml version="1.0" encoding="utf-8"?>
<p:tagLst xmlns:p="http://schemas.openxmlformats.org/presentationml/2006/main">
  <p:tag name="AS_UNIQUEID" val="5014"/>
</p:tagLst>
</file>

<file path=ppt/tags/tag255.xml><?xml version="1.0" encoding="utf-8"?>
<p:tagLst xmlns:p="http://schemas.openxmlformats.org/presentationml/2006/main">
  <p:tag name="AS_UNIQUEID" val="5015"/>
</p:tagLst>
</file>

<file path=ppt/tags/tag256.xml><?xml version="1.0" encoding="utf-8"?>
<p:tagLst xmlns:p="http://schemas.openxmlformats.org/presentationml/2006/main">
  <p:tag name="AS_UNIQUEID" val="7807"/>
</p:tagLst>
</file>

<file path=ppt/tags/tag257.xml><?xml version="1.0" encoding="utf-8"?>
<p:tagLst xmlns:p="http://schemas.openxmlformats.org/presentationml/2006/main">
  <p:tag name="AS_UNIQUEID" val="14577"/>
</p:tagLst>
</file>

<file path=ppt/tags/tag258.xml><?xml version="1.0" encoding="utf-8"?>
<p:tagLst xmlns:p="http://schemas.openxmlformats.org/presentationml/2006/main">
  <p:tag name="AS_UNIQUEID" val="14578"/>
</p:tagLst>
</file>

<file path=ppt/tags/tag259.xml><?xml version="1.0" encoding="utf-8"?>
<p:tagLst xmlns:p="http://schemas.openxmlformats.org/presentationml/2006/main">
  <p:tag name="AS_UNIQUEID" val="14579"/>
</p:tagLst>
</file>

<file path=ppt/tags/tag26.xml><?xml version="1.0" encoding="utf-8"?>
<p:tagLst xmlns:p="http://schemas.openxmlformats.org/presentationml/2006/main">
  <p:tag name="AS_UNIQUEID" val="15271"/>
</p:tagLst>
</file>

<file path=ppt/tags/tag260.xml><?xml version="1.0" encoding="utf-8"?>
<p:tagLst xmlns:p="http://schemas.openxmlformats.org/presentationml/2006/main">
  <p:tag name="AS_UNIQUEID" val="14580"/>
</p:tagLst>
</file>

<file path=ppt/tags/tag261.xml><?xml version="1.0" encoding="utf-8"?>
<p:tagLst xmlns:p="http://schemas.openxmlformats.org/presentationml/2006/main">
  <p:tag name="AS_UNIQUEID" val="14581"/>
</p:tagLst>
</file>

<file path=ppt/tags/tag262.xml><?xml version="1.0" encoding="utf-8"?>
<p:tagLst xmlns:p="http://schemas.openxmlformats.org/presentationml/2006/main">
  <p:tag name="AS_UNIQUEID" val="14582"/>
</p:tagLst>
</file>

<file path=ppt/tags/tag263.xml><?xml version="1.0" encoding="utf-8"?>
<p:tagLst xmlns:p="http://schemas.openxmlformats.org/presentationml/2006/main">
  <p:tag name="AS_UNIQUEID" val="15438"/>
</p:tagLst>
</file>

<file path=ppt/tags/tag264.xml><?xml version="1.0" encoding="utf-8"?>
<p:tagLst xmlns:p="http://schemas.openxmlformats.org/presentationml/2006/main">
  <p:tag name="AS_UNIQUEID" val="15439"/>
</p:tagLst>
</file>

<file path=ppt/tags/tag265.xml><?xml version="1.0" encoding="utf-8"?>
<p:tagLst xmlns:p="http://schemas.openxmlformats.org/presentationml/2006/main">
  <p:tag name="AS_UNIQUEID" val="15440"/>
</p:tagLst>
</file>

<file path=ppt/tags/tag266.xml><?xml version="1.0" encoding="utf-8"?>
<p:tagLst xmlns:p="http://schemas.openxmlformats.org/presentationml/2006/main">
  <p:tag name="AS_UNIQUEID" val="15441"/>
</p:tagLst>
</file>

<file path=ppt/tags/tag267.xml><?xml version="1.0" encoding="utf-8"?>
<p:tagLst xmlns:p="http://schemas.openxmlformats.org/presentationml/2006/main">
  <p:tag name="AS_UNIQUEID" val="15442"/>
</p:tagLst>
</file>

<file path=ppt/tags/tag268.xml><?xml version="1.0" encoding="utf-8"?>
<p:tagLst xmlns:p="http://schemas.openxmlformats.org/presentationml/2006/main">
  <p:tag name="AS_UNIQUEID" val="15443"/>
</p:tagLst>
</file>

<file path=ppt/tags/tag269.xml><?xml version="1.0" encoding="utf-8"?>
<p:tagLst xmlns:p="http://schemas.openxmlformats.org/presentationml/2006/main">
  <p:tag name="AS_UNIQUEID" val="15444"/>
  <p:tag name="KSO_WM_MEDIACOVER_FLAG" val="1"/>
  <p:tag name="KSO_WM_UNIT_MEDIACOVER_BTN_STATE" val="1"/>
  <p:tag name="KSO_WM_UNIT_MEDIACOVER_BTNRECT" val="0*0*0*0"/>
</p:tagLst>
</file>

<file path=ppt/tags/tag27.xml><?xml version="1.0" encoding="utf-8"?>
<p:tagLst xmlns:p="http://schemas.openxmlformats.org/presentationml/2006/main">
  <p:tag name="AS_UNIQUEID" val="15272"/>
</p:tagLst>
</file>

<file path=ppt/tags/tag270.xml><?xml version="1.0" encoding="utf-8"?>
<p:tagLst xmlns:p="http://schemas.openxmlformats.org/presentationml/2006/main">
  <p:tag name="AS_UNIQUEID" val="15446"/>
</p:tagLst>
</file>

<file path=ppt/tags/tag271.xml><?xml version="1.0" encoding="utf-8"?>
<p:tagLst xmlns:p="http://schemas.openxmlformats.org/presentationml/2006/main">
  <p:tag name="AS_UNIQUEID" val="14447"/>
</p:tagLst>
</file>

<file path=ppt/tags/tag272.xml><?xml version="1.0" encoding="utf-8"?>
<p:tagLst xmlns:p="http://schemas.openxmlformats.org/presentationml/2006/main">
  <p:tag name="AS_UNIQUEID" val="15447"/>
</p:tagLst>
</file>

<file path=ppt/tags/tag273.xml><?xml version="1.0" encoding="utf-8"?>
<p:tagLst xmlns:p="http://schemas.openxmlformats.org/presentationml/2006/main">
  <p:tag name="AS_UNIQUEID" val="14448"/>
</p:tagLst>
</file>

<file path=ppt/tags/tag274.xml><?xml version="1.0" encoding="utf-8"?>
<p:tagLst xmlns:p="http://schemas.openxmlformats.org/presentationml/2006/main">
  <p:tag name="AS_UNIQUEID" val="15449"/>
</p:tagLst>
</file>

<file path=ppt/tags/tag275.xml><?xml version="1.0" encoding="utf-8"?>
<p:tagLst xmlns:p="http://schemas.openxmlformats.org/presentationml/2006/main">
  <p:tag name="AS_UNIQUEID" val="15450"/>
</p:tagLst>
</file>

<file path=ppt/tags/tag276.xml><?xml version="1.0" encoding="utf-8"?>
<p:tagLst xmlns:p="http://schemas.openxmlformats.org/presentationml/2006/main">
  <p:tag name="AS_UNIQUEID" val="15451"/>
</p:tagLst>
</file>

<file path=ppt/tags/tag277.xml><?xml version="1.0" encoding="utf-8"?>
<p:tagLst xmlns:p="http://schemas.openxmlformats.org/presentationml/2006/main">
  <p:tag name="AS_UNIQUEID" val="15452"/>
</p:tagLst>
</file>

<file path=ppt/tags/tag278.xml><?xml version="1.0" encoding="utf-8"?>
<p:tagLst xmlns:p="http://schemas.openxmlformats.org/presentationml/2006/main">
  <p:tag name="AS_UNIQUEID" val="15453"/>
</p:tagLst>
</file>

<file path=ppt/tags/tag279.xml><?xml version="1.0" encoding="utf-8"?>
<p:tagLst xmlns:p="http://schemas.openxmlformats.org/presentationml/2006/main">
  <p:tag name="AS_UNIQUEID" val="15455"/>
</p:tagLst>
</file>

<file path=ppt/tags/tag28.xml><?xml version="1.0" encoding="utf-8"?>
<p:tagLst xmlns:p="http://schemas.openxmlformats.org/presentationml/2006/main">
  <p:tag name="AS_UNIQUEID" val="15273"/>
</p:tagLst>
</file>

<file path=ppt/tags/tag280.xml><?xml version="1.0" encoding="utf-8"?>
<p:tagLst xmlns:p="http://schemas.openxmlformats.org/presentationml/2006/main">
  <p:tag name="AS_UNIQUEID" val="15456"/>
</p:tagLst>
</file>

<file path=ppt/tags/tag281.xml><?xml version="1.0" encoding="utf-8"?>
<p:tagLst xmlns:p="http://schemas.openxmlformats.org/presentationml/2006/main">
  <p:tag name="AS_UNIQUEID" val="4963"/>
  <p:tag name="KSO_WM_DIAGRAM_VIRTUALLY_FRAME" val="{&quot;height&quot;:208.3204724409449,&quot;left&quot;:36.33748031496063,&quot;top&quot;:131.92653543307085,&quot;width&quot;:886}"/>
</p:tagLst>
</file>

<file path=ppt/tags/tag282.xml><?xml version="1.0" encoding="utf-8"?>
<p:tagLst xmlns:p="http://schemas.openxmlformats.org/presentationml/2006/main">
  <p:tag name="AS_UNIQUEID" val="4964"/>
  <p:tag name="KSO_WM_BEAUTIFY_FLAG" val=""/>
  <p:tag name="KSO_WM_DIAGRAM_VIRTUALLY_FRAME" val="{&quot;height&quot;:208.3204724409449,&quot;left&quot;:36.33748031496063,&quot;top&quot;:131.92653543307085,&quot;width&quot;:886}"/>
</p:tagLst>
</file>

<file path=ppt/tags/tag283.xml><?xml version="1.0" encoding="utf-8"?>
<p:tagLst xmlns:p="http://schemas.openxmlformats.org/presentationml/2006/main">
  <p:tag name="AS_UNIQUEID" val="1446"/>
  <p:tag name="KSO_WM_BEAUTIFY_FLAG" val=""/>
  <p:tag name="KSO_WM_DIAGRAM_VIRTUALLY_FRAME" val="{&quot;height&quot;:208.3204724409449,&quot;left&quot;:36.33748031496063,&quot;top&quot;:131.92653543307085,&quot;width&quot;:886}"/>
</p:tagLst>
</file>

<file path=ppt/tags/tag284.xml><?xml version="1.0" encoding="utf-8"?>
<p:tagLst xmlns:p="http://schemas.openxmlformats.org/presentationml/2006/main">
  <p:tag name="AS_UNIQUEID" val="4965"/>
  <p:tag name="KSO_WM_DIAGRAM_VIRTUALLY_FRAME" val="{&quot;height&quot;:208.3204724409449,&quot;left&quot;:36.33748031496063,&quot;top&quot;:131.92653543307085,&quot;width&quot;:886}"/>
</p:tagLst>
</file>

<file path=ppt/tags/tag285.xml><?xml version="1.0" encoding="utf-8"?>
<p:tagLst xmlns:p="http://schemas.openxmlformats.org/presentationml/2006/main">
  <p:tag name="AS_UNIQUEID" val="4966"/>
  <p:tag name="KSO_WM_BEAUTIFY_FLAG" val=""/>
  <p:tag name="KSO_WM_DIAGRAM_VIRTUALLY_FRAME" val="{&quot;height&quot;:208.3204724409449,&quot;left&quot;:36.33748031496063,&quot;top&quot;:131.92653543307085,&quot;width&quot;:886}"/>
</p:tagLst>
</file>

<file path=ppt/tags/tag286.xml><?xml version="1.0" encoding="utf-8"?>
<p:tagLst xmlns:p="http://schemas.openxmlformats.org/presentationml/2006/main">
  <p:tag name="AS_UNIQUEID" val="1446"/>
  <p:tag name="KSO_WM_BEAUTIFY_FLAG" val=""/>
  <p:tag name="KSO_WM_DIAGRAM_VIRTUALLY_FRAME" val="{&quot;height&quot;:208.3204724409449,&quot;left&quot;:36.33748031496063,&quot;top&quot;:131.92653543307085,&quot;width&quot;:886}"/>
</p:tagLst>
</file>

<file path=ppt/tags/tag287.xml><?xml version="1.0" encoding="utf-8"?>
<p:tagLst xmlns:p="http://schemas.openxmlformats.org/presentationml/2006/main">
  <p:tag name="AS_UNIQUEID" val="4967"/>
</p:tagLst>
</file>

<file path=ppt/tags/tag288.xml><?xml version="1.0" encoding="utf-8"?>
<p:tagLst xmlns:p="http://schemas.openxmlformats.org/presentationml/2006/main">
  <p:tag name="AS_UNIQUEID" val="4968"/>
  <p:tag name="KSO_WM_BEAUTIFY_FLAG" val=""/>
</p:tagLst>
</file>

<file path=ppt/tags/tag289.xml><?xml version="1.0" encoding="utf-8"?>
<p:tagLst xmlns:p="http://schemas.openxmlformats.org/presentationml/2006/main">
  <p:tag name="AS_UNIQUEID" val="1446"/>
  <p:tag name="KSO_WM_BEAUTIFY_FLAG" val=""/>
</p:tagLst>
</file>

<file path=ppt/tags/tag29.xml><?xml version="1.0" encoding="utf-8"?>
<p:tagLst xmlns:p="http://schemas.openxmlformats.org/presentationml/2006/main">
  <p:tag name="AS_UNIQUEID" val="15274"/>
</p:tagLst>
</file>

<file path=ppt/tags/tag290.xml><?xml version="1.0" encoding="utf-8"?>
<p:tagLst xmlns:p="http://schemas.openxmlformats.org/presentationml/2006/main">
  <p:tag name="AS_UNIQUEID" val="15458"/>
</p:tagLst>
</file>

<file path=ppt/tags/tag291.xml><?xml version="1.0" encoding="utf-8"?>
<p:tagLst xmlns:p="http://schemas.openxmlformats.org/presentationml/2006/main">
  <p:tag name="AS_UNIQUEID" val="624"/>
</p:tagLst>
</file>

<file path=ppt/tags/tag292.xml><?xml version="1.0" encoding="utf-8"?>
<p:tagLst xmlns:p="http://schemas.openxmlformats.org/presentationml/2006/main">
  <p:tag name="AS_UNIQUEID" val="15459"/>
</p:tagLst>
</file>

<file path=ppt/tags/tag293.xml><?xml version="1.0" encoding="utf-8"?>
<p:tagLst xmlns:p="http://schemas.openxmlformats.org/presentationml/2006/main">
  <p:tag name="AS_UNIQUEID" val="15461"/>
</p:tagLst>
</file>

<file path=ppt/tags/tag294.xml><?xml version="1.0" encoding="utf-8"?>
<p:tagLst xmlns:p="http://schemas.openxmlformats.org/presentationml/2006/main">
  <p:tag name="AS_UNIQUEID" val="1360"/>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95.xml><?xml version="1.0" encoding="utf-8"?>
<p:tagLst xmlns:p="http://schemas.openxmlformats.org/presentationml/2006/main">
  <p:tag name="AS_UNIQUEID" val="4979"/>
</p:tagLst>
</file>

<file path=ppt/tags/tag296.xml><?xml version="1.0" encoding="utf-8"?>
<p:tagLst xmlns:p="http://schemas.openxmlformats.org/presentationml/2006/main">
  <p:tag name="AS_UNIQUEID" val="4980"/>
</p:tagLst>
</file>

<file path=ppt/tags/tag297.xml><?xml version="1.0" encoding="utf-8"?>
<p:tagLst xmlns:p="http://schemas.openxmlformats.org/presentationml/2006/main">
  <p:tag name="AS_UNIQUEID" val="4981"/>
</p:tagLst>
</file>

<file path=ppt/tags/tag298.xml><?xml version="1.0" encoding="utf-8"?>
<p:tagLst xmlns:p="http://schemas.openxmlformats.org/presentationml/2006/main">
  <p:tag name="AS_UNIQUEID" val="1446"/>
</p:tagLst>
</file>

<file path=ppt/tags/tag299.xml><?xml version="1.0" encoding="utf-8"?>
<p:tagLst xmlns:p="http://schemas.openxmlformats.org/presentationml/2006/main">
  <p:tag name="AS_UNIQUEID" val="1446"/>
</p:tagLst>
</file>

<file path=ppt/tags/tag3.xml><?xml version="1.0" encoding="utf-8"?>
<p:tagLst xmlns:p="http://schemas.openxmlformats.org/presentationml/2006/main">
  <p:tag name="AS_UNIQUEID" val="15244"/>
</p:tagLst>
</file>

<file path=ppt/tags/tag30.xml><?xml version="1.0" encoding="utf-8"?>
<p:tagLst xmlns:p="http://schemas.openxmlformats.org/presentationml/2006/main">
  <p:tag name="AS_UNIQUEID" val="15276"/>
</p:tagLst>
</file>

<file path=ppt/tags/tag300.xml><?xml version="1.0" encoding="utf-8"?>
<p:tagLst xmlns:p="http://schemas.openxmlformats.org/presentationml/2006/main">
  <p:tag name="AS_UNIQUEID" val="15463"/>
</p:tagLst>
</file>

<file path=ppt/tags/tag301.xml><?xml version="1.0" encoding="utf-8"?>
<p:tagLst xmlns:p="http://schemas.openxmlformats.org/presentationml/2006/main">
  <p:tag name="AS_UNIQUEID" val="1360"/>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02.xml><?xml version="1.0" encoding="utf-8"?>
<p:tagLst xmlns:p="http://schemas.openxmlformats.org/presentationml/2006/main">
  <p:tag name="AS_UNIQUEID" val="4985"/>
  <p:tag name="KSO_WM_BEAUTIFY_FLAG" val=""/>
</p:tagLst>
</file>

<file path=ppt/tags/tag303.xml><?xml version="1.0" encoding="utf-8"?>
<p:tagLst xmlns:p="http://schemas.openxmlformats.org/presentationml/2006/main">
  <p:tag name="AS_UNIQUEID" val="4986"/>
  <p:tag name="KSO_WM_BEAUTIFY_FLAG" val=""/>
</p:tagLst>
</file>

<file path=ppt/tags/tag304.xml><?xml version="1.0" encoding="utf-8"?>
<p:tagLst xmlns:p="http://schemas.openxmlformats.org/presentationml/2006/main">
  <p:tag name="AS_UNIQUEID" val="1446"/>
</p:tagLst>
</file>

<file path=ppt/tags/tag305.xml><?xml version="1.0" encoding="utf-8"?>
<p:tagLst xmlns:p="http://schemas.openxmlformats.org/presentationml/2006/main">
  <p:tag name="AS_UNIQUEID" val="1446"/>
</p:tagLst>
</file>

<file path=ppt/tags/tag306.xml><?xml version="1.0" encoding="utf-8"?>
<p:tagLst xmlns:p="http://schemas.openxmlformats.org/presentationml/2006/main">
  <p:tag name="AS_UNIQUEID" val="15533"/>
</p:tagLst>
</file>

<file path=ppt/tags/tag307.xml><?xml version="1.0" encoding="utf-8"?>
<p:tagLst xmlns:p="http://schemas.openxmlformats.org/presentationml/2006/main">
  <p:tag name="AS_UNIQUEID" val="15465"/>
</p:tagLst>
</file>

<file path=ppt/tags/tag308.xml><?xml version="1.0" encoding="utf-8"?>
<p:tagLst xmlns:p="http://schemas.openxmlformats.org/presentationml/2006/main">
  <p:tag name="AS_UNIQUEID" val="66"/>
</p:tagLst>
</file>

<file path=ppt/tags/tag309.xml><?xml version="1.0" encoding="utf-8"?>
<p:tagLst xmlns:p="http://schemas.openxmlformats.org/presentationml/2006/main">
  <p:tag name="AS_UNIQUEID" val="67"/>
</p:tagLst>
</file>

<file path=ppt/tags/tag31.xml><?xml version="1.0" encoding="utf-8"?>
<p:tagLst xmlns:p="http://schemas.openxmlformats.org/presentationml/2006/main">
  <p:tag name="AS_UNIQUEID" val="15277"/>
</p:tagLst>
</file>

<file path=ppt/tags/tag310.xml><?xml version="1.0" encoding="utf-8"?>
<p:tagLst xmlns:p="http://schemas.openxmlformats.org/presentationml/2006/main">
  <p:tag name="AS_UNIQUEID" val="68"/>
</p:tagLst>
</file>

<file path=ppt/tags/tag311.xml><?xml version="1.0" encoding="utf-8"?>
<p:tagLst xmlns:p="http://schemas.openxmlformats.org/presentationml/2006/main">
  <p:tag name="AS_UNIQUEID" val="5935"/>
</p:tagLst>
</file>

<file path=ppt/tags/tag312.xml><?xml version="1.0" encoding="utf-8"?>
<p:tagLst xmlns:p="http://schemas.openxmlformats.org/presentationml/2006/main">
  <p:tag name="AS_UNIQUEID" val="15466"/>
</p:tagLst>
</file>

<file path=ppt/tags/tag313.xml><?xml version="1.0" encoding="utf-8"?>
<p:tagLst xmlns:p="http://schemas.openxmlformats.org/presentationml/2006/main">
  <p:tag name="AS_UNIQUEID" val="15467"/>
</p:tagLst>
</file>

<file path=ppt/tags/tag314.xml><?xml version="1.0" encoding="utf-8"?>
<p:tagLst xmlns:p="http://schemas.openxmlformats.org/presentationml/2006/main">
  <p:tag name="AS_UNIQUEID" val="15468"/>
</p:tagLst>
</file>

<file path=ppt/tags/tag315.xml><?xml version="1.0" encoding="utf-8"?>
<p:tagLst xmlns:p="http://schemas.openxmlformats.org/presentationml/2006/main">
  <p:tag name="AS_UNIQUEID" val="15469"/>
</p:tagLst>
</file>

<file path=ppt/tags/tag316.xml><?xml version="1.0" encoding="utf-8"?>
<p:tagLst xmlns:p="http://schemas.openxmlformats.org/presentationml/2006/main">
  <p:tag name="AS_UNIQUEID" val="15470"/>
</p:tagLst>
</file>

<file path=ppt/tags/tag317.xml><?xml version="1.0" encoding="utf-8"?>
<p:tagLst xmlns:p="http://schemas.openxmlformats.org/presentationml/2006/main">
  <p:tag name="AS_UNIQUEID" val="15471"/>
</p:tagLst>
</file>

<file path=ppt/tags/tag318.xml><?xml version="1.0" encoding="utf-8"?>
<p:tagLst xmlns:p="http://schemas.openxmlformats.org/presentationml/2006/main">
  <p:tag name="AS_UNIQUEID" val="15472"/>
</p:tagLst>
</file>

<file path=ppt/tags/tag319.xml><?xml version="1.0" encoding="utf-8"?>
<p:tagLst xmlns:p="http://schemas.openxmlformats.org/presentationml/2006/main">
  <p:tag name="AS_UNIQUEID" val="15473"/>
</p:tagLst>
</file>

<file path=ppt/tags/tag32.xml><?xml version="1.0" encoding="utf-8"?>
<p:tagLst xmlns:p="http://schemas.openxmlformats.org/presentationml/2006/main">
  <p:tag name="AS_UNIQUEID" val="15278"/>
</p:tagLst>
</file>

<file path=ppt/tags/tag320.xml><?xml version="1.0" encoding="utf-8"?>
<p:tagLst xmlns:p="http://schemas.openxmlformats.org/presentationml/2006/main">
  <p:tag name="AS_UNIQUEID" val="15474"/>
</p:tagLst>
</file>

<file path=ppt/tags/tag321.xml><?xml version="1.0" encoding="utf-8"?>
<p:tagLst xmlns:p="http://schemas.openxmlformats.org/presentationml/2006/main">
  <p:tag name="AS_UNIQUEID" val="15475"/>
</p:tagLst>
</file>

<file path=ppt/tags/tag322.xml><?xml version="1.0" encoding="utf-8"?>
<p:tagLst xmlns:p="http://schemas.openxmlformats.org/presentationml/2006/main">
  <p:tag name="AS_UNIQUEID" val="15476"/>
</p:tagLst>
</file>

<file path=ppt/tags/tag323.xml><?xml version="1.0" encoding="utf-8"?>
<p:tagLst xmlns:p="http://schemas.openxmlformats.org/presentationml/2006/main">
  <p:tag name="AS_UNIQUEID" val="4007"/>
</p:tagLst>
</file>

<file path=ppt/tags/tag324.xml><?xml version="1.0" encoding="utf-8"?>
<p:tagLst xmlns:p="http://schemas.openxmlformats.org/presentationml/2006/main">
  <p:tag name="AS_UNIQUEID" val="4008"/>
</p:tagLst>
</file>

<file path=ppt/tags/tag325.xml><?xml version="1.0" encoding="utf-8"?>
<p:tagLst xmlns:p="http://schemas.openxmlformats.org/presentationml/2006/main">
  <p:tag name="AS_UNIQUEID" val="4011"/>
  <p:tag name="KSO_WM_UNIT_TABLE_BEAUTIFY" val="smartTable{0c9cec67-f086-4d48-917e-96593ef0295e}"/>
  <p:tag name="TABLE_ENDDRAG_ORIGIN_RECT" val="870*476"/>
  <p:tag name="TABLE_ENDDRAG_RECT" val="9*57*870*476"/>
</p:tagLst>
</file>

<file path=ppt/tags/tag326.xml><?xml version="1.0" encoding="utf-8"?>
<p:tagLst xmlns:p="http://schemas.openxmlformats.org/presentationml/2006/main">
  <p:tag name="AS_UNIQUEID" val="15479"/>
</p:tagLst>
</file>

<file path=ppt/tags/tag327.xml><?xml version="1.0" encoding="utf-8"?>
<p:tagLst xmlns:p="http://schemas.openxmlformats.org/presentationml/2006/main">
  <p:tag name="AS_UNIQUEID" val="4702"/>
</p:tagLst>
</file>

<file path=ppt/tags/tag328.xml><?xml version="1.0" encoding="utf-8"?>
<p:tagLst xmlns:p="http://schemas.openxmlformats.org/presentationml/2006/main">
  <p:tag name="AS_UNIQUEID" val="4703"/>
</p:tagLst>
</file>

<file path=ppt/tags/tag329.xml><?xml version="1.0" encoding="utf-8"?>
<p:tagLst xmlns:p="http://schemas.openxmlformats.org/presentationml/2006/main">
  <p:tag name="AS_UNIQUEID" val="4704"/>
</p:tagLst>
</file>

<file path=ppt/tags/tag33.xml><?xml version="1.0" encoding="utf-8"?>
<p:tagLst xmlns:p="http://schemas.openxmlformats.org/presentationml/2006/main">
  <p:tag name="AS_UNIQUEID" val="15279"/>
</p:tagLst>
</file>

<file path=ppt/tags/tag330.xml><?xml version="1.0" encoding="utf-8"?>
<p:tagLst xmlns:p="http://schemas.openxmlformats.org/presentationml/2006/main">
  <p:tag name="AS_UNIQUEID" val="15481"/>
</p:tagLst>
</file>

<file path=ppt/tags/tag331.xml><?xml version="1.0" encoding="utf-8"?>
<p:tagLst xmlns:p="http://schemas.openxmlformats.org/presentationml/2006/main">
  <p:tag name="AS_UNIQUEID" val="15482"/>
</p:tagLst>
</file>

<file path=ppt/tags/tag332.xml><?xml version="1.0" encoding="utf-8"?>
<p:tagLst xmlns:p="http://schemas.openxmlformats.org/presentationml/2006/main">
  <p:tag name="AS_UNIQUEID" val="15483"/>
</p:tagLst>
</file>

<file path=ppt/tags/tag333.xml><?xml version="1.0" encoding="utf-8"?>
<p:tagLst xmlns:p="http://schemas.openxmlformats.org/presentationml/2006/main">
  <p:tag name="AS_UNIQUEID" val="15484"/>
</p:tagLst>
</file>

<file path=ppt/tags/tag334.xml><?xml version="1.0" encoding="utf-8"?>
<p:tagLst xmlns:p="http://schemas.openxmlformats.org/presentationml/2006/main">
  <p:tag name="AS_UNIQUEID" val="15485"/>
</p:tagLst>
</file>

<file path=ppt/tags/tag335.xml><?xml version="1.0" encoding="utf-8"?>
<p:tagLst xmlns:p="http://schemas.openxmlformats.org/presentationml/2006/main">
  <p:tag name="AS_UNIQUEID" val="15487"/>
</p:tagLst>
</file>

<file path=ppt/tags/tag336.xml><?xml version="1.0" encoding="utf-8"?>
<p:tagLst xmlns:p="http://schemas.openxmlformats.org/presentationml/2006/main">
  <p:tag name="AS_UNIQUEID" val="15488"/>
</p:tagLst>
</file>

<file path=ppt/tags/tag337.xml><?xml version="1.0" encoding="utf-8"?>
<p:tagLst xmlns:p="http://schemas.openxmlformats.org/presentationml/2006/main">
  <p:tag name="AS_UNIQUEID" val="15489"/>
</p:tagLst>
</file>

<file path=ppt/tags/tag338.xml><?xml version="1.0" encoding="utf-8"?>
<p:tagLst xmlns:p="http://schemas.openxmlformats.org/presentationml/2006/main">
  <p:tag name="AS_UNIQUEID" val="15490"/>
</p:tagLst>
</file>

<file path=ppt/tags/tag339.xml><?xml version="1.0" encoding="utf-8"?>
<p:tagLst xmlns:p="http://schemas.openxmlformats.org/presentationml/2006/main">
  <p:tag name="AS_UNIQUEID" val="15491"/>
</p:tagLst>
</file>

<file path=ppt/tags/tag34.xml><?xml version="1.0" encoding="utf-8"?>
<p:tagLst xmlns:p="http://schemas.openxmlformats.org/presentationml/2006/main">
  <p:tag name="AS_UNIQUEID" val="15281"/>
</p:tagLst>
</file>

<file path=ppt/tags/tag340.xml><?xml version="1.0" encoding="utf-8"?>
<p:tagLst xmlns:p="http://schemas.openxmlformats.org/presentationml/2006/main">
  <p:tag name="AS_UNIQUEID" val="15492"/>
</p:tagLst>
</file>

<file path=ppt/tags/tag341.xml><?xml version="1.0" encoding="utf-8"?>
<p:tagLst xmlns:p="http://schemas.openxmlformats.org/presentationml/2006/main">
  <p:tag name="AS_UNIQUEID" val="15493"/>
</p:tagLst>
</file>

<file path=ppt/tags/tag342.xml><?xml version="1.0" encoding="utf-8"?>
<p:tagLst xmlns:p="http://schemas.openxmlformats.org/presentationml/2006/main">
  <p:tag name="AS_UNIQUEID" val="15494"/>
</p:tagLst>
</file>

<file path=ppt/tags/tag343.xml><?xml version="1.0" encoding="utf-8"?>
<p:tagLst xmlns:p="http://schemas.openxmlformats.org/presentationml/2006/main">
  <p:tag name="AS_UNIQUEID" val="15495"/>
</p:tagLst>
</file>

<file path=ppt/tags/tag344.xml><?xml version="1.0" encoding="utf-8"?>
<p:tagLst xmlns:p="http://schemas.openxmlformats.org/presentationml/2006/main">
  <p:tag name="AS_UNIQUEID" val="15496"/>
</p:tagLst>
</file>

<file path=ppt/tags/tag345.xml><?xml version="1.0" encoding="utf-8"?>
<p:tagLst xmlns:p="http://schemas.openxmlformats.org/presentationml/2006/main">
  <p:tag name="AS_UNIQUEID" val="15497"/>
</p:tagLst>
</file>

<file path=ppt/tags/tag346.xml><?xml version="1.0" encoding="utf-8"?>
<p:tagLst xmlns:p="http://schemas.openxmlformats.org/presentationml/2006/main">
  <p:tag name="AS_UNIQUEID" val="15498"/>
</p:tagLst>
</file>

<file path=ppt/tags/tag347.xml><?xml version="1.0" encoding="utf-8"?>
<p:tagLst xmlns:p="http://schemas.openxmlformats.org/presentationml/2006/main">
  <p:tag name="AS_UNIQUEID" val="15499"/>
</p:tagLst>
</file>

<file path=ppt/tags/tag348.xml><?xml version="1.0" encoding="utf-8"?>
<p:tagLst xmlns:p="http://schemas.openxmlformats.org/presentationml/2006/main">
  <p:tag name="AS_UNIQUEID" val="15500"/>
</p:tagLst>
</file>

<file path=ppt/tags/tag349.xml><?xml version="1.0" encoding="utf-8"?>
<p:tagLst xmlns:p="http://schemas.openxmlformats.org/presentationml/2006/main">
  <p:tag name="AS_UNIQUEID" val="15501"/>
</p:tagLst>
</file>

<file path=ppt/tags/tag35.xml><?xml version="1.0" encoding="utf-8"?>
<p:tagLst xmlns:p="http://schemas.openxmlformats.org/presentationml/2006/main">
  <p:tag name="AS_UNIQUEID" val="15282"/>
</p:tagLst>
</file>

<file path=ppt/tags/tag350.xml><?xml version="1.0" encoding="utf-8"?>
<p:tagLst xmlns:p="http://schemas.openxmlformats.org/presentationml/2006/main">
  <p:tag name="AS_UNIQUEID" val="15502"/>
</p:tagLst>
</file>

<file path=ppt/tags/tag351.xml><?xml version="1.0" encoding="utf-8"?>
<p:tagLst xmlns:p="http://schemas.openxmlformats.org/presentationml/2006/main">
  <p:tag name="AS_UNIQUEID" val="15503"/>
</p:tagLst>
</file>

<file path=ppt/tags/tag352.xml><?xml version="1.0" encoding="utf-8"?>
<p:tagLst xmlns:p="http://schemas.openxmlformats.org/presentationml/2006/main">
  <p:tag name="AS_UNIQUEID" val="15504"/>
</p:tagLst>
</file>

<file path=ppt/tags/tag353.xml><?xml version="1.0" encoding="utf-8"?>
<p:tagLst xmlns:p="http://schemas.openxmlformats.org/presentationml/2006/main">
  <p:tag name="AS_UNIQUEID" val="15505"/>
</p:tagLst>
</file>

<file path=ppt/tags/tag354.xml><?xml version="1.0" encoding="utf-8"?>
<p:tagLst xmlns:p="http://schemas.openxmlformats.org/presentationml/2006/main">
  <p:tag name="AS_UNIQUEID" val="15506"/>
</p:tagLst>
</file>

<file path=ppt/tags/tag355.xml><?xml version="1.0" encoding="utf-8"?>
<p:tagLst xmlns:p="http://schemas.openxmlformats.org/presentationml/2006/main">
  <p:tag name="AS_UNIQUEID" val="15507"/>
</p:tagLst>
</file>

<file path=ppt/tags/tag356.xml><?xml version="1.0" encoding="utf-8"?>
<p:tagLst xmlns:p="http://schemas.openxmlformats.org/presentationml/2006/main">
  <p:tag name="AS_UNIQUEID" val="15508"/>
</p:tagLst>
</file>

<file path=ppt/tags/tag357.xml><?xml version="1.0" encoding="utf-8"?>
<p:tagLst xmlns:p="http://schemas.openxmlformats.org/presentationml/2006/main">
  <p:tag name="AS_UNIQUEID" val="15510"/>
</p:tagLst>
</file>

<file path=ppt/tags/tag358.xml><?xml version="1.0" encoding="utf-8"?>
<p:tagLst xmlns:p="http://schemas.openxmlformats.org/presentationml/2006/main">
  <p:tag name="AS_UNIQUEID" val="15511"/>
  <p:tag name="KSO_WM_DIAGRAM_VIRTUALLY_FRAME" val="{&quot;height&quot;:363.1197637795276,&quot;left&quot;:98.74125984251968,&quot;top&quot;:111.5,&quot;width&quot;:789.2087401574803}"/>
</p:tagLst>
</file>

<file path=ppt/tags/tag359.xml><?xml version="1.0" encoding="utf-8"?>
<p:tagLst xmlns:p="http://schemas.openxmlformats.org/presentationml/2006/main">
  <p:tag name="AS_UNIQUEID" val="15512"/>
  <p:tag name="KSO_WM_DIAGRAM_VIRTUALLY_FRAME" val="{&quot;height&quot;:363.1197637795276,&quot;left&quot;:98.74125984251968,&quot;top&quot;:111.5,&quot;width&quot;:789.2087401574803}"/>
</p:tagLst>
</file>

<file path=ppt/tags/tag36.xml><?xml version="1.0" encoding="utf-8"?>
<p:tagLst xmlns:p="http://schemas.openxmlformats.org/presentationml/2006/main">
  <p:tag name="AS_UNIQUEID" val="15283"/>
</p:tagLst>
</file>

<file path=ppt/tags/tag360.xml><?xml version="1.0" encoding="utf-8"?>
<p:tagLst xmlns:p="http://schemas.openxmlformats.org/presentationml/2006/main">
  <p:tag name="AS_UNIQUEID" val="15513"/>
  <p:tag name="KSO_WM_DIAGRAM_VIRTUALLY_FRAME" val="{&quot;height&quot;:363.1197637795276,&quot;left&quot;:98.74125984251968,&quot;top&quot;:111.5,&quot;width&quot;:789.2087401574803}"/>
</p:tagLst>
</file>

<file path=ppt/tags/tag361.xml><?xml version="1.0" encoding="utf-8"?>
<p:tagLst xmlns:p="http://schemas.openxmlformats.org/presentationml/2006/main">
  <p:tag name="AS_UNIQUEID" val="15514"/>
</p:tagLst>
</file>

<file path=ppt/tags/tag362.xml><?xml version="1.0" encoding="utf-8"?>
<p:tagLst xmlns:p="http://schemas.openxmlformats.org/presentationml/2006/main">
  <p:tag name="AS_UNIQUEID" val="15515"/>
</p:tagLst>
</file>

<file path=ppt/tags/tag363.xml><?xml version="1.0" encoding="utf-8"?>
<p:tagLst xmlns:p="http://schemas.openxmlformats.org/presentationml/2006/main">
  <p:tag name="AS_UNIQUEID" val="15516"/>
</p:tagLst>
</file>

<file path=ppt/tags/tag364.xml><?xml version="1.0" encoding="utf-8"?>
<p:tagLst xmlns:p="http://schemas.openxmlformats.org/presentationml/2006/main">
  <p:tag name="AS_UNIQUEID" val="15518"/>
</p:tagLst>
</file>

<file path=ppt/tags/tag365.xml><?xml version="1.0" encoding="utf-8"?>
<p:tagLst xmlns:p="http://schemas.openxmlformats.org/presentationml/2006/main">
  <p:tag name="AS_UNIQUEID" val="15519"/>
</p:tagLst>
</file>

<file path=ppt/tags/tag366.xml><?xml version="1.0" encoding="utf-8"?>
<p:tagLst xmlns:p="http://schemas.openxmlformats.org/presentationml/2006/main">
  <p:tag name="AS_UNIQUEID" val="244"/>
  <p:tag name="KSO_WM_BEAUTIFY_FLAG" val=""/>
</p:tagLst>
</file>

<file path=ppt/tags/tag367.xml><?xml version="1.0" encoding="utf-8"?>
<p:tagLst xmlns:p="http://schemas.openxmlformats.org/presentationml/2006/main">
  <p:tag name="AS_UNIQUEID" val="245"/>
  <p:tag name="KSO_WM_BEAUTIFY_FLAG" val=""/>
</p:tagLst>
</file>

<file path=ppt/tags/tag368.xml><?xml version="1.0" encoding="utf-8"?>
<p:tagLst xmlns:p="http://schemas.openxmlformats.org/presentationml/2006/main">
  <p:tag name="AS_UNIQUEID" val="246"/>
  <p:tag name="KSO_WM_BEAUTIFY_FLAG" val=""/>
</p:tagLst>
</file>

<file path=ppt/tags/tag369.xml><?xml version="1.0" encoding="utf-8"?>
<p:tagLst xmlns:p="http://schemas.openxmlformats.org/presentationml/2006/main">
  <p:tag name="AS_UNIQUEID" val="247"/>
  <p:tag name="KSO_WM_BEAUTIFY_FLAG" val=""/>
</p:tagLst>
</file>

<file path=ppt/tags/tag37.xml><?xml version="1.0" encoding="utf-8"?>
<p:tagLst xmlns:p="http://schemas.openxmlformats.org/presentationml/2006/main">
  <p:tag name="AS_UNIQUEID" val="15285"/>
</p:tagLst>
</file>

<file path=ppt/tags/tag370.xml><?xml version="1.0" encoding="utf-8"?>
<p:tagLst xmlns:p="http://schemas.openxmlformats.org/presentationml/2006/main">
  <p:tag name="AS_UNIQUEID" val="248"/>
  <p:tag name="KSO_WM_BEAUTIFY_FLAG" val=""/>
</p:tagLst>
</file>

<file path=ppt/tags/tag371.xml><?xml version="1.0" encoding="utf-8"?>
<p:tagLst xmlns:p="http://schemas.openxmlformats.org/presentationml/2006/main">
  <p:tag name="AS_UNIQUEID" val="249"/>
  <p:tag name="KSO_WM_BEAUTIFY_FLAG" val=""/>
</p:tagLst>
</file>

<file path=ppt/tags/tag372.xml><?xml version="1.0" encoding="utf-8"?>
<p:tagLst xmlns:p="http://schemas.openxmlformats.org/presentationml/2006/main">
  <p:tag name="AS_UNIQUEID" val="250"/>
  <p:tag name="KSO_WM_BEAUTIFY_FLAG" val=""/>
</p:tagLst>
</file>

<file path=ppt/tags/tag373.xml><?xml version="1.0" encoding="utf-8"?>
<p:tagLst xmlns:p="http://schemas.openxmlformats.org/presentationml/2006/main">
  <p:tag name="AS_UNIQUEID" val="251"/>
  <p:tag name="KSO_WM_BEAUTIFY_FLAG" val=""/>
</p:tagLst>
</file>

<file path=ppt/tags/tag374.xml><?xml version="1.0" encoding="utf-8"?>
<p:tagLst xmlns:p="http://schemas.openxmlformats.org/presentationml/2006/main">
  <p:tag name="AS_UNIQUEID" val="257"/>
  <p:tag name="KSO_WM_BEAUTIFY_FLAG" val=""/>
</p:tagLst>
</file>

<file path=ppt/tags/tag375.xml><?xml version="1.0" encoding="utf-8"?>
<p:tagLst xmlns:p="http://schemas.openxmlformats.org/presentationml/2006/main">
  <p:tag name="AS_UNIQUEID" val="258"/>
  <p:tag name="KSO_WM_BEAUTIFY_FLAG" val=""/>
</p:tagLst>
</file>

<file path=ppt/tags/tag376.xml><?xml version="1.0" encoding="utf-8"?>
<p:tagLst xmlns:p="http://schemas.openxmlformats.org/presentationml/2006/main">
  <p:tag name="AS_UNIQUEID" val="259"/>
  <p:tag name="KSO_WM_BEAUTIFY_FLAG" val=""/>
</p:tagLst>
</file>

<file path=ppt/tags/tag377.xml><?xml version="1.0" encoding="utf-8"?>
<p:tagLst xmlns:p="http://schemas.openxmlformats.org/presentationml/2006/main">
  <p:tag name="AS_UNIQUEID" val="255"/>
  <p:tag name="KSO_WM_BEAUTIFY_FLAG" val=""/>
</p:tagLst>
</file>

<file path=ppt/tags/tag378.xml><?xml version="1.0" encoding="utf-8"?>
<p:tagLst xmlns:p="http://schemas.openxmlformats.org/presentationml/2006/main">
  <p:tag name="AS_UNIQUEID" val="256"/>
  <p:tag name="KSO_WM_BEAUTIFY_FLAG" val=""/>
</p:tagLst>
</file>

<file path=ppt/tags/tag379.xml><?xml version="1.0" encoding="utf-8"?>
<p:tagLst xmlns:p="http://schemas.openxmlformats.org/presentationml/2006/main">
  <p:tag name="AS_UNIQUEID" val="252"/>
  <p:tag name="KSO_WM_BEAUTIFY_FLAG" val=""/>
</p:tagLst>
</file>

<file path=ppt/tags/tag38.xml><?xml version="1.0" encoding="utf-8"?>
<p:tagLst xmlns:p="http://schemas.openxmlformats.org/presentationml/2006/main">
  <p:tag name="AS_UNIQUEID" val="15286"/>
</p:tagLst>
</file>

<file path=ppt/tags/tag380.xml><?xml version="1.0" encoding="utf-8"?>
<p:tagLst xmlns:p="http://schemas.openxmlformats.org/presentationml/2006/main">
  <p:tag name="AS_UNIQUEID" val="257"/>
  <p:tag name="KSO_WM_BEAUTIFY_FLAG" val=""/>
</p:tagLst>
</file>

<file path=ppt/tags/tag381.xml><?xml version="1.0" encoding="utf-8"?>
<p:tagLst xmlns:p="http://schemas.openxmlformats.org/presentationml/2006/main">
  <p:tag name="AS_UNIQUEID" val="14646"/>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AS_UNIQUEID" val="15334"/>
</p:tagLst>
</file>

<file path=ppt/tags/tag384.xml><?xml version="1.0" encoding="utf-8"?>
<p:tagLst xmlns:p="http://schemas.openxmlformats.org/presentationml/2006/main">
  <p:tag name="AS_UNIQUEID" val="15335"/>
</p:tagLst>
</file>

<file path=ppt/tags/tag385.xml><?xml version="1.0" encoding="utf-8"?>
<p:tagLst xmlns:p="http://schemas.openxmlformats.org/presentationml/2006/main">
  <p:tag name="AS_UNIQUEID" val="15336"/>
</p:tagLst>
</file>

<file path=ppt/tags/tag386.xml><?xml version="1.0" encoding="utf-8"?>
<p:tagLst xmlns:p="http://schemas.openxmlformats.org/presentationml/2006/main">
  <p:tag name="AS_UNIQUEID" val="15337"/>
</p:tagLst>
</file>

<file path=ppt/tags/tag387.xml><?xml version="1.0" encoding="utf-8"?>
<p:tagLst xmlns:p="http://schemas.openxmlformats.org/presentationml/2006/main">
  <p:tag name="AS_UNIQUEID" val="15338"/>
</p:tagLst>
</file>

<file path=ppt/tags/tag388.xml><?xml version="1.0" encoding="utf-8"?>
<p:tagLst xmlns:p="http://schemas.openxmlformats.org/presentationml/2006/main">
  <p:tag name="AS_UNIQUEID" val="15339"/>
</p:tagLst>
</file>

<file path=ppt/tags/tag389.xml><?xml version="1.0" encoding="utf-8"?>
<p:tagLst xmlns:p="http://schemas.openxmlformats.org/presentationml/2006/main">
  <p:tag name="AS_UNIQUEID" val="15341"/>
</p:tagLst>
</file>

<file path=ppt/tags/tag39.xml><?xml version="1.0" encoding="utf-8"?>
<p:tagLst xmlns:p="http://schemas.openxmlformats.org/presentationml/2006/main">
  <p:tag name="AS_UNIQUEID" val="15287"/>
</p:tagLst>
</file>

<file path=ppt/tags/tag390.xml><?xml version="1.0" encoding="utf-8"?>
<p:tagLst xmlns:p="http://schemas.openxmlformats.org/presentationml/2006/main">
  <p:tag name="AS_UNIQUEID" val="15342"/>
</p:tagLst>
</file>

<file path=ppt/tags/tag391.xml><?xml version="1.0" encoding="utf-8"?>
<p:tagLst xmlns:p="http://schemas.openxmlformats.org/presentationml/2006/main">
  <p:tag name="AS_UNIQUEID" val="15343"/>
</p:tagLst>
</file>

<file path=ppt/tags/tag392.xml><?xml version="1.0" encoding="utf-8"?>
<p:tagLst xmlns:p="http://schemas.openxmlformats.org/presentationml/2006/main">
  <p:tag name="AS_UNIQUEID" val="15344"/>
</p:tagLst>
</file>

<file path=ppt/tags/tag393.xml><?xml version="1.0" encoding="utf-8"?>
<p:tagLst xmlns:p="http://schemas.openxmlformats.org/presentationml/2006/main">
  <p:tag name="AS_OS" val="Unix 3.10 unknown"/>
  <p:tag name="AS_RELEASE_DATE" val="2023.03.31"/>
  <p:tag name="AS_TITLE" val="Aspose.Slides for Java"/>
  <p:tag name="AS_VERSION" val="23.3"/>
  <p:tag name="COMMONDATA" val="eyJjb3VudCI6MTAsImhkaWQiOiJkZTlkZDYyOWM0Yzc5NmE4YWNkNmNhMWQ2MzZhOWI0NyIsInVzZXJDb3VudCI6MTB9"/>
  <p:tag name="commondata" val="eyJjb3VudCI6MTAuMCwiaGRpZCI6IjAwMWE1YTIwMDY2YmQ1Yjc1ODJlNzMzZWM2YzVmYzVkIiwidXNlckNvdW50IjoxMC4wfQ=="/>
</p:tagLst>
</file>

<file path=ppt/tags/tag4.xml><?xml version="1.0" encoding="utf-8"?>
<p:tagLst xmlns:p="http://schemas.openxmlformats.org/presentationml/2006/main">
  <p:tag name="AS_UNIQUEID" val="15245"/>
</p:tagLst>
</file>

<file path=ppt/tags/tag40.xml><?xml version="1.0" encoding="utf-8"?>
<p:tagLst xmlns:p="http://schemas.openxmlformats.org/presentationml/2006/main">
  <p:tag name="AS_UNIQUEID" val="15288"/>
</p:tagLst>
</file>

<file path=ppt/tags/tag41.xml><?xml version="1.0" encoding="utf-8"?>
<p:tagLst xmlns:p="http://schemas.openxmlformats.org/presentationml/2006/main">
  <p:tag name="AS_UNIQUEID" val="15289"/>
</p:tagLst>
</file>

<file path=ppt/tags/tag42.xml><?xml version="1.0" encoding="utf-8"?>
<p:tagLst xmlns:p="http://schemas.openxmlformats.org/presentationml/2006/main">
  <p:tag name="AS_UNIQUEID" val="15290"/>
</p:tagLst>
</file>

<file path=ppt/tags/tag43.xml><?xml version="1.0" encoding="utf-8"?>
<p:tagLst xmlns:p="http://schemas.openxmlformats.org/presentationml/2006/main">
  <p:tag name="AS_UNIQUEID" val="15292"/>
</p:tagLst>
</file>

<file path=ppt/tags/tag44.xml><?xml version="1.0" encoding="utf-8"?>
<p:tagLst xmlns:p="http://schemas.openxmlformats.org/presentationml/2006/main">
  <p:tag name="AS_UNIQUEID" val="15293"/>
</p:tagLst>
</file>

<file path=ppt/tags/tag45.xml><?xml version="1.0" encoding="utf-8"?>
<p:tagLst xmlns:p="http://schemas.openxmlformats.org/presentationml/2006/main">
  <p:tag name="AS_UNIQUEID" val="15294"/>
</p:tagLst>
</file>

<file path=ppt/tags/tag46.xml><?xml version="1.0" encoding="utf-8"?>
<p:tagLst xmlns:p="http://schemas.openxmlformats.org/presentationml/2006/main">
  <p:tag name="AS_UNIQUEID" val="15295"/>
</p:tagLst>
</file>

<file path=ppt/tags/tag47.xml><?xml version="1.0" encoding="utf-8"?>
<p:tagLst xmlns:p="http://schemas.openxmlformats.org/presentationml/2006/main">
  <p:tag name="AS_UNIQUEID" val="15296"/>
</p:tagLst>
</file>

<file path=ppt/tags/tag48.xml><?xml version="1.0" encoding="utf-8"?>
<p:tagLst xmlns:p="http://schemas.openxmlformats.org/presentationml/2006/main">
  <p:tag name="AS_UNIQUEID" val="15297"/>
</p:tagLst>
</file>

<file path=ppt/tags/tag49.xml><?xml version="1.0" encoding="utf-8"?>
<p:tagLst xmlns:p="http://schemas.openxmlformats.org/presentationml/2006/main">
  <p:tag name="AS_UNIQUEID" val="15299"/>
</p:tagLst>
</file>

<file path=ppt/tags/tag5.xml><?xml version="1.0" encoding="utf-8"?>
<p:tagLst xmlns:p="http://schemas.openxmlformats.org/presentationml/2006/main">
  <p:tag name="AS_UNIQUEID" val="15246"/>
</p:tagLst>
</file>

<file path=ppt/tags/tag50.xml><?xml version="1.0" encoding="utf-8"?>
<p:tagLst xmlns:p="http://schemas.openxmlformats.org/presentationml/2006/main">
  <p:tag name="AS_UNIQUEID" val="15300"/>
</p:tagLst>
</file>

<file path=ppt/tags/tag51.xml><?xml version="1.0" encoding="utf-8"?>
<p:tagLst xmlns:p="http://schemas.openxmlformats.org/presentationml/2006/main">
  <p:tag name="AS_UNIQUEID" val="15301"/>
</p:tagLst>
</file>

<file path=ppt/tags/tag52.xml><?xml version="1.0" encoding="utf-8"?>
<p:tagLst xmlns:p="http://schemas.openxmlformats.org/presentationml/2006/main">
  <p:tag name="AS_UNIQUEID" val="15302"/>
</p:tagLst>
</file>

<file path=ppt/tags/tag53.xml><?xml version="1.0" encoding="utf-8"?>
<p:tagLst xmlns:p="http://schemas.openxmlformats.org/presentationml/2006/main">
  <p:tag name="AS_UNIQUEID" val="15303"/>
</p:tagLst>
</file>

<file path=ppt/tags/tag54.xml><?xml version="1.0" encoding="utf-8"?>
<p:tagLst xmlns:p="http://schemas.openxmlformats.org/presentationml/2006/main">
  <p:tag name="AS_UNIQUEID" val="15305"/>
</p:tagLst>
</file>

<file path=ppt/tags/tag55.xml><?xml version="1.0" encoding="utf-8"?>
<p:tagLst xmlns:p="http://schemas.openxmlformats.org/presentationml/2006/main">
  <p:tag name="AS_UNIQUEID" val="15306"/>
</p:tagLst>
</file>

<file path=ppt/tags/tag56.xml><?xml version="1.0" encoding="utf-8"?>
<p:tagLst xmlns:p="http://schemas.openxmlformats.org/presentationml/2006/main">
  <p:tag name="AS_UNIQUEID" val="15307"/>
</p:tagLst>
</file>

<file path=ppt/tags/tag57.xml><?xml version="1.0" encoding="utf-8"?>
<p:tagLst xmlns:p="http://schemas.openxmlformats.org/presentationml/2006/main">
  <p:tag name="AS_UNIQUEID" val="15308"/>
</p:tagLst>
</file>

<file path=ppt/tags/tag58.xml><?xml version="1.0" encoding="utf-8"?>
<p:tagLst xmlns:p="http://schemas.openxmlformats.org/presentationml/2006/main">
  <p:tag name="AS_UNIQUEID" val="15309"/>
</p:tagLst>
</file>

<file path=ppt/tags/tag59.xml><?xml version="1.0" encoding="utf-8"?>
<p:tagLst xmlns:p="http://schemas.openxmlformats.org/presentationml/2006/main">
  <p:tag name="AS_UNIQUEID" val="15311"/>
</p:tagLst>
</file>

<file path=ppt/tags/tag6.xml><?xml version="1.0" encoding="utf-8"?>
<p:tagLst xmlns:p="http://schemas.openxmlformats.org/presentationml/2006/main">
  <p:tag name="AS_UNIQUEID" val="15248"/>
</p:tagLst>
</file>

<file path=ppt/tags/tag60.xml><?xml version="1.0" encoding="utf-8"?>
<p:tagLst xmlns:p="http://schemas.openxmlformats.org/presentationml/2006/main">
  <p:tag name="AS_UNIQUEID" val="15312"/>
</p:tagLst>
</file>

<file path=ppt/tags/tag61.xml><?xml version="1.0" encoding="utf-8"?>
<p:tagLst xmlns:p="http://schemas.openxmlformats.org/presentationml/2006/main">
  <p:tag name="AS_UNIQUEID" val="15313"/>
</p:tagLst>
</file>

<file path=ppt/tags/tag62.xml><?xml version="1.0" encoding="utf-8"?>
<p:tagLst xmlns:p="http://schemas.openxmlformats.org/presentationml/2006/main">
  <p:tag name="AS_UNIQUEID" val="15314"/>
</p:tagLst>
</file>

<file path=ppt/tags/tag63.xml><?xml version="1.0" encoding="utf-8"?>
<p:tagLst xmlns:p="http://schemas.openxmlformats.org/presentationml/2006/main">
  <p:tag name="AS_UNIQUEID" val="15315"/>
</p:tagLst>
</file>

<file path=ppt/tags/tag64.xml><?xml version="1.0" encoding="utf-8"?>
<p:tagLst xmlns:p="http://schemas.openxmlformats.org/presentationml/2006/main">
  <p:tag name="AS_UNIQUEID" val="15316"/>
</p:tagLst>
</file>

<file path=ppt/tags/tag65.xml><?xml version="1.0" encoding="utf-8"?>
<p:tagLst xmlns:p="http://schemas.openxmlformats.org/presentationml/2006/main">
  <p:tag name="AS_UNIQUEID" val="14945"/>
</p:tagLst>
</file>

<file path=ppt/tags/tag66.xml><?xml version="1.0" encoding="utf-8"?>
<p:tagLst xmlns:p="http://schemas.openxmlformats.org/presentationml/2006/main">
  <p:tag name="AS_UNIQUEID" val="14946"/>
</p:tagLst>
</file>

<file path=ppt/tags/tag67.xml><?xml version="1.0" encoding="utf-8"?>
<p:tagLst xmlns:p="http://schemas.openxmlformats.org/presentationml/2006/main">
  <p:tag name="AS_UNIQUEID" val="14947"/>
</p:tagLst>
</file>

<file path=ppt/tags/tag68.xml><?xml version="1.0" encoding="utf-8"?>
<p:tagLst xmlns:p="http://schemas.openxmlformats.org/presentationml/2006/main">
  <p:tag name="AS_UNIQUEID" val="14949"/>
</p:tagLst>
</file>

<file path=ppt/tags/tag69.xml><?xml version="1.0" encoding="utf-8"?>
<p:tagLst xmlns:p="http://schemas.openxmlformats.org/presentationml/2006/main">
  <p:tag name="AS_UNIQUEID" val="14950"/>
</p:tagLst>
</file>

<file path=ppt/tags/tag7.xml><?xml version="1.0" encoding="utf-8"?>
<p:tagLst xmlns:p="http://schemas.openxmlformats.org/presentationml/2006/main">
  <p:tag name="AS_UNIQUEID" val="15249"/>
</p:tagLst>
</file>

<file path=ppt/tags/tag70.xml><?xml version="1.0" encoding="utf-8"?>
<p:tagLst xmlns:p="http://schemas.openxmlformats.org/presentationml/2006/main">
  <p:tag name="AS_UNIQUEID" val="14952"/>
</p:tagLst>
</file>

<file path=ppt/tags/tag71.xml><?xml version="1.0" encoding="utf-8"?>
<p:tagLst xmlns:p="http://schemas.openxmlformats.org/presentationml/2006/main">
  <p:tag name="AS_UNIQUEID" val="14954"/>
</p:tagLst>
</file>

<file path=ppt/tags/tag72.xml><?xml version="1.0" encoding="utf-8"?>
<p:tagLst xmlns:p="http://schemas.openxmlformats.org/presentationml/2006/main">
  <p:tag name="AS_UNIQUEID" val="14955"/>
</p:tagLst>
</file>

<file path=ppt/tags/tag73.xml><?xml version="1.0" encoding="utf-8"?>
<p:tagLst xmlns:p="http://schemas.openxmlformats.org/presentationml/2006/main">
  <p:tag name="AS_UNIQUEID" val="14956"/>
</p:tagLst>
</file>

<file path=ppt/tags/tag74.xml><?xml version="1.0" encoding="utf-8"?>
<p:tagLst xmlns:p="http://schemas.openxmlformats.org/presentationml/2006/main">
  <p:tag name="AS_UNIQUEID" val="14957"/>
</p:tagLst>
</file>

<file path=ppt/tags/tag75.xml><?xml version="1.0" encoding="utf-8"?>
<p:tagLst xmlns:p="http://schemas.openxmlformats.org/presentationml/2006/main">
  <p:tag name="AS_UNIQUEID" val="14958"/>
</p:tagLst>
</file>

<file path=ppt/tags/tag76.xml><?xml version="1.0" encoding="utf-8"?>
<p:tagLst xmlns:p="http://schemas.openxmlformats.org/presentationml/2006/main">
  <p:tag name="AS_UNIQUEID" val="6856"/>
</p:tagLst>
</file>

<file path=ppt/tags/tag77.xml><?xml version="1.0" encoding="utf-8"?>
<p:tagLst xmlns:p="http://schemas.openxmlformats.org/presentationml/2006/main">
  <p:tag name="AS_UNIQUEID" val="6857"/>
</p:tagLst>
</file>

<file path=ppt/tags/tag78.xml><?xml version="1.0" encoding="utf-8"?>
<p:tagLst xmlns:p="http://schemas.openxmlformats.org/presentationml/2006/main">
  <p:tag name="AS_UNIQUEID" val="6858"/>
</p:tagLst>
</file>

<file path=ppt/tags/tag79.xml><?xml version="1.0" encoding="utf-8"?>
<p:tagLst xmlns:p="http://schemas.openxmlformats.org/presentationml/2006/main">
  <p:tag name="AS_UNIQUEID" val="6859"/>
</p:tagLst>
</file>

<file path=ppt/tags/tag8.xml><?xml version="1.0" encoding="utf-8"?>
<p:tagLst xmlns:p="http://schemas.openxmlformats.org/presentationml/2006/main">
  <p:tag name="AS_UNIQUEID" val="15250"/>
</p:tagLst>
</file>

<file path=ppt/tags/tag80.xml><?xml version="1.0" encoding="utf-8"?>
<p:tagLst xmlns:p="http://schemas.openxmlformats.org/presentationml/2006/main">
  <p:tag name="AS_UNIQUEID" val="6856"/>
</p:tagLst>
</file>

<file path=ppt/tags/tag81.xml><?xml version="1.0" encoding="utf-8"?>
<p:tagLst xmlns:p="http://schemas.openxmlformats.org/presentationml/2006/main">
  <p:tag name="AS_UNIQUEID" val="6857"/>
</p:tagLst>
</file>

<file path=ppt/tags/tag82.xml><?xml version="1.0" encoding="utf-8"?>
<p:tagLst xmlns:p="http://schemas.openxmlformats.org/presentationml/2006/main">
  <p:tag name="AS_UNIQUEID" val="6858"/>
</p:tagLst>
</file>

<file path=ppt/tags/tag83.xml><?xml version="1.0" encoding="utf-8"?>
<p:tagLst xmlns:p="http://schemas.openxmlformats.org/presentationml/2006/main">
  <p:tag name="AS_UNIQUEID" val="6859"/>
</p:tagLst>
</file>

<file path=ppt/tags/tag84.xml><?xml version="1.0" encoding="utf-8"?>
<p:tagLst xmlns:p="http://schemas.openxmlformats.org/presentationml/2006/main">
  <p:tag name="AS_UNIQUEID" val="6858"/>
</p:tagLst>
</file>

<file path=ppt/tags/tag85.xml><?xml version="1.0" encoding="utf-8"?>
<p:tagLst xmlns:p="http://schemas.openxmlformats.org/presentationml/2006/main">
  <p:tag name="AS_UNIQUEID" val="14966"/>
</p:tagLst>
</file>

<file path=ppt/tags/tag86.xml><?xml version="1.0" encoding="utf-8"?>
<p:tagLst xmlns:p="http://schemas.openxmlformats.org/presentationml/2006/main">
  <p:tag name="AS_UNIQUEID" val="15332"/>
</p:tagLst>
</file>

<file path=ppt/tags/tag87.xml><?xml version="1.0" encoding="utf-8"?>
<p:tagLst xmlns:p="http://schemas.openxmlformats.org/presentationml/2006/main">
  <p:tag name="AS_UNIQUEID" val="922"/>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88.xml><?xml version="1.0" encoding="utf-8"?>
<p:tagLst xmlns:p="http://schemas.openxmlformats.org/presentationml/2006/main">
  <p:tag name="AS_UNIQUEID" val="923"/>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89.xml><?xml version="1.0" encoding="utf-8"?>
<p:tagLst xmlns:p="http://schemas.openxmlformats.org/presentationml/2006/main">
  <p:tag name="AS_UNIQUEID" val="924"/>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9.xml><?xml version="1.0" encoding="utf-8"?>
<p:tagLst xmlns:p="http://schemas.openxmlformats.org/presentationml/2006/main">
  <p:tag name="AS_UNIQUEID" val="15251"/>
</p:tagLst>
</file>

<file path=ppt/tags/tag90.xml><?xml version="1.0" encoding="utf-8"?>
<p:tagLst xmlns:p="http://schemas.openxmlformats.org/presentationml/2006/main">
  <p:tag name="AS_UNIQUEID" val="925"/>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91.xml><?xml version="1.0" encoding="utf-8"?>
<p:tagLst xmlns:p="http://schemas.openxmlformats.org/presentationml/2006/main">
  <p:tag name="AS_UNIQUEID" val="926"/>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92.xml><?xml version="1.0" encoding="utf-8"?>
<p:tagLst xmlns:p="http://schemas.openxmlformats.org/presentationml/2006/main">
  <p:tag name="AS_UNIQUEID" val="3673"/>
</p:tagLst>
</file>

<file path=ppt/tags/tag93.xml><?xml version="1.0" encoding="utf-8"?>
<p:tagLst xmlns:p="http://schemas.openxmlformats.org/presentationml/2006/main">
  <p:tag name="AS_UNIQUEID" val="1258"/>
</p:tagLst>
</file>

<file path=ppt/tags/tag94.xml><?xml version="1.0" encoding="utf-8"?>
<p:tagLst xmlns:p="http://schemas.openxmlformats.org/presentationml/2006/main">
  <p:tag name="AS_UNIQUEID" val="1259"/>
</p:tagLst>
</file>

<file path=ppt/tags/tag95.xml><?xml version="1.0" encoding="utf-8"?>
<p:tagLst xmlns:p="http://schemas.openxmlformats.org/presentationml/2006/main">
  <p:tag name="AS_UNIQUEID" val="1260"/>
</p:tagLst>
</file>

<file path=ppt/tags/tag96.xml><?xml version="1.0" encoding="utf-8"?>
<p:tagLst xmlns:p="http://schemas.openxmlformats.org/presentationml/2006/main">
  <p:tag name="AS_UNIQUEID" val="553"/>
  <p:tag name="KSO_WM_BEAUTIFY_FLAG" val="#wm#"/>
  <p:tag name="KSO_WM_SLIDE_BACKGROUND_TYPE" val="frame"/>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3*i*1"/>
  <p:tag name="KSO_WM_UNIT_INDEX" val="1"/>
  <p:tag name="KSO_WM_UNIT_LAYERLEVEL" val="1"/>
  <p:tag name="KSO_WM_UNIT_SUBTYPE" val="h"/>
  <p:tag name="KSO_WM_UNIT_TYPE" val="i"/>
</p:tagLst>
</file>

<file path=ppt/tags/tag97.xml><?xml version="1.0" encoding="utf-8"?>
<p:tagLst xmlns:p="http://schemas.openxmlformats.org/presentationml/2006/main">
  <p:tag name="AS_UNIQUEID" val="554"/>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i*1"/>
  <p:tag name="KSO_WM_UNIT_INDEX" val="1"/>
  <p:tag name="KSO_WM_UNIT_LAYERLEVEL" val="1"/>
  <p:tag name="KSO_WM_UNIT_TYPE" val="i"/>
</p:tagLst>
</file>

<file path=ppt/tags/tag98.xml><?xml version="1.0" encoding="utf-8"?>
<p:tagLst xmlns:p="http://schemas.openxmlformats.org/presentationml/2006/main">
  <p:tag name="AS_UNIQUEID" val="555"/>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i*2"/>
  <p:tag name="KSO_WM_UNIT_INDEX" val="2"/>
  <p:tag name="KSO_WM_UNIT_LAYERLEVEL" val="1"/>
  <p:tag name="KSO_WM_UNIT_TYPE" val="i"/>
</p:tagLst>
</file>

<file path=ppt/tags/tag99.xml><?xml version="1.0" encoding="utf-8"?>
<p:tagLst xmlns:p="http://schemas.openxmlformats.org/presentationml/2006/main">
  <p:tag name="AS_UNIQUEID" val="556"/>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i*3"/>
  <p:tag name="KSO_WM_UNIT_INDEX" val="3"/>
  <p:tag name="KSO_WM_UNIT_LAYERLEVEL" val="1"/>
  <p:tag name="KSO_WM_UNIT_TYPE" val="i"/>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99ppt.com">
  <a:themeElements>
    <a:clrScheme name="涂豆思">
      <a:dk1>
        <a:sysClr val="windowText" lastClr="000000"/>
      </a:dk1>
      <a:lt1>
        <a:sysClr val="window" lastClr="FFFFFF"/>
      </a:lt1>
      <a:dk2>
        <a:srgbClr val="44546A"/>
      </a:dk2>
      <a:lt2>
        <a:srgbClr val="E7E6E6"/>
      </a:lt2>
      <a:accent1>
        <a:srgbClr val="C00000"/>
      </a:accent1>
      <a:accent2>
        <a:srgbClr val="FFEDC2"/>
      </a:accent2>
      <a:accent3>
        <a:srgbClr val="A5A5A5"/>
      </a:accent3>
      <a:accent4>
        <a:srgbClr val="C00000"/>
      </a:accent4>
      <a:accent5>
        <a:srgbClr val="7F7F7F"/>
      </a:accent5>
      <a:accent6>
        <a:srgbClr val="FFEDC2"/>
      </a:accent6>
      <a:hlink>
        <a:srgbClr val="C00000"/>
      </a:hlink>
      <a:folHlink>
        <a:srgbClr val="C00000"/>
      </a:folHlink>
    </a:clrScheme>
    <a:fontScheme name="x1zw01y2">
      <a:majorFont>
        <a:latin typeface="Adobe Arabic"/>
        <a:ea typeface="微软雅黑"/>
        <a:cs typeface="Arial"/>
      </a:majorFont>
      <a:minorFont>
        <a:latin typeface="Adobe Arabic"/>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30zto3rr">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4095</Words>
  <Application>WPS 演示</Application>
  <PresentationFormat/>
  <Paragraphs>309</Paragraphs>
  <Slides>32</Slides>
  <Notes>0</Notes>
  <HiddenSlides>0</HiddenSlides>
  <MMClips>3</MMClips>
  <ScaleCrop>false</ScaleCrop>
  <HeadingPairs>
    <vt:vector size="6" baseType="variant">
      <vt:variant>
        <vt:lpstr>已用的字体</vt:lpstr>
      </vt:variant>
      <vt:variant>
        <vt:i4>26</vt:i4>
      </vt:variant>
      <vt:variant>
        <vt:lpstr>主题</vt:lpstr>
      </vt:variant>
      <vt:variant>
        <vt:i4>3</vt:i4>
      </vt:variant>
      <vt:variant>
        <vt:lpstr>幻灯片标题</vt:lpstr>
      </vt:variant>
      <vt:variant>
        <vt:i4>32</vt:i4>
      </vt:variant>
    </vt:vector>
  </HeadingPairs>
  <TitlesOfParts>
    <vt:vector size="61" baseType="lpstr">
      <vt:lpstr>Arial</vt:lpstr>
      <vt:lpstr>宋体</vt:lpstr>
      <vt:lpstr>Wingdings</vt:lpstr>
      <vt:lpstr>Helvetica</vt:lpstr>
      <vt:lpstr>微软雅黑</vt:lpstr>
      <vt:lpstr>华文行楷</vt:lpstr>
      <vt:lpstr>柳公权楷书</vt:lpstr>
      <vt:lpstr>汉仪海韵体简</vt:lpstr>
      <vt:lpstr>等线</vt:lpstr>
      <vt:lpstr>汉仪书宋一简</vt:lpstr>
      <vt:lpstr>Wingdings</vt:lpstr>
      <vt:lpstr>楷体</vt:lpstr>
      <vt:lpstr>Arial</vt:lpstr>
      <vt:lpstr>Arial Unicode MS</vt:lpstr>
      <vt:lpstr>等线 Light</vt:lpstr>
      <vt:lpstr>Calibri</vt:lpstr>
      <vt:lpstr>Times New Roman</vt:lpstr>
      <vt:lpstr>黑体</vt:lpstr>
      <vt:lpstr>思源黑体 CN Heavy</vt:lpstr>
      <vt:lpstr>汉仪超粗宋简</vt:lpstr>
      <vt:lpstr>汉仪汉黑简</vt:lpstr>
      <vt:lpstr>华文新魏</vt:lpstr>
      <vt:lpstr>苏新诗古印宋简</vt:lpstr>
      <vt:lpstr>Adobe Arabic</vt:lpstr>
      <vt:lpstr>Courier New</vt:lpstr>
      <vt:lpstr>隶书</vt:lpstr>
      <vt:lpstr>Office 主题​​</vt:lpstr>
      <vt:lpstr>www.99ppt.com</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Administrator</cp:lastModifiedBy>
  <cp:revision>4</cp:revision>
  <cp:lastPrinted>2024-10-06T12:06:00Z</cp:lastPrinted>
  <dcterms:created xsi:type="dcterms:W3CDTF">2024-10-06T12:06:00Z</dcterms:created>
  <dcterms:modified xsi:type="dcterms:W3CDTF">2024-10-09T12:30:33Z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5F8DA99C4646498981CBB96B484FFC50_12</vt:lpwstr>
  </property>
  <property fmtid="{D5CDD505-2E9C-101B-9397-08002B2CF9AE}" pid="7" name="KSOProductBuildVer">
    <vt:lpwstr>2052-12.1.0.18276</vt:lpwstr>
  </property>
</Properties>
</file>