
<file path=[Content_Types].xml><?xml version="1.0" encoding="utf-8"?>
<Types xmlns="http://schemas.openxmlformats.org/package/2006/content-types">
  <Override PartName="/ppt/notesSlides/notesSlide2.xml" ContentType="application/vnd.openxmlformats-officedocument.presentationml.notesSlide+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docProps/custom.xml" ContentType="application/vnd.openxmlformats-officedocument.custom-properti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1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handoutMasterIdLst>
    <p:handoutMasterId r:id="rId30"/>
  </p:handoutMasterIdLst>
  <p:sldIdLst>
    <p:sldId id="276" r:id="rId2"/>
    <p:sldId id="646" r:id="rId3"/>
    <p:sldId id="655" r:id="rId4"/>
    <p:sldId id="721" r:id="rId5"/>
    <p:sldId id="754" r:id="rId6"/>
    <p:sldId id="722" r:id="rId7"/>
    <p:sldId id="756" r:id="rId8"/>
    <p:sldId id="757" r:id="rId9"/>
    <p:sldId id="759" r:id="rId10"/>
    <p:sldId id="760" r:id="rId11"/>
    <p:sldId id="761" r:id="rId12"/>
    <p:sldId id="762" r:id="rId13"/>
    <p:sldId id="763" r:id="rId14"/>
    <p:sldId id="723" r:id="rId15"/>
    <p:sldId id="764" r:id="rId16"/>
    <p:sldId id="797" r:id="rId17"/>
    <p:sldId id="798" r:id="rId18"/>
    <p:sldId id="799" r:id="rId19"/>
    <p:sldId id="800" r:id="rId20"/>
    <p:sldId id="801" r:id="rId21"/>
    <p:sldId id="802" r:id="rId22"/>
    <p:sldId id="803" r:id="rId23"/>
    <p:sldId id="724" r:id="rId24"/>
    <p:sldId id="805" r:id="rId25"/>
    <p:sldId id="806" r:id="rId26"/>
    <p:sldId id="807" r:id="rId27"/>
    <p:sldId id="808" r:id="rId28"/>
  </p:sldIdLst>
  <p:sldSz cx="12192000" cy="6858000"/>
  <p:notesSz cx="6858000" cy="9144000"/>
  <p:custDataLst>
    <p:tags r:id="rId3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0" clrIdx="0"/>
  <p:cmAuthor id="1" name="刘 帅" initials="刘" lastIdx="0" clrIdx="0"/>
  <p:cmAuthor id="2" name="jiangdegong" initials="j" lastIdx="0" clrIdx="0"/>
  <p:cmAuthor id="3" name="微软用户" initials="微" lastIdx="0" clrIdx="0"/>
  <p:cmAuthor id="4" name="作者" initials="作" lastIdx="0" clrIdx="2"/>
  <p:cmAuthor id="5" name="Administrator" initials="A" lastIdx="0" clrIdx="4"/>
  <p:cmAuthor id="6" name="ming qiu" initials="m" lastIdx="0" clrIdx="1"/>
  <p:cmAuthor id="7" name="1206988966@qq.com" initials="1" lastIdx="0" clrIdx="2"/>
  <p:cmAuthor id="76" name="李 智" initials="李" lastIdx="0" clrIdx="25"/>
  <p:cmAuthor id="8" name="姜伟光" initials="姜" lastIdx="0" clrIdx="0"/>
  <p:cmAuthor id="9" name="dongyu" initials="" lastIdx="0" clrIdx="8"/>
  <p:cmAuthor id="10" name="houyanan21" initials="h" lastIdx="0" clrIdx="9"/>
  <p:cmAuthor id="11" name="86137" initials="8" lastIdx="0" clrIdx="10"/>
  <p:cmAuthor id="12" name="MyPC" initials="M" lastIdx="0" clrIdx="11"/>
  <p:cmAuthor id="13" name="HP" initials="H" lastIdx="0" clrIdx="12"/>
  <p:cmAuthor id="14" name="A407" initials="A" lastIdx="0" clrIdx="13"/>
  <p:cmAuthor id="15" name="Vivian Liu" initials="" lastIdx="0" clrIdx="1"/>
  <p:cmAuthor id="16" name="刘浩" initials="" lastIdx="0" clrIdx="0"/>
  <p:cmAuthor id="17" name="孙宇婷" initials="" lastIdx="0" clrIdx="21"/>
  <p:cmAuthor id="19" name="Windows 用户" initials="" lastIdx="0" clrIdx="0"/>
  <p:cmAuthor id="20" name="ASUS"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2181B"/>
    <a:srgbClr val="FCEAE4"/>
    <a:srgbClr val="FDEFD1"/>
    <a:srgbClr val="E65B2C"/>
    <a:srgbClr val="E51619"/>
    <a:srgbClr val="E6E6E6"/>
    <a:srgbClr val="1C221E"/>
    <a:srgbClr val="455C4C"/>
    <a:srgbClr val="EFF1F3"/>
    <a:srgbClr val="D3D6D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898" autoAdjust="0"/>
  </p:normalViewPr>
  <p:slideViewPr>
    <p:cSldViewPr snapToGrid="0">
      <p:cViewPr>
        <p:scale>
          <a:sx n="33" d="100"/>
          <a:sy n="33" d="100"/>
        </p:scale>
        <p:origin x="-1920" y="-55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pPr/>
              <a:t>2023/8/27 Sunday</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34315E-AA88-4C4F-BC7F-691CB14FAFBC}" type="datetimeFigureOut">
              <a:rPr lang="zh-CN" altLang="en-US" smtClean="0"/>
              <a:pPr/>
              <a:t>2023/8/27 Sunday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8D1EEC-C44F-4BFC-84C2-8741EE48D1A9}"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48D1EEC-C44F-4BFC-84C2-8741EE48D1A9}"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C1CED5-0A32-4E0B-BF41-F28AFE38623A}" type="slidenum">
              <a:rPr lang="zh-CN" altLang="en-US" smtClean="0"/>
              <a:pPr/>
              <a:t>14</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15</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19</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C1CED5-0A32-4E0B-BF41-F28AFE38623A}" type="slidenum">
              <a:rPr lang="zh-CN" altLang="en-US" smtClean="0"/>
              <a:pPr/>
              <a:t>23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pPr/>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C1CED5-0A32-4E0B-BF41-F28AFE38623A}" type="slidenum">
              <a:rPr lang="zh-CN" altLang="en-US" smtClean="0"/>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pPr/>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image4.wdp"/><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文本框 1"/>
          <p:cNvSpPr txBox="1"/>
          <p:nvPr userDrawn="1"/>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3" name="矩形 2"/>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3" name="矩形 2"/>
          <p:cNvSpPr/>
          <p:nvPr userDrawn="1"/>
        </p:nvSpPr>
        <p:spPr>
          <a:xfrm>
            <a:off x="3634262" y="1625812"/>
            <a:ext cx="7335849" cy="1422401"/>
          </a:xfrm>
          <a:prstGeom prst="rect">
            <a:avLst/>
          </a:prstGeom>
          <a:solidFill>
            <a:srgbClr val="C00000"/>
          </a:solidFill>
          <a:ln w="254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en-US"/>
            </a:defPPr>
            <a:lvl1pPr marL="0" algn="l" defTabSz="609600" rtl="0" eaLnBrk="1" latinLnBrk="0" hangingPunct="1">
              <a:defRPr sz="2400" kern="1200">
                <a:solidFill>
                  <a:schemeClr val="tx1"/>
                </a:solidFill>
                <a:latin typeface="+mn-lt"/>
                <a:ea typeface="+mn-ea"/>
                <a:cs typeface="+mn-cs"/>
              </a:defRPr>
            </a:lvl1pPr>
            <a:lvl2pPr marL="609600" algn="l" defTabSz="609600" rtl="0" eaLnBrk="1" latinLnBrk="0" hangingPunct="1">
              <a:defRPr sz="2400" kern="1200">
                <a:solidFill>
                  <a:schemeClr val="tx1"/>
                </a:solidFill>
                <a:latin typeface="+mn-lt"/>
                <a:ea typeface="+mn-ea"/>
                <a:cs typeface="+mn-cs"/>
              </a:defRPr>
            </a:lvl2pPr>
            <a:lvl3pPr marL="1218565" algn="l" defTabSz="609600" rtl="0" eaLnBrk="1" latinLnBrk="0" hangingPunct="1">
              <a:defRPr sz="2400" kern="1200">
                <a:solidFill>
                  <a:schemeClr val="tx1"/>
                </a:solidFill>
                <a:latin typeface="+mn-lt"/>
                <a:ea typeface="+mn-ea"/>
                <a:cs typeface="+mn-cs"/>
              </a:defRPr>
            </a:lvl3pPr>
            <a:lvl4pPr marL="1828165" algn="l" defTabSz="609600" rtl="0" eaLnBrk="1" latinLnBrk="0" hangingPunct="1">
              <a:defRPr sz="2400" kern="1200">
                <a:solidFill>
                  <a:schemeClr val="tx1"/>
                </a:solidFill>
                <a:latin typeface="+mn-lt"/>
                <a:ea typeface="+mn-ea"/>
                <a:cs typeface="+mn-cs"/>
              </a:defRPr>
            </a:lvl4pPr>
            <a:lvl5pPr marL="2437765" algn="l" defTabSz="609600" rtl="0" eaLnBrk="1" latinLnBrk="0" hangingPunct="1">
              <a:defRPr sz="2400" kern="1200">
                <a:solidFill>
                  <a:schemeClr val="tx1"/>
                </a:solidFill>
                <a:latin typeface="+mn-lt"/>
                <a:ea typeface="+mn-ea"/>
                <a:cs typeface="+mn-cs"/>
              </a:defRPr>
            </a:lvl5pPr>
            <a:lvl6pPr marL="3046730" algn="l" defTabSz="609600" rtl="0" eaLnBrk="1" latinLnBrk="0" hangingPunct="1">
              <a:defRPr sz="2400" kern="1200">
                <a:solidFill>
                  <a:schemeClr val="tx1"/>
                </a:solidFill>
                <a:latin typeface="+mn-lt"/>
                <a:ea typeface="+mn-ea"/>
                <a:cs typeface="+mn-cs"/>
              </a:defRPr>
            </a:lvl6pPr>
            <a:lvl7pPr marL="3656330" algn="l" defTabSz="609600" rtl="0" eaLnBrk="1" latinLnBrk="0" hangingPunct="1">
              <a:defRPr sz="2400" kern="1200">
                <a:solidFill>
                  <a:schemeClr val="tx1"/>
                </a:solidFill>
                <a:latin typeface="+mn-lt"/>
                <a:ea typeface="+mn-ea"/>
                <a:cs typeface="+mn-cs"/>
              </a:defRPr>
            </a:lvl7pPr>
            <a:lvl8pPr marL="4265930" algn="l" defTabSz="609600" rtl="0" eaLnBrk="1" latinLnBrk="0" hangingPunct="1">
              <a:defRPr sz="2400" kern="1200">
                <a:solidFill>
                  <a:schemeClr val="tx1"/>
                </a:solidFill>
                <a:latin typeface="+mn-lt"/>
                <a:ea typeface="+mn-ea"/>
                <a:cs typeface="+mn-cs"/>
              </a:defRPr>
            </a:lvl8pPr>
            <a:lvl9pPr marL="4874895" algn="l" defTabSz="609600" rtl="0" eaLnBrk="1" latinLnBrk="0" hangingPunct="1">
              <a:defRPr sz="2400" kern="1200">
                <a:solidFill>
                  <a:schemeClr val="tx1"/>
                </a:solidFill>
                <a:latin typeface="+mn-lt"/>
                <a:ea typeface="+mn-ea"/>
                <a:cs typeface="+mn-cs"/>
              </a:defRPr>
            </a:lvl9pPr>
          </a:lstStyle>
          <a:p>
            <a:pPr defTabSz="914400">
              <a:defRPr/>
            </a:pPr>
            <a:endParaRPr lang="zh-CN" altLang="en-US" sz="5000" kern="0">
              <a:solidFill>
                <a:srgbClr val="FFF9E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 name="矩形 3"/>
          <p:cNvSpPr/>
          <p:nvPr userDrawn="1"/>
        </p:nvSpPr>
        <p:spPr>
          <a:xfrm>
            <a:off x="1140494" y="3311089"/>
            <a:ext cx="4831123" cy="2701321"/>
          </a:xfrm>
          <a:prstGeom prst="rect">
            <a:avLst/>
          </a:prstGeom>
          <a:noFill/>
          <a:ln w="19050" cap="flat" cmpd="sng" algn="ctr">
            <a:solidFill>
              <a:srgbClr val="C00000"/>
            </a:solidFill>
            <a:prstDash val="sysDash"/>
          </a:ln>
          <a:effectLst/>
        </p:spPr>
        <p:txBody>
          <a:bodyPr rtlCol="0" anchor="ctr"/>
          <a:lstStyle>
            <a:defPPr>
              <a:defRPr lang="en-US"/>
            </a:defPPr>
            <a:lvl1pPr marL="0" algn="l" defTabSz="609600" rtl="0" eaLnBrk="1" latinLnBrk="0" hangingPunct="1">
              <a:defRPr sz="2400" kern="1200">
                <a:solidFill>
                  <a:schemeClr val="tx1"/>
                </a:solidFill>
                <a:latin typeface="+mn-lt"/>
                <a:ea typeface="+mn-ea"/>
                <a:cs typeface="+mn-cs"/>
              </a:defRPr>
            </a:lvl1pPr>
            <a:lvl2pPr marL="609600" algn="l" defTabSz="609600" rtl="0" eaLnBrk="1" latinLnBrk="0" hangingPunct="1">
              <a:defRPr sz="2400" kern="1200">
                <a:solidFill>
                  <a:schemeClr val="tx1"/>
                </a:solidFill>
                <a:latin typeface="+mn-lt"/>
                <a:ea typeface="+mn-ea"/>
                <a:cs typeface="+mn-cs"/>
              </a:defRPr>
            </a:lvl2pPr>
            <a:lvl3pPr marL="1218565" algn="l" defTabSz="609600" rtl="0" eaLnBrk="1" latinLnBrk="0" hangingPunct="1">
              <a:defRPr sz="2400" kern="1200">
                <a:solidFill>
                  <a:schemeClr val="tx1"/>
                </a:solidFill>
                <a:latin typeface="+mn-lt"/>
                <a:ea typeface="+mn-ea"/>
                <a:cs typeface="+mn-cs"/>
              </a:defRPr>
            </a:lvl3pPr>
            <a:lvl4pPr marL="1828165" algn="l" defTabSz="609600" rtl="0" eaLnBrk="1" latinLnBrk="0" hangingPunct="1">
              <a:defRPr sz="2400" kern="1200">
                <a:solidFill>
                  <a:schemeClr val="tx1"/>
                </a:solidFill>
                <a:latin typeface="+mn-lt"/>
                <a:ea typeface="+mn-ea"/>
                <a:cs typeface="+mn-cs"/>
              </a:defRPr>
            </a:lvl4pPr>
            <a:lvl5pPr marL="2437765" algn="l" defTabSz="609600" rtl="0" eaLnBrk="1" latinLnBrk="0" hangingPunct="1">
              <a:defRPr sz="2400" kern="1200">
                <a:solidFill>
                  <a:schemeClr val="tx1"/>
                </a:solidFill>
                <a:latin typeface="+mn-lt"/>
                <a:ea typeface="+mn-ea"/>
                <a:cs typeface="+mn-cs"/>
              </a:defRPr>
            </a:lvl5pPr>
            <a:lvl6pPr marL="3046730" algn="l" defTabSz="609600" rtl="0" eaLnBrk="1" latinLnBrk="0" hangingPunct="1">
              <a:defRPr sz="2400" kern="1200">
                <a:solidFill>
                  <a:schemeClr val="tx1"/>
                </a:solidFill>
                <a:latin typeface="+mn-lt"/>
                <a:ea typeface="+mn-ea"/>
                <a:cs typeface="+mn-cs"/>
              </a:defRPr>
            </a:lvl6pPr>
            <a:lvl7pPr marL="3656330" algn="l" defTabSz="609600" rtl="0" eaLnBrk="1" latinLnBrk="0" hangingPunct="1">
              <a:defRPr sz="2400" kern="1200">
                <a:solidFill>
                  <a:schemeClr val="tx1"/>
                </a:solidFill>
                <a:latin typeface="+mn-lt"/>
                <a:ea typeface="+mn-ea"/>
                <a:cs typeface="+mn-cs"/>
              </a:defRPr>
            </a:lvl7pPr>
            <a:lvl8pPr marL="4265930" algn="l" defTabSz="609600" rtl="0" eaLnBrk="1" latinLnBrk="0" hangingPunct="1">
              <a:defRPr sz="2400" kern="1200">
                <a:solidFill>
                  <a:schemeClr val="tx1"/>
                </a:solidFill>
                <a:latin typeface="+mn-lt"/>
                <a:ea typeface="+mn-ea"/>
                <a:cs typeface="+mn-cs"/>
              </a:defRPr>
            </a:lvl8pPr>
            <a:lvl9pPr marL="4874895" algn="l" defTabSz="609600" rtl="0" eaLnBrk="1" latinLnBrk="0" hangingPunct="1">
              <a:defRPr sz="2400" kern="1200">
                <a:solidFill>
                  <a:schemeClr val="tx1"/>
                </a:solidFill>
                <a:latin typeface="+mn-lt"/>
                <a:ea typeface="+mn-ea"/>
                <a:cs typeface="+mn-cs"/>
              </a:defRPr>
            </a:lvl9pPr>
          </a:lstStyle>
          <a:p>
            <a:pPr algn="ctr" defTabSz="914400">
              <a:defRPr/>
            </a:pPr>
            <a:endParaRPr lang="zh-CN" altLang="en-US" sz="1800" kern="0">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9" name="Oval 12"/>
          <p:cNvSpPr>
            <a:spLocks noChangeArrowheads="1"/>
          </p:cNvSpPr>
          <p:nvPr/>
        </p:nvSpPr>
        <p:spPr bwMode="auto">
          <a:xfrm>
            <a:off x="9621620" y="1790969"/>
            <a:ext cx="1091780" cy="1109803"/>
          </a:xfrm>
          <a:prstGeom prst="ellipse">
            <a:avLst/>
          </a:prstGeom>
          <a:solidFill>
            <a:sysClr val="window" lastClr="FFFFFF"/>
          </a:solidFill>
          <a:ln>
            <a:solidFill>
              <a:srgbClr val="C00000"/>
            </a:solidFill>
          </a:ln>
        </p:spPr>
        <p:txBody>
          <a:bodyPr vert="horz" wrap="square" lIns="121882" tIns="60941" rIns="121882" bIns="60941" numCol="1" anchor="t" anchorCtr="0" compatLnSpc="1"/>
          <a:lstStyle>
            <a:defPPr>
              <a:defRPr lang="en-US"/>
            </a:defPPr>
            <a:lvl1pPr marL="0" algn="l" defTabSz="609600" rtl="0" eaLnBrk="1" latinLnBrk="0" hangingPunct="1">
              <a:defRPr sz="2400" kern="1200">
                <a:solidFill>
                  <a:schemeClr val="tx1"/>
                </a:solidFill>
                <a:latin typeface="+mn-lt"/>
                <a:ea typeface="+mn-ea"/>
                <a:cs typeface="+mn-cs"/>
              </a:defRPr>
            </a:lvl1pPr>
            <a:lvl2pPr marL="609600" algn="l" defTabSz="609600" rtl="0" eaLnBrk="1" latinLnBrk="0" hangingPunct="1">
              <a:defRPr sz="2400" kern="1200">
                <a:solidFill>
                  <a:schemeClr val="tx1"/>
                </a:solidFill>
                <a:latin typeface="+mn-lt"/>
                <a:ea typeface="+mn-ea"/>
                <a:cs typeface="+mn-cs"/>
              </a:defRPr>
            </a:lvl2pPr>
            <a:lvl3pPr marL="1218565" algn="l" defTabSz="609600" rtl="0" eaLnBrk="1" latinLnBrk="0" hangingPunct="1">
              <a:defRPr sz="2400" kern="1200">
                <a:solidFill>
                  <a:schemeClr val="tx1"/>
                </a:solidFill>
                <a:latin typeface="+mn-lt"/>
                <a:ea typeface="+mn-ea"/>
                <a:cs typeface="+mn-cs"/>
              </a:defRPr>
            </a:lvl3pPr>
            <a:lvl4pPr marL="1828165" algn="l" defTabSz="609600" rtl="0" eaLnBrk="1" latinLnBrk="0" hangingPunct="1">
              <a:defRPr sz="2400" kern="1200">
                <a:solidFill>
                  <a:schemeClr val="tx1"/>
                </a:solidFill>
                <a:latin typeface="+mn-lt"/>
                <a:ea typeface="+mn-ea"/>
                <a:cs typeface="+mn-cs"/>
              </a:defRPr>
            </a:lvl4pPr>
            <a:lvl5pPr marL="2437765" algn="l" defTabSz="609600" rtl="0" eaLnBrk="1" latinLnBrk="0" hangingPunct="1">
              <a:defRPr sz="2400" kern="1200">
                <a:solidFill>
                  <a:schemeClr val="tx1"/>
                </a:solidFill>
                <a:latin typeface="+mn-lt"/>
                <a:ea typeface="+mn-ea"/>
                <a:cs typeface="+mn-cs"/>
              </a:defRPr>
            </a:lvl5pPr>
            <a:lvl6pPr marL="3046730" algn="l" defTabSz="609600" rtl="0" eaLnBrk="1" latinLnBrk="0" hangingPunct="1">
              <a:defRPr sz="2400" kern="1200">
                <a:solidFill>
                  <a:schemeClr val="tx1"/>
                </a:solidFill>
                <a:latin typeface="+mn-lt"/>
                <a:ea typeface="+mn-ea"/>
                <a:cs typeface="+mn-cs"/>
              </a:defRPr>
            </a:lvl6pPr>
            <a:lvl7pPr marL="3656330" algn="l" defTabSz="609600" rtl="0" eaLnBrk="1" latinLnBrk="0" hangingPunct="1">
              <a:defRPr sz="2400" kern="1200">
                <a:solidFill>
                  <a:schemeClr val="tx1"/>
                </a:solidFill>
                <a:latin typeface="+mn-lt"/>
                <a:ea typeface="+mn-ea"/>
                <a:cs typeface="+mn-cs"/>
              </a:defRPr>
            </a:lvl7pPr>
            <a:lvl8pPr marL="4265930" algn="l" defTabSz="609600" rtl="0" eaLnBrk="1" latinLnBrk="0" hangingPunct="1">
              <a:defRPr sz="2400" kern="1200">
                <a:solidFill>
                  <a:schemeClr val="tx1"/>
                </a:solidFill>
                <a:latin typeface="+mn-lt"/>
                <a:ea typeface="+mn-ea"/>
                <a:cs typeface="+mn-cs"/>
              </a:defRPr>
            </a:lvl8pPr>
            <a:lvl9pPr marL="4874895" algn="l" defTabSz="609600" rtl="0" eaLnBrk="1" latinLnBrk="0" hangingPunct="1">
              <a:defRPr sz="2400" kern="1200">
                <a:solidFill>
                  <a:schemeClr val="tx1"/>
                </a:solidFill>
                <a:latin typeface="+mn-lt"/>
                <a:ea typeface="+mn-ea"/>
                <a:cs typeface="+mn-cs"/>
              </a:defRPr>
            </a:lvl9pPr>
          </a:lstStyle>
          <a:p>
            <a:pPr>
              <a:defRPr/>
            </a:pPr>
            <a:endParaRPr lang="zh-CN" altLang="en-US" sz="3200">
              <a:solidFill>
                <a:sysClr val="windowText" lastClr="0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1" name="文本占位符 19"/>
          <p:cNvSpPr>
            <a:spLocks noGrp="1"/>
          </p:cNvSpPr>
          <p:nvPr>
            <p:ph type="body" sz="quarter" idx="10" hasCustomPrompt="1"/>
          </p:nvPr>
        </p:nvSpPr>
        <p:spPr>
          <a:xfrm>
            <a:off x="3879103" y="2114013"/>
            <a:ext cx="5433857" cy="587502"/>
          </a:xfrm>
          <a:prstGeom prst="rect">
            <a:avLst/>
          </a:prstGeom>
        </p:spPr>
        <p:txBody>
          <a:bodyPr/>
          <a:lstStyle>
            <a:lvl1pPr marL="0" indent="0" algn="r">
              <a:buNone/>
              <a:defRPr sz="3600">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1pPr>
            <a:lvl2pPr marL="4572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2pPr>
            <a:lvl3pPr marL="9144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3pPr>
            <a:lvl4pPr marL="13716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4pPr>
            <a:lvl5pPr marL="18288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5pPr>
          </a:lstStyle>
          <a:p>
            <a:pPr lvl="0"/>
            <a:r>
              <a:rPr lang="zh-CN" altLang="en-US" dirty="0"/>
              <a:t>单击此处编辑母版文本</a:t>
            </a:r>
          </a:p>
        </p:txBody>
      </p:sp>
      <p:sp>
        <p:nvSpPr>
          <p:cNvPr id="12" name="圆角矩形 31"/>
          <p:cNvSpPr/>
          <p:nvPr userDrawn="1"/>
        </p:nvSpPr>
        <p:spPr>
          <a:xfrm>
            <a:off x="1236448" y="3126704"/>
            <a:ext cx="4665122" cy="369089"/>
          </a:xfrm>
          <a:prstGeom prst="roundRect">
            <a:avLst>
              <a:gd name="adj" fmla="val 50000"/>
            </a:avLst>
          </a:prstGeom>
          <a:solidFill>
            <a:schemeClr val="accent1"/>
          </a:solidFill>
          <a:ln w="12700" cap="flat" cmpd="sng" algn="ctr">
            <a:noFill/>
            <a:prstDash val="solid"/>
          </a:ln>
          <a:effectLst/>
        </p:spPr>
        <p:txBody>
          <a:bodyPr rtlCol="0" anchor="ctr"/>
          <a:lstStyle/>
          <a:p>
            <a:pPr algn="ctr" defTabSz="914400"/>
            <a:endParaRPr lang="zh-CN" altLang="en-US" sz="32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3" name="文本占位符 24"/>
          <p:cNvSpPr>
            <a:spLocks noGrp="1"/>
          </p:cNvSpPr>
          <p:nvPr>
            <p:ph type="body" sz="quarter" idx="14"/>
          </p:nvPr>
        </p:nvSpPr>
        <p:spPr>
          <a:xfrm>
            <a:off x="1564188" y="3150081"/>
            <a:ext cx="4337050" cy="566737"/>
          </a:xfrm>
          <a:prstGeom prst="rect">
            <a:avLst/>
          </a:prstGeom>
        </p:spPr>
        <p:txBody>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zh-CN" altLang="en-US" dirty="0"/>
              <a:t>单击此处编辑母版文本样式</a:t>
            </a:r>
          </a:p>
        </p:txBody>
      </p:sp>
      <p:sp>
        <p:nvSpPr>
          <p:cNvPr id="14" name="文本占位符 24"/>
          <p:cNvSpPr>
            <a:spLocks noGrp="1"/>
          </p:cNvSpPr>
          <p:nvPr>
            <p:ph type="body" sz="quarter" idx="15"/>
          </p:nvPr>
        </p:nvSpPr>
        <p:spPr>
          <a:xfrm>
            <a:off x="1437285" y="3560400"/>
            <a:ext cx="4136201" cy="2216285"/>
          </a:xfrm>
          <a:prstGeom prst="rect">
            <a:avLst/>
          </a:prstGeom>
        </p:spPr>
        <p:txBody>
          <a:bodyPr/>
          <a:lstStyle>
            <a:lvl1pPr marL="0" indent="0">
              <a:lnSpc>
                <a:spcPct val="150000"/>
              </a:lnSpc>
              <a:buNone/>
              <a:defRPr sz="1600">
                <a:solidFill>
                  <a:schemeClr val="tx1">
                    <a:lumMod val="75000"/>
                    <a:lumOff val="25000"/>
                  </a:schemeClr>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zh-CN" altLang="en-US" dirty="0"/>
              <a:t>单击此处编辑母版文本样式</a:t>
            </a:r>
          </a:p>
        </p:txBody>
      </p:sp>
      <p:sp>
        <p:nvSpPr>
          <p:cNvPr id="18" name="图片占位符 17"/>
          <p:cNvSpPr>
            <a:spLocks noGrp="1"/>
          </p:cNvSpPr>
          <p:nvPr>
            <p:ph type="pic" sz="quarter" idx="16"/>
          </p:nvPr>
        </p:nvSpPr>
        <p:spPr>
          <a:xfrm>
            <a:off x="1140494" y="1625812"/>
            <a:ext cx="2493769" cy="1422401"/>
          </a:xfrm>
          <a:custGeom>
            <a:avLst/>
            <a:gdLst>
              <a:gd name="connsiteX0" fmla="*/ 0 w 2493769"/>
              <a:gd name="connsiteY0" fmla="*/ 0 h 1422401"/>
              <a:gd name="connsiteX1" fmla="*/ 2493769 w 2493769"/>
              <a:gd name="connsiteY1" fmla="*/ 0 h 1422401"/>
              <a:gd name="connsiteX2" fmla="*/ 2493769 w 2493769"/>
              <a:gd name="connsiteY2" fmla="*/ 1422401 h 1422401"/>
              <a:gd name="connsiteX3" fmla="*/ 0 w 2493769"/>
              <a:gd name="connsiteY3" fmla="*/ 1422401 h 1422401"/>
            </a:gdLst>
            <a:ahLst/>
            <a:cxnLst>
              <a:cxn ang="0">
                <a:pos x="connsiteX0" y="connsiteY0"/>
              </a:cxn>
              <a:cxn ang="0">
                <a:pos x="connsiteX1" y="connsiteY1"/>
              </a:cxn>
              <a:cxn ang="0">
                <a:pos x="connsiteX2" y="connsiteY2"/>
              </a:cxn>
              <a:cxn ang="0">
                <a:pos x="connsiteX3" y="connsiteY3"/>
              </a:cxn>
            </a:cxnLst>
            <a:rect l="l" t="t" r="r" b="b"/>
            <a:pathLst>
              <a:path w="2493769" h="1422401">
                <a:moveTo>
                  <a:pt x="0" y="0"/>
                </a:moveTo>
                <a:lnTo>
                  <a:pt x="2493769" y="0"/>
                </a:lnTo>
                <a:lnTo>
                  <a:pt x="2493769" y="1422401"/>
                </a:lnTo>
                <a:lnTo>
                  <a:pt x="0" y="1422401"/>
                </a:lnTo>
                <a:close/>
              </a:path>
            </a:pathLst>
          </a:custGeom>
        </p:spPr>
        <p:txBody>
          <a:bodyPr wrap="square">
            <a:noAutofit/>
          </a:bodyPr>
          <a:lstStyle/>
          <a:p>
            <a:endParaRPr lang="zh-CN" altLang="en-US"/>
          </a:p>
        </p:txBody>
      </p:sp>
      <p:sp>
        <p:nvSpPr>
          <p:cNvPr id="15" name="矩形 14"/>
          <p:cNvSpPr/>
          <p:nvPr userDrawn="1"/>
        </p:nvSpPr>
        <p:spPr>
          <a:xfrm>
            <a:off x="6138988" y="3311089"/>
            <a:ext cx="4831123" cy="2701321"/>
          </a:xfrm>
          <a:prstGeom prst="rect">
            <a:avLst/>
          </a:prstGeom>
          <a:noFill/>
          <a:ln w="19050" cap="flat" cmpd="sng" algn="ctr">
            <a:solidFill>
              <a:srgbClr val="C00000"/>
            </a:solidFill>
            <a:prstDash val="sysDash"/>
          </a:ln>
          <a:effectLst/>
        </p:spPr>
        <p:txBody>
          <a:bodyPr rtlCol="0" anchor="ctr"/>
          <a:lstStyle>
            <a:defPPr>
              <a:defRPr lang="en-US"/>
            </a:defPPr>
            <a:lvl1pPr marL="0" algn="l" defTabSz="609600" rtl="0" eaLnBrk="1" latinLnBrk="0" hangingPunct="1">
              <a:defRPr sz="2400" kern="1200">
                <a:solidFill>
                  <a:schemeClr val="tx1"/>
                </a:solidFill>
                <a:latin typeface="+mn-lt"/>
                <a:ea typeface="+mn-ea"/>
                <a:cs typeface="+mn-cs"/>
              </a:defRPr>
            </a:lvl1pPr>
            <a:lvl2pPr marL="609600" algn="l" defTabSz="609600" rtl="0" eaLnBrk="1" latinLnBrk="0" hangingPunct="1">
              <a:defRPr sz="2400" kern="1200">
                <a:solidFill>
                  <a:schemeClr val="tx1"/>
                </a:solidFill>
                <a:latin typeface="+mn-lt"/>
                <a:ea typeface="+mn-ea"/>
                <a:cs typeface="+mn-cs"/>
              </a:defRPr>
            </a:lvl2pPr>
            <a:lvl3pPr marL="1218565" algn="l" defTabSz="609600" rtl="0" eaLnBrk="1" latinLnBrk="0" hangingPunct="1">
              <a:defRPr sz="2400" kern="1200">
                <a:solidFill>
                  <a:schemeClr val="tx1"/>
                </a:solidFill>
                <a:latin typeface="+mn-lt"/>
                <a:ea typeface="+mn-ea"/>
                <a:cs typeface="+mn-cs"/>
              </a:defRPr>
            </a:lvl3pPr>
            <a:lvl4pPr marL="1828165" algn="l" defTabSz="609600" rtl="0" eaLnBrk="1" latinLnBrk="0" hangingPunct="1">
              <a:defRPr sz="2400" kern="1200">
                <a:solidFill>
                  <a:schemeClr val="tx1"/>
                </a:solidFill>
                <a:latin typeface="+mn-lt"/>
                <a:ea typeface="+mn-ea"/>
                <a:cs typeface="+mn-cs"/>
              </a:defRPr>
            </a:lvl4pPr>
            <a:lvl5pPr marL="2437765" algn="l" defTabSz="609600" rtl="0" eaLnBrk="1" latinLnBrk="0" hangingPunct="1">
              <a:defRPr sz="2400" kern="1200">
                <a:solidFill>
                  <a:schemeClr val="tx1"/>
                </a:solidFill>
                <a:latin typeface="+mn-lt"/>
                <a:ea typeface="+mn-ea"/>
                <a:cs typeface="+mn-cs"/>
              </a:defRPr>
            </a:lvl5pPr>
            <a:lvl6pPr marL="3046730" algn="l" defTabSz="609600" rtl="0" eaLnBrk="1" latinLnBrk="0" hangingPunct="1">
              <a:defRPr sz="2400" kern="1200">
                <a:solidFill>
                  <a:schemeClr val="tx1"/>
                </a:solidFill>
                <a:latin typeface="+mn-lt"/>
                <a:ea typeface="+mn-ea"/>
                <a:cs typeface="+mn-cs"/>
              </a:defRPr>
            </a:lvl6pPr>
            <a:lvl7pPr marL="3656330" algn="l" defTabSz="609600" rtl="0" eaLnBrk="1" latinLnBrk="0" hangingPunct="1">
              <a:defRPr sz="2400" kern="1200">
                <a:solidFill>
                  <a:schemeClr val="tx1"/>
                </a:solidFill>
                <a:latin typeface="+mn-lt"/>
                <a:ea typeface="+mn-ea"/>
                <a:cs typeface="+mn-cs"/>
              </a:defRPr>
            </a:lvl7pPr>
            <a:lvl8pPr marL="4265930" algn="l" defTabSz="609600" rtl="0" eaLnBrk="1" latinLnBrk="0" hangingPunct="1">
              <a:defRPr sz="2400" kern="1200">
                <a:solidFill>
                  <a:schemeClr val="tx1"/>
                </a:solidFill>
                <a:latin typeface="+mn-lt"/>
                <a:ea typeface="+mn-ea"/>
                <a:cs typeface="+mn-cs"/>
              </a:defRPr>
            </a:lvl8pPr>
            <a:lvl9pPr marL="4874895" algn="l" defTabSz="609600" rtl="0" eaLnBrk="1" latinLnBrk="0" hangingPunct="1">
              <a:defRPr sz="2400" kern="1200">
                <a:solidFill>
                  <a:schemeClr val="tx1"/>
                </a:solidFill>
                <a:latin typeface="+mn-lt"/>
                <a:ea typeface="+mn-ea"/>
                <a:cs typeface="+mn-cs"/>
              </a:defRPr>
            </a:lvl9pPr>
          </a:lstStyle>
          <a:p>
            <a:pPr algn="ctr" defTabSz="914400">
              <a:defRPr/>
            </a:pPr>
            <a:endParaRPr lang="zh-CN" altLang="en-US" sz="1800" kern="0">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6" name="圆角矩形 31"/>
          <p:cNvSpPr/>
          <p:nvPr userDrawn="1"/>
        </p:nvSpPr>
        <p:spPr>
          <a:xfrm>
            <a:off x="6234942" y="3126704"/>
            <a:ext cx="4665122" cy="369089"/>
          </a:xfrm>
          <a:prstGeom prst="roundRect">
            <a:avLst>
              <a:gd name="adj" fmla="val 50000"/>
            </a:avLst>
          </a:prstGeom>
          <a:solidFill>
            <a:schemeClr val="accent1"/>
          </a:solidFill>
          <a:ln w="12700" cap="flat" cmpd="sng" algn="ctr">
            <a:noFill/>
            <a:prstDash val="solid"/>
          </a:ln>
          <a:effectLst/>
        </p:spPr>
        <p:txBody>
          <a:bodyPr rtlCol="0" anchor="ctr"/>
          <a:lstStyle/>
          <a:p>
            <a:pPr algn="ctr" defTabSz="914400"/>
            <a:endParaRPr lang="zh-CN" altLang="en-US" sz="32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7" name="文本占位符 24"/>
          <p:cNvSpPr>
            <a:spLocks noGrp="1"/>
          </p:cNvSpPr>
          <p:nvPr>
            <p:ph type="body" sz="quarter" idx="18"/>
          </p:nvPr>
        </p:nvSpPr>
        <p:spPr>
          <a:xfrm>
            <a:off x="6562682" y="3150081"/>
            <a:ext cx="4337050" cy="566737"/>
          </a:xfrm>
          <a:prstGeom prst="rect">
            <a:avLst/>
          </a:prstGeom>
        </p:spPr>
        <p:txBody>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zh-CN" altLang="en-US" dirty="0"/>
              <a:t>单击此处编辑母版文本样式</a:t>
            </a:r>
          </a:p>
        </p:txBody>
      </p:sp>
      <p:sp>
        <p:nvSpPr>
          <p:cNvPr id="19" name="文本占位符 24"/>
          <p:cNvSpPr>
            <a:spLocks noGrp="1"/>
          </p:cNvSpPr>
          <p:nvPr>
            <p:ph type="body" sz="quarter" idx="19"/>
          </p:nvPr>
        </p:nvSpPr>
        <p:spPr>
          <a:xfrm>
            <a:off x="6435779" y="3560400"/>
            <a:ext cx="4136201" cy="2216285"/>
          </a:xfrm>
          <a:prstGeom prst="rect">
            <a:avLst/>
          </a:prstGeom>
        </p:spPr>
        <p:txBody>
          <a:bodyPr/>
          <a:lstStyle>
            <a:lvl1pPr marL="0" indent="0">
              <a:lnSpc>
                <a:spcPct val="150000"/>
              </a:lnSpc>
              <a:buNone/>
              <a:defRPr sz="1600">
                <a:solidFill>
                  <a:schemeClr val="tx1">
                    <a:lumMod val="75000"/>
                    <a:lumOff val="25000"/>
                  </a:schemeClr>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zh-CN" altLang="en-US" dirty="0"/>
              <a:t>单击此处编辑母版文本样式</a:t>
            </a:r>
          </a:p>
        </p:txBody>
      </p:sp>
      <p:sp>
        <p:nvSpPr>
          <p:cNvPr id="21" name="Freeform 9"/>
          <p:cNvSpPr/>
          <p:nvPr userDrawn="1"/>
        </p:nvSpPr>
        <p:spPr bwMode="auto">
          <a:xfrm>
            <a:off x="9673066" y="1758682"/>
            <a:ext cx="1297045" cy="1075703"/>
          </a:xfrm>
          <a:custGeom>
            <a:avLst/>
            <a:gdLst>
              <a:gd name="T0" fmla="*/ 958 w 1021"/>
              <a:gd name="T1" fmla="*/ 413 h 846"/>
              <a:gd name="T2" fmla="*/ 949 w 1021"/>
              <a:gd name="T3" fmla="*/ 412 h 846"/>
              <a:gd name="T4" fmla="*/ 942 w 1021"/>
              <a:gd name="T5" fmla="*/ 411 h 846"/>
              <a:gd name="T6" fmla="*/ 937 w 1021"/>
              <a:gd name="T7" fmla="*/ 410 h 846"/>
              <a:gd name="T8" fmla="*/ 933 w 1021"/>
              <a:gd name="T9" fmla="*/ 409 h 846"/>
              <a:gd name="T10" fmla="*/ 927 w 1021"/>
              <a:gd name="T11" fmla="*/ 408 h 846"/>
              <a:gd name="T12" fmla="*/ 921 w 1021"/>
              <a:gd name="T13" fmla="*/ 407 h 846"/>
              <a:gd name="T14" fmla="*/ 916 w 1021"/>
              <a:gd name="T15" fmla="*/ 405 h 846"/>
              <a:gd name="T16" fmla="*/ 910 w 1021"/>
              <a:gd name="T17" fmla="*/ 404 h 846"/>
              <a:gd name="T18" fmla="*/ 907 w 1021"/>
              <a:gd name="T19" fmla="*/ 402 h 846"/>
              <a:gd name="T20" fmla="*/ 901 w 1021"/>
              <a:gd name="T21" fmla="*/ 401 h 846"/>
              <a:gd name="T22" fmla="*/ 897 w 1021"/>
              <a:gd name="T23" fmla="*/ 399 h 846"/>
              <a:gd name="T24" fmla="*/ 891 w 1021"/>
              <a:gd name="T25" fmla="*/ 396 h 846"/>
              <a:gd name="T26" fmla="*/ 887 w 1021"/>
              <a:gd name="T27" fmla="*/ 394 h 846"/>
              <a:gd name="T28" fmla="*/ 883 w 1021"/>
              <a:gd name="T29" fmla="*/ 392 h 846"/>
              <a:gd name="T30" fmla="*/ 879 w 1021"/>
              <a:gd name="T31" fmla="*/ 390 h 846"/>
              <a:gd name="T32" fmla="*/ 875 w 1021"/>
              <a:gd name="T33" fmla="*/ 387 h 846"/>
              <a:gd name="T34" fmla="*/ 871 w 1021"/>
              <a:gd name="T35" fmla="*/ 384 h 846"/>
              <a:gd name="T36" fmla="*/ 867 w 1021"/>
              <a:gd name="T37" fmla="*/ 382 h 846"/>
              <a:gd name="T38" fmla="*/ 865 w 1021"/>
              <a:gd name="T39" fmla="*/ 380 h 846"/>
              <a:gd name="T40" fmla="*/ 862 w 1021"/>
              <a:gd name="T41" fmla="*/ 377 h 846"/>
              <a:gd name="T42" fmla="*/ 860 w 1021"/>
              <a:gd name="T43" fmla="*/ 374 h 846"/>
              <a:gd name="T44" fmla="*/ 857 w 1021"/>
              <a:gd name="T45" fmla="*/ 371 h 846"/>
              <a:gd name="T46" fmla="*/ 854 w 1021"/>
              <a:gd name="T47" fmla="*/ 368 h 846"/>
              <a:gd name="T48" fmla="*/ 852 w 1021"/>
              <a:gd name="T49" fmla="*/ 364 h 846"/>
              <a:gd name="T50" fmla="*/ 852 w 1021"/>
              <a:gd name="T51" fmla="*/ 363 h 846"/>
              <a:gd name="T52" fmla="*/ 852 w 1021"/>
              <a:gd name="T53" fmla="*/ 362 h 846"/>
              <a:gd name="T54" fmla="*/ 852 w 1021"/>
              <a:gd name="T55" fmla="*/ 362 h 846"/>
              <a:gd name="T56" fmla="*/ 852 w 1021"/>
              <a:gd name="T57" fmla="*/ 361 h 846"/>
              <a:gd name="T58" fmla="*/ 852 w 1021"/>
              <a:gd name="T59" fmla="*/ 360 h 846"/>
              <a:gd name="T60" fmla="*/ 852 w 1021"/>
              <a:gd name="T61" fmla="*/ 359 h 846"/>
              <a:gd name="T62" fmla="*/ 853 w 1021"/>
              <a:gd name="T63" fmla="*/ 358 h 846"/>
              <a:gd name="T64" fmla="*/ 853 w 1021"/>
              <a:gd name="T65" fmla="*/ 356 h 846"/>
              <a:gd name="T66" fmla="*/ 854 w 1021"/>
              <a:gd name="T67" fmla="*/ 355 h 846"/>
              <a:gd name="T68" fmla="*/ 855 w 1021"/>
              <a:gd name="T69" fmla="*/ 355 h 846"/>
              <a:gd name="T70" fmla="*/ 856 w 1021"/>
              <a:gd name="T71" fmla="*/ 354 h 846"/>
              <a:gd name="T72" fmla="*/ 796 w 1021"/>
              <a:gd name="T73" fmla="*/ 245 h 846"/>
              <a:gd name="T74" fmla="*/ 796 w 1021"/>
              <a:gd name="T75" fmla="*/ 244 h 846"/>
              <a:gd name="T76" fmla="*/ 795 w 1021"/>
              <a:gd name="T77" fmla="*/ 243 h 846"/>
              <a:gd name="T78" fmla="*/ 795 w 1021"/>
              <a:gd name="T79" fmla="*/ 242 h 846"/>
              <a:gd name="T80" fmla="*/ 795 w 1021"/>
              <a:gd name="T81" fmla="*/ 240 h 846"/>
              <a:gd name="T82" fmla="*/ 795 w 1021"/>
              <a:gd name="T83" fmla="*/ 240 h 846"/>
              <a:gd name="T84" fmla="*/ 795 w 1021"/>
              <a:gd name="T85" fmla="*/ 239 h 846"/>
              <a:gd name="T86" fmla="*/ 795 w 1021"/>
              <a:gd name="T87" fmla="*/ 237 h 846"/>
              <a:gd name="T88" fmla="*/ 794 w 1021"/>
              <a:gd name="T89" fmla="*/ 236 h 846"/>
              <a:gd name="T90" fmla="*/ 794 w 1021"/>
              <a:gd name="T91" fmla="*/ 235 h 846"/>
              <a:gd name="T92" fmla="*/ 794 w 1021"/>
              <a:gd name="T93" fmla="*/ 234 h 846"/>
              <a:gd name="T94" fmla="*/ 794 w 1021"/>
              <a:gd name="T95" fmla="*/ 233 h 846"/>
              <a:gd name="T96" fmla="*/ 794 w 1021"/>
              <a:gd name="T97" fmla="*/ 232 h 846"/>
              <a:gd name="T98" fmla="*/ 794 w 1021"/>
              <a:gd name="T99" fmla="*/ 229 h 846"/>
              <a:gd name="T100" fmla="*/ 794 w 1021"/>
              <a:gd name="T101" fmla="*/ 228 h 846"/>
              <a:gd name="T102" fmla="*/ 794 w 1021"/>
              <a:gd name="T103" fmla="*/ 227 h 846"/>
              <a:gd name="T104" fmla="*/ 795 w 1021"/>
              <a:gd name="T105" fmla="*/ 226 h 846"/>
              <a:gd name="T106" fmla="*/ 795 w 1021"/>
              <a:gd name="T107" fmla="*/ 225 h 846"/>
              <a:gd name="T108" fmla="*/ 795 w 1021"/>
              <a:gd name="T109" fmla="*/ 224 h 846"/>
              <a:gd name="T110" fmla="*/ 795 w 1021"/>
              <a:gd name="T111" fmla="*/ 223 h 846"/>
              <a:gd name="T112" fmla="*/ 68 w 1021"/>
              <a:gd name="T113" fmla="*/ 131 h 846"/>
              <a:gd name="T114" fmla="*/ 0 w 1021"/>
              <a:gd name="T115" fmla="*/ 114 h 846"/>
              <a:gd name="T116" fmla="*/ 32 w 1021"/>
              <a:gd name="T117" fmla="*/ 172 h 846"/>
              <a:gd name="T118" fmla="*/ 337 w 1021"/>
              <a:gd name="T119" fmla="*/ 846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21" h="846">
                <a:moveTo>
                  <a:pt x="502" y="544"/>
                </a:moveTo>
                <a:cubicBezTo>
                  <a:pt x="675" y="565"/>
                  <a:pt x="833" y="575"/>
                  <a:pt x="1021" y="413"/>
                </a:cubicBezTo>
                <a:cubicBezTo>
                  <a:pt x="1000" y="415"/>
                  <a:pt x="978" y="415"/>
                  <a:pt x="959" y="413"/>
                </a:cubicBezTo>
                <a:cubicBezTo>
                  <a:pt x="958" y="413"/>
                  <a:pt x="958" y="413"/>
                  <a:pt x="958" y="413"/>
                </a:cubicBezTo>
                <a:cubicBezTo>
                  <a:pt x="956" y="413"/>
                  <a:pt x="956" y="413"/>
                  <a:pt x="956" y="413"/>
                </a:cubicBezTo>
                <a:cubicBezTo>
                  <a:pt x="955" y="413"/>
                  <a:pt x="955" y="413"/>
                  <a:pt x="955" y="413"/>
                </a:cubicBezTo>
                <a:cubicBezTo>
                  <a:pt x="953" y="413"/>
                  <a:pt x="951" y="412"/>
                  <a:pt x="949" y="412"/>
                </a:cubicBezTo>
                <a:cubicBezTo>
                  <a:pt x="949" y="412"/>
                  <a:pt x="949" y="412"/>
                  <a:pt x="949" y="412"/>
                </a:cubicBezTo>
                <a:cubicBezTo>
                  <a:pt x="948" y="412"/>
                  <a:pt x="947" y="412"/>
                  <a:pt x="946" y="412"/>
                </a:cubicBezTo>
                <a:cubicBezTo>
                  <a:pt x="945" y="412"/>
                  <a:pt x="945" y="412"/>
                  <a:pt x="945" y="412"/>
                </a:cubicBezTo>
                <a:cubicBezTo>
                  <a:pt x="944" y="411"/>
                  <a:pt x="943" y="411"/>
                  <a:pt x="942" y="411"/>
                </a:cubicBezTo>
                <a:cubicBezTo>
                  <a:pt x="942" y="411"/>
                  <a:pt x="942" y="411"/>
                  <a:pt x="942" y="411"/>
                </a:cubicBezTo>
                <a:cubicBezTo>
                  <a:pt x="942" y="411"/>
                  <a:pt x="942" y="411"/>
                  <a:pt x="942" y="411"/>
                </a:cubicBezTo>
                <a:cubicBezTo>
                  <a:pt x="940" y="411"/>
                  <a:pt x="940" y="411"/>
                  <a:pt x="940" y="411"/>
                </a:cubicBezTo>
                <a:cubicBezTo>
                  <a:pt x="939" y="411"/>
                  <a:pt x="939" y="411"/>
                  <a:pt x="939" y="411"/>
                </a:cubicBezTo>
                <a:cubicBezTo>
                  <a:pt x="937" y="410"/>
                  <a:pt x="937" y="410"/>
                  <a:pt x="937" y="410"/>
                </a:cubicBezTo>
                <a:cubicBezTo>
                  <a:pt x="936" y="410"/>
                  <a:pt x="936" y="410"/>
                  <a:pt x="936" y="410"/>
                </a:cubicBezTo>
                <a:cubicBezTo>
                  <a:pt x="933" y="409"/>
                  <a:pt x="933" y="409"/>
                  <a:pt x="933" y="409"/>
                </a:cubicBezTo>
                <a:cubicBezTo>
                  <a:pt x="933" y="409"/>
                  <a:pt x="933" y="409"/>
                  <a:pt x="933" y="409"/>
                </a:cubicBezTo>
                <a:cubicBezTo>
                  <a:pt x="933" y="409"/>
                  <a:pt x="933" y="409"/>
                  <a:pt x="933" y="409"/>
                </a:cubicBezTo>
                <a:cubicBezTo>
                  <a:pt x="930" y="409"/>
                  <a:pt x="930" y="409"/>
                  <a:pt x="930" y="409"/>
                </a:cubicBezTo>
                <a:cubicBezTo>
                  <a:pt x="930" y="409"/>
                  <a:pt x="930" y="409"/>
                  <a:pt x="930" y="409"/>
                </a:cubicBezTo>
                <a:cubicBezTo>
                  <a:pt x="929" y="409"/>
                  <a:pt x="928" y="408"/>
                  <a:pt x="927" y="408"/>
                </a:cubicBezTo>
                <a:cubicBezTo>
                  <a:pt x="927" y="408"/>
                  <a:pt x="927" y="408"/>
                  <a:pt x="927" y="408"/>
                </a:cubicBezTo>
                <a:cubicBezTo>
                  <a:pt x="926" y="408"/>
                  <a:pt x="925" y="408"/>
                  <a:pt x="924" y="407"/>
                </a:cubicBezTo>
                <a:cubicBezTo>
                  <a:pt x="924" y="407"/>
                  <a:pt x="924" y="407"/>
                  <a:pt x="924" y="407"/>
                </a:cubicBezTo>
                <a:cubicBezTo>
                  <a:pt x="921" y="407"/>
                  <a:pt x="921" y="407"/>
                  <a:pt x="921" y="407"/>
                </a:cubicBezTo>
                <a:cubicBezTo>
                  <a:pt x="921" y="407"/>
                  <a:pt x="921" y="407"/>
                  <a:pt x="921" y="407"/>
                </a:cubicBezTo>
                <a:cubicBezTo>
                  <a:pt x="920" y="406"/>
                  <a:pt x="919" y="406"/>
                  <a:pt x="919" y="406"/>
                </a:cubicBezTo>
                <a:cubicBezTo>
                  <a:pt x="918" y="406"/>
                  <a:pt x="918" y="406"/>
                  <a:pt x="918" y="406"/>
                </a:cubicBezTo>
                <a:cubicBezTo>
                  <a:pt x="918" y="406"/>
                  <a:pt x="918" y="406"/>
                  <a:pt x="918" y="406"/>
                </a:cubicBezTo>
                <a:cubicBezTo>
                  <a:pt x="917" y="406"/>
                  <a:pt x="916" y="405"/>
                  <a:pt x="916" y="405"/>
                </a:cubicBezTo>
                <a:cubicBezTo>
                  <a:pt x="915" y="405"/>
                  <a:pt x="915" y="405"/>
                  <a:pt x="915" y="405"/>
                </a:cubicBezTo>
                <a:cubicBezTo>
                  <a:pt x="913" y="404"/>
                  <a:pt x="913" y="404"/>
                  <a:pt x="913" y="404"/>
                </a:cubicBezTo>
                <a:cubicBezTo>
                  <a:pt x="912" y="404"/>
                  <a:pt x="912" y="404"/>
                  <a:pt x="912" y="404"/>
                </a:cubicBezTo>
                <a:cubicBezTo>
                  <a:pt x="912" y="404"/>
                  <a:pt x="911" y="404"/>
                  <a:pt x="910" y="404"/>
                </a:cubicBezTo>
                <a:cubicBezTo>
                  <a:pt x="910" y="404"/>
                  <a:pt x="910" y="404"/>
                  <a:pt x="910" y="404"/>
                </a:cubicBezTo>
                <a:cubicBezTo>
                  <a:pt x="910" y="403"/>
                  <a:pt x="910" y="403"/>
                  <a:pt x="910" y="403"/>
                </a:cubicBezTo>
                <a:cubicBezTo>
                  <a:pt x="909" y="403"/>
                  <a:pt x="908" y="403"/>
                  <a:pt x="907" y="403"/>
                </a:cubicBezTo>
                <a:cubicBezTo>
                  <a:pt x="907" y="402"/>
                  <a:pt x="907" y="402"/>
                  <a:pt x="907" y="402"/>
                </a:cubicBezTo>
                <a:cubicBezTo>
                  <a:pt x="906" y="402"/>
                  <a:pt x="905" y="402"/>
                  <a:pt x="905" y="402"/>
                </a:cubicBezTo>
                <a:cubicBezTo>
                  <a:pt x="904" y="402"/>
                  <a:pt x="904" y="402"/>
                  <a:pt x="904" y="402"/>
                </a:cubicBezTo>
                <a:cubicBezTo>
                  <a:pt x="904" y="401"/>
                  <a:pt x="903" y="401"/>
                  <a:pt x="902" y="401"/>
                </a:cubicBezTo>
                <a:cubicBezTo>
                  <a:pt x="901" y="401"/>
                  <a:pt x="901" y="401"/>
                  <a:pt x="901" y="401"/>
                </a:cubicBezTo>
                <a:cubicBezTo>
                  <a:pt x="900" y="400"/>
                  <a:pt x="900" y="400"/>
                  <a:pt x="900" y="400"/>
                </a:cubicBezTo>
                <a:cubicBezTo>
                  <a:pt x="899" y="400"/>
                  <a:pt x="899" y="400"/>
                  <a:pt x="899" y="400"/>
                </a:cubicBezTo>
                <a:cubicBezTo>
                  <a:pt x="897" y="399"/>
                  <a:pt x="897" y="399"/>
                  <a:pt x="897" y="399"/>
                </a:cubicBezTo>
                <a:cubicBezTo>
                  <a:pt x="897" y="399"/>
                  <a:pt x="897" y="399"/>
                  <a:pt x="897" y="399"/>
                </a:cubicBezTo>
                <a:cubicBezTo>
                  <a:pt x="896" y="398"/>
                  <a:pt x="895" y="398"/>
                  <a:pt x="894" y="398"/>
                </a:cubicBezTo>
                <a:cubicBezTo>
                  <a:pt x="894" y="397"/>
                  <a:pt x="894" y="397"/>
                  <a:pt x="894" y="397"/>
                </a:cubicBezTo>
                <a:cubicBezTo>
                  <a:pt x="892" y="397"/>
                  <a:pt x="892" y="397"/>
                  <a:pt x="892" y="397"/>
                </a:cubicBezTo>
                <a:cubicBezTo>
                  <a:pt x="891" y="396"/>
                  <a:pt x="891" y="396"/>
                  <a:pt x="891" y="396"/>
                </a:cubicBezTo>
                <a:cubicBezTo>
                  <a:pt x="890" y="396"/>
                  <a:pt x="890" y="396"/>
                  <a:pt x="890" y="396"/>
                </a:cubicBezTo>
                <a:cubicBezTo>
                  <a:pt x="889" y="395"/>
                  <a:pt x="889" y="395"/>
                  <a:pt x="889" y="395"/>
                </a:cubicBezTo>
                <a:cubicBezTo>
                  <a:pt x="888" y="395"/>
                  <a:pt x="888" y="395"/>
                  <a:pt x="887" y="394"/>
                </a:cubicBezTo>
                <a:cubicBezTo>
                  <a:pt x="887" y="394"/>
                  <a:pt x="887" y="394"/>
                  <a:pt x="887" y="394"/>
                </a:cubicBezTo>
                <a:cubicBezTo>
                  <a:pt x="885" y="393"/>
                  <a:pt x="885" y="393"/>
                  <a:pt x="885" y="393"/>
                </a:cubicBezTo>
                <a:cubicBezTo>
                  <a:pt x="885" y="393"/>
                  <a:pt x="885" y="393"/>
                  <a:pt x="885" y="393"/>
                </a:cubicBezTo>
                <a:cubicBezTo>
                  <a:pt x="884" y="393"/>
                  <a:pt x="883" y="392"/>
                  <a:pt x="883" y="392"/>
                </a:cubicBezTo>
                <a:cubicBezTo>
                  <a:pt x="883" y="392"/>
                  <a:pt x="883" y="392"/>
                  <a:pt x="883" y="392"/>
                </a:cubicBezTo>
                <a:cubicBezTo>
                  <a:pt x="882" y="392"/>
                  <a:pt x="882" y="392"/>
                  <a:pt x="882" y="392"/>
                </a:cubicBezTo>
                <a:cubicBezTo>
                  <a:pt x="881" y="391"/>
                  <a:pt x="881" y="391"/>
                  <a:pt x="881" y="391"/>
                </a:cubicBezTo>
                <a:cubicBezTo>
                  <a:pt x="880" y="391"/>
                  <a:pt x="880" y="391"/>
                  <a:pt x="880" y="391"/>
                </a:cubicBezTo>
                <a:cubicBezTo>
                  <a:pt x="879" y="390"/>
                  <a:pt x="879" y="390"/>
                  <a:pt x="879" y="390"/>
                </a:cubicBezTo>
                <a:cubicBezTo>
                  <a:pt x="878" y="389"/>
                  <a:pt x="878" y="389"/>
                  <a:pt x="878" y="389"/>
                </a:cubicBezTo>
                <a:cubicBezTo>
                  <a:pt x="878" y="389"/>
                  <a:pt x="877" y="389"/>
                  <a:pt x="876" y="388"/>
                </a:cubicBezTo>
                <a:cubicBezTo>
                  <a:pt x="876" y="388"/>
                  <a:pt x="876" y="388"/>
                  <a:pt x="876" y="388"/>
                </a:cubicBezTo>
                <a:cubicBezTo>
                  <a:pt x="875" y="388"/>
                  <a:pt x="875" y="387"/>
                  <a:pt x="875" y="387"/>
                </a:cubicBezTo>
                <a:cubicBezTo>
                  <a:pt x="874" y="387"/>
                  <a:pt x="874" y="387"/>
                  <a:pt x="874" y="387"/>
                </a:cubicBezTo>
                <a:cubicBezTo>
                  <a:pt x="874" y="386"/>
                  <a:pt x="873" y="386"/>
                  <a:pt x="873" y="386"/>
                </a:cubicBezTo>
                <a:cubicBezTo>
                  <a:pt x="872" y="386"/>
                  <a:pt x="872" y="386"/>
                  <a:pt x="872" y="386"/>
                </a:cubicBezTo>
                <a:cubicBezTo>
                  <a:pt x="872" y="385"/>
                  <a:pt x="871" y="385"/>
                  <a:pt x="871" y="384"/>
                </a:cubicBezTo>
                <a:cubicBezTo>
                  <a:pt x="870" y="384"/>
                  <a:pt x="870" y="384"/>
                  <a:pt x="870" y="384"/>
                </a:cubicBezTo>
                <a:cubicBezTo>
                  <a:pt x="869" y="383"/>
                  <a:pt x="869" y="383"/>
                  <a:pt x="869" y="383"/>
                </a:cubicBezTo>
                <a:cubicBezTo>
                  <a:pt x="868" y="383"/>
                  <a:pt x="868" y="383"/>
                  <a:pt x="868" y="383"/>
                </a:cubicBezTo>
                <a:cubicBezTo>
                  <a:pt x="868" y="382"/>
                  <a:pt x="868" y="382"/>
                  <a:pt x="867" y="382"/>
                </a:cubicBezTo>
                <a:cubicBezTo>
                  <a:pt x="867" y="381"/>
                  <a:pt x="867" y="381"/>
                  <a:pt x="867" y="381"/>
                </a:cubicBezTo>
                <a:cubicBezTo>
                  <a:pt x="867" y="381"/>
                  <a:pt x="867" y="381"/>
                  <a:pt x="867" y="381"/>
                </a:cubicBezTo>
                <a:cubicBezTo>
                  <a:pt x="867" y="381"/>
                  <a:pt x="867" y="381"/>
                  <a:pt x="867" y="381"/>
                </a:cubicBezTo>
                <a:cubicBezTo>
                  <a:pt x="866" y="381"/>
                  <a:pt x="866" y="381"/>
                  <a:pt x="865" y="380"/>
                </a:cubicBezTo>
                <a:cubicBezTo>
                  <a:pt x="865" y="380"/>
                  <a:pt x="865" y="380"/>
                  <a:pt x="865" y="380"/>
                </a:cubicBezTo>
                <a:cubicBezTo>
                  <a:pt x="865" y="379"/>
                  <a:pt x="864" y="379"/>
                  <a:pt x="864" y="379"/>
                </a:cubicBezTo>
                <a:cubicBezTo>
                  <a:pt x="864" y="378"/>
                  <a:pt x="864" y="378"/>
                  <a:pt x="864" y="378"/>
                </a:cubicBezTo>
                <a:cubicBezTo>
                  <a:pt x="863" y="378"/>
                  <a:pt x="863" y="378"/>
                  <a:pt x="862" y="377"/>
                </a:cubicBezTo>
                <a:cubicBezTo>
                  <a:pt x="862" y="377"/>
                  <a:pt x="862" y="377"/>
                  <a:pt x="862" y="377"/>
                </a:cubicBezTo>
                <a:cubicBezTo>
                  <a:pt x="862" y="376"/>
                  <a:pt x="861" y="376"/>
                  <a:pt x="861" y="376"/>
                </a:cubicBezTo>
                <a:cubicBezTo>
                  <a:pt x="860" y="375"/>
                  <a:pt x="860" y="375"/>
                  <a:pt x="860" y="375"/>
                </a:cubicBezTo>
                <a:cubicBezTo>
                  <a:pt x="860" y="375"/>
                  <a:pt x="860" y="375"/>
                  <a:pt x="860" y="374"/>
                </a:cubicBezTo>
                <a:cubicBezTo>
                  <a:pt x="859" y="374"/>
                  <a:pt x="859" y="374"/>
                  <a:pt x="859" y="374"/>
                </a:cubicBezTo>
                <a:cubicBezTo>
                  <a:pt x="859" y="373"/>
                  <a:pt x="858" y="373"/>
                  <a:pt x="858" y="372"/>
                </a:cubicBezTo>
                <a:cubicBezTo>
                  <a:pt x="858" y="372"/>
                  <a:pt x="858" y="372"/>
                  <a:pt x="858" y="372"/>
                </a:cubicBezTo>
                <a:cubicBezTo>
                  <a:pt x="857" y="372"/>
                  <a:pt x="857" y="371"/>
                  <a:pt x="857" y="371"/>
                </a:cubicBezTo>
                <a:cubicBezTo>
                  <a:pt x="857" y="371"/>
                  <a:pt x="857" y="371"/>
                  <a:pt x="857" y="371"/>
                </a:cubicBezTo>
                <a:cubicBezTo>
                  <a:pt x="856" y="370"/>
                  <a:pt x="856" y="370"/>
                  <a:pt x="856" y="369"/>
                </a:cubicBezTo>
                <a:cubicBezTo>
                  <a:pt x="855" y="369"/>
                  <a:pt x="855" y="369"/>
                  <a:pt x="855" y="369"/>
                </a:cubicBezTo>
                <a:cubicBezTo>
                  <a:pt x="855" y="369"/>
                  <a:pt x="855" y="368"/>
                  <a:pt x="854" y="368"/>
                </a:cubicBezTo>
                <a:cubicBezTo>
                  <a:pt x="854" y="367"/>
                  <a:pt x="854" y="367"/>
                  <a:pt x="854" y="367"/>
                </a:cubicBezTo>
                <a:cubicBezTo>
                  <a:pt x="854" y="367"/>
                  <a:pt x="854" y="366"/>
                  <a:pt x="854" y="366"/>
                </a:cubicBezTo>
                <a:cubicBezTo>
                  <a:pt x="853" y="366"/>
                  <a:pt x="853" y="366"/>
                  <a:pt x="853" y="366"/>
                </a:cubicBezTo>
                <a:cubicBezTo>
                  <a:pt x="853" y="365"/>
                  <a:pt x="853" y="365"/>
                  <a:pt x="852" y="364"/>
                </a:cubicBezTo>
                <a:cubicBezTo>
                  <a:pt x="852" y="364"/>
                  <a:pt x="852" y="364"/>
                  <a:pt x="852" y="363"/>
                </a:cubicBezTo>
                <a:cubicBezTo>
                  <a:pt x="852" y="363"/>
                  <a:pt x="852" y="363"/>
                  <a:pt x="852" y="363"/>
                </a:cubicBezTo>
                <a:cubicBezTo>
                  <a:pt x="852" y="363"/>
                  <a:pt x="852" y="363"/>
                  <a:pt x="852" y="363"/>
                </a:cubicBezTo>
                <a:cubicBezTo>
                  <a:pt x="852" y="363"/>
                  <a:pt x="852" y="363"/>
                  <a:pt x="852" y="363"/>
                </a:cubicBezTo>
                <a:cubicBezTo>
                  <a:pt x="852" y="363"/>
                  <a:pt x="852" y="363"/>
                  <a:pt x="852" y="363"/>
                </a:cubicBezTo>
                <a:cubicBezTo>
                  <a:pt x="852" y="363"/>
                  <a:pt x="852" y="363"/>
                  <a:pt x="852" y="363"/>
                </a:cubicBezTo>
                <a:cubicBezTo>
                  <a:pt x="852" y="363"/>
                  <a:pt x="852" y="363"/>
                  <a:pt x="852" y="363"/>
                </a:cubicBezTo>
                <a:cubicBezTo>
                  <a:pt x="852" y="363"/>
                  <a:pt x="852" y="362"/>
                  <a:pt x="852" y="362"/>
                </a:cubicBezTo>
                <a:cubicBezTo>
                  <a:pt x="852" y="362"/>
                  <a:pt x="852" y="362"/>
                  <a:pt x="852" y="362"/>
                </a:cubicBezTo>
                <a:cubicBezTo>
                  <a:pt x="852" y="362"/>
                  <a:pt x="852" y="362"/>
                  <a:pt x="852" y="362"/>
                </a:cubicBezTo>
                <a:cubicBezTo>
                  <a:pt x="852" y="362"/>
                  <a:pt x="852" y="362"/>
                  <a:pt x="852" y="362"/>
                </a:cubicBezTo>
                <a:cubicBezTo>
                  <a:pt x="852" y="362"/>
                  <a:pt x="852" y="362"/>
                  <a:pt x="852" y="362"/>
                </a:cubicBezTo>
                <a:cubicBezTo>
                  <a:pt x="852" y="362"/>
                  <a:pt x="852" y="362"/>
                  <a:pt x="852" y="362"/>
                </a:cubicBezTo>
                <a:cubicBezTo>
                  <a:pt x="852" y="361"/>
                  <a:pt x="852" y="361"/>
                  <a:pt x="852" y="361"/>
                </a:cubicBezTo>
                <a:cubicBezTo>
                  <a:pt x="852" y="361"/>
                  <a:pt x="852" y="361"/>
                  <a:pt x="852" y="361"/>
                </a:cubicBezTo>
                <a:cubicBezTo>
                  <a:pt x="852" y="361"/>
                  <a:pt x="852" y="361"/>
                  <a:pt x="852" y="361"/>
                </a:cubicBezTo>
                <a:cubicBezTo>
                  <a:pt x="852" y="361"/>
                  <a:pt x="852" y="361"/>
                  <a:pt x="852" y="360"/>
                </a:cubicBezTo>
                <a:cubicBezTo>
                  <a:pt x="852" y="360"/>
                  <a:pt x="852" y="360"/>
                  <a:pt x="852" y="360"/>
                </a:cubicBezTo>
                <a:cubicBezTo>
                  <a:pt x="852" y="360"/>
                  <a:pt x="852" y="360"/>
                  <a:pt x="852" y="360"/>
                </a:cubicBezTo>
                <a:cubicBezTo>
                  <a:pt x="852" y="360"/>
                  <a:pt x="852" y="360"/>
                  <a:pt x="852" y="360"/>
                </a:cubicBezTo>
                <a:cubicBezTo>
                  <a:pt x="852" y="360"/>
                  <a:pt x="852" y="360"/>
                  <a:pt x="852" y="360"/>
                </a:cubicBezTo>
                <a:cubicBezTo>
                  <a:pt x="852" y="359"/>
                  <a:pt x="852" y="359"/>
                  <a:pt x="852" y="359"/>
                </a:cubicBezTo>
                <a:cubicBezTo>
                  <a:pt x="852" y="359"/>
                  <a:pt x="852" y="359"/>
                  <a:pt x="852" y="359"/>
                </a:cubicBezTo>
                <a:cubicBezTo>
                  <a:pt x="852" y="359"/>
                  <a:pt x="852" y="359"/>
                  <a:pt x="852" y="359"/>
                </a:cubicBezTo>
                <a:cubicBezTo>
                  <a:pt x="852" y="359"/>
                  <a:pt x="852" y="359"/>
                  <a:pt x="852" y="358"/>
                </a:cubicBezTo>
                <a:cubicBezTo>
                  <a:pt x="852" y="358"/>
                  <a:pt x="852" y="358"/>
                  <a:pt x="852" y="358"/>
                </a:cubicBezTo>
                <a:cubicBezTo>
                  <a:pt x="852" y="358"/>
                  <a:pt x="852" y="358"/>
                  <a:pt x="853" y="358"/>
                </a:cubicBezTo>
                <a:cubicBezTo>
                  <a:pt x="853" y="358"/>
                  <a:pt x="853" y="358"/>
                  <a:pt x="853" y="358"/>
                </a:cubicBezTo>
                <a:cubicBezTo>
                  <a:pt x="853" y="357"/>
                  <a:pt x="853" y="357"/>
                  <a:pt x="853" y="357"/>
                </a:cubicBezTo>
                <a:cubicBezTo>
                  <a:pt x="853" y="357"/>
                  <a:pt x="853" y="357"/>
                  <a:pt x="853" y="357"/>
                </a:cubicBezTo>
                <a:cubicBezTo>
                  <a:pt x="853" y="357"/>
                  <a:pt x="853" y="357"/>
                  <a:pt x="853" y="356"/>
                </a:cubicBezTo>
                <a:cubicBezTo>
                  <a:pt x="853" y="356"/>
                  <a:pt x="853" y="356"/>
                  <a:pt x="853" y="356"/>
                </a:cubicBezTo>
                <a:cubicBezTo>
                  <a:pt x="854" y="356"/>
                  <a:pt x="854" y="356"/>
                  <a:pt x="854" y="356"/>
                </a:cubicBezTo>
                <a:cubicBezTo>
                  <a:pt x="854" y="356"/>
                  <a:pt x="854" y="356"/>
                  <a:pt x="854" y="356"/>
                </a:cubicBezTo>
                <a:cubicBezTo>
                  <a:pt x="854" y="356"/>
                  <a:pt x="854" y="356"/>
                  <a:pt x="854" y="356"/>
                </a:cubicBezTo>
                <a:cubicBezTo>
                  <a:pt x="854" y="355"/>
                  <a:pt x="854" y="355"/>
                  <a:pt x="854" y="355"/>
                </a:cubicBezTo>
                <a:cubicBezTo>
                  <a:pt x="854" y="355"/>
                  <a:pt x="854" y="355"/>
                  <a:pt x="854" y="355"/>
                </a:cubicBezTo>
                <a:cubicBezTo>
                  <a:pt x="854" y="355"/>
                  <a:pt x="854" y="355"/>
                  <a:pt x="854" y="355"/>
                </a:cubicBezTo>
                <a:cubicBezTo>
                  <a:pt x="855" y="355"/>
                  <a:pt x="855" y="355"/>
                  <a:pt x="855" y="355"/>
                </a:cubicBezTo>
                <a:cubicBezTo>
                  <a:pt x="855" y="355"/>
                  <a:pt x="855" y="355"/>
                  <a:pt x="855" y="355"/>
                </a:cubicBezTo>
                <a:cubicBezTo>
                  <a:pt x="855" y="355"/>
                  <a:pt x="855" y="355"/>
                  <a:pt x="855" y="355"/>
                </a:cubicBezTo>
                <a:cubicBezTo>
                  <a:pt x="856" y="354"/>
                  <a:pt x="856" y="354"/>
                  <a:pt x="856" y="354"/>
                </a:cubicBezTo>
                <a:cubicBezTo>
                  <a:pt x="856" y="354"/>
                  <a:pt x="856" y="354"/>
                  <a:pt x="856" y="354"/>
                </a:cubicBezTo>
                <a:cubicBezTo>
                  <a:pt x="856" y="354"/>
                  <a:pt x="856" y="354"/>
                  <a:pt x="856" y="354"/>
                </a:cubicBezTo>
                <a:cubicBezTo>
                  <a:pt x="866" y="344"/>
                  <a:pt x="892" y="333"/>
                  <a:pt x="887" y="322"/>
                </a:cubicBezTo>
                <a:cubicBezTo>
                  <a:pt x="878" y="302"/>
                  <a:pt x="836" y="298"/>
                  <a:pt x="813" y="277"/>
                </a:cubicBezTo>
                <a:cubicBezTo>
                  <a:pt x="804" y="269"/>
                  <a:pt x="798" y="257"/>
                  <a:pt x="796" y="245"/>
                </a:cubicBezTo>
                <a:cubicBezTo>
                  <a:pt x="796" y="245"/>
                  <a:pt x="796" y="245"/>
                  <a:pt x="796" y="245"/>
                </a:cubicBezTo>
                <a:cubicBezTo>
                  <a:pt x="796" y="245"/>
                  <a:pt x="796" y="245"/>
                  <a:pt x="796" y="245"/>
                </a:cubicBezTo>
                <a:cubicBezTo>
                  <a:pt x="796" y="245"/>
                  <a:pt x="796" y="245"/>
                  <a:pt x="796" y="245"/>
                </a:cubicBezTo>
                <a:cubicBezTo>
                  <a:pt x="796" y="244"/>
                  <a:pt x="796" y="244"/>
                  <a:pt x="796" y="244"/>
                </a:cubicBezTo>
                <a:cubicBezTo>
                  <a:pt x="796" y="244"/>
                  <a:pt x="796" y="244"/>
                  <a:pt x="796" y="244"/>
                </a:cubicBezTo>
                <a:cubicBezTo>
                  <a:pt x="795" y="244"/>
                  <a:pt x="795" y="244"/>
                  <a:pt x="795" y="244"/>
                </a:cubicBezTo>
                <a:cubicBezTo>
                  <a:pt x="795" y="243"/>
                  <a:pt x="795" y="243"/>
                  <a:pt x="795" y="243"/>
                </a:cubicBezTo>
                <a:cubicBezTo>
                  <a:pt x="795" y="243"/>
                  <a:pt x="795" y="243"/>
                  <a:pt x="795" y="243"/>
                </a:cubicBezTo>
                <a:cubicBezTo>
                  <a:pt x="795" y="243"/>
                  <a:pt x="795" y="243"/>
                  <a:pt x="795" y="243"/>
                </a:cubicBezTo>
                <a:cubicBezTo>
                  <a:pt x="795" y="243"/>
                  <a:pt x="795" y="243"/>
                  <a:pt x="795" y="243"/>
                </a:cubicBezTo>
                <a:cubicBezTo>
                  <a:pt x="795" y="242"/>
                  <a:pt x="795" y="242"/>
                  <a:pt x="795" y="242"/>
                </a:cubicBezTo>
                <a:cubicBezTo>
                  <a:pt x="795" y="242"/>
                  <a:pt x="795" y="242"/>
                  <a:pt x="795" y="242"/>
                </a:cubicBezTo>
                <a:cubicBezTo>
                  <a:pt x="795" y="242"/>
                  <a:pt x="795" y="242"/>
                  <a:pt x="795" y="242"/>
                </a:cubicBezTo>
                <a:cubicBezTo>
                  <a:pt x="795" y="242"/>
                  <a:pt x="795" y="242"/>
                  <a:pt x="795" y="242"/>
                </a:cubicBezTo>
                <a:cubicBezTo>
                  <a:pt x="795" y="241"/>
                  <a:pt x="795" y="241"/>
                  <a:pt x="795" y="241"/>
                </a:cubicBezTo>
                <a:cubicBezTo>
                  <a:pt x="795" y="241"/>
                  <a:pt x="795" y="241"/>
                  <a:pt x="795" y="241"/>
                </a:cubicBezTo>
                <a:cubicBezTo>
                  <a:pt x="795" y="240"/>
                  <a:pt x="795" y="240"/>
                  <a:pt x="795" y="240"/>
                </a:cubicBezTo>
                <a:cubicBezTo>
                  <a:pt x="795" y="240"/>
                  <a:pt x="795" y="240"/>
                  <a:pt x="795" y="240"/>
                </a:cubicBezTo>
                <a:cubicBezTo>
                  <a:pt x="795" y="240"/>
                  <a:pt x="795" y="240"/>
                  <a:pt x="795" y="240"/>
                </a:cubicBezTo>
                <a:cubicBezTo>
                  <a:pt x="795" y="240"/>
                  <a:pt x="795" y="240"/>
                  <a:pt x="795" y="240"/>
                </a:cubicBezTo>
                <a:cubicBezTo>
                  <a:pt x="795" y="240"/>
                  <a:pt x="795" y="240"/>
                  <a:pt x="795" y="240"/>
                </a:cubicBezTo>
                <a:cubicBezTo>
                  <a:pt x="795" y="239"/>
                  <a:pt x="795" y="239"/>
                  <a:pt x="795" y="239"/>
                </a:cubicBezTo>
                <a:cubicBezTo>
                  <a:pt x="795" y="239"/>
                  <a:pt x="795" y="239"/>
                  <a:pt x="795" y="239"/>
                </a:cubicBezTo>
                <a:cubicBezTo>
                  <a:pt x="795" y="239"/>
                  <a:pt x="795" y="239"/>
                  <a:pt x="795" y="239"/>
                </a:cubicBezTo>
                <a:cubicBezTo>
                  <a:pt x="795" y="239"/>
                  <a:pt x="795" y="239"/>
                  <a:pt x="795" y="239"/>
                </a:cubicBezTo>
                <a:cubicBezTo>
                  <a:pt x="795" y="238"/>
                  <a:pt x="795" y="238"/>
                  <a:pt x="795" y="238"/>
                </a:cubicBezTo>
                <a:cubicBezTo>
                  <a:pt x="795" y="238"/>
                  <a:pt x="795" y="238"/>
                  <a:pt x="795" y="238"/>
                </a:cubicBezTo>
                <a:cubicBezTo>
                  <a:pt x="795" y="238"/>
                  <a:pt x="795" y="238"/>
                  <a:pt x="795" y="238"/>
                </a:cubicBezTo>
                <a:cubicBezTo>
                  <a:pt x="795" y="237"/>
                  <a:pt x="795" y="237"/>
                  <a:pt x="795" y="237"/>
                </a:cubicBezTo>
                <a:cubicBezTo>
                  <a:pt x="795" y="237"/>
                  <a:pt x="795" y="237"/>
                  <a:pt x="795" y="237"/>
                </a:cubicBezTo>
                <a:cubicBezTo>
                  <a:pt x="795" y="237"/>
                  <a:pt x="795" y="237"/>
                  <a:pt x="795" y="237"/>
                </a:cubicBezTo>
                <a:cubicBezTo>
                  <a:pt x="795" y="237"/>
                  <a:pt x="795" y="237"/>
                  <a:pt x="795" y="237"/>
                </a:cubicBezTo>
                <a:cubicBezTo>
                  <a:pt x="794" y="236"/>
                  <a:pt x="794" y="236"/>
                  <a:pt x="794" y="236"/>
                </a:cubicBezTo>
                <a:cubicBezTo>
                  <a:pt x="794" y="236"/>
                  <a:pt x="794" y="236"/>
                  <a:pt x="794" y="236"/>
                </a:cubicBezTo>
                <a:cubicBezTo>
                  <a:pt x="794" y="236"/>
                  <a:pt x="794" y="236"/>
                  <a:pt x="794" y="236"/>
                </a:cubicBezTo>
                <a:cubicBezTo>
                  <a:pt x="794" y="235"/>
                  <a:pt x="794" y="235"/>
                  <a:pt x="794" y="235"/>
                </a:cubicBezTo>
                <a:cubicBezTo>
                  <a:pt x="794" y="235"/>
                  <a:pt x="794" y="235"/>
                  <a:pt x="794" y="235"/>
                </a:cubicBezTo>
                <a:cubicBezTo>
                  <a:pt x="794" y="235"/>
                  <a:pt x="794" y="235"/>
                  <a:pt x="794" y="235"/>
                </a:cubicBezTo>
                <a:cubicBezTo>
                  <a:pt x="794" y="235"/>
                  <a:pt x="794" y="235"/>
                  <a:pt x="794" y="235"/>
                </a:cubicBezTo>
                <a:cubicBezTo>
                  <a:pt x="794" y="234"/>
                  <a:pt x="794" y="234"/>
                  <a:pt x="794" y="234"/>
                </a:cubicBezTo>
                <a:cubicBezTo>
                  <a:pt x="794" y="234"/>
                  <a:pt x="794" y="234"/>
                  <a:pt x="794" y="234"/>
                </a:cubicBezTo>
                <a:cubicBezTo>
                  <a:pt x="794" y="234"/>
                  <a:pt x="794" y="234"/>
                  <a:pt x="794" y="234"/>
                </a:cubicBezTo>
                <a:cubicBezTo>
                  <a:pt x="794" y="233"/>
                  <a:pt x="794" y="233"/>
                  <a:pt x="794" y="233"/>
                </a:cubicBezTo>
                <a:cubicBezTo>
                  <a:pt x="794" y="233"/>
                  <a:pt x="794" y="233"/>
                  <a:pt x="794" y="233"/>
                </a:cubicBezTo>
                <a:cubicBezTo>
                  <a:pt x="794" y="233"/>
                  <a:pt x="794" y="233"/>
                  <a:pt x="794" y="233"/>
                </a:cubicBezTo>
                <a:cubicBezTo>
                  <a:pt x="794" y="232"/>
                  <a:pt x="794" y="232"/>
                  <a:pt x="794" y="232"/>
                </a:cubicBezTo>
                <a:cubicBezTo>
                  <a:pt x="794" y="232"/>
                  <a:pt x="794" y="232"/>
                  <a:pt x="794" y="232"/>
                </a:cubicBezTo>
                <a:cubicBezTo>
                  <a:pt x="794" y="232"/>
                  <a:pt x="794" y="232"/>
                  <a:pt x="794" y="232"/>
                </a:cubicBezTo>
                <a:cubicBezTo>
                  <a:pt x="794" y="232"/>
                  <a:pt x="794" y="232"/>
                  <a:pt x="794" y="232"/>
                </a:cubicBezTo>
                <a:cubicBezTo>
                  <a:pt x="794" y="231"/>
                  <a:pt x="794" y="230"/>
                  <a:pt x="794" y="230"/>
                </a:cubicBezTo>
                <a:cubicBezTo>
                  <a:pt x="794" y="230"/>
                  <a:pt x="794" y="230"/>
                  <a:pt x="794" y="230"/>
                </a:cubicBezTo>
                <a:cubicBezTo>
                  <a:pt x="794" y="230"/>
                  <a:pt x="794" y="230"/>
                  <a:pt x="794" y="230"/>
                </a:cubicBezTo>
                <a:cubicBezTo>
                  <a:pt x="794" y="229"/>
                  <a:pt x="794" y="229"/>
                  <a:pt x="794" y="229"/>
                </a:cubicBezTo>
                <a:cubicBezTo>
                  <a:pt x="794" y="229"/>
                  <a:pt x="794" y="229"/>
                  <a:pt x="794" y="229"/>
                </a:cubicBezTo>
                <a:cubicBezTo>
                  <a:pt x="794" y="228"/>
                  <a:pt x="794" y="228"/>
                  <a:pt x="794" y="228"/>
                </a:cubicBezTo>
                <a:cubicBezTo>
                  <a:pt x="794" y="228"/>
                  <a:pt x="794" y="228"/>
                  <a:pt x="794" y="228"/>
                </a:cubicBezTo>
                <a:cubicBezTo>
                  <a:pt x="794" y="228"/>
                  <a:pt x="794" y="228"/>
                  <a:pt x="794" y="228"/>
                </a:cubicBezTo>
                <a:cubicBezTo>
                  <a:pt x="794" y="228"/>
                  <a:pt x="794" y="228"/>
                  <a:pt x="794" y="228"/>
                </a:cubicBezTo>
                <a:cubicBezTo>
                  <a:pt x="794" y="227"/>
                  <a:pt x="794" y="227"/>
                  <a:pt x="794" y="227"/>
                </a:cubicBezTo>
                <a:cubicBezTo>
                  <a:pt x="794" y="227"/>
                  <a:pt x="794" y="227"/>
                  <a:pt x="794" y="227"/>
                </a:cubicBezTo>
                <a:cubicBezTo>
                  <a:pt x="794" y="227"/>
                  <a:pt x="794" y="227"/>
                  <a:pt x="794" y="227"/>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5"/>
                  <a:pt x="795" y="225"/>
                  <a:pt x="795" y="225"/>
                </a:cubicBezTo>
                <a:cubicBezTo>
                  <a:pt x="795" y="225"/>
                  <a:pt x="795" y="225"/>
                  <a:pt x="795" y="225"/>
                </a:cubicBezTo>
                <a:cubicBezTo>
                  <a:pt x="795" y="225"/>
                  <a:pt x="795" y="225"/>
                  <a:pt x="795" y="225"/>
                </a:cubicBezTo>
                <a:cubicBezTo>
                  <a:pt x="795" y="224"/>
                  <a:pt x="795" y="224"/>
                  <a:pt x="795" y="224"/>
                </a:cubicBezTo>
                <a:cubicBezTo>
                  <a:pt x="795" y="224"/>
                  <a:pt x="795" y="224"/>
                  <a:pt x="795" y="224"/>
                </a:cubicBezTo>
                <a:cubicBezTo>
                  <a:pt x="795" y="224"/>
                  <a:pt x="795" y="224"/>
                  <a:pt x="795" y="224"/>
                </a:cubicBezTo>
                <a:cubicBezTo>
                  <a:pt x="795" y="223"/>
                  <a:pt x="795" y="223"/>
                  <a:pt x="795" y="223"/>
                </a:cubicBezTo>
                <a:cubicBezTo>
                  <a:pt x="795" y="223"/>
                  <a:pt x="795" y="223"/>
                  <a:pt x="795" y="223"/>
                </a:cubicBezTo>
                <a:cubicBezTo>
                  <a:pt x="795" y="223"/>
                  <a:pt x="795" y="223"/>
                  <a:pt x="795" y="223"/>
                </a:cubicBezTo>
                <a:cubicBezTo>
                  <a:pt x="795" y="223"/>
                  <a:pt x="795" y="223"/>
                  <a:pt x="795" y="223"/>
                </a:cubicBezTo>
                <a:cubicBezTo>
                  <a:pt x="542" y="114"/>
                  <a:pt x="398" y="66"/>
                  <a:pt x="80" y="159"/>
                </a:cubicBezTo>
                <a:cubicBezTo>
                  <a:pt x="86" y="150"/>
                  <a:pt x="87" y="141"/>
                  <a:pt x="80" y="135"/>
                </a:cubicBezTo>
                <a:cubicBezTo>
                  <a:pt x="77" y="133"/>
                  <a:pt x="73" y="131"/>
                  <a:pt x="68" y="131"/>
                </a:cubicBezTo>
                <a:cubicBezTo>
                  <a:pt x="66" y="125"/>
                  <a:pt x="66" y="125"/>
                  <a:pt x="66" y="125"/>
                </a:cubicBezTo>
                <a:cubicBezTo>
                  <a:pt x="72" y="76"/>
                  <a:pt x="72" y="76"/>
                  <a:pt x="72" y="76"/>
                </a:cubicBezTo>
                <a:cubicBezTo>
                  <a:pt x="4" y="0"/>
                  <a:pt x="4" y="0"/>
                  <a:pt x="4" y="0"/>
                </a:cubicBezTo>
                <a:cubicBezTo>
                  <a:pt x="0" y="114"/>
                  <a:pt x="0" y="114"/>
                  <a:pt x="0" y="114"/>
                </a:cubicBezTo>
                <a:cubicBezTo>
                  <a:pt x="34" y="135"/>
                  <a:pt x="34" y="135"/>
                  <a:pt x="34" y="135"/>
                </a:cubicBezTo>
                <a:cubicBezTo>
                  <a:pt x="36" y="142"/>
                  <a:pt x="36" y="142"/>
                  <a:pt x="36" y="142"/>
                </a:cubicBezTo>
                <a:cubicBezTo>
                  <a:pt x="37" y="143"/>
                  <a:pt x="37" y="143"/>
                  <a:pt x="37" y="143"/>
                </a:cubicBezTo>
                <a:cubicBezTo>
                  <a:pt x="26" y="153"/>
                  <a:pt x="24" y="165"/>
                  <a:pt x="32" y="172"/>
                </a:cubicBezTo>
                <a:cubicBezTo>
                  <a:pt x="36" y="175"/>
                  <a:pt x="42" y="176"/>
                  <a:pt x="49" y="176"/>
                </a:cubicBezTo>
                <a:cubicBezTo>
                  <a:pt x="65" y="220"/>
                  <a:pt x="71" y="237"/>
                  <a:pt x="91" y="292"/>
                </a:cubicBezTo>
                <a:cubicBezTo>
                  <a:pt x="297" y="843"/>
                  <a:pt x="297" y="843"/>
                  <a:pt x="297" y="843"/>
                </a:cubicBezTo>
                <a:cubicBezTo>
                  <a:pt x="337" y="846"/>
                  <a:pt x="337" y="846"/>
                  <a:pt x="337" y="846"/>
                </a:cubicBezTo>
                <a:cubicBezTo>
                  <a:pt x="230" y="568"/>
                  <a:pt x="230" y="568"/>
                  <a:pt x="230" y="568"/>
                </a:cubicBezTo>
                <a:cubicBezTo>
                  <a:pt x="332" y="511"/>
                  <a:pt x="391" y="531"/>
                  <a:pt x="502" y="544"/>
                </a:cubicBez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par>
                          <p:cTn id="12" fill="hold">
                            <p:stCondLst>
                              <p:cond delay="2500"/>
                            </p:stCondLst>
                            <p:childTnLst>
                              <p:par>
                                <p:cTn id="13" presetID="2" presetClass="entr" presetSubtype="2" decel="10000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1+#ppt_w/2"/>
                                          </p:val>
                                        </p:tav>
                                        <p:tav tm="100000">
                                          <p:val>
                                            <p:strVal val="#ppt_x"/>
                                          </p:val>
                                        </p:tav>
                                      </p:tavLst>
                                    </p:anim>
                                    <p:anim calcmode="lin" valueType="num">
                                      <p:cBhvr additive="base">
                                        <p:cTn id="16" dur="1000" fill="hold"/>
                                        <p:tgtEl>
                                          <p:spTgt spid="12"/>
                                        </p:tgtEl>
                                        <p:attrNameLst>
                                          <p:attrName>ppt_y</p:attrName>
                                        </p:attrNameLst>
                                      </p:cBhvr>
                                      <p:tavLst>
                                        <p:tav tm="0">
                                          <p:val>
                                            <p:strVal val="#ppt_y"/>
                                          </p:val>
                                        </p:tav>
                                        <p:tav tm="100000">
                                          <p:val>
                                            <p:strVal val="#ppt_y"/>
                                          </p:val>
                                        </p:tav>
                                      </p:tavLst>
                                    </p:anim>
                                  </p:childTnLst>
                                </p:cTn>
                              </p:par>
                            </p:childTnLst>
                          </p:cTn>
                        </p:par>
                        <p:par>
                          <p:cTn id="17" fill="hold">
                            <p:stCondLst>
                              <p:cond delay="3500"/>
                            </p:stCondLst>
                            <p:childTnLst>
                              <p:par>
                                <p:cTn id="18" presetID="10" presetClass="entr" presetSubtype="0" fill="hold" grpId="0" nodeType="after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fade">
                                      <p:cBhvr>
                                        <p:cTn id="20" dur="500"/>
                                        <p:tgtEl>
                                          <p:spTgt spid="13">
                                            <p:txEl>
                                              <p:pRg st="0" end="0"/>
                                            </p:txEl>
                                          </p:spTgt>
                                        </p:tgtEl>
                                      </p:cBhvr>
                                    </p:animEffect>
                                  </p:child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fade">
                                      <p:cBhvr>
                                        <p:cTn id="24" dur="500"/>
                                        <p:tgtEl>
                                          <p:spTgt spid="14">
                                            <p:txEl>
                                              <p:pRg st="0" end="0"/>
                                            </p:txEl>
                                          </p:spTgt>
                                        </p:tgtEl>
                                      </p:cBhvr>
                                    </p:animEffect>
                                  </p:childTnLst>
                                </p:cTn>
                              </p:par>
                            </p:childTnLst>
                          </p:cTn>
                        </p:par>
                        <p:par>
                          <p:cTn id="25" fill="hold">
                            <p:stCondLst>
                              <p:cond delay="4500"/>
                            </p:stCondLst>
                            <p:childTnLst>
                              <p:par>
                                <p:cTn id="26" presetID="10" presetClass="entr" presetSubtype="0" fill="hold" grpId="0" nodeType="afterEffect" nodePh="1">
                                  <p:stCondLst>
                                    <p:cond delay="0"/>
                                  </p:stCondLst>
                                  <p:endCondLst>
                                    <p:cond evt="begin" delay="0">
                                      <p:tn val="26"/>
                                    </p:cond>
                                  </p:end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par>
                          <p:cTn id="29" fill="hold">
                            <p:stCondLst>
                              <p:cond delay="5000"/>
                            </p:stCondLst>
                            <p:childTnLst>
                              <p:par>
                                <p:cTn id="30" presetID="21" presetClass="entr" presetSubtype="1"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heel(1)">
                                      <p:cBhvr>
                                        <p:cTn id="32" dur="2000"/>
                                        <p:tgtEl>
                                          <p:spTgt spid="15"/>
                                        </p:tgtEl>
                                      </p:cBhvr>
                                    </p:animEffect>
                                  </p:childTnLst>
                                </p:cTn>
                              </p:par>
                            </p:childTnLst>
                          </p:cTn>
                        </p:par>
                        <p:par>
                          <p:cTn id="33" fill="hold">
                            <p:stCondLst>
                              <p:cond delay="7000"/>
                            </p:stCondLst>
                            <p:childTnLst>
                              <p:par>
                                <p:cTn id="34" presetID="2" presetClass="entr" presetSubtype="2" decel="10000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1000" fill="hold"/>
                                        <p:tgtEl>
                                          <p:spTgt spid="16"/>
                                        </p:tgtEl>
                                        <p:attrNameLst>
                                          <p:attrName>ppt_x</p:attrName>
                                        </p:attrNameLst>
                                      </p:cBhvr>
                                      <p:tavLst>
                                        <p:tav tm="0">
                                          <p:val>
                                            <p:strVal val="1+#ppt_w/2"/>
                                          </p:val>
                                        </p:tav>
                                        <p:tav tm="100000">
                                          <p:val>
                                            <p:strVal val="#ppt_x"/>
                                          </p:val>
                                        </p:tav>
                                      </p:tavLst>
                                    </p:anim>
                                    <p:anim calcmode="lin" valueType="num">
                                      <p:cBhvr additive="base">
                                        <p:cTn id="37" dur="1000" fill="hold"/>
                                        <p:tgtEl>
                                          <p:spTgt spid="16"/>
                                        </p:tgtEl>
                                        <p:attrNameLst>
                                          <p:attrName>ppt_y</p:attrName>
                                        </p:attrNameLst>
                                      </p:cBhvr>
                                      <p:tavLst>
                                        <p:tav tm="0">
                                          <p:val>
                                            <p:strVal val="#ppt_y"/>
                                          </p:val>
                                        </p:tav>
                                        <p:tav tm="100000">
                                          <p:val>
                                            <p:strVal val="#ppt_y"/>
                                          </p:val>
                                        </p:tav>
                                      </p:tavLst>
                                    </p:anim>
                                  </p:childTnLst>
                                </p:cTn>
                              </p:par>
                            </p:childTnLst>
                          </p:cTn>
                        </p:par>
                        <p:par>
                          <p:cTn id="38" fill="hold">
                            <p:stCondLst>
                              <p:cond delay="8000"/>
                            </p:stCondLst>
                            <p:childTnLst>
                              <p:par>
                                <p:cTn id="39" presetID="10" presetClass="entr" presetSubtype="0" fill="hold" grpId="0" nodeType="afterEffect">
                                  <p:stCondLst>
                                    <p:cond delay="0"/>
                                  </p:stCondLst>
                                  <p:childTnLst>
                                    <p:set>
                                      <p:cBhvr>
                                        <p:cTn id="40" dur="1" fill="hold">
                                          <p:stCondLst>
                                            <p:cond delay="0"/>
                                          </p:stCondLst>
                                        </p:cTn>
                                        <p:tgtEl>
                                          <p:spTgt spid="17">
                                            <p:txEl>
                                              <p:pRg st="0" end="0"/>
                                            </p:txEl>
                                          </p:spTgt>
                                        </p:tgtEl>
                                        <p:attrNameLst>
                                          <p:attrName>style.visibility</p:attrName>
                                        </p:attrNameLst>
                                      </p:cBhvr>
                                      <p:to>
                                        <p:strVal val="visible"/>
                                      </p:to>
                                    </p:set>
                                    <p:animEffect transition="in" filter="fade">
                                      <p:cBhvr>
                                        <p:cTn id="41" dur="500"/>
                                        <p:tgtEl>
                                          <p:spTgt spid="17">
                                            <p:txEl>
                                              <p:pRg st="0" end="0"/>
                                            </p:txEl>
                                          </p:spTgt>
                                        </p:tgtEl>
                                      </p:cBhvr>
                                    </p:animEffect>
                                  </p:childTnLst>
                                </p:cTn>
                              </p:par>
                            </p:childTnLst>
                          </p:cTn>
                        </p:par>
                        <p:par>
                          <p:cTn id="42" fill="hold">
                            <p:stCondLst>
                              <p:cond delay="8500"/>
                            </p:stCondLst>
                            <p:childTnLst>
                              <p:par>
                                <p:cTn id="43" presetID="10" presetClass="entr" presetSubtype="0" fill="hold" grpId="0" nodeType="after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Effect transition="in" filter="fade">
                                      <p:cBhvr>
                                        <p:cTn id="45" dur="500"/>
                                        <p:tgtEl>
                                          <p:spTgt spid="19">
                                            <p:txEl>
                                              <p:pRg st="0" end="0"/>
                                            </p:txEl>
                                          </p:spTgt>
                                        </p:tgtEl>
                                      </p:cBhvr>
                                    </p:animEffect>
                                  </p:childTnLst>
                                </p:cTn>
                              </p:par>
                            </p:childTnLst>
                          </p:cTn>
                        </p:par>
                        <p:par>
                          <p:cTn id="46" fill="hold">
                            <p:stCondLst>
                              <p:cond delay="9000"/>
                            </p:stCondLst>
                            <p:childTnLst>
                              <p:par>
                                <p:cTn id="47" presetID="22" presetClass="entr" presetSubtype="4"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down)">
                                      <p:cBhvr>
                                        <p:cTn id="49" dur="500"/>
                                        <p:tgtEl>
                                          <p:spTgt spid="21"/>
                                        </p:tgtEl>
                                      </p:cBhvr>
                                    </p:animEffect>
                                  </p:childTnLst>
                                </p:cTn>
                              </p:par>
                            </p:childTnLst>
                          </p:cTn>
                        </p:par>
                        <p:par>
                          <p:cTn id="50" fill="hold">
                            <p:stCondLst>
                              <p:cond delay="9500"/>
                            </p:stCondLst>
                            <p:childTnLst>
                              <p:par>
                                <p:cTn id="51" presetID="10" presetClass="entr" presetSubtype="0"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childTnLst>
                          </p:cTn>
                        </p:par>
                        <p:par>
                          <p:cTn id="54" fill="hold">
                            <p:stCondLst>
                              <p:cond delay="10000"/>
                            </p:stCondLst>
                            <p:childTnLst>
                              <p:par>
                                <p:cTn id="55" presetID="10" presetClass="entr" presetSubtype="0" fill="hold" grpId="0" nodeType="afterEffect">
                                  <p:stCondLst>
                                    <p:cond delay="0"/>
                                  </p:stCondLst>
                                  <p:childTnLst>
                                    <p:set>
                                      <p:cBhvr>
                                        <p:cTn id="56" dur="1" fill="hold">
                                          <p:stCondLst>
                                            <p:cond delay="0"/>
                                          </p:stCondLst>
                                        </p:cTn>
                                        <p:tgtEl>
                                          <p:spTgt spid="11">
                                            <p:txEl>
                                              <p:pRg st="0" end="0"/>
                                            </p:txEl>
                                          </p:spTgt>
                                        </p:tgtEl>
                                        <p:attrNameLst>
                                          <p:attrName>style.visibility</p:attrName>
                                        </p:attrNameLst>
                                      </p:cBhvr>
                                      <p:to>
                                        <p:strVal val="visible"/>
                                      </p:to>
                                    </p:set>
                                    <p:animEffect transition="in" filter="fade">
                                      <p:cBhvr>
                                        <p:cTn id="5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8" grpId="0"/>
      <p:bldP spid="15" grpId="0" animBg="1"/>
      <p:bldP spid="16" grpId="0" animBg="1"/>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1"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4" name="圆角矩形 7"/>
          <p:cNvSpPr/>
          <p:nvPr userDrawn="1"/>
        </p:nvSpPr>
        <p:spPr>
          <a:xfrm>
            <a:off x="1920816" y="1711363"/>
            <a:ext cx="5916898" cy="861143"/>
          </a:xfrm>
          <a:prstGeom prst="roundRect">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lvl="0" algn="ctr" defTabSz="914400">
              <a:defRPr/>
            </a:pPr>
            <a:endParaRPr kumimoji="0" lang="zh-CN" altLang="en-US" sz="3000" b="1" i="0" u="none" strike="noStrike" kern="0" cap="none" spc="0" normalizeH="0" baseline="0" noProof="0" dirty="0">
              <a:ln>
                <a:noFill/>
              </a:ln>
              <a:gradFill>
                <a:gsLst>
                  <a:gs pos="31000">
                    <a:srgbClr val="5B9BD5">
                      <a:lumMod val="5000"/>
                      <a:lumOff val="95000"/>
                    </a:srgbClr>
                  </a:gs>
                  <a:gs pos="85000">
                    <a:srgbClr val="FFFF00"/>
                  </a:gs>
                </a:gsLst>
                <a:lin ang="5400000" scaled="1"/>
              </a:gradFill>
              <a:effectLst/>
              <a:uLnTx/>
              <a:uFillTx/>
              <a:latin typeface="思源黑体 CN Heavy" panose="020B0A00000000000000" pitchFamily="34" charset="-122"/>
              <a:ea typeface="思源黑体 CN Heavy" panose="020B0A00000000000000" pitchFamily="34" charset="-122"/>
              <a:sym typeface="思源黑体 CN Normal" panose="020B0400000000000000" pitchFamily="34" charset="-122"/>
            </a:endParaRPr>
          </a:p>
        </p:txBody>
      </p:sp>
      <p:sp>
        <p:nvSpPr>
          <p:cNvPr id="5" name="椭圆 4"/>
          <p:cNvSpPr/>
          <p:nvPr userDrawn="1"/>
        </p:nvSpPr>
        <p:spPr>
          <a:xfrm>
            <a:off x="968230" y="1433433"/>
            <a:ext cx="1312977" cy="1312978"/>
          </a:xfrm>
          <a:prstGeom prst="ellipse">
            <a:avLst/>
          </a:prstGeom>
          <a:solidFill>
            <a:srgbClr val="9B0D13"/>
          </a:solidFill>
          <a:ln w="57150" cap="flat" cmpd="sng" algn="ctr">
            <a:solidFill>
              <a:srgbClr val="FFF8E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7" name="文本占位符 19"/>
          <p:cNvSpPr>
            <a:spLocks noGrp="1"/>
          </p:cNvSpPr>
          <p:nvPr>
            <p:ph type="body" sz="quarter" idx="10" hasCustomPrompt="1"/>
          </p:nvPr>
        </p:nvSpPr>
        <p:spPr>
          <a:xfrm>
            <a:off x="2556979" y="1848183"/>
            <a:ext cx="5433857" cy="587502"/>
          </a:xfrm>
          <a:prstGeom prst="rect">
            <a:avLst/>
          </a:prstGeom>
        </p:spPr>
        <p:txBody>
          <a:bodyPr/>
          <a:lstStyle>
            <a:lvl1pPr marL="0" indent="0" algn="l">
              <a:buNone/>
              <a:defRPr sz="3600">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1pPr>
            <a:lvl2pPr marL="4572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2pPr>
            <a:lvl3pPr marL="9144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3pPr>
            <a:lvl4pPr marL="13716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4pPr>
            <a:lvl5pPr marL="18288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5pPr>
          </a:lstStyle>
          <a:p>
            <a:pPr lvl="0"/>
            <a:r>
              <a:rPr lang="zh-CN" altLang="en-US" dirty="0"/>
              <a:t>单击此处编辑母版文本</a:t>
            </a:r>
          </a:p>
        </p:txBody>
      </p:sp>
      <p:sp>
        <p:nvSpPr>
          <p:cNvPr id="8" name="文本占位符 24"/>
          <p:cNvSpPr>
            <a:spLocks noGrp="1"/>
          </p:cNvSpPr>
          <p:nvPr>
            <p:ph type="body" sz="quarter" idx="15"/>
          </p:nvPr>
        </p:nvSpPr>
        <p:spPr>
          <a:xfrm>
            <a:off x="2075914" y="2709326"/>
            <a:ext cx="5761800" cy="3285074"/>
          </a:xfrm>
          <a:prstGeom prst="rect">
            <a:avLst/>
          </a:prstGeom>
        </p:spPr>
        <p:txBody>
          <a:bodyPr/>
          <a:lstStyle>
            <a:lvl1pPr marL="0" indent="0" algn="l">
              <a:lnSpc>
                <a:spcPct val="150000"/>
              </a:lnSpc>
              <a:buNone/>
              <a:defRPr sz="1800">
                <a:solidFill>
                  <a:schemeClr val="tx1">
                    <a:lumMod val="75000"/>
                    <a:lumOff val="25000"/>
                  </a:schemeClr>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zh-CN" altLang="en-US" dirty="0"/>
              <a:t>单击此处编辑母版文本样式</a:t>
            </a:r>
          </a:p>
        </p:txBody>
      </p:sp>
      <p:sp>
        <p:nvSpPr>
          <p:cNvPr id="11" name="图片占位符 10"/>
          <p:cNvSpPr>
            <a:spLocks noGrp="1"/>
          </p:cNvSpPr>
          <p:nvPr>
            <p:ph type="pic" sz="quarter" idx="16"/>
          </p:nvPr>
        </p:nvSpPr>
        <p:spPr>
          <a:xfrm>
            <a:off x="8287657" y="2746375"/>
            <a:ext cx="2582863" cy="2681288"/>
          </a:xfrm>
          <a:prstGeom prst="roundRect">
            <a:avLst/>
          </a:prstGeom>
          <a:solidFill>
            <a:schemeClr val="accent2"/>
          </a:solidFill>
        </p:spPr>
        <p:txBody>
          <a:bodyPr/>
          <a:lstStyle/>
          <a:p>
            <a:endParaRPr lang="zh-CN" altLang="en-US"/>
          </a:p>
        </p:txBody>
      </p:sp>
      <p:sp>
        <p:nvSpPr>
          <p:cNvPr id="9" name="Freeform 9"/>
          <p:cNvSpPr/>
          <p:nvPr userDrawn="1"/>
        </p:nvSpPr>
        <p:spPr bwMode="auto">
          <a:xfrm>
            <a:off x="984162" y="1496803"/>
            <a:ext cx="1297045" cy="1075703"/>
          </a:xfrm>
          <a:custGeom>
            <a:avLst/>
            <a:gdLst>
              <a:gd name="T0" fmla="*/ 958 w 1021"/>
              <a:gd name="T1" fmla="*/ 413 h 846"/>
              <a:gd name="T2" fmla="*/ 949 w 1021"/>
              <a:gd name="T3" fmla="*/ 412 h 846"/>
              <a:gd name="T4" fmla="*/ 942 w 1021"/>
              <a:gd name="T5" fmla="*/ 411 h 846"/>
              <a:gd name="T6" fmla="*/ 937 w 1021"/>
              <a:gd name="T7" fmla="*/ 410 h 846"/>
              <a:gd name="T8" fmla="*/ 933 w 1021"/>
              <a:gd name="T9" fmla="*/ 409 h 846"/>
              <a:gd name="T10" fmla="*/ 927 w 1021"/>
              <a:gd name="T11" fmla="*/ 408 h 846"/>
              <a:gd name="T12" fmla="*/ 921 w 1021"/>
              <a:gd name="T13" fmla="*/ 407 h 846"/>
              <a:gd name="T14" fmla="*/ 916 w 1021"/>
              <a:gd name="T15" fmla="*/ 405 h 846"/>
              <a:gd name="T16" fmla="*/ 910 w 1021"/>
              <a:gd name="T17" fmla="*/ 404 h 846"/>
              <a:gd name="T18" fmla="*/ 907 w 1021"/>
              <a:gd name="T19" fmla="*/ 402 h 846"/>
              <a:gd name="T20" fmla="*/ 901 w 1021"/>
              <a:gd name="T21" fmla="*/ 401 h 846"/>
              <a:gd name="T22" fmla="*/ 897 w 1021"/>
              <a:gd name="T23" fmla="*/ 399 h 846"/>
              <a:gd name="T24" fmla="*/ 891 w 1021"/>
              <a:gd name="T25" fmla="*/ 396 h 846"/>
              <a:gd name="T26" fmla="*/ 887 w 1021"/>
              <a:gd name="T27" fmla="*/ 394 h 846"/>
              <a:gd name="T28" fmla="*/ 883 w 1021"/>
              <a:gd name="T29" fmla="*/ 392 h 846"/>
              <a:gd name="T30" fmla="*/ 879 w 1021"/>
              <a:gd name="T31" fmla="*/ 390 h 846"/>
              <a:gd name="T32" fmla="*/ 875 w 1021"/>
              <a:gd name="T33" fmla="*/ 387 h 846"/>
              <a:gd name="T34" fmla="*/ 871 w 1021"/>
              <a:gd name="T35" fmla="*/ 384 h 846"/>
              <a:gd name="T36" fmla="*/ 867 w 1021"/>
              <a:gd name="T37" fmla="*/ 382 h 846"/>
              <a:gd name="T38" fmla="*/ 865 w 1021"/>
              <a:gd name="T39" fmla="*/ 380 h 846"/>
              <a:gd name="T40" fmla="*/ 862 w 1021"/>
              <a:gd name="T41" fmla="*/ 377 h 846"/>
              <a:gd name="T42" fmla="*/ 860 w 1021"/>
              <a:gd name="T43" fmla="*/ 374 h 846"/>
              <a:gd name="T44" fmla="*/ 857 w 1021"/>
              <a:gd name="T45" fmla="*/ 371 h 846"/>
              <a:gd name="T46" fmla="*/ 854 w 1021"/>
              <a:gd name="T47" fmla="*/ 368 h 846"/>
              <a:gd name="T48" fmla="*/ 852 w 1021"/>
              <a:gd name="T49" fmla="*/ 364 h 846"/>
              <a:gd name="T50" fmla="*/ 852 w 1021"/>
              <a:gd name="T51" fmla="*/ 363 h 846"/>
              <a:gd name="T52" fmla="*/ 852 w 1021"/>
              <a:gd name="T53" fmla="*/ 362 h 846"/>
              <a:gd name="T54" fmla="*/ 852 w 1021"/>
              <a:gd name="T55" fmla="*/ 362 h 846"/>
              <a:gd name="T56" fmla="*/ 852 w 1021"/>
              <a:gd name="T57" fmla="*/ 361 h 846"/>
              <a:gd name="T58" fmla="*/ 852 w 1021"/>
              <a:gd name="T59" fmla="*/ 360 h 846"/>
              <a:gd name="T60" fmla="*/ 852 w 1021"/>
              <a:gd name="T61" fmla="*/ 359 h 846"/>
              <a:gd name="T62" fmla="*/ 853 w 1021"/>
              <a:gd name="T63" fmla="*/ 358 h 846"/>
              <a:gd name="T64" fmla="*/ 853 w 1021"/>
              <a:gd name="T65" fmla="*/ 356 h 846"/>
              <a:gd name="T66" fmla="*/ 854 w 1021"/>
              <a:gd name="T67" fmla="*/ 355 h 846"/>
              <a:gd name="T68" fmla="*/ 855 w 1021"/>
              <a:gd name="T69" fmla="*/ 355 h 846"/>
              <a:gd name="T70" fmla="*/ 856 w 1021"/>
              <a:gd name="T71" fmla="*/ 354 h 846"/>
              <a:gd name="T72" fmla="*/ 796 w 1021"/>
              <a:gd name="T73" fmla="*/ 245 h 846"/>
              <a:gd name="T74" fmla="*/ 796 w 1021"/>
              <a:gd name="T75" fmla="*/ 244 h 846"/>
              <a:gd name="T76" fmla="*/ 795 w 1021"/>
              <a:gd name="T77" fmla="*/ 243 h 846"/>
              <a:gd name="T78" fmla="*/ 795 w 1021"/>
              <a:gd name="T79" fmla="*/ 242 h 846"/>
              <a:gd name="T80" fmla="*/ 795 w 1021"/>
              <a:gd name="T81" fmla="*/ 240 h 846"/>
              <a:gd name="T82" fmla="*/ 795 w 1021"/>
              <a:gd name="T83" fmla="*/ 240 h 846"/>
              <a:gd name="T84" fmla="*/ 795 w 1021"/>
              <a:gd name="T85" fmla="*/ 239 h 846"/>
              <a:gd name="T86" fmla="*/ 795 w 1021"/>
              <a:gd name="T87" fmla="*/ 237 h 846"/>
              <a:gd name="T88" fmla="*/ 794 w 1021"/>
              <a:gd name="T89" fmla="*/ 236 h 846"/>
              <a:gd name="T90" fmla="*/ 794 w 1021"/>
              <a:gd name="T91" fmla="*/ 235 h 846"/>
              <a:gd name="T92" fmla="*/ 794 w 1021"/>
              <a:gd name="T93" fmla="*/ 234 h 846"/>
              <a:gd name="T94" fmla="*/ 794 w 1021"/>
              <a:gd name="T95" fmla="*/ 233 h 846"/>
              <a:gd name="T96" fmla="*/ 794 w 1021"/>
              <a:gd name="T97" fmla="*/ 232 h 846"/>
              <a:gd name="T98" fmla="*/ 794 w 1021"/>
              <a:gd name="T99" fmla="*/ 229 h 846"/>
              <a:gd name="T100" fmla="*/ 794 w 1021"/>
              <a:gd name="T101" fmla="*/ 228 h 846"/>
              <a:gd name="T102" fmla="*/ 794 w 1021"/>
              <a:gd name="T103" fmla="*/ 227 h 846"/>
              <a:gd name="T104" fmla="*/ 795 w 1021"/>
              <a:gd name="T105" fmla="*/ 226 h 846"/>
              <a:gd name="T106" fmla="*/ 795 w 1021"/>
              <a:gd name="T107" fmla="*/ 225 h 846"/>
              <a:gd name="T108" fmla="*/ 795 w 1021"/>
              <a:gd name="T109" fmla="*/ 224 h 846"/>
              <a:gd name="T110" fmla="*/ 795 w 1021"/>
              <a:gd name="T111" fmla="*/ 223 h 846"/>
              <a:gd name="T112" fmla="*/ 68 w 1021"/>
              <a:gd name="T113" fmla="*/ 131 h 846"/>
              <a:gd name="T114" fmla="*/ 0 w 1021"/>
              <a:gd name="T115" fmla="*/ 114 h 846"/>
              <a:gd name="T116" fmla="*/ 32 w 1021"/>
              <a:gd name="T117" fmla="*/ 172 h 846"/>
              <a:gd name="T118" fmla="*/ 337 w 1021"/>
              <a:gd name="T119" fmla="*/ 846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21" h="846">
                <a:moveTo>
                  <a:pt x="502" y="544"/>
                </a:moveTo>
                <a:cubicBezTo>
                  <a:pt x="675" y="565"/>
                  <a:pt x="833" y="575"/>
                  <a:pt x="1021" y="413"/>
                </a:cubicBezTo>
                <a:cubicBezTo>
                  <a:pt x="1000" y="415"/>
                  <a:pt x="978" y="415"/>
                  <a:pt x="959" y="413"/>
                </a:cubicBezTo>
                <a:cubicBezTo>
                  <a:pt x="958" y="413"/>
                  <a:pt x="958" y="413"/>
                  <a:pt x="958" y="413"/>
                </a:cubicBezTo>
                <a:cubicBezTo>
                  <a:pt x="956" y="413"/>
                  <a:pt x="956" y="413"/>
                  <a:pt x="956" y="413"/>
                </a:cubicBezTo>
                <a:cubicBezTo>
                  <a:pt x="955" y="413"/>
                  <a:pt x="955" y="413"/>
                  <a:pt x="955" y="413"/>
                </a:cubicBezTo>
                <a:cubicBezTo>
                  <a:pt x="953" y="413"/>
                  <a:pt x="951" y="412"/>
                  <a:pt x="949" y="412"/>
                </a:cubicBezTo>
                <a:cubicBezTo>
                  <a:pt x="949" y="412"/>
                  <a:pt x="949" y="412"/>
                  <a:pt x="949" y="412"/>
                </a:cubicBezTo>
                <a:cubicBezTo>
                  <a:pt x="948" y="412"/>
                  <a:pt x="947" y="412"/>
                  <a:pt x="946" y="412"/>
                </a:cubicBezTo>
                <a:cubicBezTo>
                  <a:pt x="945" y="412"/>
                  <a:pt x="945" y="412"/>
                  <a:pt x="945" y="412"/>
                </a:cubicBezTo>
                <a:cubicBezTo>
                  <a:pt x="944" y="411"/>
                  <a:pt x="943" y="411"/>
                  <a:pt x="942" y="411"/>
                </a:cubicBezTo>
                <a:cubicBezTo>
                  <a:pt x="942" y="411"/>
                  <a:pt x="942" y="411"/>
                  <a:pt x="942" y="411"/>
                </a:cubicBezTo>
                <a:cubicBezTo>
                  <a:pt x="942" y="411"/>
                  <a:pt x="942" y="411"/>
                  <a:pt x="942" y="411"/>
                </a:cubicBezTo>
                <a:cubicBezTo>
                  <a:pt x="940" y="411"/>
                  <a:pt x="940" y="411"/>
                  <a:pt x="940" y="411"/>
                </a:cubicBezTo>
                <a:cubicBezTo>
                  <a:pt x="939" y="411"/>
                  <a:pt x="939" y="411"/>
                  <a:pt x="939" y="411"/>
                </a:cubicBezTo>
                <a:cubicBezTo>
                  <a:pt x="937" y="410"/>
                  <a:pt x="937" y="410"/>
                  <a:pt x="937" y="410"/>
                </a:cubicBezTo>
                <a:cubicBezTo>
                  <a:pt x="936" y="410"/>
                  <a:pt x="936" y="410"/>
                  <a:pt x="936" y="410"/>
                </a:cubicBezTo>
                <a:cubicBezTo>
                  <a:pt x="933" y="409"/>
                  <a:pt x="933" y="409"/>
                  <a:pt x="933" y="409"/>
                </a:cubicBezTo>
                <a:cubicBezTo>
                  <a:pt x="933" y="409"/>
                  <a:pt x="933" y="409"/>
                  <a:pt x="933" y="409"/>
                </a:cubicBezTo>
                <a:cubicBezTo>
                  <a:pt x="933" y="409"/>
                  <a:pt x="933" y="409"/>
                  <a:pt x="933" y="409"/>
                </a:cubicBezTo>
                <a:cubicBezTo>
                  <a:pt x="930" y="409"/>
                  <a:pt x="930" y="409"/>
                  <a:pt x="930" y="409"/>
                </a:cubicBezTo>
                <a:cubicBezTo>
                  <a:pt x="930" y="409"/>
                  <a:pt x="930" y="409"/>
                  <a:pt x="930" y="409"/>
                </a:cubicBezTo>
                <a:cubicBezTo>
                  <a:pt x="929" y="409"/>
                  <a:pt x="928" y="408"/>
                  <a:pt x="927" y="408"/>
                </a:cubicBezTo>
                <a:cubicBezTo>
                  <a:pt x="927" y="408"/>
                  <a:pt x="927" y="408"/>
                  <a:pt x="927" y="408"/>
                </a:cubicBezTo>
                <a:cubicBezTo>
                  <a:pt x="926" y="408"/>
                  <a:pt x="925" y="408"/>
                  <a:pt x="924" y="407"/>
                </a:cubicBezTo>
                <a:cubicBezTo>
                  <a:pt x="924" y="407"/>
                  <a:pt x="924" y="407"/>
                  <a:pt x="924" y="407"/>
                </a:cubicBezTo>
                <a:cubicBezTo>
                  <a:pt x="921" y="407"/>
                  <a:pt x="921" y="407"/>
                  <a:pt x="921" y="407"/>
                </a:cubicBezTo>
                <a:cubicBezTo>
                  <a:pt x="921" y="407"/>
                  <a:pt x="921" y="407"/>
                  <a:pt x="921" y="407"/>
                </a:cubicBezTo>
                <a:cubicBezTo>
                  <a:pt x="920" y="406"/>
                  <a:pt x="919" y="406"/>
                  <a:pt x="919" y="406"/>
                </a:cubicBezTo>
                <a:cubicBezTo>
                  <a:pt x="918" y="406"/>
                  <a:pt x="918" y="406"/>
                  <a:pt x="918" y="406"/>
                </a:cubicBezTo>
                <a:cubicBezTo>
                  <a:pt x="918" y="406"/>
                  <a:pt x="918" y="406"/>
                  <a:pt x="918" y="406"/>
                </a:cubicBezTo>
                <a:cubicBezTo>
                  <a:pt x="917" y="406"/>
                  <a:pt x="916" y="405"/>
                  <a:pt x="916" y="405"/>
                </a:cubicBezTo>
                <a:cubicBezTo>
                  <a:pt x="915" y="405"/>
                  <a:pt x="915" y="405"/>
                  <a:pt x="915" y="405"/>
                </a:cubicBezTo>
                <a:cubicBezTo>
                  <a:pt x="913" y="404"/>
                  <a:pt x="913" y="404"/>
                  <a:pt x="913" y="404"/>
                </a:cubicBezTo>
                <a:cubicBezTo>
                  <a:pt x="912" y="404"/>
                  <a:pt x="912" y="404"/>
                  <a:pt x="912" y="404"/>
                </a:cubicBezTo>
                <a:cubicBezTo>
                  <a:pt x="912" y="404"/>
                  <a:pt x="911" y="404"/>
                  <a:pt x="910" y="404"/>
                </a:cubicBezTo>
                <a:cubicBezTo>
                  <a:pt x="910" y="404"/>
                  <a:pt x="910" y="404"/>
                  <a:pt x="910" y="404"/>
                </a:cubicBezTo>
                <a:cubicBezTo>
                  <a:pt x="910" y="403"/>
                  <a:pt x="910" y="403"/>
                  <a:pt x="910" y="403"/>
                </a:cubicBezTo>
                <a:cubicBezTo>
                  <a:pt x="909" y="403"/>
                  <a:pt x="908" y="403"/>
                  <a:pt x="907" y="403"/>
                </a:cubicBezTo>
                <a:cubicBezTo>
                  <a:pt x="907" y="402"/>
                  <a:pt x="907" y="402"/>
                  <a:pt x="907" y="402"/>
                </a:cubicBezTo>
                <a:cubicBezTo>
                  <a:pt x="906" y="402"/>
                  <a:pt x="905" y="402"/>
                  <a:pt x="905" y="402"/>
                </a:cubicBezTo>
                <a:cubicBezTo>
                  <a:pt x="904" y="402"/>
                  <a:pt x="904" y="402"/>
                  <a:pt x="904" y="402"/>
                </a:cubicBezTo>
                <a:cubicBezTo>
                  <a:pt x="904" y="401"/>
                  <a:pt x="903" y="401"/>
                  <a:pt x="902" y="401"/>
                </a:cubicBezTo>
                <a:cubicBezTo>
                  <a:pt x="901" y="401"/>
                  <a:pt x="901" y="401"/>
                  <a:pt x="901" y="401"/>
                </a:cubicBezTo>
                <a:cubicBezTo>
                  <a:pt x="900" y="400"/>
                  <a:pt x="900" y="400"/>
                  <a:pt x="900" y="400"/>
                </a:cubicBezTo>
                <a:cubicBezTo>
                  <a:pt x="899" y="400"/>
                  <a:pt x="899" y="400"/>
                  <a:pt x="899" y="400"/>
                </a:cubicBezTo>
                <a:cubicBezTo>
                  <a:pt x="897" y="399"/>
                  <a:pt x="897" y="399"/>
                  <a:pt x="897" y="399"/>
                </a:cubicBezTo>
                <a:cubicBezTo>
                  <a:pt x="897" y="399"/>
                  <a:pt x="897" y="399"/>
                  <a:pt x="897" y="399"/>
                </a:cubicBezTo>
                <a:cubicBezTo>
                  <a:pt x="896" y="398"/>
                  <a:pt x="895" y="398"/>
                  <a:pt x="894" y="398"/>
                </a:cubicBezTo>
                <a:cubicBezTo>
                  <a:pt x="894" y="397"/>
                  <a:pt x="894" y="397"/>
                  <a:pt x="894" y="397"/>
                </a:cubicBezTo>
                <a:cubicBezTo>
                  <a:pt x="892" y="397"/>
                  <a:pt x="892" y="397"/>
                  <a:pt x="892" y="397"/>
                </a:cubicBezTo>
                <a:cubicBezTo>
                  <a:pt x="891" y="396"/>
                  <a:pt x="891" y="396"/>
                  <a:pt x="891" y="396"/>
                </a:cubicBezTo>
                <a:cubicBezTo>
                  <a:pt x="890" y="396"/>
                  <a:pt x="890" y="396"/>
                  <a:pt x="890" y="396"/>
                </a:cubicBezTo>
                <a:cubicBezTo>
                  <a:pt x="889" y="395"/>
                  <a:pt x="889" y="395"/>
                  <a:pt x="889" y="395"/>
                </a:cubicBezTo>
                <a:cubicBezTo>
                  <a:pt x="888" y="395"/>
                  <a:pt x="888" y="395"/>
                  <a:pt x="887" y="394"/>
                </a:cubicBezTo>
                <a:cubicBezTo>
                  <a:pt x="887" y="394"/>
                  <a:pt x="887" y="394"/>
                  <a:pt x="887" y="394"/>
                </a:cubicBezTo>
                <a:cubicBezTo>
                  <a:pt x="885" y="393"/>
                  <a:pt x="885" y="393"/>
                  <a:pt x="885" y="393"/>
                </a:cubicBezTo>
                <a:cubicBezTo>
                  <a:pt x="885" y="393"/>
                  <a:pt x="885" y="393"/>
                  <a:pt x="885" y="393"/>
                </a:cubicBezTo>
                <a:cubicBezTo>
                  <a:pt x="884" y="393"/>
                  <a:pt x="883" y="392"/>
                  <a:pt x="883" y="392"/>
                </a:cubicBezTo>
                <a:cubicBezTo>
                  <a:pt x="883" y="392"/>
                  <a:pt x="883" y="392"/>
                  <a:pt x="883" y="392"/>
                </a:cubicBezTo>
                <a:cubicBezTo>
                  <a:pt x="882" y="392"/>
                  <a:pt x="882" y="392"/>
                  <a:pt x="882" y="392"/>
                </a:cubicBezTo>
                <a:cubicBezTo>
                  <a:pt x="881" y="391"/>
                  <a:pt x="881" y="391"/>
                  <a:pt x="881" y="391"/>
                </a:cubicBezTo>
                <a:cubicBezTo>
                  <a:pt x="880" y="391"/>
                  <a:pt x="880" y="391"/>
                  <a:pt x="880" y="391"/>
                </a:cubicBezTo>
                <a:cubicBezTo>
                  <a:pt x="879" y="390"/>
                  <a:pt x="879" y="390"/>
                  <a:pt x="879" y="390"/>
                </a:cubicBezTo>
                <a:cubicBezTo>
                  <a:pt x="878" y="389"/>
                  <a:pt x="878" y="389"/>
                  <a:pt x="878" y="389"/>
                </a:cubicBezTo>
                <a:cubicBezTo>
                  <a:pt x="878" y="389"/>
                  <a:pt x="877" y="389"/>
                  <a:pt x="876" y="388"/>
                </a:cubicBezTo>
                <a:cubicBezTo>
                  <a:pt x="876" y="388"/>
                  <a:pt x="876" y="388"/>
                  <a:pt x="876" y="388"/>
                </a:cubicBezTo>
                <a:cubicBezTo>
                  <a:pt x="875" y="388"/>
                  <a:pt x="875" y="387"/>
                  <a:pt x="875" y="387"/>
                </a:cubicBezTo>
                <a:cubicBezTo>
                  <a:pt x="874" y="387"/>
                  <a:pt x="874" y="387"/>
                  <a:pt x="874" y="387"/>
                </a:cubicBezTo>
                <a:cubicBezTo>
                  <a:pt x="874" y="386"/>
                  <a:pt x="873" y="386"/>
                  <a:pt x="873" y="386"/>
                </a:cubicBezTo>
                <a:cubicBezTo>
                  <a:pt x="872" y="386"/>
                  <a:pt x="872" y="386"/>
                  <a:pt x="872" y="386"/>
                </a:cubicBezTo>
                <a:cubicBezTo>
                  <a:pt x="872" y="385"/>
                  <a:pt x="871" y="385"/>
                  <a:pt x="871" y="384"/>
                </a:cubicBezTo>
                <a:cubicBezTo>
                  <a:pt x="870" y="384"/>
                  <a:pt x="870" y="384"/>
                  <a:pt x="870" y="384"/>
                </a:cubicBezTo>
                <a:cubicBezTo>
                  <a:pt x="869" y="383"/>
                  <a:pt x="869" y="383"/>
                  <a:pt x="869" y="383"/>
                </a:cubicBezTo>
                <a:cubicBezTo>
                  <a:pt x="868" y="383"/>
                  <a:pt x="868" y="383"/>
                  <a:pt x="868" y="383"/>
                </a:cubicBezTo>
                <a:cubicBezTo>
                  <a:pt x="868" y="382"/>
                  <a:pt x="868" y="382"/>
                  <a:pt x="867" y="382"/>
                </a:cubicBezTo>
                <a:cubicBezTo>
                  <a:pt x="867" y="381"/>
                  <a:pt x="867" y="381"/>
                  <a:pt x="867" y="381"/>
                </a:cubicBezTo>
                <a:cubicBezTo>
                  <a:pt x="867" y="381"/>
                  <a:pt x="867" y="381"/>
                  <a:pt x="867" y="381"/>
                </a:cubicBezTo>
                <a:cubicBezTo>
                  <a:pt x="867" y="381"/>
                  <a:pt x="867" y="381"/>
                  <a:pt x="867" y="381"/>
                </a:cubicBezTo>
                <a:cubicBezTo>
                  <a:pt x="866" y="381"/>
                  <a:pt x="866" y="381"/>
                  <a:pt x="865" y="380"/>
                </a:cubicBezTo>
                <a:cubicBezTo>
                  <a:pt x="865" y="380"/>
                  <a:pt x="865" y="380"/>
                  <a:pt x="865" y="380"/>
                </a:cubicBezTo>
                <a:cubicBezTo>
                  <a:pt x="865" y="379"/>
                  <a:pt x="864" y="379"/>
                  <a:pt x="864" y="379"/>
                </a:cubicBezTo>
                <a:cubicBezTo>
                  <a:pt x="864" y="378"/>
                  <a:pt x="864" y="378"/>
                  <a:pt x="864" y="378"/>
                </a:cubicBezTo>
                <a:cubicBezTo>
                  <a:pt x="863" y="378"/>
                  <a:pt x="863" y="378"/>
                  <a:pt x="862" y="377"/>
                </a:cubicBezTo>
                <a:cubicBezTo>
                  <a:pt x="862" y="377"/>
                  <a:pt x="862" y="377"/>
                  <a:pt x="862" y="377"/>
                </a:cubicBezTo>
                <a:cubicBezTo>
                  <a:pt x="862" y="376"/>
                  <a:pt x="861" y="376"/>
                  <a:pt x="861" y="376"/>
                </a:cubicBezTo>
                <a:cubicBezTo>
                  <a:pt x="860" y="375"/>
                  <a:pt x="860" y="375"/>
                  <a:pt x="860" y="375"/>
                </a:cubicBezTo>
                <a:cubicBezTo>
                  <a:pt x="860" y="375"/>
                  <a:pt x="860" y="375"/>
                  <a:pt x="860" y="374"/>
                </a:cubicBezTo>
                <a:cubicBezTo>
                  <a:pt x="859" y="374"/>
                  <a:pt x="859" y="374"/>
                  <a:pt x="859" y="374"/>
                </a:cubicBezTo>
                <a:cubicBezTo>
                  <a:pt x="859" y="373"/>
                  <a:pt x="858" y="373"/>
                  <a:pt x="858" y="372"/>
                </a:cubicBezTo>
                <a:cubicBezTo>
                  <a:pt x="858" y="372"/>
                  <a:pt x="858" y="372"/>
                  <a:pt x="858" y="372"/>
                </a:cubicBezTo>
                <a:cubicBezTo>
                  <a:pt x="857" y="372"/>
                  <a:pt x="857" y="371"/>
                  <a:pt x="857" y="371"/>
                </a:cubicBezTo>
                <a:cubicBezTo>
                  <a:pt x="857" y="371"/>
                  <a:pt x="857" y="371"/>
                  <a:pt x="857" y="371"/>
                </a:cubicBezTo>
                <a:cubicBezTo>
                  <a:pt x="856" y="370"/>
                  <a:pt x="856" y="370"/>
                  <a:pt x="856" y="369"/>
                </a:cubicBezTo>
                <a:cubicBezTo>
                  <a:pt x="855" y="369"/>
                  <a:pt x="855" y="369"/>
                  <a:pt x="855" y="369"/>
                </a:cubicBezTo>
                <a:cubicBezTo>
                  <a:pt x="855" y="369"/>
                  <a:pt x="855" y="368"/>
                  <a:pt x="854" y="368"/>
                </a:cubicBezTo>
                <a:cubicBezTo>
                  <a:pt x="854" y="367"/>
                  <a:pt x="854" y="367"/>
                  <a:pt x="854" y="367"/>
                </a:cubicBezTo>
                <a:cubicBezTo>
                  <a:pt x="854" y="367"/>
                  <a:pt x="854" y="366"/>
                  <a:pt x="854" y="366"/>
                </a:cubicBezTo>
                <a:cubicBezTo>
                  <a:pt x="853" y="366"/>
                  <a:pt x="853" y="366"/>
                  <a:pt x="853" y="366"/>
                </a:cubicBezTo>
                <a:cubicBezTo>
                  <a:pt x="853" y="365"/>
                  <a:pt x="853" y="365"/>
                  <a:pt x="852" y="364"/>
                </a:cubicBezTo>
                <a:cubicBezTo>
                  <a:pt x="852" y="364"/>
                  <a:pt x="852" y="364"/>
                  <a:pt x="852" y="363"/>
                </a:cubicBezTo>
                <a:cubicBezTo>
                  <a:pt x="852" y="363"/>
                  <a:pt x="852" y="363"/>
                  <a:pt x="852" y="363"/>
                </a:cubicBezTo>
                <a:cubicBezTo>
                  <a:pt x="852" y="363"/>
                  <a:pt x="852" y="363"/>
                  <a:pt x="852" y="363"/>
                </a:cubicBezTo>
                <a:cubicBezTo>
                  <a:pt x="852" y="363"/>
                  <a:pt x="852" y="363"/>
                  <a:pt x="852" y="363"/>
                </a:cubicBezTo>
                <a:cubicBezTo>
                  <a:pt x="852" y="363"/>
                  <a:pt x="852" y="363"/>
                  <a:pt x="852" y="363"/>
                </a:cubicBezTo>
                <a:cubicBezTo>
                  <a:pt x="852" y="363"/>
                  <a:pt x="852" y="363"/>
                  <a:pt x="852" y="363"/>
                </a:cubicBezTo>
                <a:cubicBezTo>
                  <a:pt x="852" y="363"/>
                  <a:pt x="852" y="363"/>
                  <a:pt x="852" y="363"/>
                </a:cubicBezTo>
                <a:cubicBezTo>
                  <a:pt x="852" y="363"/>
                  <a:pt x="852" y="362"/>
                  <a:pt x="852" y="362"/>
                </a:cubicBezTo>
                <a:cubicBezTo>
                  <a:pt x="852" y="362"/>
                  <a:pt x="852" y="362"/>
                  <a:pt x="852" y="362"/>
                </a:cubicBezTo>
                <a:cubicBezTo>
                  <a:pt x="852" y="362"/>
                  <a:pt x="852" y="362"/>
                  <a:pt x="852" y="362"/>
                </a:cubicBezTo>
                <a:cubicBezTo>
                  <a:pt x="852" y="362"/>
                  <a:pt x="852" y="362"/>
                  <a:pt x="852" y="362"/>
                </a:cubicBezTo>
                <a:cubicBezTo>
                  <a:pt x="852" y="362"/>
                  <a:pt x="852" y="362"/>
                  <a:pt x="852" y="362"/>
                </a:cubicBezTo>
                <a:cubicBezTo>
                  <a:pt x="852" y="362"/>
                  <a:pt x="852" y="362"/>
                  <a:pt x="852" y="362"/>
                </a:cubicBezTo>
                <a:cubicBezTo>
                  <a:pt x="852" y="361"/>
                  <a:pt x="852" y="361"/>
                  <a:pt x="852" y="361"/>
                </a:cubicBezTo>
                <a:cubicBezTo>
                  <a:pt x="852" y="361"/>
                  <a:pt x="852" y="361"/>
                  <a:pt x="852" y="361"/>
                </a:cubicBezTo>
                <a:cubicBezTo>
                  <a:pt x="852" y="361"/>
                  <a:pt x="852" y="361"/>
                  <a:pt x="852" y="361"/>
                </a:cubicBezTo>
                <a:cubicBezTo>
                  <a:pt x="852" y="361"/>
                  <a:pt x="852" y="361"/>
                  <a:pt x="852" y="360"/>
                </a:cubicBezTo>
                <a:cubicBezTo>
                  <a:pt x="852" y="360"/>
                  <a:pt x="852" y="360"/>
                  <a:pt x="852" y="360"/>
                </a:cubicBezTo>
                <a:cubicBezTo>
                  <a:pt x="852" y="360"/>
                  <a:pt x="852" y="360"/>
                  <a:pt x="852" y="360"/>
                </a:cubicBezTo>
                <a:cubicBezTo>
                  <a:pt x="852" y="360"/>
                  <a:pt x="852" y="360"/>
                  <a:pt x="852" y="360"/>
                </a:cubicBezTo>
                <a:cubicBezTo>
                  <a:pt x="852" y="360"/>
                  <a:pt x="852" y="360"/>
                  <a:pt x="852" y="360"/>
                </a:cubicBezTo>
                <a:cubicBezTo>
                  <a:pt x="852" y="359"/>
                  <a:pt x="852" y="359"/>
                  <a:pt x="852" y="359"/>
                </a:cubicBezTo>
                <a:cubicBezTo>
                  <a:pt x="852" y="359"/>
                  <a:pt x="852" y="359"/>
                  <a:pt x="852" y="359"/>
                </a:cubicBezTo>
                <a:cubicBezTo>
                  <a:pt x="852" y="359"/>
                  <a:pt x="852" y="359"/>
                  <a:pt x="852" y="359"/>
                </a:cubicBezTo>
                <a:cubicBezTo>
                  <a:pt x="852" y="359"/>
                  <a:pt x="852" y="359"/>
                  <a:pt x="852" y="358"/>
                </a:cubicBezTo>
                <a:cubicBezTo>
                  <a:pt x="852" y="358"/>
                  <a:pt x="852" y="358"/>
                  <a:pt x="852" y="358"/>
                </a:cubicBezTo>
                <a:cubicBezTo>
                  <a:pt x="852" y="358"/>
                  <a:pt x="852" y="358"/>
                  <a:pt x="853" y="358"/>
                </a:cubicBezTo>
                <a:cubicBezTo>
                  <a:pt x="853" y="358"/>
                  <a:pt x="853" y="358"/>
                  <a:pt x="853" y="358"/>
                </a:cubicBezTo>
                <a:cubicBezTo>
                  <a:pt x="853" y="357"/>
                  <a:pt x="853" y="357"/>
                  <a:pt x="853" y="357"/>
                </a:cubicBezTo>
                <a:cubicBezTo>
                  <a:pt x="853" y="357"/>
                  <a:pt x="853" y="357"/>
                  <a:pt x="853" y="357"/>
                </a:cubicBezTo>
                <a:cubicBezTo>
                  <a:pt x="853" y="357"/>
                  <a:pt x="853" y="357"/>
                  <a:pt x="853" y="356"/>
                </a:cubicBezTo>
                <a:cubicBezTo>
                  <a:pt x="853" y="356"/>
                  <a:pt x="853" y="356"/>
                  <a:pt x="853" y="356"/>
                </a:cubicBezTo>
                <a:cubicBezTo>
                  <a:pt x="854" y="356"/>
                  <a:pt x="854" y="356"/>
                  <a:pt x="854" y="356"/>
                </a:cubicBezTo>
                <a:cubicBezTo>
                  <a:pt x="854" y="356"/>
                  <a:pt x="854" y="356"/>
                  <a:pt x="854" y="356"/>
                </a:cubicBezTo>
                <a:cubicBezTo>
                  <a:pt x="854" y="356"/>
                  <a:pt x="854" y="356"/>
                  <a:pt x="854" y="356"/>
                </a:cubicBezTo>
                <a:cubicBezTo>
                  <a:pt x="854" y="355"/>
                  <a:pt x="854" y="355"/>
                  <a:pt x="854" y="355"/>
                </a:cubicBezTo>
                <a:cubicBezTo>
                  <a:pt x="854" y="355"/>
                  <a:pt x="854" y="355"/>
                  <a:pt x="854" y="355"/>
                </a:cubicBezTo>
                <a:cubicBezTo>
                  <a:pt x="854" y="355"/>
                  <a:pt x="854" y="355"/>
                  <a:pt x="854" y="355"/>
                </a:cubicBezTo>
                <a:cubicBezTo>
                  <a:pt x="855" y="355"/>
                  <a:pt x="855" y="355"/>
                  <a:pt x="855" y="355"/>
                </a:cubicBezTo>
                <a:cubicBezTo>
                  <a:pt x="855" y="355"/>
                  <a:pt x="855" y="355"/>
                  <a:pt x="855" y="355"/>
                </a:cubicBezTo>
                <a:cubicBezTo>
                  <a:pt x="855" y="355"/>
                  <a:pt x="855" y="355"/>
                  <a:pt x="855" y="355"/>
                </a:cubicBezTo>
                <a:cubicBezTo>
                  <a:pt x="856" y="354"/>
                  <a:pt x="856" y="354"/>
                  <a:pt x="856" y="354"/>
                </a:cubicBezTo>
                <a:cubicBezTo>
                  <a:pt x="856" y="354"/>
                  <a:pt x="856" y="354"/>
                  <a:pt x="856" y="354"/>
                </a:cubicBezTo>
                <a:cubicBezTo>
                  <a:pt x="856" y="354"/>
                  <a:pt x="856" y="354"/>
                  <a:pt x="856" y="354"/>
                </a:cubicBezTo>
                <a:cubicBezTo>
                  <a:pt x="866" y="344"/>
                  <a:pt x="892" y="333"/>
                  <a:pt x="887" y="322"/>
                </a:cubicBezTo>
                <a:cubicBezTo>
                  <a:pt x="878" y="302"/>
                  <a:pt x="836" y="298"/>
                  <a:pt x="813" y="277"/>
                </a:cubicBezTo>
                <a:cubicBezTo>
                  <a:pt x="804" y="269"/>
                  <a:pt x="798" y="257"/>
                  <a:pt x="796" y="245"/>
                </a:cubicBezTo>
                <a:cubicBezTo>
                  <a:pt x="796" y="245"/>
                  <a:pt x="796" y="245"/>
                  <a:pt x="796" y="245"/>
                </a:cubicBezTo>
                <a:cubicBezTo>
                  <a:pt x="796" y="245"/>
                  <a:pt x="796" y="245"/>
                  <a:pt x="796" y="245"/>
                </a:cubicBezTo>
                <a:cubicBezTo>
                  <a:pt x="796" y="245"/>
                  <a:pt x="796" y="245"/>
                  <a:pt x="796" y="245"/>
                </a:cubicBezTo>
                <a:cubicBezTo>
                  <a:pt x="796" y="244"/>
                  <a:pt x="796" y="244"/>
                  <a:pt x="796" y="244"/>
                </a:cubicBezTo>
                <a:cubicBezTo>
                  <a:pt x="796" y="244"/>
                  <a:pt x="796" y="244"/>
                  <a:pt x="796" y="244"/>
                </a:cubicBezTo>
                <a:cubicBezTo>
                  <a:pt x="795" y="244"/>
                  <a:pt x="795" y="244"/>
                  <a:pt x="795" y="244"/>
                </a:cubicBezTo>
                <a:cubicBezTo>
                  <a:pt x="795" y="243"/>
                  <a:pt x="795" y="243"/>
                  <a:pt x="795" y="243"/>
                </a:cubicBezTo>
                <a:cubicBezTo>
                  <a:pt x="795" y="243"/>
                  <a:pt x="795" y="243"/>
                  <a:pt x="795" y="243"/>
                </a:cubicBezTo>
                <a:cubicBezTo>
                  <a:pt x="795" y="243"/>
                  <a:pt x="795" y="243"/>
                  <a:pt x="795" y="243"/>
                </a:cubicBezTo>
                <a:cubicBezTo>
                  <a:pt x="795" y="243"/>
                  <a:pt x="795" y="243"/>
                  <a:pt x="795" y="243"/>
                </a:cubicBezTo>
                <a:cubicBezTo>
                  <a:pt x="795" y="242"/>
                  <a:pt x="795" y="242"/>
                  <a:pt x="795" y="242"/>
                </a:cubicBezTo>
                <a:cubicBezTo>
                  <a:pt x="795" y="242"/>
                  <a:pt x="795" y="242"/>
                  <a:pt x="795" y="242"/>
                </a:cubicBezTo>
                <a:cubicBezTo>
                  <a:pt x="795" y="242"/>
                  <a:pt x="795" y="242"/>
                  <a:pt x="795" y="242"/>
                </a:cubicBezTo>
                <a:cubicBezTo>
                  <a:pt x="795" y="242"/>
                  <a:pt x="795" y="242"/>
                  <a:pt x="795" y="242"/>
                </a:cubicBezTo>
                <a:cubicBezTo>
                  <a:pt x="795" y="241"/>
                  <a:pt x="795" y="241"/>
                  <a:pt x="795" y="241"/>
                </a:cubicBezTo>
                <a:cubicBezTo>
                  <a:pt x="795" y="241"/>
                  <a:pt x="795" y="241"/>
                  <a:pt x="795" y="241"/>
                </a:cubicBezTo>
                <a:cubicBezTo>
                  <a:pt x="795" y="240"/>
                  <a:pt x="795" y="240"/>
                  <a:pt x="795" y="240"/>
                </a:cubicBezTo>
                <a:cubicBezTo>
                  <a:pt x="795" y="240"/>
                  <a:pt x="795" y="240"/>
                  <a:pt x="795" y="240"/>
                </a:cubicBezTo>
                <a:cubicBezTo>
                  <a:pt x="795" y="240"/>
                  <a:pt x="795" y="240"/>
                  <a:pt x="795" y="240"/>
                </a:cubicBezTo>
                <a:cubicBezTo>
                  <a:pt x="795" y="240"/>
                  <a:pt x="795" y="240"/>
                  <a:pt x="795" y="240"/>
                </a:cubicBezTo>
                <a:cubicBezTo>
                  <a:pt x="795" y="240"/>
                  <a:pt x="795" y="240"/>
                  <a:pt x="795" y="240"/>
                </a:cubicBezTo>
                <a:cubicBezTo>
                  <a:pt x="795" y="239"/>
                  <a:pt x="795" y="239"/>
                  <a:pt x="795" y="239"/>
                </a:cubicBezTo>
                <a:cubicBezTo>
                  <a:pt x="795" y="239"/>
                  <a:pt x="795" y="239"/>
                  <a:pt x="795" y="239"/>
                </a:cubicBezTo>
                <a:cubicBezTo>
                  <a:pt x="795" y="239"/>
                  <a:pt x="795" y="239"/>
                  <a:pt x="795" y="239"/>
                </a:cubicBezTo>
                <a:cubicBezTo>
                  <a:pt x="795" y="239"/>
                  <a:pt x="795" y="239"/>
                  <a:pt x="795" y="239"/>
                </a:cubicBezTo>
                <a:cubicBezTo>
                  <a:pt x="795" y="238"/>
                  <a:pt x="795" y="238"/>
                  <a:pt x="795" y="238"/>
                </a:cubicBezTo>
                <a:cubicBezTo>
                  <a:pt x="795" y="238"/>
                  <a:pt x="795" y="238"/>
                  <a:pt x="795" y="238"/>
                </a:cubicBezTo>
                <a:cubicBezTo>
                  <a:pt x="795" y="238"/>
                  <a:pt x="795" y="238"/>
                  <a:pt x="795" y="238"/>
                </a:cubicBezTo>
                <a:cubicBezTo>
                  <a:pt x="795" y="237"/>
                  <a:pt x="795" y="237"/>
                  <a:pt x="795" y="237"/>
                </a:cubicBezTo>
                <a:cubicBezTo>
                  <a:pt x="795" y="237"/>
                  <a:pt x="795" y="237"/>
                  <a:pt x="795" y="237"/>
                </a:cubicBezTo>
                <a:cubicBezTo>
                  <a:pt x="795" y="237"/>
                  <a:pt x="795" y="237"/>
                  <a:pt x="795" y="237"/>
                </a:cubicBezTo>
                <a:cubicBezTo>
                  <a:pt x="795" y="237"/>
                  <a:pt x="795" y="237"/>
                  <a:pt x="795" y="237"/>
                </a:cubicBezTo>
                <a:cubicBezTo>
                  <a:pt x="794" y="236"/>
                  <a:pt x="794" y="236"/>
                  <a:pt x="794" y="236"/>
                </a:cubicBezTo>
                <a:cubicBezTo>
                  <a:pt x="794" y="236"/>
                  <a:pt x="794" y="236"/>
                  <a:pt x="794" y="236"/>
                </a:cubicBezTo>
                <a:cubicBezTo>
                  <a:pt x="794" y="236"/>
                  <a:pt x="794" y="236"/>
                  <a:pt x="794" y="236"/>
                </a:cubicBezTo>
                <a:cubicBezTo>
                  <a:pt x="794" y="235"/>
                  <a:pt x="794" y="235"/>
                  <a:pt x="794" y="235"/>
                </a:cubicBezTo>
                <a:cubicBezTo>
                  <a:pt x="794" y="235"/>
                  <a:pt x="794" y="235"/>
                  <a:pt x="794" y="235"/>
                </a:cubicBezTo>
                <a:cubicBezTo>
                  <a:pt x="794" y="235"/>
                  <a:pt x="794" y="235"/>
                  <a:pt x="794" y="235"/>
                </a:cubicBezTo>
                <a:cubicBezTo>
                  <a:pt x="794" y="235"/>
                  <a:pt x="794" y="235"/>
                  <a:pt x="794" y="235"/>
                </a:cubicBezTo>
                <a:cubicBezTo>
                  <a:pt x="794" y="234"/>
                  <a:pt x="794" y="234"/>
                  <a:pt x="794" y="234"/>
                </a:cubicBezTo>
                <a:cubicBezTo>
                  <a:pt x="794" y="234"/>
                  <a:pt x="794" y="234"/>
                  <a:pt x="794" y="234"/>
                </a:cubicBezTo>
                <a:cubicBezTo>
                  <a:pt x="794" y="234"/>
                  <a:pt x="794" y="234"/>
                  <a:pt x="794" y="234"/>
                </a:cubicBezTo>
                <a:cubicBezTo>
                  <a:pt x="794" y="233"/>
                  <a:pt x="794" y="233"/>
                  <a:pt x="794" y="233"/>
                </a:cubicBezTo>
                <a:cubicBezTo>
                  <a:pt x="794" y="233"/>
                  <a:pt x="794" y="233"/>
                  <a:pt x="794" y="233"/>
                </a:cubicBezTo>
                <a:cubicBezTo>
                  <a:pt x="794" y="233"/>
                  <a:pt x="794" y="233"/>
                  <a:pt x="794" y="233"/>
                </a:cubicBezTo>
                <a:cubicBezTo>
                  <a:pt x="794" y="232"/>
                  <a:pt x="794" y="232"/>
                  <a:pt x="794" y="232"/>
                </a:cubicBezTo>
                <a:cubicBezTo>
                  <a:pt x="794" y="232"/>
                  <a:pt x="794" y="232"/>
                  <a:pt x="794" y="232"/>
                </a:cubicBezTo>
                <a:cubicBezTo>
                  <a:pt x="794" y="232"/>
                  <a:pt x="794" y="232"/>
                  <a:pt x="794" y="232"/>
                </a:cubicBezTo>
                <a:cubicBezTo>
                  <a:pt x="794" y="232"/>
                  <a:pt x="794" y="232"/>
                  <a:pt x="794" y="232"/>
                </a:cubicBezTo>
                <a:cubicBezTo>
                  <a:pt x="794" y="231"/>
                  <a:pt x="794" y="230"/>
                  <a:pt x="794" y="230"/>
                </a:cubicBezTo>
                <a:cubicBezTo>
                  <a:pt x="794" y="230"/>
                  <a:pt x="794" y="230"/>
                  <a:pt x="794" y="230"/>
                </a:cubicBezTo>
                <a:cubicBezTo>
                  <a:pt x="794" y="230"/>
                  <a:pt x="794" y="230"/>
                  <a:pt x="794" y="230"/>
                </a:cubicBezTo>
                <a:cubicBezTo>
                  <a:pt x="794" y="229"/>
                  <a:pt x="794" y="229"/>
                  <a:pt x="794" y="229"/>
                </a:cubicBezTo>
                <a:cubicBezTo>
                  <a:pt x="794" y="229"/>
                  <a:pt x="794" y="229"/>
                  <a:pt x="794" y="229"/>
                </a:cubicBezTo>
                <a:cubicBezTo>
                  <a:pt x="794" y="228"/>
                  <a:pt x="794" y="228"/>
                  <a:pt x="794" y="228"/>
                </a:cubicBezTo>
                <a:cubicBezTo>
                  <a:pt x="794" y="228"/>
                  <a:pt x="794" y="228"/>
                  <a:pt x="794" y="228"/>
                </a:cubicBezTo>
                <a:cubicBezTo>
                  <a:pt x="794" y="228"/>
                  <a:pt x="794" y="228"/>
                  <a:pt x="794" y="228"/>
                </a:cubicBezTo>
                <a:cubicBezTo>
                  <a:pt x="794" y="228"/>
                  <a:pt x="794" y="228"/>
                  <a:pt x="794" y="228"/>
                </a:cubicBezTo>
                <a:cubicBezTo>
                  <a:pt x="794" y="227"/>
                  <a:pt x="794" y="227"/>
                  <a:pt x="794" y="227"/>
                </a:cubicBezTo>
                <a:cubicBezTo>
                  <a:pt x="794" y="227"/>
                  <a:pt x="794" y="227"/>
                  <a:pt x="794" y="227"/>
                </a:cubicBezTo>
                <a:cubicBezTo>
                  <a:pt x="794" y="227"/>
                  <a:pt x="794" y="227"/>
                  <a:pt x="794" y="227"/>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5"/>
                  <a:pt x="795" y="225"/>
                  <a:pt x="795" y="225"/>
                </a:cubicBezTo>
                <a:cubicBezTo>
                  <a:pt x="795" y="225"/>
                  <a:pt x="795" y="225"/>
                  <a:pt x="795" y="225"/>
                </a:cubicBezTo>
                <a:cubicBezTo>
                  <a:pt x="795" y="225"/>
                  <a:pt x="795" y="225"/>
                  <a:pt x="795" y="225"/>
                </a:cubicBezTo>
                <a:cubicBezTo>
                  <a:pt x="795" y="224"/>
                  <a:pt x="795" y="224"/>
                  <a:pt x="795" y="224"/>
                </a:cubicBezTo>
                <a:cubicBezTo>
                  <a:pt x="795" y="224"/>
                  <a:pt x="795" y="224"/>
                  <a:pt x="795" y="224"/>
                </a:cubicBezTo>
                <a:cubicBezTo>
                  <a:pt x="795" y="224"/>
                  <a:pt x="795" y="224"/>
                  <a:pt x="795" y="224"/>
                </a:cubicBezTo>
                <a:cubicBezTo>
                  <a:pt x="795" y="223"/>
                  <a:pt x="795" y="223"/>
                  <a:pt x="795" y="223"/>
                </a:cubicBezTo>
                <a:cubicBezTo>
                  <a:pt x="795" y="223"/>
                  <a:pt x="795" y="223"/>
                  <a:pt x="795" y="223"/>
                </a:cubicBezTo>
                <a:cubicBezTo>
                  <a:pt x="795" y="223"/>
                  <a:pt x="795" y="223"/>
                  <a:pt x="795" y="223"/>
                </a:cubicBezTo>
                <a:cubicBezTo>
                  <a:pt x="795" y="223"/>
                  <a:pt x="795" y="223"/>
                  <a:pt x="795" y="223"/>
                </a:cubicBezTo>
                <a:cubicBezTo>
                  <a:pt x="542" y="114"/>
                  <a:pt x="398" y="66"/>
                  <a:pt x="80" y="159"/>
                </a:cubicBezTo>
                <a:cubicBezTo>
                  <a:pt x="86" y="150"/>
                  <a:pt x="87" y="141"/>
                  <a:pt x="80" y="135"/>
                </a:cubicBezTo>
                <a:cubicBezTo>
                  <a:pt x="77" y="133"/>
                  <a:pt x="73" y="131"/>
                  <a:pt x="68" y="131"/>
                </a:cubicBezTo>
                <a:cubicBezTo>
                  <a:pt x="66" y="125"/>
                  <a:pt x="66" y="125"/>
                  <a:pt x="66" y="125"/>
                </a:cubicBezTo>
                <a:cubicBezTo>
                  <a:pt x="72" y="76"/>
                  <a:pt x="72" y="76"/>
                  <a:pt x="72" y="76"/>
                </a:cubicBezTo>
                <a:cubicBezTo>
                  <a:pt x="4" y="0"/>
                  <a:pt x="4" y="0"/>
                  <a:pt x="4" y="0"/>
                </a:cubicBezTo>
                <a:cubicBezTo>
                  <a:pt x="0" y="114"/>
                  <a:pt x="0" y="114"/>
                  <a:pt x="0" y="114"/>
                </a:cubicBezTo>
                <a:cubicBezTo>
                  <a:pt x="34" y="135"/>
                  <a:pt x="34" y="135"/>
                  <a:pt x="34" y="135"/>
                </a:cubicBezTo>
                <a:cubicBezTo>
                  <a:pt x="36" y="142"/>
                  <a:pt x="36" y="142"/>
                  <a:pt x="36" y="142"/>
                </a:cubicBezTo>
                <a:cubicBezTo>
                  <a:pt x="37" y="143"/>
                  <a:pt x="37" y="143"/>
                  <a:pt x="37" y="143"/>
                </a:cubicBezTo>
                <a:cubicBezTo>
                  <a:pt x="26" y="153"/>
                  <a:pt x="24" y="165"/>
                  <a:pt x="32" y="172"/>
                </a:cubicBezTo>
                <a:cubicBezTo>
                  <a:pt x="36" y="175"/>
                  <a:pt x="42" y="176"/>
                  <a:pt x="49" y="176"/>
                </a:cubicBezTo>
                <a:cubicBezTo>
                  <a:pt x="65" y="220"/>
                  <a:pt x="71" y="237"/>
                  <a:pt x="91" y="292"/>
                </a:cubicBezTo>
                <a:cubicBezTo>
                  <a:pt x="297" y="843"/>
                  <a:pt x="297" y="843"/>
                  <a:pt x="297" y="843"/>
                </a:cubicBezTo>
                <a:cubicBezTo>
                  <a:pt x="337" y="846"/>
                  <a:pt x="337" y="846"/>
                  <a:pt x="337" y="846"/>
                </a:cubicBezTo>
                <a:cubicBezTo>
                  <a:pt x="230" y="568"/>
                  <a:pt x="230" y="568"/>
                  <a:pt x="230" y="568"/>
                </a:cubicBezTo>
                <a:cubicBezTo>
                  <a:pt x="332" y="511"/>
                  <a:pt x="391" y="531"/>
                  <a:pt x="502" y="544"/>
                </a:cubicBez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ppt_x</p:attrName>
                                        </p:attrNameLst>
                                      </p:cBhvr>
                                      <p:tavLst>
                                        <p:tav tm="0">
                                          <p:val>
                                            <p:strVal val="#ppt_x-#ppt_w*1.125000"/>
                                          </p:val>
                                        </p:tav>
                                        <p:tav tm="100000">
                                          <p:val>
                                            <p:strVal val="#ppt_x"/>
                                          </p:val>
                                        </p:tav>
                                      </p:tavLst>
                                    </p:anim>
                                    <p:animEffect transition="in" filter="wipe(right)">
                                      <p:cBhvr>
                                        <p:cTn id="14" dur="500"/>
                                        <p:tgtEl>
                                          <p:spTgt spid="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animBg="1"/>
      <p:bldP spid="9"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7" name="文本占位符 19"/>
          <p:cNvSpPr>
            <a:spLocks noGrp="1"/>
          </p:cNvSpPr>
          <p:nvPr>
            <p:ph type="body" sz="quarter" idx="10" hasCustomPrompt="1"/>
          </p:nvPr>
        </p:nvSpPr>
        <p:spPr>
          <a:xfrm>
            <a:off x="2556979" y="1485326"/>
            <a:ext cx="5433857" cy="587502"/>
          </a:xfrm>
          <a:prstGeom prst="rect">
            <a:avLst/>
          </a:prstGeom>
        </p:spPr>
        <p:txBody>
          <a:bodyPr/>
          <a:lstStyle>
            <a:lvl1pPr marL="0" indent="0" algn="l">
              <a:buNone/>
              <a:defRPr sz="3600">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1pPr>
            <a:lvl2pPr marL="4572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2pPr>
            <a:lvl3pPr marL="9144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3pPr>
            <a:lvl4pPr marL="13716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4pPr>
            <a:lvl5pPr marL="18288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5pPr>
          </a:lstStyle>
          <a:p>
            <a:pPr lvl="0"/>
            <a:r>
              <a:rPr lang="zh-CN" altLang="en-US" dirty="0"/>
              <a:t>单击此处编辑母版文本</a:t>
            </a:r>
          </a:p>
        </p:txBody>
      </p:sp>
      <p:sp>
        <p:nvSpPr>
          <p:cNvPr id="8" name="文本占位符 24"/>
          <p:cNvSpPr>
            <a:spLocks noGrp="1"/>
          </p:cNvSpPr>
          <p:nvPr>
            <p:ph type="body" sz="quarter" idx="15"/>
          </p:nvPr>
        </p:nvSpPr>
        <p:spPr>
          <a:xfrm>
            <a:off x="1727571" y="2346468"/>
            <a:ext cx="9147856" cy="3647931"/>
          </a:xfrm>
          <a:prstGeom prst="rect">
            <a:avLst/>
          </a:prstGeom>
        </p:spPr>
        <p:txBody>
          <a:bodyPr/>
          <a:lstStyle>
            <a:lvl1pPr marL="0" indent="0" algn="l">
              <a:lnSpc>
                <a:spcPct val="150000"/>
              </a:lnSpc>
              <a:buNone/>
              <a:defRPr sz="1800">
                <a:solidFill>
                  <a:schemeClr val="tx1">
                    <a:lumMod val="75000"/>
                    <a:lumOff val="25000"/>
                  </a:schemeClr>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zh-CN" altLang="en-US" dirty="0"/>
              <a:t>单击此处编辑母版文本样式</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uiExpand="1"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4" name="圆角矩形 7"/>
          <p:cNvSpPr/>
          <p:nvPr userDrawn="1"/>
        </p:nvSpPr>
        <p:spPr>
          <a:xfrm>
            <a:off x="2675559" y="1609763"/>
            <a:ext cx="5916898" cy="861143"/>
          </a:xfrm>
          <a:prstGeom prst="roundRect">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lvl="0" algn="ctr" defTabSz="914400">
              <a:defRPr/>
            </a:pPr>
            <a:endParaRPr kumimoji="0" lang="zh-CN" altLang="en-US" sz="3000" b="1" i="0" u="none" strike="noStrike" kern="0" cap="none" spc="0" normalizeH="0" baseline="0" noProof="0" dirty="0">
              <a:ln>
                <a:noFill/>
              </a:ln>
              <a:gradFill>
                <a:gsLst>
                  <a:gs pos="31000">
                    <a:srgbClr val="5B9BD5">
                      <a:lumMod val="5000"/>
                      <a:lumOff val="95000"/>
                    </a:srgbClr>
                  </a:gs>
                  <a:gs pos="85000">
                    <a:srgbClr val="FFFF00"/>
                  </a:gs>
                </a:gsLst>
                <a:lin ang="5400000" scaled="1"/>
              </a:gradFill>
              <a:effectLst/>
              <a:uLnTx/>
              <a:uFillTx/>
              <a:latin typeface="思源黑体 CN Heavy" panose="020B0A00000000000000" pitchFamily="34" charset="-122"/>
              <a:ea typeface="思源黑体 CN Heavy" panose="020B0A00000000000000" pitchFamily="34" charset="-122"/>
              <a:sym typeface="思源黑体 CN Normal" panose="020B0400000000000000" pitchFamily="34" charset="-122"/>
            </a:endParaRPr>
          </a:p>
        </p:txBody>
      </p:sp>
      <p:sp>
        <p:nvSpPr>
          <p:cNvPr id="5" name="椭圆 4"/>
          <p:cNvSpPr/>
          <p:nvPr userDrawn="1"/>
        </p:nvSpPr>
        <p:spPr>
          <a:xfrm>
            <a:off x="2094025" y="1549127"/>
            <a:ext cx="899616" cy="899616"/>
          </a:xfrm>
          <a:prstGeom prst="ellipse">
            <a:avLst/>
          </a:prstGeom>
          <a:solidFill>
            <a:srgbClr val="9B0D13"/>
          </a:solidFill>
          <a:ln w="57150" cap="flat" cmpd="sng" algn="ctr">
            <a:solidFill>
              <a:srgbClr val="FFF8E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7" name="文本占位符 19"/>
          <p:cNvSpPr>
            <a:spLocks noGrp="1"/>
          </p:cNvSpPr>
          <p:nvPr>
            <p:ph type="body" sz="quarter" idx="10" hasCustomPrompt="1"/>
          </p:nvPr>
        </p:nvSpPr>
        <p:spPr>
          <a:xfrm>
            <a:off x="3311722" y="1746583"/>
            <a:ext cx="5433857" cy="587502"/>
          </a:xfrm>
          <a:prstGeom prst="rect">
            <a:avLst/>
          </a:prstGeom>
        </p:spPr>
        <p:txBody>
          <a:bodyPr/>
          <a:lstStyle>
            <a:lvl1pPr marL="0" indent="0" algn="l">
              <a:buNone/>
              <a:defRPr sz="3600">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1pPr>
            <a:lvl2pPr marL="4572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2pPr>
            <a:lvl3pPr marL="9144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3pPr>
            <a:lvl4pPr marL="13716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4pPr>
            <a:lvl5pPr marL="18288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5pPr>
          </a:lstStyle>
          <a:p>
            <a:pPr lvl="0"/>
            <a:r>
              <a:rPr lang="zh-CN" altLang="en-US" dirty="0"/>
              <a:t>单击此处编辑母版文本</a:t>
            </a:r>
          </a:p>
        </p:txBody>
      </p:sp>
      <p:sp>
        <p:nvSpPr>
          <p:cNvPr id="8" name="文本占位符 24"/>
          <p:cNvSpPr>
            <a:spLocks noGrp="1"/>
          </p:cNvSpPr>
          <p:nvPr>
            <p:ph type="body" sz="quarter" idx="15"/>
          </p:nvPr>
        </p:nvSpPr>
        <p:spPr>
          <a:xfrm>
            <a:off x="2482314" y="2607726"/>
            <a:ext cx="7590600" cy="2701148"/>
          </a:xfrm>
          <a:prstGeom prst="rect">
            <a:avLst/>
          </a:prstGeom>
        </p:spPr>
        <p:txBody>
          <a:bodyPr/>
          <a:lstStyle>
            <a:lvl1pPr marL="0" indent="0" algn="l">
              <a:lnSpc>
                <a:spcPct val="150000"/>
              </a:lnSpc>
              <a:buNone/>
              <a:defRPr sz="1800">
                <a:solidFill>
                  <a:schemeClr val="tx1">
                    <a:lumMod val="75000"/>
                    <a:lumOff val="25000"/>
                  </a:schemeClr>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zh-CN" altLang="en-US" dirty="0"/>
              <a:t>单击此处编辑母版文本样式</a:t>
            </a:r>
          </a:p>
        </p:txBody>
      </p:sp>
      <p:sp>
        <p:nvSpPr>
          <p:cNvPr id="6" name="Freeform 9"/>
          <p:cNvSpPr/>
          <p:nvPr userDrawn="1"/>
        </p:nvSpPr>
        <p:spPr bwMode="auto">
          <a:xfrm>
            <a:off x="2264995" y="1809080"/>
            <a:ext cx="557676" cy="462508"/>
          </a:xfrm>
          <a:custGeom>
            <a:avLst/>
            <a:gdLst>
              <a:gd name="T0" fmla="*/ 958 w 1021"/>
              <a:gd name="T1" fmla="*/ 413 h 846"/>
              <a:gd name="T2" fmla="*/ 949 w 1021"/>
              <a:gd name="T3" fmla="*/ 412 h 846"/>
              <a:gd name="T4" fmla="*/ 942 w 1021"/>
              <a:gd name="T5" fmla="*/ 411 h 846"/>
              <a:gd name="T6" fmla="*/ 937 w 1021"/>
              <a:gd name="T7" fmla="*/ 410 h 846"/>
              <a:gd name="T8" fmla="*/ 933 w 1021"/>
              <a:gd name="T9" fmla="*/ 409 h 846"/>
              <a:gd name="T10" fmla="*/ 927 w 1021"/>
              <a:gd name="T11" fmla="*/ 408 h 846"/>
              <a:gd name="T12" fmla="*/ 921 w 1021"/>
              <a:gd name="T13" fmla="*/ 407 h 846"/>
              <a:gd name="T14" fmla="*/ 916 w 1021"/>
              <a:gd name="T15" fmla="*/ 405 h 846"/>
              <a:gd name="T16" fmla="*/ 910 w 1021"/>
              <a:gd name="T17" fmla="*/ 404 h 846"/>
              <a:gd name="T18" fmla="*/ 907 w 1021"/>
              <a:gd name="T19" fmla="*/ 402 h 846"/>
              <a:gd name="T20" fmla="*/ 901 w 1021"/>
              <a:gd name="T21" fmla="*/ 401 h 846"/>
              <a:gd name="T22" fmla="*/ 897 w 1021"/>
              <a:gd name="T23" fmla="*/ 399 h 846"/>
              <a:gd name="T24" fmla="*/ 891 w 1021"/>
              <a:gd name="T25" fmla="*/ 396 h 846"/>
              <a:gd name="T26" fmla="*/ 887 w 1021"/>
              <a:gd name="T27" fmla="*/ 394 h 846"/>
              <a:gd name="T28" fmla="*/ 883 w 1021"/>
              <a:gd name="T29" fmla="*/ 392 h 846"/>
              <a:gd name="T30" fmla="*/ 879 w 1021"/>
              <a:gd name="T31" fmla="*/ 390 h 846"/>
              <a:gd name="T32" fmla="*/ 875 w 1021"/>
              <a:gd name="T33" fmla="*/ 387 h 846"/>
              <a:gd name="T34" fmla="*/ 871 w 1021"/>
              <a:gd name="T35" fmla="*/ 384 h 846"/>
              <a:gd name="T36" fmla="*/ 867 w 1021"/>
              <a:gd name="T37" fmla="*/ 382 h 846"/>
              <a:gd name="T38" fmla="*/ 865 w 1021"/>
              <a:gd name="T39" fmla="*/ 380 h 846"/>
              <a:gd name="T40" fmla="*/ 862 w 1021"/>
              <a:gd name="T41" fmla="*/ 377 h 846"/>
              <a:gd name="T42" fmla="*/ 860 w 1021"/>
              <a:gd name="T43" fmla="*/ 374 h 846"/>
              <a:gd name="T44" fmla="*/ 857 w 1021"/>
              <a:gd name="T45" fmla="*/ 371 h 846"/>
              <a:gd name="T46" fmla="*/ 854 w 1021"/>
              <a:gd name="T47" fmla="*/ 368 h 846"/>
              <a:gd name="T48" fmla="*/ 852 w 1021"/>
              <a:gd name="T49" fmla="*/ 364 h 846"/>
              <a:gd name="T50" fmla="*/ 852 w 1021"/>
              <a:gd name="T51" fmla="*/ 363 h 846"/>
              <a:gd name="T52" fmla="*/ 852 w 1021"/>
              <a:gd name="T53" fmla="*/ 362 h 846"/>
              <a:gd name="T54" fmla="*/ 852 w 1021"/>
              <a:gd name="T55" fmla="*/ 362 h 846"/>
              <a:gd name="T56" fmla="*/ 852 w 1021"/>
              <a:gd name="T57" fmla="*/ 361 h 846"/>
              <a:gd name="T58" fmla="*/ 852 w 1021"/>
              <a:gd name="T59" fmla="*/ 360 h 846"/>
              <a:gd name="T60" fmla="*/ 852 w 1021"/>
              <a:gd name="T61" fmla="*/ 359 h 846"/>
              <a:gd name="T62" fmla="*/ 853 w 1021"/>
              <a:gd name="T63" fmla="*/ 358 h 846"/>
              <a:gd name="T64" fmla="*/ 853 w 1021"/>
              <a:gd name="T65" fmla="*/ 356 h 846"/>
              <a:gd name="T66" fmla="*/ 854 w 1021"/>
              <a:gd name="T67" fmla="*/ 355 h 846"/>
              <a:gd name="T68" fmla="*/ 855 w 1021"/>
              <a:gd name="T69" fmla="*/ 355 h 846"/>
              <a:gd name="T70" fmla="*/ 856 w 1021"/>
              <a:gd name="T71" fmla="*/ 354 h 846"/>
              <a:gd name="T72" fmla="*/ 796 w 1021"/>
              <a:gd name="T73" fmla="*/ 245 h 846"/>
              <a:gd name="T74" fmla="*/ 796 w 1021"/>
              <a:gd name="T75" fmla="*/ 244 h 846"/>
              <a:gd name="T76" fmla="*/ 795 w 1021"/>
              <a:gd name="T77" fmla="*/ 243 h 846"/>
              <a:gd name="T78" fmla="*/ 795 w 1021"/>
              <a:gd name="T79" fmla="*/ 242 h 846"/>
              <a:gd name="T80" fmla="*/ 795 w 1021"/>
              <a:gd name="T81" fmla="*/ 240 h 846"/>
              <a:gd name="T82" fmla="*/ 795 w 1021"/>
              <a:gd name="T83" fmla="*/ 240 h 846"/>
              <a:gd name="T84" fmla="*/ 795 w 1021"/>
              <a:gd name="T85" fmla="*/ 239 h 846"/>
              <a:gd name="T86" fmla="*/ 795 w 1021"/>
              <a:gd name="T87" fmla="*/ 237 h 846"/>
              <a:gd name="T88" fmla="*/ 794 w 1021"/>
              <a:gd name="T89" fmla="*/ 236 h 846"/>
              <a:gd name="T90" fmla="*/ 794 w 1021"/>
              <a:gd name="T91" fmla="*/ 235 h 846"/>
              <a:gd name="T92" fmla="*/ 794 w 1021"/>
              <a:gd name="T93" fmla="*/ 234 h 846"/>
              <a:gd name="T94" fmla="*/ 794 w 1021"/>
              <a:gd name="T95" fmla="*/ 233 h 846"/>
              <a:gd name="T96" fmla="*/ 794 w 1021"/>
              <a:gd name="T97" fmla="*/ 232 h 846"/>
              <a:gd name="T98" fmla="*/ 794 w 1021"/>
              <a:gd name="T99" fmla="*/ 229 h 846"/>
              <a:gd name="T100" fmla="*/ 794 w 1021"/>
              <a:gd name="T101" fmla="*/ 228 h 846"/>
              <a:gd name="T102" fmla="*/ 794 w 1021"/>
              <a:gd name="T103" fmla="*/ 227 h 846"/>
              <a:gd name="T104" fmla="*/ 795 w 1021"/>
              <a:gd name="T105" fmla="*/ 226 h 846"/>
              <a:gd name="T106" fmla="*/ 795 w 1021"/>
              <a:gd name="T107" fmla="*/ 225 h 846"/>
              <a:gd name="T108" fmla="*/ 795 w 1021"/>
              <a:gd name="T109" fmla="*/ 224 h 846"/>
              <a:gd name="T110" fmla="*/ 795 w 1021"/>
              <a:gd name="T111" fmla="*/ 223 h 846"/>
              <a:gd name="T112" fmla="*/ 68 w 1021"/>
              <a:gd name="T113" fmla="*/ 131 h 846"/>
              <a:gd name="T114" fmla="*/ 0 w 1021"/>
              <a:gd name="T115" fmla="*/ 114 h 846"/>
              <a:gd name="T116" fmla="*/ 32 w 1021"/>
              <a:gd name="T117" fmla="*/ 172 h 846"/>
              <a:gd name="T118" fmla="*/ 337 w 1021"/>
              <a:gd name="T119" fmla="*/ 846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21" h="846">
                <a:moveTo>
                  <a:pt x="502" y="544"/>
                </a:moveTo>
                <a:cubicBezTo>
                  <a:pt x="675" y="565"/>
                  <a:pt x="833" y="575"/>
                  <a:pt x="1021" y="413"/>
                </a:cubicBezTo>
                <a:cubicBezTo>
                  <a:pt x="1000" y="415"/>
                  <a:pt x="978" y="415"/>
                  <a:pt x="959" y="413"/>
                </a:cubicBezTo>
                <a:cubicBezTo>
                  <a:pt x="958" y="413"/>
                  <a:pt x="958" y="413"/>
                  <a:pt x="958" y="413"/>
                </a:cubicBezTo>
                <a:cubicBezTo>
                  <a:pt x="956" y="413"/>
                  <a:pt x="956" y="413"/>
                  <a:pt x="956" y="413"/>
                </a:cubicBezTo>
                <a:cubicBezTo>
                  <a:pt x="955" y="413"/>
                  <a:pt x="955" y="413"/>
                  <a:pt x="955" y="413"/>
                </a:cubicBezTo>
                <a:cubicBezTo>
                  <a:pt x="953" y="413"/>
                  <a:pt x="951" y="412"/>
                  <a:pt x="949" y="412"/>
                </a:cubicBezTo>
                <a:cubicBezTo>
                  <a:pt x="949" y="412"/>
                  <a:pt x="949" y="412"/>
                  <a:pt x="949" y="412"/>
                </a:cubicBezTo>
                <a:cubicBezTo>
                  <a:pt x="948" y="412"/>
                  <a:pt x="947" y="412"/>
                  <a:pt x="946" y="412"/>
                </a:cubicBezTo>
                <a:cubicBezTo>
                  <a:pt x="945" y="412"/>
                  <a:pt x="945" y="412"/>
                  <a:pt x="945" y="412"/>
                </a:cubicBezTo>
                <a:cubicBezTo>
                  <a:pt x="944" y="411"/>
                  <a:pt x="943" y="411"/>
                  <a:pt x="942" y="411"/>
                </a:cubicBezTo>
                <a:cubicBezTo>
                  <a:pt x="942" y="411"/>
                  <a:pt x="942" y="411"/>
                  <a:pt x="942" y="411"/>
                </a:cubicBezTo>
                <a:cubicBezTo>
                  <a:pt x="942" y="411"/>
                  <a:pt x="942" y="411"/>
                  <a:pt x="942" y="411"/>
                </a:cubicBezTo>
                <a:cubicBezTo>
                  <a:pt x="940" y="411"/>
                  <a:pt x="940" y="411"/>
                  <a:pt x="940" y="411"/>
                </a:cubicBezTo>
                <a:cubicBezTo>
                  <a:pt x="939" y="411"/>
                  <a:pt x="939" y="411"/>
                  <a:pt x="939" y="411"/>
                </a:cubicBezTo>
                <a:cubicBezTo>
                  <a:pt x="937" y="410"/>
                  <a:pt x="937" y="410"/>
                  <a:pt x="937" y="410"/>
                </a:cubicBezTo>
                <a:cubicBezTo>
                  <a:pt x="936" y="410"/>
                  <a:pt x="936" y="410"/>
                  <a:pt x="936" y="410"/>
                </a:cubicBezTo>
                <a:cubicBezTo>
                  <a:pt x="933" y="409"/>
                  <a:pt x="933" y="409"/>
                  <a:pt x="933" y="409"/>
                </a:cubicBezTo>
                <a:cubicBezTo>
                  <a:pt x="933" y="409"/>
                  <a:pt x="933" y="409"/>
                  <a:pt x="933" y="409"/>
                </a:cubicBezTo>
                <a:cubicBezTo>
                  <a:pt x="933" y="409"/>
                  <a:pt x="933" y="409"/>
                  <a:pt x="933" y="409"/>
                </a:cubicBezTo>
                <a:cubicBezTo>
                  <a:pt x="930" y="409"/>
                  <a:pt x="930" y="409"/>
                  <a:pt x="930" y="409"/>
                </a:cubicBezTo>
                <a:cubicBezTo>
                  <a:pt x="930" y="409"/>
                  <a:pt x="930" y="409"/>
                  <a:pt x="930" y="409"/>
                </a:cubicBezTo>
                <a:cubicBezTo>
                  <a:pt x="929" y="409"/>
                  <a:pt x="928" y="408"/>
                  <a:pt x="927" y="408"/>
                </a:cubicBezTo>
                <a:cubicBezTo>
                  <a:pt x="927" y="408"/>
                  <a:pt x="927" y="408"/>
                  <a:pt x="927" y="408"/>
                </a:cubicBezTo>
                <a:cubicBezTo>
                  <a:pt x="926" y="408"/>
                  <a:pt x="925" y="408"/>
                  <a:pt x="924" y="407"/>
                </a:cubicBezTo>
                <a:cubicBezTo>
                  <a:pt x="924" y="407"/>
                  <a:pt x="924" y="407"/>
                  <a:pt x="924" y="407"/>
                </a:cubicBezTo>
                <a:cubicBezTo>
                  <a:pt x="921" y="407"/>
                  <a:pt x="921" y="407"/>
                  <a:pt x="921" y="407"/>
                </a:cubicBezTo>
                <a:cubicBezTo>
                  <a:pt x="921" y="407"/>
                  <a:pt x="921" y="407"/>
                  <a:pt x="921" y="407"/>
                </a:cubicBezTo>
                <a:cubicBezTo>
                  <a:pt x="920" y="406"/>
                  <a:pt x="919" y="406"/>
                  <a:pt x="919" y="406"/>
                </a:cubicBezTo>
                <a:cubicBezTo>
                  <a:pt x="918" y="406"/>
                  <a:pt x="918" y="406"/>
                  <a:pt x="918" y="406"/>
                </a:cubicBezTo>
                <a:cubicBezTo>
                  <a:pt x="918" y="406"/>
                  <a:pt x="918" y="406"/>
                  <a:pt x="918" y="406"/>
                </a:cubicBezTo>
                <a:cubicBezTo>
                  <a:pt x="917" y="406"/>
                  <a:pt x="916" y="405"/>
                  <a:pt x="916" y="405"/>
                </a:cubicBezTo>
                <a:cubicBezTo>
                  <a:pt x="915" y="405"/>
                  <a:pt x="915" y="405"/>
                  <a:pt x="915" y="405"/>
                </a:cubicBezTo>
                <a:cubicBezTo>
                  <a:pt x="913" y="404"/>
                  <a:pt x="913" y="404"/>
                  <a:pt x="913" y="404"/>
                </a:cubicBezTo>
                <a:cubicBezTo>
                  <a:pt x="912" y="404"/>
                  <a:pt x="912" y="404"/>
                  <a:pt x="912" y="404"/>
                </a:cubicBezTo>
                <a:cubicBezTo>
                  <a:pt x="912" y="404"/>
                  <a:pt x="911" y="404"/>
                  <a:pt x="910" y="404"/>
                </a:cubicBezTo>
                <a:cubicBezTo>
                  <a:pt x="910" y="404"/>
                  <a:pt x="910" y="404"/>
                  <a:pt x="910" y="404"/>
                </a:cubicBezTo>
                <a:cubicBezTo>
                  <a:pt x="910" y="403"/>
                  <a:pt x="910" y="403"/>
                  <a:pt x="910" y="403"/>
                </a:cubicBezTo>
                <a:cubicBezTo>
                  <a:pt x="909" y="403"/>
                  <a:pt x="908" y="403"/>
                  <a:pt x="907" y="403"/>
                </a:cubicBezTo>
                <a:cubicBezTo>
                  <a:pt x="907" y="402"/>
                  <a:pt x="907" y="402"/>
                  <a:pt x="907" y="402"/>
                </a:cubicBezTo>
                <a:cubicBezTo>
                  <a:pt x="906" y="402"/>
                  <a:pt x="905" y="402"/>
                  <a:pt x="905" y="402"/>
                </a:cubicBezTo>
                <a:cubicBezTo>
                  <a:pt x="904" y="402"/>
                  <a:pt x="904" y="402"/>
                  <a:pt x="904" y="402"/>
                </a:cubicBezTo>
                <a:cubicBezTo>
                  <a:pt x="904" y="401"/>
                  <a:pt x="903" y="401"/>
                  <a:pt x="902" y="401"/>
                </a:cubicBezTo>
                <a:cubicBezTo>
                  <a:pt x="901" y="401"/>
                  <a:pt x="901" y="401"/>
                  <a:pt x="901" y="401"/>
                </a:cubicBezTo>
                <a:cubicBezTo>
                  <a:pt x="900" y="400"/>
                  <a:pt x="900" y="400"/>
                  <a:pt x="900" y="400"/>
                </a:cubicBezTo>
                <a:cubicBezTo>
                  <a:pt x="899" y="400"/>
                  <a:pt x="899" y="400"/>
                  <a:pt x="899" y="400"/>
                </a:cubicBezTo>
                <a:cubicBezTo>
                  <a:pt x="897" y="399"/>
                  <a:pt x="897" y="399"/>
                  <a:pt x="897" y="399"/>
                </a:cubicBezTo>
                <a:cubicBezTo>
                  <a:pt x="897" y="399"/>
                  <a:pt x="897" y="399"/>
                  <a:pt x="897" y="399"/>
                </a:cubicBezTo>
                <a:cubicBezTo>
                  <a:pt x="896" y="398"/>
                  <a:pt x="895" y="398"/>
                  <a:pt x="894" y="398"/>
                </a:cubicBezTo>
                <a:cubicBezTo>
                  <a:pt x="894" y="397"/>
                  <a:pt x="894" y="397"/>
                  <a:pt x="894" y="397"/>
                </a:cubicBezTo>
                <a:cubicBezTo>
                  <a:pt x="892" y="397"/>
                  <a:pt x="892" y="397"/>
                  <a:pt x="892" y="397"/>
                </a:cubicBezTo>
                <a:cubicBezTo>
                  <a:pt x="891" y="396"/>
                  <a:pt x="891" y="396"/>
                  <a:pt x="891" y="396"/>
                </a:cubicBezTo>
                <a:cubicBezTo>
                  <a:pt x="890" y="396"/>
                  <a:pt x="890" y="396"/>
                  <a:pt x="890" y="396"/>
                </a:cubicBezTo>
                <a:cubicBezTo>
                  <a:pt x="889" y="395"/>
                  <a:pt x="889" y="395"/>
                  <a:pt x="889" y="395"/>
                </a:cubicBezTo>
                <a:cubicBezTo>
                  <a:pt x="888" y="395"/>
                  <a:pt x="888" y="395"/>
                  <a:pt x="887" y="394"/>
                </a:cubicBezTo>
                <a:cubicBezTo>
                  <a:pt x="887" y="394"/>
                  <a:pt x="887" y="394"/>
                  <a:pt x="887" y="394"/>
                </a:cubicBezTo>
                <a:cubicBezTo>
                  <a:pt x="885" y="393"/>
                  <a:pt x="885" y="393"/>
                  <a:pt x="885" y="393"/>
                </a:cubicBezTo>
                <a:cubicBezTo>
                  <a:pt x="885" y="393"/>
                  <a:pt x="885" y="393"/>
                  <a:pt x="885" y="393"/>
                </a:cubicBezTo>
                <a:cubicBezTo>
                  <a:pt x="884" y="393"/>
                  <a:pt x="883" y="392"/>
                  <a:pt x="883" y="392"/>
                </a:cubicBezTo>
                <a:cubicBezTo>
                  <a:pt x="883" y="392"/>
                  <a:pt x="883" y="392"/>
                  <a:pt x="883" y="392"/>
                </a:cubicBezTo>
                <a:cubicBezTo>
                  <a:pt x="882" y="392"/>
                  <a:pt x="882" y="392"/>
                  <a:pt x="882" y="392"/>
                </a:cubicBezTo>
                <a:cubicBezTo>
                  <a:pt x="881" y="391"/>
                  <a:pt x="881" y="391"/>
                  <a:pt x="881" y="391"/>
                </a:cubicBezTo>
                <a:cubicBezTo>
                  <a:pt x="880" y="391"/>
                  <a:pt x="880" y="391"/>
                  <a:pt x="880" y="391"/>
                </a:cubicBezTo>
                <a:cubicBezTo>
                  <a:pt x="879" y="390"/>
                  <a:pt x="879" y="390"/>
                  <a:pt x="879" y="390"/>
                </a:cubicBezTo>
                <a:cubicBezTo>
                  <a:pt x="878" y="389"/>
                  <a:pt x="878" y="389"/>
                  <a:pt x="878" y="389"/>
                </a:cubicBezTo>
                <a:cubicBezTo>
                  <a:pt x="878" y="389"/>
                  <a:pt x="877" y="389"/>
                  <a:pt x="876" y="388"/>
                </a:cubicBezTo>
                <a:cubicBezTo>
                  <a:pt x="876" y="388"/>
                  <a:pt x="876" y="388"/>
                  <a:pt x="876" y="388"/>
                </a:cubicBezTo>
                <a:cubicBezTo>
                  <a:pt x="875" y="388"/>
                  <a:pt x="875" y="387"/>
                  <a:pt x="875" y="387"/>
                </a:cubicBezTo>
                <a:cubicBezTo>
                  <a:pt x="874" y="387"/>
                  <a:pt x="874" y="387"/>
                  <a:pt x="874" y="387"/>
                </a:cubicBezTo>
                <a:cubicBezTo>
                  <a:pt x="874" y="386"/>
                  <a:pt x="873" y="386"/>
                  <a:pt x="873" y="386"/>
                </a:cubicBezTo>
                <a:cubicBezTo>
                  <a:pt x="872" y="386"/>
                  <a:pt x="872" y="386"/>
                  <a:pt x="872" y="386"/>
                </a:cubicBezTo>
                <a:cubicBezTo>
                  <a:pt x="872" y="385"/>
                  <a:pt x="871" y="385"/>
                  <a:pt x="871" y="384"/>
                </a:cubicBezTo>
                <a:cubicBezTo>
                  <a:pt x="870" y="384"/>
                  <a:pt x="870" y="384"/>
                  <a:pt x="870" y="384"/>
                </a:cubicBezTo>
                <a:cubicBezTo>
                  <a:pt x="869" y="383"/>
                  <a:pt x="869" y="383"/>
                  <a:pt x="869" y="383"/>
                </a:cubicBezTo>
                <a:cubicBezTo>
                  <a:pt x="868" y="383"/>
                  <a:pt x="868" y="383"/>
                  <a:pt x="868" y="383"/>
                </a:cubicBezTo>
                <a:cubicBezTo>
                  <a:pt x="868" y="382"/>
                  <a:pt x="868" y="382"/>
                  <a:pt x="867" y="382"/>
                </a:cubicBezTo>
                <a:cubicBezTo>
                  <a:pt x="867" y="381"/>
                  <a:pt x="867" y="381"/>
                  <a:pt x="867" y="381"/>
                </a:cubicBezTo>
                <a:cubicBezTo>
                  <a:pt x="867" y="381"/>
                  <a:pt x="867" y="381"/>
                  <a:pt x="867" y="381"/>
                </a:cubicBezTo>
                <a:cubicBezTo>
                  <a:pt x="867" y="381"/>
                  <a:pt x="867" y="381"/>
                  <a:pt x="867" y="381"/>
                </a:cubicBezTo>
                <a:cubicBezTo>
                  <a:pt x="866" y="381"/>
                  <a:pt x="866" y="381"/>
                  <a:pt x="865" y="380"/>
                </a:cubicBezTo>
                <a:cubicBezTo>
                  <a:pt x="865" y="380"/>
                  <a:pt x="865" y="380"/>
                  <a:pt x="865" y="380"/>
                </a:cubicBezTo>
                <a:cubicBezTo>
                  <a:pt x="865" y="379"/>
                  <a:pt x="864" y="379"/>
                  <a:pt x="864" y="379"/>
                </a:cubicBezTo>
                <a:cubicBezTo>
                  <a:pt x="864" y="378"/>
                  <a:pt x="864" y="378"/>
                  <a:pt x="864" y="378"/>
                </a:cubicBezTo>
                <a:cubicBezTo>
                  <a:pt x="863" y="378"/>
                  <a:pt x="863" y="378"/>
                  <a:pt x="862" y="377"/>
                </a:cubicBezTo>
                <a:cubicBezTo>
                  <a:pt x="862" y="377"/>
                  <a:pt x="862" y="377"/>
                  <a:pt x="862" y="377"/>
                </a:cubicBezTo>
                <a:cubicBezTo>
                  <a:pt x="862" y="376"/>
                  <a:pt x="861" y="376"/>
                  <a:pt x="861" y="376"/>
                </a:cubicBezTo>
                <a:cubicBezTo>
                  <a:pt x="860" y="375"/>
                  <a:pt x="860" y="375"/>
                  <a:pt x="860" y="375"/>
                </a:cubicBezTo>
                <a:cubicBezTo>
                  <a:pt x="860" y="375"/>
                  <a:pt x="860" y="375"/>
                  <a:pt x="860" y="374"/>
                </a:cubicBezTo>
                <a:cubicBezTo>
                  <a:pt x="859" y="374"/>
                  <a:pt x="859" y="374"/>
                  <a:pt x="859" y="374"/>
                </a:cubicBezTo>
                <a:cubicBezTo>
                  <a:pt x="859" y="373"/>
                  <a:pt x="858" y="373"/>
                  <a:pt x="858" y="372"/>
                </a:cubicBezTo>
                <a:cubicBezTo>
                  <a:pt x="858" y="372"/>
                  <a:pt x="858" y="372"/>
                  <a:pt x="858" y="372"/>
                </a:cubicBezTo>
                <a:cubicBezTo>
                  <a:pt x="857" y="372"/>
                  <a:pt x="857" y="371"/>
                  <a:pt x="857" y="371"/>
                </a:cubicBezTo>
                <a:cubicBezTo>
                  <a:pt x="857" y="371"/>
                  <a:pt x="857" y="371"/>
                  <a:pt x="857" y="371"/>
                </a:cubicBezTo>
                <a:cubicBezTo>
                  <a:pt x="856" y="370"/>
                  <a:pt x="856" y="370"/>
                  <a:pt x="856" y="369"/>
                </a:cubicBezTo>
                <a:cubicBezTo>
                  <a:pt x="855" y="369"/>
                  <a:pt x="855" y="369"/>
                  <a:pt x="855" y="369"/>
                </a:cubicBezTo>
                <a:cubicBezTo>
                  <a:pt x="855" y="369"/>
                  <a:pt x="855" y="368"/>
                  <a:pt x="854" y="368"/>
                </a:cubicBezTo>
                <a:cubicBezTo>
                  <a:pt x="854" y="367"/>
                  <a:pt x="854" y="367"/>
                  <a:pt x="854" y="367"/>
                </a:cubicBezTo>
                <a:cubicBezTo>
                  <a:pt x="854" y="367"/>
                  <a:pt x="854" y="366"/>
                  <a:pt x="854" y="366"/>
                </a:cubicBezTo>
                <a:cubicBezTo>
                  <a:pt x="853" y="366"/>
                  <a:pt x="853" y="366"/>
                  <a:pt x="853" y="366"/>
                </a:cubicBezTo>
                <a:cubicBezTo>
                  <a:pt x="853" y="365"/>
                  <a:pt x="853" y="365"/>
                  <a:pt x="852" y="364"/>
                </a:cubicBezTo>
                <a:cubicBezTo>
                  <a:pt x="852" y="364"/>
                  <a:pt x="852" y="364"/>
                  <a:pt x="852" y="363"/>
                </a:cubicBezTo>
                <a:cubicBezTo>
                  <a:pt x="852" y="363"/>
                  <a:pt x="852" y="363"/>
                  <a:pt x="852" y="363"/>
                </a:cubicBezTo>
                <a:cubicBezTo>
                  <a:pt x="852" y="363"/>
                  <a:pt x="852" y="363"/>
                  <a:pt x="852" y="363"/>
                </a:cubicBezTo>
                <a:cubicBezTo>
                  <a:pt x="852" y="363"/>
                  <a:pt x="852" y="363"/>
                  <a:pt x="852" y="363"/>
                </a:cubicBezTo>
                <a:cubicBezTo>
                  <a:pt x="852" y="363"/>
                  <a:pt x="852" y="363"/>
                  <a:pt x="852" y="363"/>
                </a:cubicBezTo>
                <a:cubicBezTo>
                  <a:pt x="852" y="363"/>
                  <a:pt x="852" y="363"/>
                  <a:pt x="852" y="363"/>
                </a:cubicBezTo>
                <a:cubicBezTo>
                  <a:pt x="852" y="363"/>
                  <a:pt x="852" y="363"/>
                  <a:pt x="852" y="363"/>
                </a:cubicBezTo>
                <a:cubicBezTo>
                  <a:pt x="852" y="363"/>
                  <a:pt x="852" y="362"/>
                  <a:pt x="852" y="362"/>
                </a:cubicBezTo>
                <a:cubicBezTo>
                  <a:pt x="852" y="362"/>
                  <a:pt x="852" y="362"/>
                  <a:pt x="852" y="362"/>
                </a:cubicBezTo>
                <a:cubicBezTo>
                  <a:pt x="852" y="362"/>
                  <a:pt x="852" y="362"/>
                  <a:pt x="852" y="362"/>
                </a:cubicBezTo>
                <a:cubicBezTo>
                  <a:pt x="852" y="362"/>
                  <a:pt x="852" y="362"/>
                  <a:pt x="852" y="362"/>
                </a:cubicBezTo>
                <a:cubicBezTo>
                  <a:pt x="852" y="362"/>
                  <a:pt x="852" y="362"/>
                  <a:pt x="852" y="362"/>
                </a:cubicBezTo>
                <a:cubicBezTo>
                  <a:pt x="852" y="362"/>
                  <a:pt x="852" y="362"/>
                  <a:pt x="852" y="362"/>
                </a:cubicBezTo>
                <a:cubicBezTo>
                  <a:pt x="852" y="361"/>
                  <a:pt x="852" y="361"/>
                  <a:pt x="852" y="361"/>
                </a:cubicBezTo>
                <a:cubicBezTo>
                  <a:pt x="852" y="361"/>
                  <a:pt x="852" y="361"/>
                  <a:pt x="852" y="361"/>
                </a:cubicBezTo>
                <a:cubicBezTo>
                  <a:pt x="852" y="361"/>
                  <a:pt x="852" y="361"/>
                  <a:pt x="852" y="361"/>
                </a:cubicBezTo>
                <a:cubicBezTo>
                  <a:pt x="852" y="361"/>
                  <a:pt x="852" y="361"/>
                  <a:pt x="852" y="360"/>
                </a:cubicBezTo>
                <a:cubicBezTo>
                  <a:pt x="852" y="360"/>
                  <a:pt x="852" y="360"/>
                  <a:pt x="852" y="360"/>
                </a:cubicBezTo>
                <a:cubicBezTo>
                  <a:pt x="852" y="360"/>
                  <a:pt x="852" y="360"/>
                  <a:pt x="852" y="360"/>
                </a:cubicBezTo>
                <a:cubicBezTo>
                  <a:pt x="852" y="360"/>
                  <a:pt x="852" y="360"/>
                  <a:pt x="852" y="360"/>
                </a:cubicBezTo>
                <a:cubicBezTo>
                  <a:pt x="852" y="360"/>
                  <a:pt x="852" y="360"/>
                  <a:pt x="852" y="360"/>
                </a:cubicBezTo>
                <a:cubicBezTo>
                  <a:pt x="852" y="359"/>
                  <a:pt x="852" y="359"/>
                  <a:pt x="852" y="359"/>
                </a:cubicBezTo>
                <a:cubicBezTo>
                  <a:pt x="852" y="359"/>
                  <a:pt x="852" y="359"/>
                  <a:pt x="852" y="359"/>
                </a:cubicBezTo>
                <a:cubicBezTo>
                  <a:pt x="852" y="359"/>
                  <a:pt x="852" y="359"/>
                  <a:pt x="852" y="359"/>
                </a:cubicBezTo>
                <a:cubicBezTo>
                  <a:pt x="852" y="359"/>
                  <a:pt x="852" y="359"/>
                  <a:pt x="852" y="358"/>
                </a:cubicBezTo>
                <a:cubicBezTo>
                  <a:pt x="852" y="358"/>
                  <a:pt x="852" y="358"/>
                  <a:pt x="852" y="358"/>
                </a:cubicBezTo>
                <a:cubicBezTo>
                  <a:pt x="852" y="358"/>
                  <a:pt x="852" y="358"/>
                  <a:pt x="853" y="358"/>
                </a:cubicBezTo>
                <a:cubicBezTo>
                  <a:pt x="853" y="358"/>
                  <a:pt x="853" y="358"/>
                  <a:pt x="853" y="358"/>
                </a:cubicBezTo>
                <a:cubicBezTo>
                  <a:pt x="853" y="357"/>
                  <a:pt x="853" y="357"/>
                  <a:pt x="853" y="357"/>
                </a:cubicBezTo>
                <a:cubicBezTo>
                  <a:pt x="853" y="357"/>
                  <a:pt x="853" y="357"/>
                  <a:pt x="853" y="357"/>
                </a:cubicBezTo>
                <a:cubicBezTo>
                  <a:pt x="853" y="357"/>
                  <a:pt x="853" y="357"/>
                  <a:pt x="853" y="356"/>
                </a:cubicBezTo>
                <a:cubicBezTo>
                  <a:pt x="853" y="356"/>
                  <a:pt x="853" y="356"/>
                  <a:pt x="853" y="356"/>
                </a:cubicBezTo>
                <a:cubicBezTo>
                  <a:pt x="854" y="356"/>
                  <a:pt x="854" y="356"/>
                  <a:pt x="854" y="356"/>
                </a:cubicBezTo>
                <a:cubicBezTo>
                  <a:pt x="854" y="356"/>
                  <a:pt x="854" y="356"/>
                  <a:pt x="854" y="356"/>
                </a:cubicBezTo>
                <a:cubicBezTo>
                  <a:pt x="854" y="356"/>
                  <a:pt x="854" y="356"/>
                  <a:pt x="854" y="356"/>
                </a:cubicBezTo>
                <a:cubicBezTo>
                  <a:pt x="854" y="355"/>
                  <a:pt x="854" y="355"/>
                  <a:pt x="854" y="355"/>
                </a:cubicBezTo>
                <a:cubicBezTo>
                  <a:pt x="854" y="355"/>
                  <a:pt x="854" y="355"/>
                  <a:pt x="854" y="355"/>
                </a:cubicBezTo>
                <a:cubicBezTo>
                  <a:pt x="854" y="355"/>
                  <a:pt x="854" y="355"/>
                  <a:pt x="854" y="355"/>
                </a:cubicBezTo>
                <a:cubicBezTo>
                  <a:pt x="855" y="355"/>
                  <a:pt x="855" y="355"/>
                  <a:pt x="855" y="355"/>
                </a:cubicBezTo>
                <a:cubicBezTo>
                  <a:pt x="855" y="355"/>
                  <a:pt x="855" y="355"/>
                  <a:pt x="855" y="355"/>
                </a:cubicBezTo>
                <a:cubicBezTo>
                  <a:pt x="855" y="355"/>
                  <a:pt x="855" y="355"/>
                  <a:pt x="855" y="355"/>
                </a:cubicBezTo>
                <a:cubicBezTo>
                  <a:pt x="856" y="354"/>
                  <a:pt x="856" y="354"/>
                  <a:pt x="856" y="354"/>
                </a:cubicBezTo>
                <a:cubicBezTo>
                  <a:pt x="856" y="354"/>
                  <a:pt x="856" y="354"/>
                  <a:pt x="856" y="354"/>
                </a:cubicBezTo>
                <a:cubicBezTo>
                  <a:pt x="856" y="354"/>
                  <a:pt x="856" y="354"/>
                  <a:pt x="856" y="354"/>
                </a:cubicBezTo>
                <a:cubicBezTo>
                  <a:pt x="866" y="344"/>
                  <a:pt x="892" y="333"/>
                  <a:pt x="887" y="322"/>
                </a:cubicBezTo>
                <a:cubicBezTo>
                  <a:pt x="878" y="302"/>
                  <a:pt x="836" y="298"/>
                  <a:pt x="813" y="277"/>
                </a:cubicBezTo>
                <a:cubicBezTo>
                  <a:pt x="804" y="269"/>
                  <a:pt x="798" y="257"/>
                  <a:pt x="796" y="245"/>
                </a:cubicBezTo>
                <a:cubicBezTo>
                  <a:pt x="796" y="245"/>
                  <a:pt x="796" y="245"/>
                  <a:pt x="796" y="245"/>
                </a:cubicBezTo>
                <a:cubicBezTo>
                  <a:pt x="796" y="245"/>
                  <a:pt x="796" y="245"/>
                  <a:pt x="796" y="245"/>
                </a:cubicBezTo>
                <a:cubicBezTo>
                  <a:pt x="796" y="245"/>
                  <a:pt x="796" y="245"/>
                  <a:pt x="796" y="245"/>
                </a:cubicBezTo>
                <a:cubicBezTo>
                  <a:pt x="796" y="244"/>
                  <a:pt x="796" y="244"/>
                  <a:pt x="796" y="244"/>
                </a:cubicBezTo>
                <a:cubicBezTo>
                  <a:pt x="796" y="244"/>
                  <a:pt x="796" y="244"/>
                  <a:pt x="796" y="244"/>
                </a:cubicBezTo>
                <a:cubicBezTo>
                  <a:pt x="795" y="244"/>
                  <a:pt x="795" y="244"/>
                  <a:pt x="795" y="244"/>
                </a:cubicBezTo>
                <a:cubicBezTo>
                  <a:pt x="795" y="243"/>
                  <a:pt x="795" y="243"/>
                  <a:pt x="795" y="243"/>
                </a:cubicBezTo>
                <a:cubicBezTo>
                  <a:pt x="795" y="243"/>
                  <a:pt x="795" y="243"/>
                  <a:pt x="795" y="243"/>
                </a:cubicBezTo>
                <a:cubicBezTo>
                  <a:pt x="795" y="243"/>
                  <a:pt x="795" y="243"/>
                  <a:pt x="795" y="243"/>
                </a:cubicBezTo>
                <a:cubicBezTo>
                  <a:pt x="795" y="243"/>
                  <a:pt x="795" y="243"/>
                  <a:pt x="795" y="243"/>
                </a:cubicBezTo>
                <a:cubicBezTo>
                  <a:pt x="795" y="242"/>
                  <a:pt x="795" y="242"/>
                  <a:pt x="795" y="242"/>
                </a:cubicBezTo>
                <a:cubicBezTo>
                  <a:pt x="795" y="242"/>
                  <a:pt x="795" y="242"/>
                  <a:pt x="795" y="242"/>
                </a:cubicBezTo>
                <a:cubicBezTo>
                  <a:pt x="795" y="242"/>
                  <a:pt x="795" y="242"/>
                  <a:pt x="795" y="242"/>
                </a:cubicBezTo>
                <a:cubicBezTo>
                  <a:pt x="795" y="242"/>
                  <a:pt x="795" y="242"/>
                  <a:pt x="795" y="242"/>
                </a:cubicBezTo>
                <a:cubicBezTo>
                  <a:pt x="795" y="241"/>
                  <a:pt x="795" y="241"/>
                  <a:pt x="795" y="241"/>
                </a:cubicBezTo>
                <a:cubicBezTo>
                  <a:pt x="795" y="241"/>
                  <a:pt x="795" y="241"/>
                  <a:pt x="795" y="241"/>
                </a:cubicBezTo>
                <a:cubicBezTo>
                  <a:pt x="795" y="240"/>
                  <a:pt x="795" y="240"/>
                  <a:pt x="795" y="240"/>
                </a:cubicBezTo>
                <a:cubicBezTo>
                  <a:pt x="795" y="240"/>
                  <a:pt x="795" y="240"/>
                  <a:pt x="795" y="240"/>
                </a:cubicBezTo>
                <a:cubicBezTo>
                  <a:pt x="795" y="240"/>
                  <a:pt x="795" y="240"/>
                  <a:pt x="795" y="240"/>
                </a:cubicBezTo>
                <a:cubicBezTo>
                  <a:pt x="795" y="240"/>
                  <a:pt x="795" y="240"/>
                  <a:pt x="795" y="240"/>
                </a:cubicBezTo>
                <a:cubicBezTo>
                  <a:pt x="795" y="240"/>
                  <a:pt x="795" y="240"/>
                  <a:pt x="795" y="240"/>
                </a:cubicBezTo>
                <a:cubicBezTo>
                  <a:pt x="795" y="239"/>
                  <a:pt x="795" y="239"/>
                  <a:pt x="795" y="239"/>
                </a:cubicBezTo>
                <a:cubicBezTo>
                  <a:pt x="795" y="239"/>
                  <a:pt x="795" y="239"/>
                  <a:pt x="795" y="239"/>
                </a:cubicBezTo>
                <a:cubicBezTo>
                  <a:pt x="795" y="239"/>
                  <a:pt x="795" y="239"/>
                  <a:pt x="795" y="239"/>
                </a:cubicBezTo>
                <a:cubicBezTo>
                  <a:pt x="795" y="239"/>
                  <a:pt x="795" y="239"/>
                  <a:pt x="795" y="239"/>
                </a:cubicBezTo>
                <a:cubicBezTo>
                  <a:pt x="795" y="238"/>
                  <a:pt x="795" y="238"/>
                  <a:pt x="795" y="238"/>
                </a:cubicBezTo>
                <a:cubicBezTo>
                  <a:pt x="795" y="238"/>
                  <a:pt x="795" y="238"/>
                  <a:pt x="795" y="238"/>
                </a:cubicBezTo>
                <a:cubicBezTo>
                  <a:pt x="795" y="238"/>
                  <a:pt x="795" y="238"/>
                  <a:pt x="795" y="238"/>
                </a:cubicBezTo>
                <a:cubicBezTo>
                  <a:pt x="795" y="237"/>
                  <a:pt x="795" y="237"/>
                  <a:pt x="795" y="237"/>
                </a:cubicBezTo>
                <a:cubicBezTo>
                  <a:pt x="795" y="237"/>
                  <a:pt x="795" y="237"/>
                  <a:pt x="795" y="237"/>
                </a:cubicBezTo>
                <a:cubicBezTo>
                  <a:pt x="795" y="237"/>
                  <a:pt x="795" y="237"/>
                  <a:pt x="795" y="237"/>
                </a:cubicBezTo>
                <a:cubicBezTo>
                  <a:pt x="795" y="237"/>
                  <a:pt x="795" y="237"/>
                  <a:pt x="795" y="237"/>
                </a:cubicBezTo>
                <a:cubicBezTo>
                  <a:pt x="794" y="236"/>
                  <a:pt x="794" y="236"/>
                  <a:pt x="794" y="236"/>
                </a:cubicBezTo>
                <a:cubicBezTo>
                  <a:pt x="794" y="236"/>
                  <a:pt x="794" y="236"/>
                  <a:pt x="794" y="236"/>
                </a:cubicBezTo>
                <a:cubicBezTo>
                  <a:pt x="794" y="236"/>
                  <a:pt x="794" y="236"/>
                  <a:pt x="794" y="236"/>
                </a:cubicBezTo>
                <a:cubicBezTo>
                  <a:pt x="794" y="235"/>
                  <a:pt x="794" y="235"/>
                  <a:pt x="794" y="235"/>
                </a:cubicBezTo>
                <a:cubicBezTo>
                  <a:pt x="794" y="235"/>
                  <a:pt x="794" y="235"/>
                  <a:pt x="794" y="235"/>
                </a:cubicBezTo>
                <a:cubicBezTo>
                  <a:pt x="794" y="235"/>
                  <a:pt x="794" y="235"/>
                  <a:pt x="794" y="235"/>
                </a:cubicBezTo>
                <a:cubicBezTo>
                  <a:pt x="794" y="235"/>
                  <a:pt x="794" y="235"/>
                  <a:pt x="794" y="235"/>
                </a:cubicBezTo>
                <a:cubicBezTo>
                  <a:pt x="794" y="234"/>
                  <a:pt x="794" y="234"/>
                  <a:pt x="794" y="234"/>
                </a:cubicBezTo>
                <a:cubicBezTo>
                  <a:pt x="794" y="234"/>
                  <a:pt x="794" y="234"/>
                  <a:pt x="794" y="234"/>
                </a:cubicBezTo>
                <a:cubicBezTo>
                  <a:pt x="794" y="234"/>
                  <a:pt x="794" y="234"/>
                  <a:pt x="794" y="234"/>
                </a:cubicBezTo>
                <a:cubicBezTo>
                  <a:pt x="794" y="233"/>
                  <a:pt x="794" y="233"/>
                  <a:pt x="794" y="233"/>
                </a:cubicBezTo>
                <a:cubicBezTo>
                  <a:pt x="794" y="233"/>
                  <a:pt x="794" y="233"/>
                  <a:pt x="794" y="233"/>
                </a:cubicBezTo>
                <a:cubicBezTo>
                  <a:pt x="794" y="233"/>
                  <a:pt x="794" y="233"/>
                  <a:pt x="794" y="233"/>
                </a:cubicBezTo>
                <a:cubicBezTo>
                  <a:pt x="794" y="232"/>
                  <a:pt x="794" y="232"/>
                  <a:pt x="794" y="232"/>
                </a:cubicBezTo>
                <a:cubicBezTo>
                  <a:pt x="794" y="232"/>
                  <a:pt x="794" y="232"/>
                  <a:pt x="794" y="232"/>
                </a:cubicBezTo>
                <a:cubicBezTo>
                  <a:pt x="794" y="232"/>
                  <a:pt x="794" y="232"/>
                  <a:pt x="794" y="232"/>
                </a:cubicBezTo>
                <a:cubicBezTo>
                  <a:pt x="794" y="232"/>
                  <a:pt x="794" y="232"/>
                  <a:pt x="794" y="232"/>
                </a:cubicBezTo>
                <a:cubicBezTo>
                  <a:pt x="794" y="231"/>
                  <a:pt x="794" y="230"/>
                  <a:pt x="794" y="230"/>
                </a:cubicBezTo>
                <a:cubicBezTo>
                  <a:pt x="794" y="230"/>
                  <a:pt x="794" y="230"/>
                  <a:pt x="794" y="230"/>
                </a:cubicBezTo>
                <a:cubicBezTo>
                  <a:pt x="794" y="230"/>
                  <a:pt x="794" y="230"/>
                  <a:pt x="794" y="230"/>
                </a:cubicBezTo>
                <a:cubicBezTo>
                  <a:pt x="794" y="229"/>
                  <a:pt x="794" y="229"/>
                  <a:pt x="794" y="229"/>
                </a:cubicBezTo>
                <a:cubicBezTo>
                  <a:pt x="794" y="229"/>
                  <a:pt x="794" y="229"/>
                  <a:pt x="794" y="229"/>
                </a:cubicBezTo>
                <a:cubicBezTo>
                  <a:pt x="794" y="228"/>
                  <a:pt x="794" y="228"/>
                  <a:pt x="794" y="228"/>
                </a:cubicBezTo>
                <a:cubicBezTo>
                  <a:pt x="794" y="228"/>
                  <a:pt x="794" y="228"/>
                  <a:pt x="794" y="228"/>
                </a:cubicBezTo>
                <a:cubicBezTo>
                  <a:pt x="794" y="228"/>
                  <a:pt x="794" y="228"/>
                  <a:pt x="794" y="228"/>
                </a:cubicBezTo>
                <a:cubicBezTo>
                  <a:pt x="794" y="228"/>
                  <a:pt x="794" y="228"/>
                  <a:pt x="794" y="228"/>
                </a:cubicBezTo>
                <a:cubicBezTo>
                  <a:pt x="794" y="227"/>
                  <a:pt x="794" y="227"/>
                  <a:pt x="794" y="227"/>
                </a:cubicBezTo>
                <a:cubicBezTo>
                  <a:pt x="794" y="227"/>
                  <a:pt x="794" y="227"/>
                  <a:pt x="794" y="227"/>
                </a:cubicBezTo>
                <a:cubicBezTo>
                  <a:pt x="794" y="227"/>
                  <a:pt x="794" y="227"/>
                  <a:pt x="794" y="227"/>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5"/>
                  <a:pt x="795" y="225"/>
                  <a:pt x="795" y="225"/>
                </a:cubicBezTo>
                <a:cubicBezTo>
                  <a:pt x="795" y="225"/>
                  <a:pt x="795" y="225"/>
                  <a:pt x="795" y="225"/>
                </a:cubicBezTo>
                <a:cubicBezTo>
                  <a:pt x="795" y="225"/>
                  <a:pt x="795" y="225"/>
                  <a:pt x="795" y="225"/>
                </a:cubicBezTo>
                <a:cubicBezTo>
                  <a:pt x="795" y="224"/>
                  <a:pt x="795" y="224"/>
                  <a:pt x="795" y="224"/>
                </a:cubicBezTo>
                <a:cubicBezTo>
                  <a:pt x="795" y="224"/>
                  <a:pt x="795" y="224"/>
                  <a:pt x="795" y="224"/>
                </a:cubicBezTo>
                <a:cubicBezTo>
                  <a:pt x="795" y="224"/>
                  <a:pt x="795" y="224"/>
                  <a:pt x="795" y="224"/>
                </a:cubicBezTo>
                <a:cubicBezTo>
                  <a:pt x="795" y="223"/>
                  <a:pt x="795" y="223"/>
                  <a:pt x="795" y="223"/>
                </a:cubicBezTo>
                <a:cubicBezTo>
                  <a:pt x="795" y="223"/>
                  <a:pt x="795" y="223"/>
                  <a:pt x="795" y="223"/>
                </a:cubicBezTo>
                <a:cubicBezTo>
                  <a:pt x="795" y="223"/>
                  <a:pt x="795" y="223"/>
                  <a:pt x="795" y="223"/>
                </a:cubicBezTo>
                <a:cubicBezTo>
                  <a:pt x="795" y="223"/>
                  <a:pt x="795" y="223"/>
                  <a:pt x="795" y="223"/>
                </a:cubicBezTo>
                <a:cubicBezTo>
                  <a:pt x="542" y="114"/>
                  <a:pt x="398" y="66"/>
                  <a:pt x="80" y="159"/>
                </a:cubicBezTo>
                <a:cubicBezTo>
                  <a:pt x="86" y="150"/>
                  <a:pt x="87" y="141"/>
                  <a:pt x="80" y="135"/>
                </a:cubicBezTo>
                <a:cubicBezTo>
                  <a:pt x="77" y="133"/>
                  <a:pt x="73" y="131"/>
                  <a:pt x="68" y="131"/>
                </a:cubicBezTo>
                <a:cubicBezTo>
                  <a:pt x="66" y="125"/>
                  <a:pt x="66" y="125"/>
                  <a:pt x="66" y="125"/>
                </a:cubicBezTo>
                <a:cubicBezTo>
                  <a:pt x="72" y="76"/>
                  <a:pt x="72" y="76"/>
                  <a:pt x="72" y="76"/>
                </a:cubicBezTo>
                <a:cubicBezTo>
                  <a:pt x="4" y="0"/>
                  <a:pt x="4" y="0"/>
                  <a:pt x="4" y="0"/>
                </a:cubicBezTo>
                <a:cubicBezTo>
                  <a:pt x="0" y="114"/>
                  <a:pt x="0" y="114"/>
                  <a:pt x="0" y="114"/>
                </a:cubicBezTo>
                <a:cubicBezTo>
                  <a:pt x="34" y="135"/>
                  <a:pt x="34" y="135"/>
                  <a:pt x="34" y="135"/>
                </a:cubicBezTo>
                <a:cubicBezTo>
                  <a:pt x="36" y="142"/>
                  <a:pt x="36" y="142"/>
                  <a:pt x="36" y="142"/>
                </a:cubicBezTo>
                <a:cubicBezTo>
                  <a:pt x="37" y="143"/>
                  <a:pt x="37" y="143"/>
                  <a:pt x="37" y="143"/>
                </a:cubicBezTo>
                <a:cubicBezTo>
                  <a:pt x="26" y="153"/>
                  <a:pt x="24" y="165"/>
                  <a:pt x="32" y="172"/>
                </a:cubicBezTo>
                <a:cubicBezTo>
                  <a:pt x="36" y="175"/>
                  <a:pt x="42" y="176"/>
                  <a:pt x="49" y="176"/>
                </a:cubicBezTo>
                <a:cubicBezTo>
                  <a:pt x="65" y="220"/>
                  <a:pt x="71" y="237"/>
                  <a:pt x="91" y="292"/>
                </a:cubicBezTo>
                <a:cubicBezTo>
                  <a:pt x="297" y="843"/>
                  <a:pt x="297" y="843"/>
                  <a:pt x="297" y="843"/>
                </a:cubicBezTo>
                <a:cubicBezTo>
                  <a:pt x="337" y="846"/>
                  <a:pt x="337" y="846"/>
                  <a:pt x="337" y="846"/>
                </a:cubicBezTo>
                <a:cubicBezTo>
                  <a:pt x="230" y="568"/>
                  <a:pt x="230" y="568"/>
                  <a:pt x="230" y="568"/>
                </a:cubicBezTo>
                <a:cubicBezTo>
                  <a:pt x="332" y="511"/>
                  <a:pt x="391" y="531"/>
                  <a:pt x="502" y="544"/>
                </a:cubicBez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ppt_x</p:attrName>
                                        </p:attrNameLst>
                                      </p:cBhvr>
                                      <p:tavLst>
                                        <p:tav tm="0">
                                          <p:val>
                                            <p:strVal val="#ppt_x-#ppt_w*1.125000"/>
                                          </p:val>
                                        </p:tav>
                                        <p:tav tm="100000">
                                          <p:val>
                                            <p:strVal val="#ppt_x"/>
                                          </p:val>
                                        </p:tav>
                                      </p:tavLst>
                                    </p:anim>
                                    <p:animEffect transition="in" filter="wipe(right)">
                                      <p:cBhvr>
                                        <p:cTn id="14" dur="500"/>
                                        <p:tgtEl>
                                          <p:spTgt spid="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4" name="圆角矩形 7"/>
          <p:cNvSpPr/>
          <p:nvPr userDrawn="1"/>
        </p:nvSpPr>
        <p:spPr>
          <a:xfrm>
            <a:off x="4301159" y="1566221"/>
            <a:ext cx="5916898" cy="861143"/>
          </a:xfrm>
          <a:prstGeom prst="roundRect">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lvl="0" algn="ctr" defTabSz="914400">
              <a:defRPr/>
            </a:pPr>
            <a:endParaRPr kumimoji="0" lang="zh-CN" altLang="en-US" sz="3000" b="1" i="0" u="none" strike="noStrike" kern="0" cap="none" spc="0" normalizeH="0" baseline="0" noProof="0" dirty="0">
              <a:ln>
                <a:noFill/>
              </a:ln>
              <a:gradFill>
                <a:gsLst>
                  <a:gs pos="31000">
                    <a:srgbClr val="5B9BD5">
                      <a:lumMod val="5000"/>
                      <a:lumOff val="95000"/>
                    </a:srgbClr>
                  </a:gs>
                  <a:gs pos="85000">
                    <a:srgbClr val="FFFF00"/>
                  </a:gs>
                </a:gsLst>
                <a:lin ang="5400000" scaled="1"/>
              </a:gradFill>
              <a:effectLst/>
              <a:uLnTx/>
              <a:uFillTx/>
              <a:latin typeface="思源黑体 CN Heavy" panose="020B0A00000000000000" pitchFamily="34" charset="-122"/>
              <a:ea typeface="思源黑体 CN Heavy" panose="020B0A00000000000000" pitchFamily="34" charset="-122"/>
              <a:sym typeface="思源黑体 CN Normal" panose="020B0400000000000000" pitchFamily="34" charset="-122"/>
            </a:endParaRPr>
          </a:p>
        </p:txBody>
      </p:sp>
      <p:sp>
        <p:nvSpPr>
          <p:cNvPr id="5" name="椭圆 4"/>
          <p:cNvSpPr/>
          <p:nvPr userDrawn="1"/>
        </p:nvSpPr>
        <p:spPr>
          <a:xfrm>
            <a:off x="9799309" y="1288291"/>
            <a:ext cx="1312977" cy="1312978"/>
          </a:xfrm>
          <a:prstGeom prst="ellipse">
            <a:avLst/>
          </a:prstGeom>
          <a:solidFill>
            <a:srgbClr val="9B0D13"/>
          </a:solidFill>
          <a:ln w="57150" cap="flat" cmpd="sng" algn="ctr">
            <a:solidFill>
              <a:srgbClr val="FFF8E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7" name="文本占位符 19"/>
          <p:cNvSpPr>
            <a:spLocks noGrp="1"/>
          </p:cNvSpPr>
          <p:nvPr>
            <p:ph type="body" sz="quarter" idx="10" hasCustomPrompt="1"/>
          </p:nvPr>
        </p:nvSpPr>
        <p:spPr>
          <a:xfrm>
            <a:off x="4135892" y="1703041"/>
            <a:ext cx="5433857" cy="587502"/>
          </a:xfrm>
          <a:prstGeom prst="rect">
            <a:avLst/>
          </a:prstGeom>
        </p:spPr>
        <p:txBody>
          <a:bodyPr/>
          <a:lstStyle>
            <a:lvl1pPr marL="0" indent="0" algn="r">
              <a:buNone/>
              <a:defRPr sz="3600">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1pPr>
            <a:lvl2pPr marL="4572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2pPr>
            <a:lvl3pPr marL="9144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3pPr>
            <a:lvl4pPr marL="13716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4pPr>
            <a:lvl5pPr marL="18288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5pPr>
          </a:lstStyle>
          <a:p>
            <a:pPr lvl="0"/>
            <a:r>
              <a:rPr lang="zh-CN" altLang="en-US" dirty="0"/>
              <a:t>单击此处编辑母版文本</a:t>
            </a:r>
          </a:p>
        </p:txBody>
      </p:sp>
      <p:sp>
        <p:nvSpPr>
          <p:cNvPr id="8" name="文本占位符 24"/>
          <p:cNvSpPr>
            <a:spLocks noGrp="1"/>
          </p:cNvSpPr>
          <p:nvPr>
            <p:ph type="body" sz="quarter" idx="15"/>
          </p:nvPr>
        </p:nvSpPr>
        <p:spPr>
          <a:xfrm>
            <a:off x="4661550" y="2564184"/>
            <a:ext cx="5239286" cy="3285074"/>
          </a:xfrm>
          <a:prstGeom prst="rect">
            <a:avLst/>
          </a:prstGeom>
        </p:spPr>
        <p:txBody>
          <a:bodyPr/>
          <a:lstStyle>
            <a:lvl1pPr marL="0" indent="0" algn="l">
              <a:lnSpc>
                <a:spcPct val="150000"/>
              </a:lnSpc>
              <a:buNone/>
              <a:defRPr sz="2000">
                <a:solidFill>
                  <a:schemeClr val="tx1">
                    <a:lumMod val="75000"/>
                    <a:lumOff val="25000"/>
                  </a:schemeClr>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zh-CN" altLang="en-US" dirty="0"/>
              <a:t>单击此处编辑母版文本样式</a:t>
            </a:r>
          </a:p>
        </p:txBody>
      </p:sp>
      <p:sp>
        <p:nvSpPr>
          <p:cNvPr id="11" name="图片占位符 10"/>
          <p:cNvSpPr>
            <a:spLocks noGrp="1"/>
          </p:cNvSpPr>
          <p:nvPr>
            <p:ph type="pic" sz="quarter" idx="16"/>
          </p:nvPr>
        </p:nvSpPr>
        <p:spPr>
          <a:xfrm>
            <a:off x="1553029" y="2866077"/>
            <a:ext cx="2582863" cy="2681288"/>
          </a:xfrm>
          <a:prstGeom prst="roundRect">
            <a:avLst/>
          </a:prstGeom>
          <a:solidFill>
            <a:schemeClr val="accent2"/>
          </a:solidFill>
        </p:spPr>
        <p:txBody>
          <a:bodyPr/>
          <a:lstStyle/>
          <a:p>
            <a:endParaRPr lang="zh-CN" altLang="en-US"/>
          </a:p>
        </p:txBody>
      </p:sp>
      <p:sp>
        <p:nvSpPr>
          <p:cNvPr id="9" name="Freeform 9"/>
          <p:cNvSpPr/>
          <p:nvPr userDrawn="1"/>
        </p:nvSpPr>
        <p:spPr bwMode="auto">
          <a:xfrm>
            <a:off x="10020990" y="1615039"/>
            <a:ext cx="951810" cy="789382"/>
          </a:xfrm>
          <a:custGeom>
            <a:avLst/>
            <a:gdLst>
              <a:gd name="T0" fmla="*/ 958 w 1021"/>
              <a:gd name="T1" fmla="*/ 413 h 846"/>
              <a:gd name="T2" fmla="*/ 949 w 1021"/>
              <a:gd name="T3" fmla="*/ 412 h 846"/>
              <a:gd name="T4" fmla="*/ 942 w 1021"/>
              <a:gd name="T5" fmla="*/ 411 h 846"/>
              <a:gd name="T6" fmla="*/ 937 w 1021"/>
              <a:gd name="T7" fmla="*/ 410 h 846"/>
              <a:gd name="T8" fmla="*/ 933 w 1021"/>
              <a:gd name="T9" fmla="*/ 409 h 846"/>
              <a:gd name="T10" fmla="*/ 927 w 1021"/>
              <a:gd name="T11" fmla="*/ 408 h 846"/>
              <a:gd name="T12" fmla="*/ 921 w 1021"/>
              <a:gd name="T13" fmla="*/ 407 h 846"/>
              <a:gd name="T14" fmla="*/ 916 w 1021"/>
              <a:gd name="T15" fmla="*/ 405 h 846"/>
              <a:gd name="T16" fmla="*/ 910 w 1021"/>
              <a:gd name="T17" fmla="*/ 404 h 846"/>
              <a:gd name="T18" fmla="*/ 907 w 1021"/>
              <a:gd name="T19" fmla="*/ 402 h 846"/>
              <a:gd name="T20" fmla="*/ 901 w 1021"/>
              <a:gd name="T21" fmla="*/ 401 h 846"/>
              <a:gd name="T22" fmla="*/ 897 w 1021"/>
              <a:gd name="T23" fmla="*/ 399 h 846"/>
              <a:gd name="T24" fmla="*/ 891 w 1021"/>
              <a:gd name="T25" fmla="*/ 396 h 846"/>
              <a:gd name="T26" fmla="*/ 887 w 1021"/>
              <a:gd name="T27" fmla="*/ 394 h 846"/>
              <a:gd name="T28" fmla="*/ 883 w 1021"/>
              <a:gd name="T29" fmla="*/ 392 h 846"/>
              <a:gd name="T30" fmla="*/ 879 w 1021"/>
              <a:gd name="T31" fmla="*/ 390 h 846"/>
              <a:gd name="T32" fmla="*/ 875 w 1021"/>
              <a:gd name="T33" fmla="*/ 387 h 846"/>
              <a:gd name="T34" fmla="*/ 871 w 1021"/>
              <a:gd name="T35" fmla="*/ 384 h 846"/>
              <a:gd name="T36" fmla="*/ 867 w 1021"/>
              <a:gd name="T37" fmla="*/ 382 h 846"/>
              <a:gd name="T38" fmla="*/ 865 w 1021"/>
              <a:gd name="T39" fmla="*/ 380 h 846"/>
              <a:gd name="T40" fmla="*/ 862 w 1021"/>
              <a:gd name="T41" fmla="*/ 377 h 846"/>
              <a:gd name="T42" fmla="*/ 860 w 1021"/>
              <a:gd name="T43" fmla="*/ 374 h 846"/>
              <a:gd name="T44" fmla="*/ 857 w 1021"/>
              <a:gd name="T45" fmla="*/ 371 h 846"/>
              <a:gd name="T46" fmla="*/ 854 w 1021"/>
              <a:gd name="T47" fmla="*/ 368 h 846"/>
              <a:gd name="T48" fmla="*/ 852 w 1021"/>
              <a:gd name="T49" fmla="*/ 364 h 846"/>
              <a:gd name="T50" fmla="*/ 852 w 1021"/>
              <a:gd name="T51" fmla="*/ 363 h 846"/>
              <a:gd name="T52" fmla="*/ 852 w 1021"/>
              <a:gd name="T53" fmla="*/ 362 h 846"/>
              <a:gd name="T54" fmla="*/ 852 w 1021"/>
              <a:gd name="T55" fmla="*/ 362 h 846"/>
              <a:gd name="T56" fmla="*/ 852 w 1021"/>
              <a:gd name="T57" fmla="*/ 361 h 846"/>
              <a:gd name="T58" fmla="*/ 852 w 1021"/>
              <a:gd name="T59" fmla="*/ 360 h 846"/>
              <a:gd name="T60" fmla="*/ 852 w 1021"/>
              <a:gd name="T61" fmla="*/ 359 h 846"/>
              <a:gd name="T62" fmla="*/ 853 w 1021"/>
              <a:gd name="T63" fmla="*/ 358 h 846"/>
              <a:gd name="T64" fmla="*/ 853 w 1021"/>
              <a:gd name="T65" fmla="*/ 356 h 846"/>
              <a:gd name="T66" fmla="*/ 854 w 1021"/>
              <a:gd name="T67" fmla="*/ 355 h 846"/>
              <a:gd name="T68" fmla="*/ 855 w 1021"/>
              <a:gd name="T69" fmla="*/ 355 h 846"/>
              <a:gd name="T70" fmla="*/ 856 w 1021"/>
              <a:gd name="T71" fmla="*/ 354 h 846"/>
              <a:gd name="T72" fmla="*/ 796 w 1021"/>
              <a:gd name="T73" fmla="*/ 245 h 846"/>
              <a:gd name="T74" fmla="*/ 796 w 1021"/>
              <a:gd name="T75" fmla="*/ 244 h 846"/>
              <a:gd name="T76" fmla="*/ 795 w 1021"/>
              <a:gd name="T77" fmla="*/ 243 h 846"/>
              <a:gd name="T78" fmla="*/ 795 w 1021"/>
              <a:gd name="T79" fmla="*/ 242 h 846"/>
              <a:gd name="T80" fmla="*/ 795 w 1021"/>
              <a:gd name="T81" fmla="*/ 240 h 846"/>
              <a:gd name="T82" fmla="*/ 795 w 1021"/>
              <a:gd name="T83" fmla="*/ 240 h 846"/>
              <a:gd name="T84" fmla="*/ 795 w 1021"/>
              <a:gd name="T85" fmla="*/ 239 h 846"/>
              <a:gd name="T86" fmla="*/ 795 w 1021"/>
              <a:gd name="T87" fmla="*/ 237 h 846"/>
              <a:gd name="T88" fmla="*/ 794 w 1021"/>
              <a:gd name="T89" fmla="*/ 236 h 846"/>
              <a:gd name="T90" fmla="*/ 794 w 1021"/>
              <a:gd name="T91" fmla="*/ 235 h 846"/>
              <a:gd name="T92" fmla="*/ 794 w 1021"/>
              <a:gd name="T93" fmla="*/ 234 h 846"/>
              <a:gd name="T94" fmla="*/ 794 w 1021"/>
              <a:gd name="T95" fmla="*/ 233 h 846"/>
              <a:gd name="T96" fmla="*/ 794 w 1021"/>
              <a:gd name="T97" fmla="*/ 232 h 846"/>
              <a:gd name="T98" fmla="*/ 794 w 1021"/>
              <a:gd name="T99" fmla="*/ 229 h 846"/>
              <a:gd name="T100" fmla="*/ 794 w 1021"/>
              <a:gd name="T101" fmla="*/ 228 h 846"/>
              <a:gd name="T102" fmla="*/ 794 w 1021"/>
              <a:gd name="T103" fmla="*/ 227 h 846"/>
              <a:gd name="T104" fmla="*/ 795 w 1021"/>
              <a:gd name="T105" fmla="*/ 226 h 846"/>
              <a:gd name="T106" fmla="*/ 795 w 1021"/>
              <a:gd name="T107" fmla="*/ 225 h 846"/>
              <a:gd name="T108" fmla="*/ 795 w 1021"/>
              <a:gd name="T109" fmla="*/ 224 h 846"/>
              <a:gd name="T110" fmla="*/ 795 w 1021"/>
              <a:gd name="T111" fmla="*/ 223 h 846"/>
              <a:gd name="T112" fmla="*/ 68 w 1021"/>
              <a:gd name="T113" fmla="*/ 131 h 846"/>
              <a:gd name="T114" fmla="*/ 0 w 1021"/>
              <a:gd name="T115" fmla="*/ 114 h 846"/>
              <a:gd name="T116" fmla="*/ 32 w 1021"/>
              <a:gd name="T117" fmla="*/ 172 h 846"/>
              <a:gd name="T118" fmla="*/ 337 w 1021"/>
              <a:gd name="T119" fmla="*/ 846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21" h="846">
                <a:moveTo>
                  <a:pt x="502" y="544"/>
                </a:moveTo>
                <a:cubicBezTo>
                  <a:pt x="675" y="565"/>
                  <a:pt x="833" y="575"/>
                  <a:pt x="1021" y="413"/>
                </a:cubicBezTo>
                <a:cubicBezTo>
                  <a:pt x="1000" y="415"/>
                  <a:pt x="978" y="415"/>
                  <a:pt x="959" y="413"/>
                </a:cubicBezTo>
                <a:cubicBezTo>
                  <a:pt x="958" y="413"/>
                  <a:pt x="958" y="413"/>
                  <a:pt x="958" y="413"/>
                </a:cubicBezTo>
                <a:cubicBezTo>
                  <a:pt x="956" y="413"/>
                  <a:pt x="956" y="413"/>
                  <a:pt x="956" y="413"/>
                </a:cubicBezTo>
                <a:cubicBezTo>
                  <a:pt x="955" y="413"/>
                  <a:pt x="955" y="413"/>
                  <a:pt x="955" y="413"/>
                </a:cubicBezTo>
                <a:cubicBezTo>
                  <a:pt x="953" y="413"/>
                  <a:pt x="951" y="412"/>
                  <a:pt x="949" y="412"/>
                </a:cubicBezTo>
                <a:cubicBezTo>
                  <a:pt x="949" y="412"/>
                  <a:pt x="949" y="412"/>
                  <a:pt x="949" y="412"/>
                </a:cubicBezTo>
                <a:cubicBezTo>
                  <a:pt x="948" y="412"/>
                  <a:pt x="947" y="412"/>
                  <a:pt x="946" y="412"/>
                </a:cubicBezTo>
                <a:cubicBezTo>
                  <a:pt x="945" y="412"/>
                  <a:pt x="945" y="412"/>
                  <a:pt x="945" y="412"/>
                </a:cubicBezTo>
                <a:cubicBezTo>
                  <a:pt x="944" y="411"/>
                  <a:pt x="943" y="411"/>
                  <a:pt x="942" y="411"/>
                </a:cubicBezTo>
                <a:cubicBezTo>
                  <a:pt x="942" y="411"/>
                  <a:pt x="942" y="411"/>
                  <a:pt x="942" y="411"/>
                </a:cubicBezTo>
                <a:cubicBezTo>
                  <a:pt x="942" y="411"/>
                  <a:pt x="942" y="411"/>
                  <a:pt x="942" y="411"/>
                </a:cubicBezTo>
                <a:cubicBezTo>
                  <a:pt x="940" y="411"/>
                  <a:pt x="940" y="411"/>
                  <a:pt x="940" y="411"/>
                </a:cubicBezTo>
                <a:cubicBezTo>
                  <a:pt x="939" y="411"/>
                  <a:pt x="939" y="411"/>
                  <a:pt x="939" y="411"/>
                </a:cubicBezTo>
                <a:cubicBezTo>
                  <a:pt x="937" y="410"/>
                  <a:pt x="937" y="410"/>
                  <a:pt x="937" y="410"/>
                </a:cubicBezTo>
                <a:cubicBezTo>
                  <a:pt x="936" y="410"/>
                  <a:pt x="936" y="410"/>
                  <a:pt x="936" y="410"/>
                </a:cubicBezTo>
                <a:cubicBezTo>
                  <a:pt x="933" y="409"/>
                  <a:pt x="933" y="409"/>
                  <a:pt x="933" y="409"/>
                </a:cubicBezTo>
                <a:cubicBezTo>
                  <a:pt x="933" y="409"/>
                  <a:pt x="933" y="409"/>
                  <a:pt x="933" y="409"/>
                </a:cubicBezTo>
                <a:cubicBezTo>
                  <a:pt x="933" y="409"/>
                  <a:pt x="933" y="409"/>
                  <a:pt x="933" y="409"/>
                </a:cubicBezTo>
                <a:cubicBezTo>
                  <a:pt x="930" y="409"/>
                  <a:pt x="930" y="409"/>
                  <a:pt x="930" y="409"/>
                </a:cubicBezTo>
                <a:cubicBezTo>
                  <a:pt x="930" y="409"/>
                  <a:pt x="930" y="409"/>
                  <a:pt x="930" y="409"/>
                </a:cubicBezTo>
                <a:cubicBezTo>
                  <a:pt x="929" y="409"/>
                  <a:pt x="928" y="408"/>
                  <a:pt x="927" y="408"/>
                </a:cubicBezTo>
                <a:cubicBezTo>
                  <a:pt x="927" y="408"/>
                  <a:pt x="927" y="408"/>
                  <a:pt x="927" y="408"/>
                </a:cubicBezTo>
                <a:cubicBezTo>
                  <a:pt x="926" y="408"/>
                  <a:pt x="925" y="408"/>
                  <a:pt x="924" y="407"/>
                </a:cubicBezTo>
                <a:cubicBezTo>
                  <a:pt x="924" y="407"/>
                  <a:pt x="924" y="407"/>
                  <a:pt x="924" y="407"/>
                </a:cubicBezTo>
                <a:cubicBezTo>
                  <a:pt x="921" y="407"/>
                  <a:pt x="921" y="407"/>
                  <a:pt x="921" y="407"/>
                </a:cubicBezTo>
                <a:cubicBezTo>
                  <a:pt x="921" y="407"/>
                  <a:pt x="921" y="407"/>
                  <a:pt x="921" y="407"/>
                </a:cubicBezTo>
                <a:cubicBezTo>
                  <a:pt x="920" y="406"/>
                  <a:pt x="919" y="406"/>
                  <a:pt x="919" y="406"/>
                </a:cubicBezTo>
                <a:cubicBezTo>
                  <a:pt x="918" y="406"/>
                  <a:pt x="918" y="406"/>
                  <a:pt x="918" y="406"/>
                </a:cubicBezTo>
                <a:cubicBezTo>
                  <a:pt x="918" y="406"/>
                  <a:pt x="918" y="406"/>
                  <a:pt x="918" y="406"/>
                </a:cubicBezTo>
                <a:cubicBezTo>
                  <a:pt x="917" y="406"/>
                  <a:pt x="916" y="405"/>
                  <a:pt x="916" y="405"/>
                </a:cubicBezTo>
                <a:cubicBezTo>
                  <a:pt x="915" y="405"/>
                  <a:pt x="915" y="405"/>
                  <a:pt x="915" y="405"/>
                </a:cubicBezTo>
                <a:cubicBezTo>
                  <a:pt x="913" y="404"/>
                  <a:pt x="913" y="404"/>
                  <a:pt x="913" y="404"/>
                </a:cubicBezTo>
                <a:cubicBezTo>
                  <a:pt x="912" y="404"/>
                  <a:pt x="912" y="404"/>
                  <a:pt x="912" y="404"/>
                </a:cubicBezTo>
                <a:cubicBezTo>
                  <a:pt x="912" y="404"/>
                  <a:pt x="911" y="404"/>
                  <a:pt x="910" y="404"/>
                </a:cubicBezTo>
                <a:cubicBezTo>
                  <a:pt x="910" y="404"/>
                  <a:pt x="910" y="404"/>
                  <a:pt x="910" y="404"/>
                </a:cubicBezTo>
                <a:cubicBezTo>
                  <a:pt x="910" y="403"/>
                  <a:pt x="910" y="403"/>
                  <a:pt x="910" y="403"/>
                </a:cubicBezTo>
                <a:cubicBezTo>
                  <a:pt x="909" y="403"/>
                  <a:pt x="908" y="403"/>
                  <a:pt x="907" y="403"/>
                </a:cubicBezTo>
                <a:cubicBezTo>
                  <a:pt x="907" y="402"/>
                  <a:pt x="907" y="402"/>
                  <a:pt x="907" y="402"/>
                </a:cubicBezTo>
                <a:cubicBezTo>
                  <a:pt x="906" y="402"/>
                  <a:pt x="905" y="402"/>
                  <a:pt x="905" y="402"/>
                </a:cubicBezTo>
                <a:cubicBezTo>
                  <a:pt x="904" y="402"/>
                  <a:pt x="904" y="402"/>
                  <a:pt x="904" y="402"/>
                </a:cubicBezTo>
                <a:cubicBezTo>
                  <a:pt x="904" y="401"/>
                  <a:pt x="903" y="401"/>
                  <a:pt x="902" y="401"/>
                </a:cubicBezTo>
                <a:cubicBezTo>
                  <a:pt x="901" y="401"/>
                  <a:pt x="901" y="401"/>
                  <a:pt x="901" y="401"/>
                </a:cubicBezTo>
                <a:cubicBezTo>
                  <a:pt x="900" y="400"/>
                  <a:pt x="900" y="400"/>
                  <a:pt x="900" y="400"/>
                </a:cubicBezTo>
                <a:cubicBezTo>
                  <a:pt x="899" y="400"/>
                  <a:pt x="899" y="400"/>
                  <a:pt x="899" y="400"/>
                </a:cubicBezTo>
                <a:cubicBezTo>
                  <a:pt x="897" y="399"/>
                  <a:pt x="897" y="399"/>
                  <a:pt x="897" y="399"/>
                </a:cubicBezTo>
                <a:cubicBezTo>
                  <a:pt x="897" y="399"/>
                  <a:pt x="897" y="399"/>
                  <a:pt x="897" y="399"/>
                </a:cubicBezTo>
                <a:cubicBezTo>
                  <a:pt x="896" y="398"/>
                  <a:pt x="895" y="398"/>
                  <a:pt x="894" y="398"/>
                </a:cubicBezTo>
                <a:cubicBezTo>
                  <a:pt x="894" y="397"/>
                  <a:pt x="894" y="397"/>
                  <a:pt x="894" y="397"/>
                </a:cubicBezTo>
                <a:cubicBezTo>
                  <a:pt x="892" y="397"/>
                  <a:pt x="892" y="397"/>
                  <a:pt x="892" y="397"/>
                </a:cubicBezTo>
                <a:cubicBezTo>
                  <a:pt x="891" y="396"/>
                  <a:pt x="891" y="396"/>
                  <a:pt x="891" y="396"/>
                </a:cubicBezTo>
                <a:cubicBezTo>
                  <a:pt x="890" y="396"/>
                  <a:pt x="890" y="396"/>
                  <a:pt x="890" y="396"/>
                </a:cubicBezTo>
                <a:cubicBezTo>
                  <a:pt x="889" y="395"/>
                  <a:pt x="889" y="395"/>
                  <a:pt x="889" y="395"/>
                </a:cubicBezTo>
                <a:cubicBezTo>
                  <a:pt x="888" y="395"/>
                  <a:pt x="888" y="395"/>
                  <a:pt x="887" y="394"/>
                </a:cubicBezTo>
                <a:cubicBezTo>
                  <a:pt x="887" y="394"/>
                  <a:pt x="887" y="394"/>
                  <a:pt x="887" y="394"/>
                </a:cubicBezTo>
                <a:cubicBezTo>
                  <a:pt x="885" y="393"/>
                  <a:pt x="885" y="393"/>
                  <a:pt x="885" y="393"/>
                </a:cubicBezTo>
                <a:cubicBezTo>
                  <a:pt x="885" y="393"/>
                  <a:pt x="885" y="393"/>
                  <a:pt x="885" y="393"/>
                </a:cubicBezTo>
                <a:cubicBezTo>
                  <a:pt x="884" y="393"/>
                  <a:pt x="883" y="392"/>
                  <a:pt x="883" y="392"/>
                </a:cubicBezTo>
                <a:cubicBezTo>
                  <a:pt x="883" y="392"/>
                  <a:pt x="883" y="392"/>
                  <a:pt x="883" y="392"/>
                </a:cubicBezTo>
                <a:cubicBezTo>
                  <a:pt x="882" y="392"/>
                  <a:pt x="882" y="392"/>
                  <a:pt x="882" y="392"/>
                </a:cubicBezTo>
                <a:cubicBezTo>
                  <a:pt x="881" y="391"/>
                  <a:pt x="881" y="391"/>
                  <a:pt x="881" y="391"/>
                </a:cubicBezTo>
                <a:cubicBezTo>
                  <a:pt x="880" y="391"/>
                  <a:pt x="880" y="391"/>
                  <a:pt x="880" y="391"/>
                </a:cubicBezTo>
                <a:cubicBezTo>
                  <a:pt x="879" y="390"/>
                  <a:pt x="879" y="390"/>
                  <a:pt x="879" y="390"/>
                </a:cubicBezTo>
                <a:cubicBezTo>
                  <a:pt x="878" y="389"/>
                  <a:pt x="878" y="389"/>
                  <a:pt x="878" y="389"/>
                </a:cubicBezTo>
                <a:cubicBezTo>
                  <a:pt x="878" y="389"/>
                  <a:pt x="877" y="389"/>
                  <a:pt x="876" y="388"/>
                </a:cubicBezTo>
                <a:cubicBezTo>
                  <a:pt x="876" y="388"/>
                  <a:pt x="876" y="388"/>
                  <a:pt x="876" y="388"/>
                </a:cubicBezTo>
                <a:cubicBezTo>
                  <a:pt x="875" y="388"/>
                  <a:pt x="875" y="387"/>
                  <a:pt x="875" y="387"/>
                </a:cubicBezTo>
                <a:cubicBezTo>
                  <a:pt x="874" y="387"/>
                  <a:pt x="874" y="387"/>
                  <a:pt x="874" y="387"/>
                </a:cubicBezTo>
                <a:cubicBezTo>
                  <a:pt x="874" y="386"/>
                  <a:pt x="873" y="386"/>
                  <a:pt x="873" y="386"/>
                </a:cubicBezTo>
                <a:cubicBezTo>
                  <a:pt x="872" y="386"/>
                  <a:pt x="872" y="386"/>
                  <a:pt x="872" y="386"/>
                </a:cubicBezTo>
                <a:cubicBezTo>
                  <a:pt x="872" y="385"/>
                  <a:pt x="871" y="385"/>
                  <a:pt x="871" y="384"/>
                </a:cubicBezTo>
                <a:cubicBezTo>
                  <a:pt x="870" y="384"/>
                  <a:pt x="870" y="384"/>
                  <a:pt x="870" y="384"/>
                </a:cubicBezTo>
                <a:cubicBezTo>
                  <a:pt x="869" y="383"/>
                  <a:pt x="869" y="383"/>
                  <a:pt x="869" y="383"/>
                </a:cubicBezTo>
                <a:cubicBezTo>
                  <a:pt x="868" y="383"/>
                  <a:pt x="868" y="383"/>
                  <a:pt x="868" y="383"/>
                </a:cubicBezTo>
                <a:cubicBezTo>
                  <a:pt x="868" y="382"/>
                  <a:pt x="868" y="382"/>
                  <a:pt x="867" y="382"/>
                </a:cubicBezTo>
                <a:cubicBezTo>
                  <a:pt x="867" y="381"/>
                  <a:pt x="867" y="381"/>
                  <a:pt x="867" y="381"/>
                </a:cubicBezTo>
                <a:cubicBezTo>
                  <a:pt x="867" y="381"/>
                  <a:pt x="867" y="381"/>
                  <a:pt x="867" y="381"/>
                </a:cubicBezTo>
                <a:cubicBezTo>
                  <a:pt x="867" y="381"/>
                  <a:pt x="867" y="381"/>
                  <a:pt x="867" y="381"/>
                </a:cubicBezTo>
                <a:cubicBezTo>
                  <a:pt x="866" y="381"/>
                  <a:pt x="866" y="381"/>
                  <a:pt x="865" y="380"/>
                </a:cubicBezTo>
                <a:cubicBezTo>
                  <a:pt x="865" y="380"/>
                  <a:pt x="865" y="380"/>
                  <a:pt x="865" y="380"/>
                </a:cubicBezTo>
                <a:cubicBezTo>
                  <a:pt x="865" y="379"/>
                  <a:pt x="864" y="379"/>
                  <a:pt x="864" y="379"/>
                </a:cubicBezTo>
                <a:cubicBezTo>
                  <a:pt x="864" y="378"/>
                  <a:pt x="864" y="378"/>
                  <a:pt x="864" y="378"/>
                </a:cubicBezTo>
                <a:cubicBezTo>
                  <a:pt x="863" y="378"/>
                  <a:pt x="863" y="378"/>
                  <a:pt x="862" y="377"/>
                </a:cubicBezTo>
                <a:cubicBezTo>
                  <a:pt x="862" y="377"/>
                  <a:pt x="862" y="377"/>
                  <a:pt x="862" y="377"/>
                </a:cubicBezTo>
                <a:cubicBezTo>
                  <a:pt x="862" y="376"/>
                  <a:pt x="861" y="376"/>
                  <a:pt x="861" y="376"/>
                </a:cubicBezTo>
                <a:cubicBezTo>
                  <a:pt x="860" y="375"/>
                  <a:pt x="860" y="375"/>
                  <a:pt x="860" y="375"/>
                </a:cubicBezTo>
                <a:cubicBezTo>
                  <a:pt x="860" y="375"/>
                  <a:pt x="860" y="375"/>
                  <a:pt x="860" y="374"/>
                </a:cubicBezTo>
                <a:cubicBezTo>
                  <a:pt x="859" y="374"/>
                  <a:pt x="859" y="374"/>
                  <a:pt x="859" y="374"/>
                </a:cubicBezTo>
                <a:cubicBezTo>
                  <a:pt x="859" y="373"/>
                  <a:pt x="858" y="373"/>
                  <a:pt x="858" y="372"/>
                </a:cubicBezTo>
                <a:cubicBezTo>
                  <a:pt x="858" y="372"/>
                  <a:pt x="858" y="372"/>
                  <a:pt x="858" y="372"/>
                </a:cubicBezTo>
                <a:cubicBezTo>
                  <a:pt x="857" y="372"/>
                  <a:pt x="857" y="371"/>
                  <a:pt x="857" y="371"/>
                </a:cubicBezTo>
                <a:cubicBezTo>
                  <a:pt x="857" y="371"/>
                  <a:pt x="857" y="371"/>
                  <a:pt x="857" y="371"/>
                </a:cubicBezTo>
                <a:cubicBezTo>
                  <a:pt x="856" y="370"/>
                  <a:pt x="856" y="370"/>
                  <a:pt x="856" y="369"/>
                </a:cubicBezTo>
                <a:cubicBezTo>
                  <a:pt x="855" y="369"/>
                  <a:pt x="855" y="369"/>
                  <a:pt x="855" y="369"/>
                </a:cubicBezTo>
                <a:cubicBezTo>
                  <a:pt x="855" y="369"/>
                  <a:pt x="855" y="368"/>
                  <a:pt x="854" y="368"/>
                </a:cubicBezTo>
                <a:cubicBezTo>
                  <a:pt x="854" y="367"/>
                  <a:pt x="854" y="367"/>
                  <a:pt x="854" y="367"/>
                </a:cubicBezTo>
                <a:cubicBezTo>
                  <a:pt x="854" y="367"/>
                  <a:pt x="854" y="366"/>
                  <a:pt x="854" y="366"/>
                </a:cubicBezTo>
                <a:cubicBezTo>
                  <a:pt x="853" y="366"/>
                  <a:pt x="853" y="366"/>
                  <a:pt x="853" y="366"/>
                </a:cubicBezTo>
                <a:cubicBezTo>
                  <a:pt x="853" y="365"/>
                  <a:pt x="853" y="365"/>
                  <a:pt x="852" y="364"/>
                </a:cubicBezTo>
                <a:cubicBezTo>
                  <a:pt x="852" y="364"/>
                  <a:pt x="852" y="364"/>
                  <a:pt x="852" y="363"/>
                </a:cubicBezTo>
                <a:cubicBezTo>
                  <a:pt x="852" y="363"/>
                  <a:pt x="852" y="363"/>
                  <a:pt x="852" y="363"/>
                </a:cubicBezTo>
                <a:cubicBezTo>
                  <a:pt x="852" y="363"/>
                  <a:pt x="852" y="363"/>
                  <a:pt x="852" y="363"/>
                </a:cubicBezTo>
                <a:cubicBezTo>
                  <a:pt x="852" y="363"/>
                  <a:pt x="852" y="363"/>
                  <a:pt x="852" y="363"/>
                </a:cubicBezTo>
                <a:cubicBezTo>
                  <a:pt x="852" y="363"/>
                  <a:pt x="852" y="363"/>
                  <a:pt x="852" y="363"/>
                </a:cubicBezTo>
                <a:cubicBezTo>
                  <a:pt x="852" y="363"/>
                  <a:pt x="852" y="363"/>
                  <a:pt x="852" y="363"/>
                </a:cubicBezTo>
                <a:cubicBezTo>
                  <a:pt x="852" y="363"/>
                  <a:pt x="852" y="363"/>
                  <a:pt x="852" y="363"/>
                </a:cubicBezTo>
                <a:cubicBezTo>
                  <a:pt x="852" y="363"/>
                  <a:pt x="852" y="362"/>
                  <a:pt x="852" y="362"/>
                </a:cubicBezTo>
                <a:cubicBezTo>
                  <a:pt x="852" y="362"/>
                  <a:pt x="852" y="362"/>
                  <a:pt x="852" y="362"/>
                </a:cubicBezTo>
                <a:cubicBezTo>
                  <a:pt x="852" y="362"/>
                  <a:pt x="852" y="362"/>
                  <a:pt x="852" y="362"/>
                </a:cubicBezTo>
                <a:cubicBezTo>
                  <a:pt x="852" y="362"/>
                  <a:pt x="852" y="362"/>
                  <a:pt x="852" y="362"/>
                </a:cubicBezTo>
                <a:cubicBezTo>
                  <a:pt x="852" y="362"/>
                  <a:pt x="852" y="362"/>
                  <a:pt x="852" y="362"/>
                </a:cubicBezTo>
                <a:cubicBezTo>
                  <a:pt x="852" y="362"/>
                  <a:pt x="852" y="362"/>
                  <a:pt x="852" y="362"/>
                </a:cubicBezTo>
                <a:cubicBezTo>
                  <a:pt x="852" y="361"/>
                  <a:pt x="852" y="361"/>
                  <a:pt x="852" y="361"/>
                </a:cubicBezTo>
                <a:cubicBezTo>
                  <a:pt x="852" y="361"/>
                  <a:pt x="852" y="361"/>
                  <a:pt x="852" y="361"/>
                </a:cubicBezTo>
                <a:cubicBezTo>
                  <a:pt x="852" y="361"/>
                  <a:pt x="852" y="361"/>
                  <a:pt x="852" y="361"/>
                </a:cubicBezTo>
                <a:cubicBezTo>
                  <a:pt x="852" y="361"/>
                  <a:pt x="852" y="361"/>
                  <a:pt x="852" y="360"/>
                </a:cubicBezTo>
                <a:cubicBezTo>
                  <a:pt x="852" y="360"/>
                  <a:pt x="852" y="360"/>
                  <a:pt x="852" y="360"/>
                </a:cubicBezTo>
                <a:cubicBezTo>
                  <a:pt x="852" y="360"/>
                  <a:pt x="852" y="360"/>
                  <a:pt x="852" y="360"/>
                </a:cubicBezTo>
                <a:cubicBezTo>
                  <a:pt x="852" y="360"/>
                  <a:pt x="852" y="360"/>
                  <a:pt x="852" y="360"/>
                </a:cubicBezTo>
                <a:cubicBezTo>
                  <a:pt x="852" y="360"/>
                  <a:pt x="852" y="360"/>
                  <a:pt x="852" y="360"/>
                </a:cubicBezTo>
                <a:cubicBezTo>
                  <a:pt x="852" y="359"/>
                  <a:pt x="852" y="359"/>
                  <a:pt x="852" y="359"/>
                </a:cubicBezTo>
                <a:cubicBezTo>
                  <a:pt x="852" y="359"/>
                  <a:pt x="852" y="359"/>
                  <a:pt x="852" y="359"/>
                </a:cubicBezTo>
                <a:cubicBezTo>
                  <a:pt x="852" y="359"/>
                  <a:pt x="852" y="359"/>
                  <a:pt x="852" y="359"/>
                </a:cubicBezTo>
                <a:cubicBezTo>
                  <a:pt x="852" y="359"/>
                  <a:pt x="852" y="359"/>
                  <a:pt x="852" y="358"/>
                </a:cubicBezTo>
                <a:cubicBezTo>
                  <a:pt x="852" y="358"/>
                  <a:pt x="852" y="358"/>
                  <a:pt x="852" y="358"/>
                </a:cubicBezTo>
                <a:cubicBezTo>
                  <a:pt x="852" y="358"/>
                  <a:pt x="852" y="358"/>
                  <a:pt x="853" y="358"/>
                </a:cubicBezTo>
                <a:cubicBezTo>
                  <a:pt x="853" y="358"/>
                  <a:pt x="853" y="358"/>
                  <a:pt x="853" y="358"/>
                </a:cubicBezTo>
                <a:cubicBezTo>
                  <a:pt x="853" y="357"/>
                  <a:pt x="853" y="357"/>
                  <a:pt x="853" y="357"/>
                </a:cubicBezTo>
                <a:cubicBezTo>
                  <a:pt x="853" y="357"/>
                  <a:pt x="853" y="357"/>
                  <a:pt x="853" y="357"/>
                </a:cubicBezTo>
                <a:cubicBezTo>
                  <a:pt x="853" y="357"/>
                  <a:pt x="853" y="357"/>
                  <a:pt x="853" y="356"/>
                </a:cubicBezTo>
                <a:cubicBezTo>
                  <a:pt x="853" y="356"/>
                  <a:pt x="853" y="356"/>
                  <a:pt x="853" y="356"/>
                </a:cubicBezTo>
                <a:cubicBezTo>
                  <a:pt x="854" y="356"/>
                  <a:pt x="854" y="356"/>
                  <a:pt x="854" y="356"/>
                </a:cubicBezTo>
                <a:cubicBezTo>
                  <a:pt x="854" y="356"/>
                  <a:pt x="854" y="356"/>
                  <a:pt x="854" y="356"/>
                </a:cubicBezTo>
                <a:cubicBezTo>
                  <a:pt x="854" y="356"/>
                  <a:pt x="854" y="356"/>
                  <a:pt x="854" y="356"/>
                </a:cubicBezTo>
                <a:cubicBezTo>
                  <a:pt x="854" y="355"/>
                  <a:pt x="854" y="355"/>
                  <a:pt x="854" y="355"/>
                </a:cubicBezTo>
                <a:cubicBezTo>
                  <a:pt x="854" y="355"/>
                  <a:pt x="854" y="355"/>
                  <a:pt x="854" y="355"/>
                </a:cubicBezTo>
                <a:cubicBezTo>
                  <a:pt x="854" y="355"/>
                  <a:pt x="854" y="355"/>
                  <a:pt x="854" y="355"/>
                </a:cubicBezTo>
                <a:cubicBezTo>
                  <a:pt x="855" y="355"/>
                  <a:pt x="855" y="355"/>
                  <a:pt x="855" y="355"/>
                </a:cubicBezTo>
                <a:cubicBezTo>
                  <a:pt x="855" y="355"/>
                  <a:pt x="855" y="355"/>
                  <a:pt x="855" y="355"/>
                </a:cubicBezTo>
                <a:cubicBezTo>
                  <a:pt x="855" y="355"/>
                  <a:pt x="855" y="355"/>
                  <a:pt x="855" y="355"/>
                </a:cubicBezTo>
                <a:cubicBezTo>
                  <a:pt x="856" y="354"/>
                  <a:pt x="856" y="354"/>
                  <a:pt x="856" y="354"/>
                </a:cubicBezTo>
                <a:cubicBezTo>
                  <a:pt x="856" y="354"/>
                  <a:pt x="856" y="354"/>
                  <a:pt x="856" y="354"/>
                </a:cubicBezTo>
                <a:cubicBezTo>
                  <a:pt x="856" y="354"/>
                  <a:pt x="856" y="354"/>
                  <a:pt x="856" y="354"/>
                </a:cubicBezTo>
                <a:cubicBezTo>
                  <a:pt x="866" y="344"/>
                  <a:pt x="892" y="333"/>
                  <a:pt x="887" y="322"/>
                </a:cubicBezTo>
                <a:cubicBezTo>
                  <a:pt x="878" y="302"/>
                  <a:pt x="836" y="298"/>
                  <a:pt x="813" y="277"/>
                </a:cubicBezTo>
                <a:cubicBezTo>
                  <a:pt x="804" y="269"/>
                  <a:pt x="798" y="257"/>
                  <a:pt x="796" y="245"/>
                </a:cubicBezTo>
                <a:cubicBezTo>
                  <a:pt x="796" y="245"/>
                  <a:pt x="796" y="245"/>
                  <a:pt x="796" y="245"/>
                </a:cubicBezTo>
                <a:cubicBezTo>
                  <a:pt x="796" y="245"/>
                  <a:pt x="796" y="245"/>
                  <a:pt x="796" y="245"/>
                </a:cubicBezTo>
                <a:cubicBezTo>
                  <a:pt x="796" y="245"/>
                  <a:pt x="796" y="245"/>
                  <a:pt x="796" y="245"/>
                </a:cubicBezTo>
                <a:cubicBezTo>
                  <a:pt x="796" y="244"/>
                  <a:pt x="796" y="244"/>
                  <a:pt x="796" y="244"/>
                </a:cubicBezTo>
                <a:cubicBezTo>
                  <a:pt x="796" y="244"/>
                  <a:pt x="796" y="244"/>
                  <a:pt x="796" y="244"/>
                </a:cubicBezTo>
                <a:cubicBezTo>
                  <a:pt x="795" y="244"/>
                  <a:pt x="795" y="244"/>
                  <a:pt x="795" y="244"/>
                </a:cubicBezTo>
                <a:cubicBezTo>
                  <a:pt x="795" y="243"/>
                  <a:pt x="795" y="243"/>
                  <a:pt x="795" y="243"/>
                </a:cubicBezTo>
                <a:cubicBezTo>
                  <a:pt x="795" y="243"/>
                  <a:pt x="795" y="243"/>
                  <a:pt x="795" y="243"/>
                </a:cubicBezTo>
                <a:cubicBezTo>
                  <a:pt x="795" y="243"/>
                  <a:pt x="795" y="243"/>
                  <a:pt x="795" y="243"/>
                </a:cubicBezTo>
                <a:cubicBezTo>
                  <a:pt x="795" y="243"/>
                  <a:pt x="795" y="243"/>
                  <a:pt x="795" y="243"/>
                </a:cubicBezTo>
                <a:cubicBezTo>
                  <a:pt x="795" y="242"/>
                  <a:pt x="795" y="242"/>
                  <a:pt x="795" y="242"/>
                </a:cubicBezTo>
                <a:cubicBezTo>
                  <a:pt x="795" y="242"/>
                  <a:pt x="795" y="242"/>
                  <a:pt x="795" y="242"/>
                </a:cubicBezTo>
                <a:cubicBezTo>
                  <a:pt x="795" y="242"/>
                  <a:pt x="795" y="242"/>
                  <a:pt x="795" y="242"/>
                </a:cubicBezTo>
                <a:cubicBezTo>
                  <a:pt x="795" y="242"/>
                  <a:pt x="795" y="242"/>
                  <a:pt x="795" y="242"/>
                </a:cubicBezTo>
                <a:cubicBezTo>
                  <a:pt x="795" y="241"/>
                  <a:pt x="795" y="241"/>
                  <a:pt x="795" y="241"/>
                </a:cubicBezTo>
                <a:cubicBezTo>
                  <a:pt x="795" y="241"/>
                  <a:pt x="795" y="241"/>
                  <a:pt x="795" y="241"/>
                </a:cubicBezTo>
                <a:cubicBezTo>
                  <a:pt x="795" y="240"/>
                  <a:pt x="795" y="240"/>
                  <a:pt x="795" y="240"/>
                </a:cubicBezTo>
                <a:cubicBezTo>
                  <a:pt x="795" y="240"/>
                  <a:pt x="795" y="240"/>
                  <a:pt x="795" y="240"/>
                </a:cubicBezTo>
                <a:cubicBezTo>
                  <a:pt x="795" y="240"/>
                  <a:pt x="795" y="240"/>
                  <a:pt x="795" y="240"/>
                </a:cubicBezTo>
                <a:cubicBezTo>
                  <a:pt x="795" y="240"/>
                  <a:pt x="795" y="240"/>
                  <a:pt x="795" y="240"/>
                </a:cubicBezTo>
                <a:cubicBezTo>
                  <a:pt x="795" y="240"/>
                  <a:pt x="795" y="240"/>
                  <a:pt x="795" y="240"/>
                </a:cubicBezTo>
                <a:cubicBezTo>
                  <a:pt x="795" y="239"/>
                  <a:pt x="795" y="239"/>
                  <a:pt x="795" y="239"/>
                </a:cubicBezTo>
                <a:cubicBezTo>
                  <a:pt x="795" y="239"/>
                  <a:pt x="795" y="239"/>
                  <a:pt x="795" y="239"/>
                </a:cubicBezTo>
                <a:cubicBezTo>
                  <a:pt x="795" y="239"/>
                  <a:pt x="795" y="239"/>
                  <a:pt x="795" y="239"/>
                </a:cubicBezTo>
                <a:cubicBezTo>
                  <a:pt x="795" y="239"/>
                  <a:pt x="795" y="239"/>
                  <a:pt x="795" y="239"/>
                </a:cubicBezTo>
                <a:cubicBezTo>
                  <a:pt x="795" y="238"/>
                  <a:pt x="795" y="238"/>
                  <a:pt x="795" y="238"/>
                </a:cubicBezTo>
                <a:cubicBezTo>
                  <a:pt x="795" y="238"/>
                  <a:pt x="795" y="238"/>
                  <a:pt x="795" y="238"/>
                </a:cubicBezTo>
                <a:cubicBezTo>
                  <a:pt x="795" y="238"/>
                  <a:pt x="795" y="238"/>
                  <a:pt x="795" y="238"/>
                </a:cubicBezTo>
                <a:cubicBezTo>
                  <a:pt x="795" y="237"/>
                  <a:pt x="795" y="237"/>
                  <a:pt x="795" y="237"/>
                </a:cubicBezTo>
                <a:cubicBezTo>
                  <a:pt x="795" y="237"/>
                  <a:pt x="795" y="237"/>
                  <a:pt x="795" y="237"/>
                </a:cubicBezTo>
                <a:cubicBezTo>
                  <a:pt x="795" y="237"/>
                  <a:pt x="795" y="237"/>
                  <a:pt x="795" y="237"/>
                </a:cubicBezTo>
                <a:cubicBezTo>
                  <a:pt x="795" y="237"/>
                  <a:pt x="795" y="237"/>
                  <a:pt x="795" y="237"/>
                </a:cubicBezTo>
                <a:cubicBezTo>
                  <a:pt x="794" y="236"/>
                  <a:pt x="794" y="236"/>
                  <a:pt x="794" y="236"/>
                </a:cubicBezTo>
                <a:cubicBezTo>
                  <a:pt x="794" y="236"/>
                  <a:pt x="794" y="236"/>
                  <a:pt x="794" y="236"/>
                </a:cubicBezTo>
                <a:cubicBezTo>
                  <a:pt x="794" y="236"/>
                  <a:pt x="794" y="236"/>
                  <a:pt x="794" y="236"/>
                </a:cubicBezTo>
                <a:cubicBezTo>
                  <a:pt x="794" y="235"/>
                  <a:pt x="794" y="235"/>
                  <a:pt x="794" y="235"/>
                </a:cubicBezTo>
                <a:cubicBezTo>
                  <a:pt x="794" y="235"/>
                  <a:pt x="794" y="235"/>
                  <a:pt x="794" y="235"/>
                </a:cubicBezTo>
                <a:cubicBezTo>
                  <a:pt x="794" y="235"/>
                  <a:pt x="794" y="235"/>
                  <a:pt x="794" y="235"/>
                </a:cubicBezTo>
                <a:cubicBezTo>
                  <a:pt x="794" y="235"/>
                  <a:pt x="794" y="235"/>
                  <a:pt x="794" y="235"/>
                </a:cubicBezTo>
                <a:cubicBezTo>
                  <a:pt x="794" y="234"/>
                  <a:pt x="794" y="234"/>
                  <a:pt x="794" y="234"/>
                </a:cubicBezTo>
                <a:cubicBezTo>
                  <a:pt x="794" y="234"/>
                  <a:pt x="794" y="234"/>
                  <a:pt x="794" y="234"/>
                </a:cubicBezTo>
                <a:cubicBezTo>
                  <a:pt x="794" y="234"/>
                  <a:pt x="794" y="234"/>
                  <a:pt x="794" y="234"/>
                </a:cubicBezTo>
                <a:cubicBezTo>
                  <a:pt x="794" y="233"/>
                  <a:pt x="794" y="233"/>
                  <a:pt x="794" y="233"/>
                </a:cubicBezTo>
                <a:cubicBezTo>
                  <a:pt x="794" y="233"/>
                  <a:pt x="794" y="233"/>
                  <a:pt x="794" y="233"/>
                </a:cubicBezTo>
                <a:cubicBezTo>
                  <a:pt x="794" y="233"/>
                  <a:pt x="794" y="233"/>
                  <a:pt x="794" y="233"/>
                </a:cubicBezTo>
                <a:cubicBezTo>
                  <a:pt x="794" y="232"/>
                  <a:pt x="794" y="232"/>
                  <a:pt x="794" y="232"/>
                </a:cubicBezTo>
                <a:cubicBezTo>
                  <a:pt x="794" y="232"/>
                  <a:pt x="794" y="232"/>
                  <a:pt x="794" y="232"/>
                </a:cubicBezTo>
                <a:cubicBezTo>
                  <a:pt x="794" y="232"/>
                  <a:pt x="794" y="232"/>
                  <a:pt x="794" y="232"/>
                </a:cubicBezTo>
                <a:cubicBezTo>
                  <a:pt x="794" y="232"/>
                  <a:pt x="794" y="232"/>
                  <a:pt x="794" y="232"/>
                </a:cubicBezTo>
                <a:cubicBezTo>
                  <a:pt x="794" y="231"/>
                  <a:pt x="794" y="230"/>
                  <a:pt x="794" y="230"/>
                </a:cubicBezTo>
                <a:cubicBezTo>
                  <a:pt x="794" y="230"/>
                  <a:pt x="794" y="230"/>
                  <a:pt x="794" y="230"/>
                </a:cubicBezTo>
                <a:cubicBezTo>
                  <a:pt x="794" y="230"/>
                  <a:pt x="794" y="230"/>
                  <a:pt x="794" y="230"/>
                </a:cubicBezTo>
                <a:cubicBezTo>
                  <a:pt x="794" y="229"/>
                  <a:pt x="794" y="229"/>
                  <a:pt x="794" y="229"/>
                </a:cubicBezTo>
                <a:cubicBezTo>
                  <a:pt x="794" y="229"/>
                  <a:pt x="794" y="229"/>
                  <a:pt x="794" y="229"/>
                </a:cubicBezTo>
                <a:cubicBezTo>
                  <a:pt x="794" y="228"/>
                  <a:pt x="794" y="228"/>
                  <a:pt x="794" y="228"/>
                </a:cubicBezTo>
                <a:cubicBezTo>
                  <a:pt x="794" y="228"/>
                  <a:pt x="794" y="228"/>
                  <a:pt x="794" y="228"/>
                </a:cubicBezTo>
                <a:cubicBezTo>
                  <a:pt x="794" y="228"/>
                  <a:pt x="794" y="228"/>
                  <a:pt x="794" y="228"/>
                </a:cubicBezTo>
                <a:cubicBezTo>
                  <a:pt x="794" y="228"/>
                  <a:pt x="794" y="228"/>
                  <a:pt x="794" y="228"/>
                </a:cubicBezTo>
                <a:cubicBezTo>
                  <a:pt x="794" y="227"/>
                  <a:pt x="794" y="227"/>
                  <a:pt x="794" y="227"/>
                </a:cubicBezTo>
                <a:cubicBezTo>
                  <a:pt x="794" y="227"/>
                  <a:pt x="794" y="227"/>
                  <a:pt x="794" y="227"/>
                </a:cubicBezTo>
                <a:cubicBezTo>
                  <a:pt x="794" y="227"/>
                  <a:pt x="794" y="227"/>
                  <a:pt x="794" y="227"/>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5"/>
                  <a:pt x="795" y="225"/>
                  <a:pt x="795" y="225"/>
                </a:cubicBezTo>
                <a:cubicBezTo>
                  <a:pt x="795" y="225"/>
                  <a:pt x="795" y="225"/>
                  <a:pt x="795" y="225"/>
                </a:cubicBezTo>
                <a:cubicBezTo>
                  <a:pt x="795" y="225"/>
                  <a:pt x="795" y="225"/>
                  <a:pt x="795" y="225"/>
                </a:cubicBezTo>
                <a:cubicBezTo>
                  <a:pt x="795" y="224"/>
                  <a:pt x="795" y="224"/>
                  <a:pt x="795" y="224"/>
                </a:cubicBezTo>
                <a:cubicBezTo>
                  <a:pt x="795" y="224"/>
                  <a:pt x="795" y="224"/>
                  <a:pt x="795" y="224"/>
                </a:cubicBezTo>
                <a:cubicBezTo>
                  <a:pt x="795" y="224"/>
                  <a:pt x="795" y="224"/>
                  <a:pt x="795" y="224"/>
                </a:cubicBezTo>
                <a:cubicBezTo>
                  <a:pt x="795" y="223"/>
                  <a:pt x="795" y="223"/>
                  <a:pt x="795" y="223"/>
                </a:cubicBezTo>
                <a:cubicBezTo>
                  <a:pt x="795" y="223"/>
                  <a:pt x="795" y="223"/>
                  <a:pt x="795" y="223"/>
                </a:cubicBezTo>
                <a:cubicBezTo>
                  <a:pt x="795" y="223"/>
                  <a:pt x="795" y="223"/>
                  <a:pt x="795" y="223"/>
                </a:cubicBezTo>
                <a:cubicBezTo>
                  <a:pt x="795" y="223"/>
                  <a:pt x="795" y="223"/>
                  <a:pt x="795" y="223"/>
                </a:cubicBezTo>
                <a:cubicBezTo>
                  <a:pt x="542" y="114"/>
                  <a:pt x="398" y="66"/>
                  <a:pt x="80" y="159"/>
                </a:cubicBezTo>
                <a:cubicBezTo>
                  <a:pt x="86" y="150"/>
                  <a:pt x="87" y="141"/>
                  <a:pt x="80" y="135"/>
                </a:cubicBezTo>
                <a:cubicBezTo>
                  <a:pt x="77" y="133"/>
                  <a:pt x="73" y="131"/>
                  <a:pt x="68" y="131"/>
                </a:cubicBezTo>
                <a:cubicBezTo>
                  <a:pt x="66" y="125"/>
                  <a:pt x="66" y="125"/>
                  <a:pt x="66" y="125"/>
                </a:cubicBezTo>
                <a:cubicBezTo>
                  <a:pt x="72" y="76"/>
                  <a:pt x="72" y="76"/>
                  <a:pt x="72" y="76"/>
                </a:cubicBezTo>
                <a:cubicBezTo>
                  <a:pt x="4" y="0"/>
                  <a:pt x="4" y="0"/>
                  <a:pt x="4" y="0"/>
                </a:cubicBezTo>
                <a:cubicBezTo>
                  <a:pt x="0" y="114"/>
                  <a:pt x="0" y="114"/>
                  <a:pt x="0" y="114"/>
                </a:cubicBezTo>
                <a:cubicBezTo>
                  <a:pt x="34" y="135"/>
                  <a:pt x="34" y="135"/>
                  <a:pt x="34" y="135"/>
                </a:cubicBezTo>
                <a:cubicBezTo>
                  <a:pt x="36" y="142"/>
                  <a:pt x="36" y="142"/>
                  <a:pt x="36" y="142"/>
                </a:cubicBezTo>
                <a:cubicBezTo>
                  <a:pt x="37" y="143"/>
                  <a:pt x="37" y="143"/>
                  <a:pt x="37" y="143"/>
                </a:cubicBezTo>
                <a:cubicBezTo>
                  <a:pt x="26" y="153"/>
                  <a:pt x="24" y="165"/>
                  <a:pt x="32" y="172"/>
                </a:cubicBezTo>
                <a:cubicBezTo>
                  <a:pt x="36" y="175"/>
                  <a:pt x="42" y="176"/>
                  <a:pt x="49" y="176"/>
                </a:cubicBezTo>
                <a:cubicBezTo>
                  <a:pt x="65" y="220"/>
                  <a:pt x="71" y="237"/>
                  <a:pt x="91" y="292"/>
                </a:cubicBezTo>
                <a:cubicBezTo>
                  <a:pt x="297" y="843"/>
                  <a:pt x="297" y="843"/>
                  <a:pt x="297" y="843"/>
                </a:cubicBezTo>
                <a:cubicBezTo>
                  <a:pt x="337" y="846"/>
                  <a:pt x="337" y="846"/>
                  <a:pt x="337" y="846"/>
                </a:cubicBezTo>
                <a:cubicBezTo>
                  <a:pt x="230" y="568"/>
                  <a:pt x="230" y="568"/>
                  <a:pt x="230" y="568"/>
                </a:cubicBezTo>
                <a:cubicBezTo>
                  <a:pt x="332" y="511"/>
                  <a:pt x="391" y="531"/>
                  <a:pt x="502" y="544"/>
                </a:cubicBez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ppt_x</p:attrName>
                                        </p:attrNameLst>
                                      </p:cBhvr>
                                      <p:tavLst>
                                        <p:tav tm="0">
                                          <p:val>
                                            <p:strVal val="#ppt_x-#ppt_w*1.125000"/>
                                          </p:val>
                                        </p:tav>
                                        <p:tav tm="100000">
                                          <p:val>
                                            <p:strVal val="#ppt_x"/>
                                          </p:val>
                                        </p:tav>
                                      </p:tavLst>
                                    </p:anim>
                                    <p:animEffect transition="in" filter="wipe(right)">
                                      <p:cBhvr>
                                        <p:cTn id="14" dur="500"/>
                                        <p:tgtEl>
                                          <p:spTgt spid="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animBg="1"/>
      <p:bldP spid="9"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Template from Qian t u 8 4 3 5 7 5 9"/>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E6E6E6"/>
              </a:solidFill>
            </a:endParaRPr>
          </a:p>
        </p:txBody>
      </p:sp>
      <p:sp>
        <p:nvSpPr>
          <p:cNvPr id="3" name="Template from Qian t u 8 4 3 5 7 5 9"/>
          <p:cNvSpPr txBox="1"/>
          <p:nvPr userDrawn="1"/>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4" name="Template from Qian t u 8 4 3 5 7 5 9"/>
          <p:cNvSpPr txBox="1"/>
          <p:nvPr userDrawn="1"/>
        </p:nvSpPr>
        <p:spPr>
          <a:xfrm>
            <a:off x="-34029696" y="0"/>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5" name="文本框 4"/>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6" name="文本框 5"/>
          <p:cNvSpPr txBox="1"/>
          <p:nvPr userDrawn="1"/>
        </p:nvSpPr>
        <p:spPr>
          <a:xfrm>
            <a:off x="-16011022" y="-212583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7" name="矩形 6"/>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5_空白">
    <p:bg>
      <p:bgPr>
        <a:solidFill>
          <a:srgbClr val="FCEAE4"/>
        </a:soli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455360" y="2549235"/>
            <a:ext cx="18926220" cy="4495800"/>
          </a:xfrm>
          <a:prstGeom prst="rect">
            <a:avLst/>
          </a:prstGeom>
        </p:spPr>
      </p:pic>
      <p:sp>
        <p:nvSpPr>
          <p:cNvPr id="3" name="Template from Qian t u 8 4 3 5 7 5 9"/>
          <p:cNvSpPr txBox="1"/>
          <p:nvPr userDrawn="1"/>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4" name="Template from Qian t u 8 4 3 5 7 5 9"/>
          <p:cNvSpPr txBox="1"/>
          <p:nvPr userDrawn="1"/>
        </p:nvSpPr>
        <p:spPr>
          <a:xfrm>
            <a:off x="-34029696" y="0"/>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5" name="文本框 4"/>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6" name="文本框 5"/>
          <p:cNvSpPr txBox="1"/>
          <p:nvPr userDrawn="1"/>
        </p:nvSpPr>
        <p:spPr>
          <a:xfrm>
            <a:off x="-16011022" y="-212583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7" name="矩形 6"/>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grpSp>
        <p:nvGrpSpPr>
          <p:cNvPr id="8" name="组合 7"/>
          <p:cNvGrpSpPr/>
          <p:nvPr userDrawn="1"/>
        </p:nvGrpSpPr>
        <p:grpSpPr>
          <a:xfrm rot="867993">
            <a:off x="-3741390" y="2300333"/>
            <a:ext cx="16594466" cy="5944791"/>
            <a:chOff x="-3257704" y="2769228"/>
            <a:chExt cx="16594466" cy="5944791"/>
          </a:xfrm>
        </p:grpSpPr>
        <p:sp>
          <p:nvSpPr>
            <p:cNvPr id="9" name="任意多边形: 形状 8"/>
            <p:cNvSpPr/>
            <p:nvPr/>
          </p:nvSpPr>
          <p:spPr>
            <a:xfrm>
              <a:off x="-470730" y="3987541"/>
              <a:ext cx="13807492" cy="4726478"/>
            </a:xfrm>
            <a:custGeom>
              <a:avLst/>
              <a:gdLst>
                <a:gd name="connsiteX0" fmla="*/ 13348632 w 14031277"/>
                <a:gd name="connsiteY0" fmla="*/ 171503 h 4019646"/>
                <a:gd name="connsiteX1" fmla="*/ 9956503 w 14031277"/>
                <a:gd name="connsiteY1" fmla="*/ 1646342 h 4019646"/>
                <a:gd name="connsiteX2" fmla="*/ 5944942 w 14031277"/>
                <a:gd name="connsiteY2" fmla="*/ 2324768 h 4019646"/>
                <a:gd name="connsiteX3" fmla="*/ 2700297 w 14031277"/>
                <a:gd name="connsiteY3" fmla="*/ 2472252 h 4019646"/>
                <a:gd name="connsiteX4" fmla="*/ 458542 w 14031277"/>
                <a:gd name="connsiteY4" fmla="*/ 2265774 h 4019646"/>
                <a:gd name="connsiteX5" fmla="*/ 458542 w 14031277"/>
                <a:gd name="connsiteY5" fmla="*/ 3032690 h 4019646"/>
                <a:gd name="connsiteX6" fmla="*/ 5325510 w 14031277"/>
                <a:gd name="connsiteY6" fmla="*/ 3947090 h 4019646"/>
                <a:gd name="connsiteX7" fmla="*/ 12227755 w 14031277"/>
                <a:gd name="connsiteY7" fmla="*/ 3888097 h 4019646"/>
                <a:gd name="connsiteX8" fmla="*/ 13525613 w 14031277"/>
                <a:gd name="connsiteY8" fmla="*/ 3298161 h 4019646"/>
                <a:gd name="connsiteX9" fmla="*/ 14027058 w 14031277"/>
                <a:gd name="connsiteY9" fmla="*/ 879426 h 4019646"/>
                <a:gd name="connsiteX10" fmla="*/ 13289639 w 14031277"/>
                <a:gd name="connsiteY10" fmla="*/ 112510 h 4019646"/>
                <a:gd name="connsiteX11" fmla="*/ 13348632 w 14031277"/>
                <a:gd name="connsiteY11" fmla="*/ 171503 h 4019646"/>
                <a:gd name="connsiteX0-1" fmla="*/ 13157038 w 13839683"/>
                <a:gd name="connsiteY0-2" fmla="*/ 171503 h 4302098"/>
                <a:gd name="connsiteX1-3" fmla="*/ 9764909 w 13839683"/>
                <a:gd name="connsiteY1-4" fmla="*/ 1646342 h 4302098"/>
                <a:gd name="connsiteX2-5" fmla="*/ 5753348 w 13839683"/>
                <a:gd name="connsiteY2-6" fmla="*/ 2324768 h 4302098"/>
                <a:gd name="connsiteX3-7" fmla="*/ 2508703 w 13839683"/>
                <a:gd name="connsiteY3-8" fmla="*/ 2472252 h 4302098"/>
                <a:gd name="connsiteX4-9" fmla="*/ 266948 w 13839683"/>
                <a:gd name="connsiteY4-10" fmla="*/ 2265774 h 4302098"/>
                <a:gd name="connsiteX5-11" fmla="*/ 266948 w 13839683"/>
                <a:gd name="connsiteY5-12" fmla="*/ 3032690 h 4302098"/>
                <a:gd name="connsiteX6-13" fmla="*/ 2293644 w 13839683"/>
                <a:gd name="connsiteY6-14" fmla="*/ 4269537 h 4302098"/>
                <a:gd name="connsiteX7-15" fmla="*/ 12036161 w 13839683"/>
                <a:gd name="connsiteY7-16" fmla="*/ 3888097 h 4302098"/>
                <a:gd name="connsiteX8-17" fmla="*/ 13334019 w 13839683"/>
                <a:gd name="connsiteY8-18" fmla="*/ 3298161 h 4302098"/>
                <a:gd name="connsiteX9-19" fmla="*/ 13835464 w 13839683"/>
                <a:gd name="connsiteY9-20" fmla="*/ 879426 h 4302098"/>
                <a:gd name="connsiteX10-21" fmla="*/ 13098045 w 13839683"/>
                <a:gd name="connsiteY10-22" fmla="*/ 112510 h 4302098"/>
                <a:gd name="connsiteX11-23" fmla="*/ 13157038 w 13839683"/>
                <a:gd name="connsiteY11-24" fmla="*/ 171503 h 4302098"/>
                <a:gd name="connsiteX0-25" fmla="*/ 13124847 w 13807492"/>
                <a:gd name="connsiteY0-26" fmla="*/ 171503 h 4726478"/>
                <a:gd name="connsiteX1-27" fmla="*/ 9732718 w 13807492"/>
                <a:gd name="connsiteY1-28" fmla="*/ 1646342 h 4726478"/>
                <a:gd name="connsiteX2-29" fmla="*/ 5721157 w 13807492"/>
                <a:gd name="connsiteY2-30" fmla="*/ 2324768 h 4726478"/>
                <a:gd name="connsiteX3-31" fmla="*/ 2476512 w 13807492"/>
                <a:gd name="connsiteY3-32" fmla="*/ 2472252 h 4726478"/>
                <a:gd name="connsiteX4-33" fmla="*/ 234757 w 13807492"/>
                <a:gd name="connsiteY4-34" fmla="*/ 2265774 h 4726478"/>
                <a:gd name="connsiteX5-35" fmla="*/ 234757 w 13807492"/>
                <a:gd name="connsiteY5-36" fmla="*/ 3032690 h 4726478"/>
                <a:gd name="connsiteX6-37" fmla="*/ 1710433 w 13807492"/>
                <a:gd name="connsiteY6-38" fmla="*/ 4726478 h 4726478"/>
                <a:gd name="connsiteX7-39" fmla="*/ 12003970 w 13807492"/>
                <a:gd name="connsiteY7-40" fmla="*/ 3888097 h 4726478"/>
                <a:gd name="connsiteX8-41" fmla="*/ 13301828 w 13807492"/>
                <a:gd name="connsiteY8-42" fmla="*/ 3298161 h 4726478"/>
                <a:gd name="connsiteX9-43" fmla="*/ 13803273 w 13807492"/>
                <a:gd name="connsiteY9-44" fmla="*/ 879426 h 4726478"/>
                <a:gd name="connsiteX10-45" fmla="*/ 13065854 w 13807492"/>
                <a:gd name="connsiteY10-46" fmla="*/ 112510 h 4726478"/>
                <a:gd name="connsiteX11-47" fmla="*/ 13124847 w 13807492"/>
                <a:gd name="connsiteY11-48" fmla="*/ 171503 h 472647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13807492" h="4726478">
                  <a:moveTo>
                    <a:pt x="13124847" y="171503"/>
                  </a:moveTo>
                  <a:cubicBezTo>
                    <a:pt x="12569324" y="427142"/>
                    <a:pt x="10966666" y="1287465"/>
                    <a:pt x="9732718" y="1646342"/>
                  </a:cubicBezTo>
                  <a:cubicBezTo>
                    <a:pt x="8498770" y="2005220"/>
                    <a:pt x="6930525" y="2187116"/>
                    <a:pt x="5721157" y="2324768"/>
                  </a:cubicBezTo>
                  <a:cubicBezTo>
                    <a:pt x="4511789" y="2462420"/>
                    <a:pt x="3390912" y="2482084"/>
                    <a:pt x="2476512" y="2472252"/>
                  </a:cubicBezTo>
                  <a:cubicBezTo>
                    <a:pt x="1562112" y="2462420"/>
                    <a:pt x="608383" y="2172368"/>
                    <a:pt x="234757" y="2265774"/>
                  </a:cubicBezTo>
                  <a:cubicBezTo>
                    <a:pt x="-138869" y="2359180"/>
                    <a:pt x="-11189" y="2622573"/>
                    <a:pt x="234757" y="3032690"/>
                  </a:cubicBezTo>
                  <a:cubicBezTo>
                    <a:pt x="480703" y="3442807"/>
                    <a:pt x="-251103" y="4583910"/>
                    <a:pt x="1710433" y="4726478"/>
                  </a:cubicBezTo>
                  <a:lnTo>
                    <a:pt x="12003970" y="3888097"/>
                  </a:lnTo>
                  <a:cubicBezTo>
                    <a:pt x="13935869" y="3650044"/>
                    <a:pt x="13001944" y="3799606"/>
                    <a:pt x="13301828" y="3298161"/>
                  </a:cubicBezTo>
                  <a:cubicBezTo>
                    <a:pt x="13601712" y="2796716"/>
                    <a:pt x="13842602" y="1410368"/>
                    <a:pt x="13803273" y="879426"/>
                  </a:cubicBezTo>
                  <a:cubicBezTo>
                    <a:pt x="13763944" y="348484"/>
                    <a:pt x="13183841" y="235413"/>
                    <a:pt x="13065854" y="112510"/>
                  </a:cubicBezTo>
                  <a:cubicBezTo>
                    <a:pt x="12947867" y="-10393"/>
                    <a:pt x="13680370" y="-84136"/>
                    <a:pt x="13124847" y="171503"/>
                  </a:cubicBezTo>
                  <a:close/>
                </a:path>
              </a:pathLst>
            </a:custGeom>
            <a:solidFill>
              <a:srgbClr val="E5161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0" name="图片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57704" y="2769228"/>
              <a:ext cx="16469032" cy="4683069"/>
            </a:xfrm>
            <a:prstGeom prst="rect">
              <a:avLst/>
            </a:prstGeom>
          </p:spPr>
        </p:pic>
      </p:grpSp>
      <p:grpSp>
        <p:nvGrpSpPr>
          <p:cNvPr id="2" name="组合 1"/>
          <p:cNvGrpSpPr/>
          <p:nvPr userDrawn="1"/>
        </p:nvGrpSpPr>
        <p:grpSpPr>
          <a:xfrm>
            <a:off x="-4556586" y="-4529689"/>
            <a:ext cx="13123778" cy="6905836"/>
            <a:chOff x="-4556586" y="-4529689"/>
            <a:chExt cx="13123778" cy="6905836"/>
          </a:xfrm>
        </p:grpSpPr>
        <p:sp>
          <p:nvSpPr>
            <p:cNvPr id="15" name="椭圆 14"/>
            <p:cNvSpPr/>
            <p:nvPr userDrawn="1"/>
          </p:nvSpPr>
          <p:spPr>
            <a:xfrm rot="20965171">
              <a:off x="-3581133" y="-4529689"/>
              <a:ext cx="11123800" cy="6905836"/>
            </a:xfrm>
            <a:prstGeom prst="ellipse">
              <a:avLst/>
            </a:prstGeom>
            <a:solidFill>
              <a:srgbClr val="D2181B"/>
            </a:soli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4" name="图片 13"/>
            <p:cNvPicPr>
              <a:picLocks noChangeAspect="1"/>
            </p:cNvPicPr>
            <p:nvPr userDrawn="1"/>
          </p:nvPicPr>
          <p:blipFill>
            <a:blip r:embed="rId4" cstate="print">
              <a:extLst>
                <a:ext uri="{BEBA8EAE-BF5A-486C-A8C5-ECC9F3942E4B}">
                  <a14:imgProps xmlns:a14="http://schemas.microsoft.com/office/drawing/2010/main" xmlns="">
                    <a14:imgLayer r:embed="rId5">
                      <a14:imgEffect>
                        <a14:brightnessContrast bright="-35000" contrast="95000"/>
                      </a14:imgEffect>
                      <a14:imgEffect>
                        <a14:saturation sat="400000"/>
                      </a14:imgEffect>
                      <a14:imgEffect>
                        <a14:sharpenSoften amount="100000"/>
                      </a14:imgEffect>
                    </a14:imgLayer>
                  </a14:imgProps>
                </a:ext>
                <a:ext uri="{28A0092B-C50C-407E-A947-70E740481C1C}">
                  <a14:useLocalDpi xmlns:a14="http://schemas.microsoft.com/office/drawing/2010/main" xmlns="" val="0"/>
                </a:ext>
              </a:extLst>
            </a:blip>
            <a:stretch>
              <a:fillRect/>
            </a:stretch>
          </p:blipFill>
          <p:spPr>
            <a:xfrm rot="21178729">
              <a:off x="-4556586" y="-648895"/>
              <a:ext cx="13123778" cy="2733323"/>
            </a:xfrm>
            <a:prstGeom prst="rect">
              <a:avLst/>
            </a:prstGeom>
          </p:spPr>
        </p:pic>
      </p:gr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6_空白">
    <p:bg>
      <p:bgPr>
        <a:solidFill>
          <a:schemeClr val="accent3"/>
        </a:solidFill>
        <a:effectLst/>
      </p:bgPr>
    </p:bg>
    <p:spTree>
      <p:nvGrpSpPr>
        <p:cNvPr id="1" name=""/>
        <p:cNvGrpSpPr/>
        <p:nvPr/>
      </p:nvGrpSpPr>
      <p:grpSpPr>
        <a:xfrm>
          <a:off x="0" y="0"/>
          <a:ext cx="0" cy="0"/>
          <a:chOff x="0" y="0"/>
          <a:chExt cx="0" cy="0"/>
        </a:xfrm>
      </p:grpSpPr>
      <p:sp>
        <p:nvSpPr>
          <p:cNvPr id="3" name="Template from Qian t u 8 4 3 5 7 5 9"/>
          <p:cNvSpPr txBox="1"/>
          <p:nvPr userDrawn="1"/>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4" name="Template from Qian t u 8 4 3 5 7 5 9"/>
          <p:cNvSpPr txBox="1"/>
          <p:nvPr userDrawn="1"/>
        </p:nvSpPr>
        <p:spPr>
          <a:xfrm>
            <a:off x="-34029696" y="0"/>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5" name="文本框 4"/>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6" name="文本框 5"/>
          <p:cNvSpPr txBox="1"/>
          <p:nvPr userDrawn="1"/>
        </p:nvSpPr>
        <p:spPr>
          <a:xfrm>
            <a:off x="-16011022" y="-212583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7" name="矩形 6"/>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grpSp>
        <p:nvGrpSpPr>
          <p:cNvPr id="8" name="组合 7"/>
          <p:cNvGrpSpPr/>
          <p:nvPr userDrawn="1"/>
        </p:nvGrpSpPr>
        <p:grpSpPr>
          <a:xfrm rot="443995">
            <a:off x="-3512790" y="3157583"/>
            <a:ext cx="16594466" cy="5944791"/>
            <a:chOff x="-3257704" y="2769228"/>
            <a:chExt cx="16594466" cy="5944791"/>
          </a:xfrm>
        </p:grpSpPr>
        <p:sp>
          <p:nvSpPr>
            <p:cNvPr id="9" name="任意多边形: 形状 8"/>
            <p:cNvSpPr/>
            <p:nvPr/>
          </p:nvSpPr>
          <p:spPr>
            <a:xfrm>
              <a:off x="-470730" y="3987541"/>
              <a:ext cx="13807492" cy="4726478"/>
            </a:xfrm>
            <a:custGeom>
              <a:avLst/>
              <a:gdLst>
                <a:gd name="connsiteX0" fmla="*/ 13348632 w 14031277"/>
                <a:gd name="connsiteY0" fmla="*/ 171503 h 4019646"/>
                <a:gd name="connsiteX1" fmla="*/ 9956503 w 14031277"/>
                <a:gd name="connsiteY1" fmla="*/ 1646342 h 4019646"/>
                <a:gd name="connsiteX2" fmla="*/ 5944942 w 14031277"/>
                <a:gd name="connsiteY2" fmla="*/ 2324768 h 4019646"/>
                <a:gd name="connsiteX3" fmla="*/ 2700297 w 14031277"/>
                <a:gd name="connsiteY3" fmla="*/ 2472252 h 4019646"/>
                <a:gd name="connsiteX4" fmla="*/ 458542 w 14031277"/>
                <a:gd name="connsiteY4" fmla="*/ 2265774 h 4019646"/>
                <a:gd name="connsiteX5" fmla="*/ 458542 w 14031277"/>
                <a:gd name="connsiteY5" fmla="*/ 3032690 h 4019646"/>
                <a:gd name="connsiteX6" fmla="*/ 5325510 w 14031277"/>
                <a:gd name="connsiteY6" fmla="*/ 3947090 h 4019646"/>
                <a:gd name="connsiteX7" fmla="*/ 12227755 w 14031277"/>
                <a:gd name="connsiteY7" fmla="*/ 3888097 h 4019646"/>
                <a:gd name="connsiteX8" fmla="*/ 13525613 w 14031277"/>
                <a:gd name="connsiteY8" fmla="*/ 3298161 h 4019646"/>
                <a:gd name="connsiteX9" fmla="*/ 14027058 w 14031277"/>
                <a:gd name="connsiteY9" fmla="*/ 879426 h 4019646"/>
                <a:gd name="connsiteX10" fmla="*/ 13289639 w 14031277"/>
                <a:gd name="connsiteY10" fmla="*/ 112510 h 4019646"/>
                <a:gd name="connsiteX11" fmla="*/ 13348632 w 14031277"/>
                <a:gd name="connsiteY11" fmla="*/ 171503 h 4019646"/>
                <a:gd name="connsiteX0-1" fmla="*/ 13157038 w 13839683"/>
                <a:gd name="connsiteY0-2" fmla="*/ 171503 h 4302098"/>
                <a:gd name="connsiteX1-3" fmla="*/ 9764909 w 13839683"/>
                <a:gd name="connsiteY1-4" fmla="*/ 1646342 h 4302098"/>
                <a:gd name="connsiteX2-5" fmla="*/ 5753348 w 13839683"/>
                <a:gd name="connsiteY2-6" fmla="*/ 2324768 h 4302098"/>
                <a:gd name="connsiteX3-7" fmla="*/ 2508703 w 13839683"/>
                <a:gd name="connsiteY3-8" fmla="*/ 2472252 h 4302098"/>
                <a:gd name="connsiteX4-9" fmla="*/ 266948 w 13839683"/>
                <a:gd name="connsiteY4-10" fmla="*/ 2265774 h 4302098"/>
                <a:gd name="connsiteX5-11" fmla="*/ 266948 w 13839683"/>
                <a:gd name="connsiteY5-12" fmla="*/ 3032690 h 4302098"/>
                <a:gd name="connsiteX6-13" fmla="*/ 2293644 w 13839683"/>
                <a:gd name="connsiteY6-14" fmla="*/ 4269537 h 4302098"/>
                <a:gd name="connsiteX7-15" fmla="*/ 12036161 w 13839683"/>
                <a:gd name="connsiteY7-16" fmla="*/ 3888097 h 4302098"/>
                <a:gd name="connsiteX8-17" fmla="*/ 13334019 w 13839683"/>
                <a:gd name="connsiteY8-18" fmla="*/ 3298161 h 4302098"/>
                <a:gd name="connsiteX9-19" fmla="*/ 13835464 w 13839683"/>
                <a:gd name="connsiteY9-20" fmla="*/ 879426 h 4302098"/>
                <a:gd name="connsiteX10-21" fmla="*/ 13098045 w 13839683"/>
                <a:gd name="connsiteY10-22" fmla="*/ 112510 h 4302098"/>
                <a:gd name="connsiteX11-23" fmla="*/ 13157038 w 13839683"/>
                <a:gd name="connsiteY11-24" fmla="*/ 171503 h 4302098"/>
                <a:gd name="connsiteX0-25" fmla="*/ 13124847 w 13807492"/>
                <a:gd name="connsiteY0-26" fmla="*/ 171503 h 4726478"/>
                <a:gd name="connsiteX1-27" fmla="*/ 9732718 w 13807492"/>
                <a:gd name="connsiteY1-28" fmla="*/ 1646342 h 4726478"/>
                <a:gd name="connsiteX2-29" fmla="*/ 5721157 w 13807492"/>
                <a:gd name="connsiteY2-30" fmla="*/ 2324768 h 4726478"/>
                <a:gd name="connsiteX3-31" fmla="*/ 2476512 w 13807492"/>
                <a:gd name="connsiteY3-32" fmla="*/ 2472252 h 4726478"/>
                <a:gd name="connsiteX4-33" fmla="*/ 234757 w 13807492"/>
                <a:gd name="connsiteY4-34" fmla="*/ 2265774 h 4726478"/>
                <a:gd name="connsiteX5-35" fmla="*/ 234757 w 13807492"/>
                <a:gd name="connsiteY5-36" fmla="*/ 3032690 h 4726478"/>
                <a:gd name="connsiteX6-37" fmla="*/ 1710433 w 13807492"/>
                <a:gd name="connsiteY6-38" fmla="*/ 4726478 h 4726478"/>
                <a:gd name="connsiteX7-39" fmla="*/ 12003970 w 13807492"/>
                <a:gd name="connsiteY7-40" fmla="*/ 3888097 h 4726478"/>
                <a:gd name="connsiteX8-41" fmla="*/ 13301828 w 13807492"/>
                <a:gd name="connsiteY8-42" fmla="*/ 3298161 h 4726478"/>
                <a:gd name="connsiteX9-43" fmla="*/ 13803273 w 13807492"/>
                <a:gd name="connsiteY9-44" fmla="*/ 879426 h 4726478"/>
                <a:gd name="connsiteX10-45" fmla="*/ 13065854 w 13807492"/>
                <a:gd name="connsiteY10-46" fmla="*/ 112510 h 4726478"/>
                <a:gd name="connsiteX11-47" fmla="*/ 13124847 w 13807492"/>
                <a:gd name="connsiteY11-48" fmla="*/ 171503 h 472647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13807492" h="4726478">
                  <a:moveTo>
                    <a:pt x="13124847" y="171503"/>
                  </a:moveTo>
                  <a:cubicBezTo>
                    <a:pt x="12569324" y="427142"/>
                    <a:pt x="10966666" y="1287465"/>
                    <a:pt x="9732718" y="1646342"/>
                  </a:cubicBezTo>
                  <a:cubicBezTo>
                    <a:pt x="8498770" y="2005220"/>
                    <a:pt x="6930525" y="2187116"/>
                    <a:pt x="5721157" y="2324768"/>
                  </a:cubicBezTo>
                  <a:cubicBezTo>
                    <a:pt x="4511789" y="2462420"/>
                    <a:pt x="3390912" y="2482084"/>
                    <a:pt x="2476512" y="2472252"/>
                  </a:cubicBezTo>
                  <a:cubicBezTo>
                    <a:pt x="1562112" y="2462420"/>
                    <a:pt x="608383" y="2172368"/>
                    <a:pt x="234757" y="2265774"/>
                  </a:cubicBezTo>
                  <a:cubicBezTo>
                    <a:pt x="-138869" y="2359180"/>
                    <a:pt x="-11189" y="2622573"/>
                    <a:pt x="234757" y="3032690"/>
                  </a:cubicBezTo>
                  <a:cubicBezTo>
                    <a:pt x="480703" y="3442807"/>
                    <a:pt x="-251103" y="4583910"/>
                    <a:pt x="1710433" y="4726478"/>
                  </a:cubicBezTo>
                  <a:lnTo>
                    <a:pt x="12003970" y="3888097"/>
                  </a:lnTo>
                  <a:cubicBezTo>
                    <a:pt x="13935869" y="3650044"/>
                    <a:pt x="13001944" y="3799606"/>
                    <a:pt x="13301828" y="3298161"/>
                  </a:cubicBezTo>
                  <a:cubicBezTo>
                    <a:pt x="13601712" y="2796716"/>
                    <a:pt x="13842602" y="1410368"/>
                    <a:pt x="13803273" y="879426"/>
                  </a:cubicBezTo>
                  <a:cubicBezTo>
                    <a:pt x="13763944" y="348484"/>
                    <a:pt x="13183841" y="235413"/>
                    <a:pt x="13065854" y="112510"/>
                  </a:cubicBezTo>
                  <a:cubicBezTo>
                    <a:pt x="12947867" y="-10393"/>
                    <a:pt x="13680370" y="-84136"/>
                    <a:pt x="13124847" y="171503"/>
                  </a:cubicBezTo>
                  <a:close/>
                </a:path>
              </a:pathLst>
            </a:custGeom>
            <a:solidFill>
              <a:srgbClr val="E5161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0" name="图片 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57704" y="2769228"/>
              <a:ext cx="16469032" cy="4683069"/>
            </a:xfrm>
            <a:prstGeom prst="rect">
              <a:avLst/>
            </a:prstGeom>
          </p:spPr>
        </p:pic>
      </p:gr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E6E6E6"/>
              </a:solidFill>
            </a:endParaRPr>
          </a:p>
        </p:txBody>
      </p:sp>
      <p:sp>
        <p:nvSpPr>
          <p:cNvPr id="3" name="文本框 2"/>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4" name="文本框 3"/>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5" name="文本框 4"/>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6" name="矩形 5"/>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空白">
    <p:bg>
      <p:bgPr>
        <a:solidFill>
          <a:schemeClr val="accent3"/>
        </a:solidFill>
        <a:effectLst/>
      </p:bgPr>
    </p:bg>
    <p:spTree>
      <p:nvGrpSpPr>
        <p:cNvPr id="1" name=""/>
        <p:cNvGrpSpPr/>
        <p:nvPr/>
      </p:nvGrpSpPr>
      <p:grpSpPr>
        <a:xfrm>
          <a:off x="0" y="0"/>
          <a:ext cx="0" cy="0"/>
          <a:chOff x="0" y="0"/>
          <a:chExt cx="0" cy="0"/>
        </a:xfrm>
      </p:grpSpPr>
      <p:sp>
        <p:nvSpPr>
          <p:cNvPr id="3" name="Template from Qian t u 8 4 3 5 7 5 9"/>
          <p:cNvSpPr txBox="1"/>
          <p:nvPr userDrawn="1"/>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4" name="Template from Qian t u 8 4 3 5 7 5 9"/>
          <p:cNvSpPr txBox="1"/>
          <p:nvPr userDrawn="1"/>
        </p:nvSpPr>
        <p:spPr>
          <a:xfrm>
            <a:off x="-34029696" y="0"/>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5" name="文本框 4"/>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6" name="文本框 5"/>
          <p:cNvSpPr txBox="1"/>
          <p:nvPr userDrawn="1"/>
        </p:nvSpPr>
        <p:spPr>
          <a:xfrm>
            <a:off x="-16011022" y="-212583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7" name="矩形 6"/>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grpSp>
        <p:nvGrpSpPr>
          <p:cNvPr id="8" name="组合 7"/>
          <p:cNvGrpSpPr/>
          <p:nvPr userDrawn="1"/>
        </p:nvGrpSpPr>
        <p:grpSpPr>
          <a:xfrm rot="443995">
            <a:off x="-3512790" y="3157583"/>
            <a:ext cx="16594466" cy="5944791"/>
            <a:chOff x="-3257704" y="2769228"/>
            <a:chExt cx="16594466" cy="5944791"/>
          </a:xfrm>
        </p:grpSpPr>
        <p:sp>
          <p:nvSpPr>
            <p:cNvPr id="9" name="任意多边形: 形状 8"/>
            <p:cNvSpPr/>
            <p:nvPr/>
          </p:nvSpPr>
          <p:spPr>
            <a:xfrm>
              <a:off x="-470730" y="3987541"/>
              <a:ext cx="13807492" cy="4726478"/>
            </a:xfrm>
            <a:custGeom>
              <a:avLst/>
              <a:gdLst>
                <a:gd name="connsiteX0" fmla="*/ 13348632 w 14031277"/>
                <a:gd name="connsiteY0" fmla="*/ 171503 h 4019646"/>
                <a:gd name="connsiteX1" fmla="*/ 9956503 w 14031277"/>
                <a:gd name="connsiteY1" fmla="*/ 1646342 h 4019646"/>
                <a:gd name="connsiteX2" fmla="*/ 5944942 w 14031277"/>
                <a:gd name="connsiteY2" fmla="*/ 2324768 h 4019646"/>
                <a:gd name="connsiteX3" fmla="*/ 2700297 w 14031277"/>
                <a:gd name="connsiteY3" fmla="*/ 2472252 h 4019646"/>
                <a:gd name="connsiteX4" fmla="*/ 458542 w 14031277"/>
                <a:gd name="connsiteY4" fmla="*/ 2265774 h 4019646"/>
                <a:gd name="connsiteX5" fmla="*/ 458542 w 14031277"/>
                <a:gd name="connsiteY5" fmla="*/ 3032690 h 4019646"/>
                <a:gd name="connsiteX6" fmla="*/ 5325510 w 14031277"/>
                <a:gd name="connsiteY6" fmla="*/ 3947090 h 4019646"/>
                <a:gd name="connsiteX7" fmla="*/ 12227755 w 14031277"/>
                <a:gd name="connsiteY7" fmla="*/ 3888097 h 4019646"/>
                <a:gd name="connsiteX8" fmla="*/ 13525613 w 14031277"/>
                <a:gd name="connsiteY8" fmla="*/ 3298161 h 4019646"/>
                <a:gd name="connsiteX9" fmla="*/ 14027058 w 14031277"/>
                <a:gd name="connsiteY9" fmla="*/ 879426 h 4019646"/>
                <a:gd name="connsiteX10" fmla="*/ 13289639 w 14031277"/>
                <a:gd name="connsiteY10" fmla="*/ 112510 h 4019646"/>
                <a:gd name="connsiteX11" fmla="*/ 13348632 w 14031277"/>
                <a:gd name="connsiteY11" fmla="*/ 171503 h 4019646"/>
                <a:gd name="connsiteX0-1" fmla="*/ 13157038 w 13839683"/>
                <a:gd name="connsiteY0-2" fmla="*/ 171503 h 4302098"/>
                <a:gd name="connsiteX1-3" fmla="*/ 9764909 w 13839683"/>
                <a:gd name="connsiteY1-4" fmla="*/ 1646342 h 4302098"/>
                <a:gd name="connsiteX2-5" fmla="*/ 5753348 w 13839683"/>
                <a:gd name="connsiteY2-6" fmla="*/ 2324768 h 4302098"/>
                <a:gd name="connsiteX3-7" fmla="*/ 2508703 w 13839683"/>
                <a:gd name="connsiteY3-8" fmla="*/ 2472252 h 4302098"/>
                <a:gd name="connsiteX4-9" fmla="*/ 266948 w 13839683"/>
                <a:gd name="connsiteY4-10" fmla="*/ 2265774 h 4302098"/>
                <a:gd name="connsiteX5-11" fmla="*/ 266948 w 13839683"/>
                <a:gd name="connsiteY5-12" fmla="*/ 3032690 h 4302098"/>
                <a:gd name="connsiteX6-13" fmla="*/ 2293644 w 13839683"/>
                <a:gd name="connsiteY6-14" fmla="*/ 4269537 h 4302098"/>
                <a:gd name="connsiteX7-15" fmla="*/ 12036161 w 13839683"/>
                <a:gd name="connsiteY7-16" fmla="*/ 3888097 h 4302098"/>
                <a:gd name="connsiteX8-17" fmla="*/ 13334019 w 13839683"/>
                <a:gd name="connsiteY8-18" fmla="*/ 3298161 h 4302098"/>
                <a:gd name="connsiteX9-19" fmla="*/ 13835464 w 13839683"/>
                <a:gd name="connsiteY9-20" fmla="*/ 879426 h 4302098"/>
                <a:gd name="connsiteX10-21" fmla="*/ 13098045 w 13839683"/>
                <a:gd name="connsiteY10-22" fmla="*/ 112510 h 4302098"/>
                <a:gd name="connsiteX11-23" fmla="*/ 13157038 w 13839683"/>
                <a:gd name="connsiteY11-24" fmla="*/ 171503 h 4302098"/>
                <a:gd name="connsiteX0-25" fmla="*/ 13124847 w 13807492"/>
                <a:gd name="connsiteY0-26" fmla="*/ 171503 h 4726478"/>
                <a:gd name="connsiteX1-27" fmla="*/ 9732718 w 13807492"/>
                <a:gd name="connsiteY1-28" fmla="*/ 1646342 h 4726478"/>
                <a:gd name="connsiteX2-29" fmla="*/ 5721157 w 13807492"/>
                <a:gd name="connsiteY2-30" fmla="*/ 2324768 h 4726478"/>
                <a:gd name="connsiteX3-31" fmla="*/ 2476512 w 13807492"/>
                <a:gd name="connsiteY3-32" fmla="*/ 2472252 h 4726478"/>
                <a:gd name="connsiteX4-33" fmla="*/ 234757 w 13807492"/>
                <a:gd name="connsiteY4-34" fmla="*/ 2265774 h 4726478"/>
                <a:gd name="connsiteX5-35" fmla="*/ 234757 w 13807492"/>
                <a:gd name="connsiteY5-36" fmla="*/ 3032690 h 4726478"/>
                <a:gd name="connsiteX6-37" fmla="*/ 1710433 w 13807492"/>
                <a:gd name="connsiteY6-38" fmla="*/ 4726478 h 4726478"/>
                <a:gd name="connsiteX7-39" fmla="*/ 12003970 w 13807492"/>
                <a:gd name="connsiteY7-40" fmla="*/ 3888097 h 4726478"/>
                <a:gd name="connsiteX8-41" fmla="*/ 13301828 w 13807492"/>
                <a:gd name="connsiteY8-42" fmla="*/ 3298161 h 4726478"/>
                <a:gd name="connsiteX9-43" fmla="*/ 13803273 w 13807492"/>
                <a:gd name="connsiteY9-44" fmla="*/ 879426 h 4726478"/>
                <a:gd name="connsiteX10-45" fmla="*/ 13065854 w 13807492"/>
                <a:gd name="connsiteY10-46" fmla="*/ 112510 h 4726478"/>
                <a:gd name="connsiteX11-47" fmla="*/ 13124847 w 13807492"/>
                <a:gd name="connsiteY11-48" fmla="*/ 171503 h 472647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13807492" h="4726478">
                  <a:moveTo>
                    <a:pt x="13124847" y="171503"/>
                  </a:moveTo>
                  <a:cubicBezTo>
                    <a:pt x="12569324" y="427142"/>
                    <a:pt x="10966666" y="1287465"/>
                    <a:pt x="9732718" y="1646342"/>
                  </a:cubicBezTo>
                  <a:cubicBezTo>
                    <a:pt x="8498770" y="2005220"/>
                    <a:pt x="6930525" y="2187116"/>
                    <a:pt x="5721157" y="2324768"/>
                  </a:cubicBezTo>
                  <a:cubicBezTo>
                    <a:pt x="4511789" y="2462420"/>
                    <a:pt x="3390912" y="2482084"/>
                    <a:pt x="2476512" y="2472252"/>
                  </a:cubicBezTo>
                  <a:cubicBezTo>
                    <a:pt x="1562112" y="2462420"/>
                    <a:pt x="608383" y="2172368"/>
                    <a:pt x="234757" y="2265774"/>
                  </a:cubicBezTo>
                  <a:cubicBezTo>
                    <a:pt x="-138869" y="2359180"/>
                    <a:pt x="-11189" y="2622573"/>
                    <a:pt x="234757" y="3032690"/>
                  </a:cubicBezTo>
                  <a:cubicBezTo>
                    <a:pt x="480703" y="3442807"/>
                    <a:pt x="-251103" y="4583910"/>
                    <a:pt x="1710433" y="4726478"/>
                  </a:cubicBezTo>
                  <a:lnTo>
                    <a:pt x="12003970" y="3888097"/>
                  </a:lnTo>
                  <a:cubicBezTo>
                    <a:pt x="13935869" y="3650044"/>
                    <a:pt x="13001944" y="3799606"/>
                    <a:pt x="13301828" y="3298161"/>
                  </a:cubicBezTo>
                  <a:cubicBezTo>
                    <a:pt x="13601712" y="2796716"/>
                    <a:pt x="13842602" y="1410368"/>
                    <a:pt x="13803273" y="879426"/>
                  </a:cubicBezTo>
                  <a:cubicBezTo>
                    <a:pt x="13763944" y="348484"/>
                    <a:pt x="13183841" y="235413"/>
                    <a:pt x="13065854" y="112510"/>
                  </a:cubicBezTo>
                  <a:cubicBezTo>
                    <a:pt x="12947867" y="-10393"/>
                    <a:pt x="13680370" y="-84136"/>
                    <a:pt x="13124847" y="171503"/>
                  </a:cubicBezTo>
                  <a:close/>
                </a:path>
              </a:pathLst>
            </a:custGeom>
            <a:solidFill>
              <a:srgbClr val="E5161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0" name="图片 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57704" y="2769228"/>
              <a:ext cx="16469032" cy="4683069"/>
            </a:xfrm>
            <a:prstGeom prst="rect">
              <a:avLst/>
            </a:prstGeom>
          </p:spPr>
        </p:pic>
      </p:gr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10_空白">
    <p:spTree>
      <p:nvGrpSpPr>
        <p:cNvPr id="1" name=""/>
        <p:cNvGrpSpPr/>
        <p:nvPr/>
      </p:nvGrpSpPr>
      <p:grpSpPr>
        <a:xfrm>
          <a:off x="0" y="0"/>
          <a:ext cx="0" cy="0"/>
          <a:chOff x="0" y="0"/>
          <a:chExt cx="0" cy="0"/>
        </a:xfrm>
      </p:grpSpPr>
      <p:sp>
        <p:nvSpPr>
          <p:cNvPr id="2" name="文本框 1"/>
          <p:cNvSpPr txBox="1"/>
          <p:nvPr userDrawn="1"/>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3" name="矩形 2"/>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819150" y="5316224"/>
            <a:ext cx="14420849" cy="22098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8_空白">
    <p:bg>
      <p:bgPr>
        <a:solidFill>
          <a:schemeClr val="accent3"/>
        </a:solidFill>
        <a:effectLst/>
      </p:bgPr>
    </p:bg>
    <p:spTree>
      <p:nvGrpSpPr>
        <p:cNvPr id="1" name=""/>
        <p:cNvGrpSpPr/>
        <p:nvPr/>
      </p:nvGrpSpPr>
      <p:grpSpPr>
        <a:xfrm>
          <a:off x="0" y="0"/>
          <a:ext cx="0" cy="0"/>
          <a:chOff x="0" y="0"/>
          <a:chExt cx="0" cy="0"/>
        </a:xfrm>
      </p:grpSpPr>
      <p:sp>
        <p:nvSpPr>
          <p:cNvPr id="3" name="Template from Qian t u 8 4 3 5 7 5 9"/>
          <p:cNvSpPr txBox="1"/>
          <p:nvPr userDrawn="1"/>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4" name="Template from Qian t u 8 4 3 5 7 5 9"/>
          <p:cNvSpPr txBox="1"/>
          <p:nvPr userDrawn="1"/>
        </p:nvSpPr>
        <p:spPr>
          <a:xfrm>
            <a:off x="-34029696" y="0"/>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5" name="文本框 4"/>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6" name="文本框 5"/>
          <p:cNvSpPr txBox="1"/>
          <p:nvPr userDrawn="1"/>
        </p:nvSpPr>
        <p:spPr>
          <a:xfrm>
            <a:off x="-16011022" y="-212583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7" name="矩形 6"/>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4" name="文本框 3"/>
          <p:cNvSpPr txBox="1"/>
          <p:nvPr userDrawn="1"/>
        </p:nvSpPr>
        <p:spPr>
          <a:xfrm>
            <a:off x="1591321" y="3733800"/>
            <a:ext cx="3056879" cy="461665"/>
          </a:xfrm>
          <a:prstGeom prst="rect">
            <a:avLst/>
          </a:prstGeom>
          <a:noFill/>
        </p:spPr>
        <p:txBody>
          <a:bodyPr wrap="square" rtlCol="0">
            <a:spAutoFit/>
          </a:bodyPr>
          <a:lstStyle/>
          <a:p>
            <a:pPr fontAlgn="base"/>
            <a:r>
              <a:rPr lang="zh-CN" altLang="en-US" sz="800" b="0" i="0" u="none" strike="noStrike" kern="1200" dirty="0">
                <a:solidFill>
                  <a:srgbClr val="E6E6E6"/>
                </a:solidFill>
                <a:effectLst/>
                <a:latin typeface="+mn-lt"/>
                <a:ea typeface="+mn-ea"/>
                <a:cs typeface="+mn-cs"/>
              </a:rPr>
              <a:t> 千图</a:t>
            </a:r>
            <a:r>
              <a:rPr lang="en-US" altLang="zh-CN" sz="800" b="0" i="0" u="none" strike="noStrike" kern="1200" dirty="0">
                <a:solidFill>
                  <a:srgbClr val="E6E6E6"/>
                </a:solidFill>
                <a:effectLst/>
                <a:latin typeface="+mn-lt"/>
                <a:ea typeface="+mn-ea"/>
                <a:cs typeface="+mn-cs"/>
              </a:rPr>
              <a:t>: Blu e Drago </a:t>
            </a:r>
            <a:r>
              <a:rPr lang="en-US" altLang="zh-CN" sz="800" b="0" i="0" u="none" strike="noStrike" kern="1200" dirty="0" err="1">
                <a:solidFill>
                  <a:srgbClr val="E6E6E6"/>
                </a:solidFill>
                <a:effectLst/>
                <a:latin typeface="+mn-lt"/>
                <a:ea typeface="+mn-ea"/>
                <a:cs typeface="+mn-cs"/>
              </a:rPr>
              <a:t>nfly</a:t>
            </a:r>
            <a:endParaRPr lang="en-US" altLang="zh-CN" sz="800" b="0" i="0" u="none" strike="noStrike" kern="1200" dirty="0">
              <a:solidFill>
                <a:srgbClr val="E6E6E6"/>
              </a:solidFill>
              <a:effectLst/>
              <a:latin typeface="+mn-lt"/>
              <a:ea typeface="+mn-ea"/>
              <a:cs typeface="+mn-cs"/>
            </a:endParaRPr>
          </a:p>
          <a:p>
            <a:r>
              <a:rPr lang="en-US" altLang="zh-CN" sz="800" dirty="0">
                <a:solidFill>
                  <a:srgbClr val="E6E6E6"/>
                </a:solidFill>
              </a:rPr>
              <a:t/>
            </a:r>
            <a:br>
              <a:rPr lang="en-US" altLang="zh-CN" sz="800" dirty="0">
                <a:solidFill>
                  <a:srgbClr val="E6E6E6"/>
                </a:solidFill>
              </a:rPr>
            </a:br>
            <a:r>
              <a:rPr lang="en-US" altLang="zh-CN" sz="800" dirty="0">
                <a:solidFill>
                  <a:srgbClr val="E6E6E6"/>
                </a:solidFill>
              </a:rPr>
              <a:t>DESIGN</a:t>
            </a:r>
            <a:endParaRPr lang="zh-CN" altLang="en-US" sz="800" dirty="0">
              <a:solidFill>
                <a:srgbClr val="E6E6E6"/>
              </a:solidFill>
            </a:endParaRPr>
          </a:p>
        </p:txBody>
      </p:sp>
      <p:sp>
        <p:nvSpPr>
          <p:cNvPr id="3" name="8435759"/>
          <p:cNvSpPr>
            <a:spLocks noGrp="1"/>
          </p:cNvSpPr>
          <p:nvPr>
            <p:ph type="pic" sz="quarter" idx="10"/>
          </p:nvPr>
        </p:nvSpPr>
        <p:spPr>
          <a:xfrm>
            <a:off x="0" y="0"/>
            <a:ext cx="12192000" cy="6858000"/>
          </a:xfrm>
          <a:prstGeom prst="rect">
            <a:avLst/>
          </a:prstGeom>
        </p:spPr>
        <p:txBody>
          <a:bodyPr/>
          <a:lstStyle>
            <a:lvl1pPr>
              <a:defRPr>
                <a:solidFill>
                  <a:srgbClr val="E6E6E6"/>
                </a:solidFill>
              </a:defRPr>
            </a:lvl1pPr>
          </a:lstStyle>
          <a:p>
            <a:endParaRPr lang="zh-CN" altLang="en-US"/>
          </a:p>
        </p:txBody>
      </p:sp>
      <p:sp>
        <p:nvSpPr>
          <p:cNvPr id="5" name="文本框 4"/>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6" name="文本框 5"/>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7" name="文本框 6"/>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8" name="矩形 7"/>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文本框 1"/>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chemeClr val="bg1"/>
              </a:solidFill>
            </a:endParaRPr>
          </a:p>
        </p:txBody>
      </p:sp>
      <p:sp>
        <p:nvSpPr>
          <p:cNvPr id="3" name="文本框 2"/>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chemeClr val="bg1"/>
              </a:solidFill>
            </a:endParaRPr>
          </a:p>
        </p:txBody>
      </p:sp>
      <p:sp>
        <p:nvSpPr>
          <p:cNvPr id="4" name="文本框 3"/>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chemeClr val="bg1"/>
              </a:solidFill>
            </a:endParaRPr>
          </a:p>
        </p:txBody>
      </p:sp>
      <p:sp>
        <p:nvSpPr>
          <p:cNvPr id="5" name="矩形 4"/>
          <p:cNvSpPr/>
          <p:nvPr userDrawn="1"/>
        </p:nvSpPr>
        <p:spPr>
          <a:xfrm>
            <a:off x="-15098004" y="6488668"/>
            <a:ext cx="1197764" cy="369332"/>
          </a:xfrm>
          <a:prstGeom prst="rect">
            <a:avLst/>
          </a:prstGeom>
        </p:spPr>
        <p:txBody>
          <a:bodyPr wrap="none">
            <a:spAutoFit/>
          </a:bodyPr>
          <a:lstStyle/>
          <a:p>
            <a:r>
              <a:rPr lang="en-US" altLang="zh-CN" dirty="0">
                <a:solidFill>
                  <a:srgbClr val="CCD1D4"/>
                </a:solidFill>
              </a:rPr>
              <a:t>61536760</a:t>
            </a:r>
            <a:endParaRPr lang="zh-CN" altLang="en-US" dirty="0">
              <a:solidFill>
                <a:srgbClr val="CCD1D4"/>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600200"/>
            <a:ext cx="10972800" cy="4686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3"/>
          <p:cNvSpPr>
            <a:spLocks noGrp="1"/>
          </p:cNvSpPr>
          <p:nvPr>
            <p:ph type="dt" sz="half" idx="10"/>
          </p:nvPr>
        </p:nvSpPr>
        <p:spPr>
          <a:xfrm>
            <a:off x="97367" y="6400800"/>
            <a:ext cx="4267200" cy="284163"/>
          </a:xfrm>
        </p:spPr>
        <p:txBody>
          <a:bodyPr/>
          <a:lstStyle>
            <a:lvl1pPr>
              <a:defRPr/>
            </a:lvl1pPr>
          </a:lstStyle>
          <a:p>
            <a:pPr>
              <a:defRPr/>
            </a:pPr>
            <a:fld id="{737CA608-8140-41E4-9352-5A4C59C700D0}" type="datetimeFigureOut">
              <a:rPr lang="zh-CN" altLang="en-US"/>
              <a:pPr>
                <a:defRPr/>
              </a:pPr>
              <a:t>2023/8/27 Sunday</a:t>
            </a:fld>
            <a:endParaRPr lang="zh-CN" altLang="en-US"/>
          </a:p>
        </p:txBody>
      </p:sp>
      <p:sp>
        <p:nvSpPr>
          <p:cNvPr id="6" name="页脚占位符 4"/>
          <p:cNvSpPr>
            <a:spLocks noGrp="1"/>
          </p:cNvSpPr>
          <p:nvPr>
            <p:ph type="ftr" sz="quarter" idx="11"/>
          </p:nvPr>
        </p:nvSpPr>
        <p:spPr>
          <a:xfrm>
            <a:off x="7107767" y="6400800"/>
            <a:ext cx="4978400" cy="284163"/>
          </a:xfrm>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a:xfrm>
            <a:off x="5486400" y="6400800"/>
            <a:ext cx="1219200" cy="284163"/>
          </a:xfrm>
        </p:spPr>
        <p:txBody>
          <a:bodyPr/>
          <a:lstStyle>
            <a:lvl1pPr>
              <a:defRPr/>
            </a:lvl1pPr>
          </a:lstStyle>
          <a:p>
            <a:pPr>
              <a:defRPr/>
            </a:pPr>
            <a:fld id="{8DC5F459-B3CF-4B64-BE5A-80C66FAFABFE}" type="slidenum">
              <a:rPr lang="zh-CN" altLang="en-US"/>
              <a:pPr>
                <a:defRPr/>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矩形 5"/>
          <p:cNvSpPr/>
          <p:nvPr userDrawn="1"/>
        </p:nvSpPr>
        <p:spPr>
          <a:xfrm>
            <a:off x="-8886" y="4606496"/>
            <a:ext cx="12217709" cy="2266124"/>
          </a:xfrm>
          <a:prstGeom prst="rect">
            <a:avLst/>
          </a:prstGeom>
          <a:solidFill>
            <a:srgbClr val="373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rgbClr val="0070C0"/>
              </a:solidFill>
            </a:endParaRPr>
          </a:p>
        </p:txBody>
      </p:sp>
      <p:sp>
        <p:nvSpPr>
          <p:cNvPr id="3074" name="文本框 4"/>
          <p:cNvSpPr txBox="1"/>
          <p:nvPr userDrawn="1"/>
        </p:nvSpPr>
        <p:spPr>
          <a:xfrm>
            <a:off x="1525667" y="339264"/>
            <a:ext cx="9140667" cy="4523105"/>
          </a:xfrm>
          <a:prstGeom prst="rect">
            <a:avLst/>
          </a:prstGeom>
          <a:noFill/>
          <a:ln w="9525">
            <a:noFill/>
          </a:ln>
        </p:spPr>
        <p:txBody>
          <a:bodyPr wrap="square" anchor="t" anchorCtr="0">
            <a:spAutoFit/>
          </a:bodyPr>
          <a:lstStyle/>
          <a:p>
            <a:pPr algn="ctr">
              <a:lnSpc>
                <a:spcPct val="150000"/>
              </a:lnSpc>
            </a:pPr>
            <a:r>
              <a:rPr lang="zh-CN" altLang="en-US" sz="3200">
                <a:latin typeface="微软雅黑" panose="020B0503020204020204" pitchFamily="34" charset="-122"/>
                <a:ea typeface="微软雅黑" panose="020B0503020204020204" pitchFamily="34" charset="-122"/>
              </a:rPr>
              <a:t>本课件和配套教案版权已由作者授予 </a:t>
            </a:r>
          </a:p>
          <a:p>
            <a:pPr algn="ctr">
              <a:lnSpc>
                <a:spcPct val="150000"/>
              </a:lnSpc>
            </a:pPr>
            <a:r>
              <a:rPr lang="zh-CN" altLang="en-US" sz="3200" dirty="0">
                <a:solidFill>
                  <a:srgbClr val="FF0000"/>
                </a:solidFill>
                <a:latin typeface="微软雅黑" panose="020B0503020204020204" pitchFamily="34" charset="-122"/>
                <a:ea typeface="微软雅黑" panose="020B0503020204020204" pitchFamily="34" charset="-122"/>
              </a:rPr>
              <a:t>聿见思政统编新教材教学网 </a:t>
            </a:r>
            <a:r>
              <a:rPr lang="en-US" altLang="zh-CN" sz="3200" dirty="0">
                <a:solidFill>
                  <a:srgbClr val="FF0000"/>
                </a:solidFill>
                <a:latin typeface="微软雅黑" panose="020B0503020204020204" pitchFamily="34" charset="-122"/>
                <a:ea typeface="微软雅黑" panose="020B0503020204020204" pitchFamily="34" charset="-122"/>
              </a:rPr>
              <a:t>www.yjsz2020.cn</a:t>
            </a:r>
            <a:endParaRPr lang="zh-CN" altLang="en-US" sz="3200">
              <a:latin typeface="微软雅黑" panose="020B0503020204020204" pitchFamily="34" charset="-122"/>
              <a:ea typeface="微软雅黑" panose="020B0503020204020204" pitchFamily="34" charset="-122"/>
            </a:endParaRPr>
          </a:p>
          <a:p>
            <a:pPr algn="ctr">
              <a:lnSpc>
                <a:spcPct val="150000"/>
              </a:lnSpc>
            </a:pPr>
            <a:r>
              <a:rPr lang="zh-CN" altLang="en-US" sz="3200">
                <a:latin typeface="微软雅黑" panose="020B0503020204020204" pitchFamily="34" charset="-122"/>
                <a:ea typeface="微软雅黑" panose="020B0503020204020204" pitchFamily="34" charset="-122"/>
              </a:rPr>
              <a:t>未经本站授权，请勿转载发布传播</a:t>
            </a:r>
          </a:p>
          <a:p>
            <a:pPr algn="ctr">
              <a:lnSpc>
                <a:spcPct val="150000"/>
              </a:lnSpc>
            </a:pPr>
            <a:r>
              <a:rPr lang="zh-CN" altLang="en-US" sz="3200">
                <a:latin typeface="微软雅黑" panose="020B0503020204020204" pitchFamily="34" charset="-122"/>
                <a:ea typeface="微软雅黑" panose="020B0503020204020204" pitchFamily="34" charset="-122"/>
              </a:rPr>
              <a:t>严禁用于投稿发表，切勿二次销售</a:t>
            </a:r>
          </a:p>
          <a:p>
            <a:pPr algn="ctr">
              <a:lnSpc>
                <a:spcPct val="150000"/>
              </a:lnSpc>
            </a:pPr>
            <a:r>
              <a:rPr lang="zh-CN" altLang="en-US" sz="3200">
                <a:latin typeface="微软雅黑" panose="020B0503020204020204" pitchFamily="34" charset="-122"/>
                <a:ea typeface="微软雅黑" panose="020B0503020204020204" pitchFamily="34" charset="-122"/>
              </a:rPr>
              <a:t>否则追究法律责任</a:t>
            </a:r>
          </a:p>
          <a:p>
            <a:pPr algn="ctr">
              <a:lnSpc>
                <a:spcPct val="150000"/>
              </a:lnSpc>
            </a:pPr>
            <a:endParaRPr lang="zh-CN" altLang="en-US" sz="3200">
              <a:latin typeface="微软雅黑" panose="020B0503020204020204" pitchFamily="34" charset="-122"/>
              <a:ea typeface="微软雅黑" panose="020B0503020204020204" pitchFamily="34" charset="-122"/>
            </a:endParaRPr>
          </a:p>
        </p:txBody>
      </p:sp>
      <p:sp>
        <p:nvSpPr>
          <p:cNvPr id="7" name="矩形 6"/>
          <p:cNvSpPr/>
          <p:nvPr userDrawn="1"/>
        </p:nvSpPr>
        <p:spPr>
          <a:xfrm>
            <a:off x="-7299" y="4454151"/>
            <a:ext cx="12216121" cy="152344"/>
          </a:xfrm>
          <a:prstGeom prst="rect">
            <a:avLst/>
          </a:prstGeom>
          <a:solidFill>
            <a:srgbClr val="00C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3076" name="文本框 9"/>
          <p:cNvSpPr txBox="1"/>
          <p:nvPr userDrawn="1"/>
        </p:nvSpPr>
        <p:spPr>
          <a:xfrm>
            <a:off x="540189" y="6363218"/>
            <a:ext cx="1415534" cy="368300"/>
          </a:xfrm>
          <a:prstGeom prst="rect">
            <a:avLst/>
          </a:prstGeom>
          <a:noFill/>
          <a:ln w="9525">
            <a:noFill/>
          </a:ln>
        </p:spPr>
        <p:txBody>
          <a:bodyPr wrap="square" anchor="t" anchorCtr="0">
            <a:spAutoFit/>
          </a:bodyPr>
          <a:lstStyle/>
          <a:p>
            <a:pPr algn="ctr"/>
            <a:r>
              <a:rPr lang="zh-CN" altLang="en-US">
                <a:solidFill>
                  <a:schemeClr val="bg1"/>
                </a:solidFill>
                <a:latin typeface="微软雅黑" panose="020B0503020204020204" pitchFamily="34" charset="-122"/>
                <a:ea typeface="微软雅黑" panose="020B0503020204020204" pitchFamily="34" charset="-122"/>
              </a:rPr>
              <a:t>微信公众号</a:t>
            </a:r>
          </a:p>
        </p:txBody>
      </p:sp>
      <p:sp>
        <p:nvSpPr>
          <p:cNvPr id="3077" name="文本框 10"/>
          <p:cNvSpPr txBox="1"/>
          <p:nvPr userDrawn="1"/>
        </p:nvSpPr>
        <p:spPr>
          <a:xfrm>
            <a:off x="2363561" y="6363218"/>
            <a:ext cx="1417121" cy="368300"/>
          </a:xfrm>
          <a:prstGeom prst="rect">
            <a:avLst/>
          </a:prstGeom>
          <a:noFill/>
          <a:ln w="9525">
            <a:noFill/>
          </a:ln>
        </p:spPr>
        <p:txBody>
          <a:bodyPr wrap="square" anchor="t" anchorCtr="0">
            <a:spAutoFit/>
          </a:bodyPr>
          <a:lstStyle/>
          <a:p>
            <a:pPr algn="ctr"/>
            <a:r>
              <a:rPr lang="zh-CN" altLang="en-US">
                <a:solidFill>
                  <a:schemeClr val="bg1"/>
                </a:solidFill>
                <a:latin typeface="微软雅黑" panose="020B0503020204020204" pitchFamily="34" charset="-122"/>
                <a:ea typeface="微软雅黑" panose="020B0503020204020204" pitchFamily="34" charset="-122"/>
              </a:rPr>
              <a:t>微信客服号</a:t>
            </a:r>
          </a:p>
        </p:txBody>
      </p:sp>
      <p:sp>
        <p:nvSpPr>
          <p:cNvPr id="3078" name="文本框 11"/>
          <p:cNvSpPr txBox="1"/>
          <p:nvPr userDrawn="1"/>
        </p:nvSpPr>
        <p:spPr>
          <a:xfrm>
            <a:off x="4415790" y="5154295"/>
            <a:ext cx="7273925" cy="1170305"/>
          </a:xfrm>
          <a:prstGeom prst="rect">
            <a:avLst/>
          </a:prstGeom>
          <a:noFill/>
          <a:ln w="9525">
            <a:noFill/>
          </a:ln>
        </p:spPr>
        <p:txBody>
          <a:bodyPr wrap="square" anchor="t" anchorCtr="0">
            <a:spAutoFit/>
          </a:bodyPr>
          <a:lstStyle/>
          <a:p>
            <a:pPr>
              <a:lnSpc>
                <a:spcPct val="130000"/>
              </a:lnSpc>
            </a:pPr>
            <a:r>
              <a:rPr lang="zh-CN" altLang="en-US">
                <a:solidFill>
                  <a:schemeClr val="bg1"/>
                </a:solidFill>
                <a:latin typeface="微软雅黑" panose="020B0503020204020204" pitchFamily="34" charset="-122"/>
                <a:ea typeface="微软雅黑" panose="020B0503020204020204" pitchFamily="34" charset="-122"/>
              </a:rPr>
              <a:t>欢迎提供原创优质课件，可获聿见思政新教材教学网下载权限。课件请发邮箱5724868@qq.com，有配套视频和教学设计等请一并发送，并注明政治网用户名。</a:t>
            </a:r>
          </a:p>
        </p:txBody>
      </p:sp>
      <p:pic>
        <p:nvPicPr>
          <p:cNvPr id="3079" name="图片 7" descr="C:\Users\zhangrunfeng\Desktop\公众号\yhzzgzh.jpgyhzzgzh"/>
          <p:cNvPicPr>
            <a:picLocks noChangeAspect="1"/>
          </p:cNvPicPr>
          <p:nvPr userDrawn="1"/>
        </p:nvPicPr>
        <p:blipFill>
          <a:blip r:embed="rId2" cstate="print"/>
          <a:stretch>
            <a:fillRect/>
          </a:stretch>
        </p:blipFill>
        <p:spPr>
          <a:xfrm>
            <a:off x="538602" y="4860403"/>
            <a:ext cx="1437751" cy="1437751"/>
          </a:xfrm>
          <a:prstGeom prst="rect">
            <a:avLst/>
          </a:prstGeom>
          <a:noFill/>
          <a:ln w="9525">
            <a:noFill/>
          </a:ln>
        </p:spPr>
      </p:pic>
      <p:pic>
        <p:nvPicPr>
          <p:cNvPr id="3080" name="图片 8" descr="C:\Users\zhangrunfeng\Desktop\公众号\grwx.jpggrwx"/>
          <p:cNvPicPr>
            <a:picLocks noChangeAspect="1"/>
          </p:cNvPicPr>
          <p:nvPr userDrawn="1"/>
        </p:nvPicPr>
        <p:blipFill>
          <a:blip r:embed="rId3" cstate="print"/>
          <a:stretch>
            <a:fillRect/>
          </a:stretch>
        </p:blipFill>
        <p:spPr>
          <a:xfrm>
            <a:off x="2361975" y="4860403"/>
            <a:ext cx="1439337" cy="14393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空白">
    <p:spTree>
      <p:nvGrpSpPr>
        <p:cNvPr id="1" name=""/>
        <p:cNvGrpSpPr/>
        <p:nvPr/>
      </p:nvGrpSpPr>
      <p:grpSpPr>
        <a:xfrm>
          <a:off x="0" y="0"/>
          <a:ext cx="0" cy="0"/>
          <a:chOff x="0" y="0"/>
          <a:chExt cx="0" cy="0"/>
        </a:xfrm>
      </p:grpSpPr>
      <p:sp>
        <p:nvSpPr>
          <p:cNvPr id="2" name="文本框 1"/>
          <p:cNvSpPr txBox="1"/>
          <p:nvPr userDrawn="1"/>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3" name="矩形 2"/>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9" name="矩形 8"/>
          <p:cNvSpPr/>
          <p:nvPr userDrawn="1"/>
        </p:nvSpPr>
        <p:spPr>
          <a:xfrm>
            <a:off x="790697" y="4905718"/>
            <a:ext cx="1682202" cy="17547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kern="0" dirty="0">
              <a:gradFill>
                <a:gsLst>
                  <a:gs pos="24000">
                    <a:schemeClr val="accent4">
                      <a:alpha val="79000"/>
                    </a:schemeClr>
                  </a:gs>
                  <a:gs pos="84000">
                    <a:schemeClr val="accent4"/>
                  </a:gs>
                </a:gsLst>
                <a:lin ang="5400000" scaled="1"/>
              </a:gra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1" name="矩形 10"/>
          <p:cNvSpPr/>
          <p:nvPr userDrawn="1"/>
        </p:nvSpPr>
        <p:spPr>
          <a:xfrm>
            <a:off x="2554764" y="4905719"/>
            <a:ext cx="8837495" cy="1754758"/>
          </a:xfrm>
          <a:prstGeom prst="rect">
            <a:avLst/>
          </a:prstGeom>
          <a:noFill/>
          <a:ln w="19050" cap="flat" cmpd="sng" algn="ctr">
            <a:solidFill>
              <a:srgbClr val="C00000"/>
            </a:solidFill>
            <a:prstDash val="sysDash"/>
          </a:ln>
          <a:effectLst/>
        </p:spPr>
        <p:txBody>
          <a:bodyPr rtlCol="0" anchor="ctr"/>
          <a:lstStyle>
            <a:defPPr>
              <a:defRPr lang="en-US"/>
            </a:defPPr>
            <a:lvl1pPr marL="0" algn="l" defTabSz="609600" rtl="0" eaLnBrk="1" latinLnBrk="0" hangingPunct="1">
              <a:defRPr sz="2400" kern="1200">
                <a:solidFill>
                  <a:schemeClr val="tx1"/>
                </a:solidFill>
                <a:latin typeface="+mn-lt"/>
                <a:ea typeface="+mn-ea"/>
                <a:cs typeface="+mn-cs"/>
              </a:defRPr>
            </a:lvl1pPr>
            <a:lvl2pPr marL="609600" algn="l" defTabSz="609600" rtl="0" eaLnBrk="1" latinLnBrk="0" hangingPunct="1">
              <a:defRPr sz="2400" kern="1200">
                <a:solidFill>
                  <a:schemeClr val="tx1"/>
                </a:solidFill>
                <a:latin typeface="+mn-lt"/>
                <a:ea typeface="+mn-ea"/>
                <a:cs typeface="+mn-cs"/>
              </a:defRPr>
            </a:lvl2pPr>
            <a:lvl3pPr marL="1218565" algn="l" defTabSz="609600" rtl="0" eaLnBrk="1" latinLnBrk="0" hangingPunct="1">
              <a:defRPr sz="2400" kern="1200">
                <a:solidFill>
                  <a:schemeClr val="tx1"/>
                </a:solidFill>
                <a:latin typeface="+mn-lt"/>
                <a:ea typeface="+mn-ea"/>
                <a:cs typeface="+mn-cs"/>
              </a:defRPr>
            </a:lvl3pPr>
            <a:lvl4pPr marL="1828165" algn="l" defTabSz="609600" rtl="0" eaLnBrk="1" latinLnBrk="0" hangingPunct="1">
              <a:defRPr sz="2400" kern="1200">
                <a:solidFill>
                  <a:schemeClr val="tx1"/>
                </a:solidFill>
                <a:latin typeface="+mn-lt"/>
                <a:ea typeface="+mn-ea"/>
                <a:cs typeface="+mn-cs"/>
              </a:defRPr>
            </a:lvl4pPr>
            <a:lvl5pPr marL="2437765" algn="l" defTabSz="609600" rtl="0" eaLnBrk="1" latinLnBrk="0" hangingPunct="1">
              <a:defRPr sz="2400" kern="1200">
                <a:solidFill>
                  <a:schemeClr val="tx1"/>
                </a:solidFill>
                <a:latin typeface="+mn-lt"/>
                <a:ea typeface="+mn-ea"/>
                <a:cs typeface="+mn-cs"/>
              </a:defRPr>
            </a:lvl5pPr>
            <a:lvl6pPr marL="3046730" algn="l" defTabSz="609600" rtl="0" eaLnBrk="1" latinLnBrk="0" hangingPunct="1">
              <a:defRPr sz="2400" kern="1200">
                <a:solidFill>
                  <a:schemeClr val="tx1"/>
                </a:solidFill>
                <a:latin typeface="+mn-lt"/>
                <a:ea typeface="+mn-ea"/>
                <a:cs typeface="+mn-cs"/>
              </a:defRPr>
            </a:lvl6pPr>
            <a:lvl7pPr marL="3656330" algn="l" defTabSz="609600" rtl="0" eaLnBrk="1" latinLnBrk="0" hangingPunct="1">
              <a:defRPr sz="2400" kern="1200">
                <a:solidFill>
                  <a:schemeClr val="tx1"/>
                </a:solidFill>
                <a:latin typeface="+mn-lt"/>
                <a:ea typeface="+mn-ea"/>
                <a:cs typeface="+mn-cs"/>
              </a:defRPr>
            </a:lvl7pPr>
            <a:lvl8pPr marL="4265930" algn="l" defTabSz="609600" rtl="0" eaLnBrk="1" latinLnBrk="0" hangingPunct="1">
              <a:defRPr sz="2400" kern="1200">
                <a:solidFill>
                  <a:schemeClr val="tx1"/>
                </a:solidFill>
                <a:latin typeface="+mn-lt"/>
                <a:ea typeface="+mn-ea"/>
                <a:cs typeface="+mn-cs"/>
              </a:defRPr>
            </a:lvl8pPr>
            <a:lvl9pPr marL="4874895" algn="l" defTabSz="609600" rtl="0" eaLnBrk="1" latinLnBrk="0" hangingPunct="1">
              <a:defRPr sz="2400" kern="1200">
                <a:solidFill>
                  <a:schemeClr val="tx1"/>
                </a:solidFill>
                <a:latin typeface="+mn-lt"/>
                <a:ea typeface="+mn-ea"/>
                <a:cs typeface="+mn-cs"/>
              </a:defRPr>
            </a:lvl9pPr>
          </a:lstStyle>
          <a:p>
            <a:pPr algn="ctr" defTabSz="914400">
              <a:defRPr/>
            </a:pPr>
            <a:endParaRPr lang="zh-CN" altLang="en-US" sz="1800" kern="0">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3" name="文本占位符 12"/>
          <p:cNvSpPr>
            <a:spLocks noGrp="1"/>
          </p:cNvSpPr>
          <p:nvPr>
            <p:ph type="body" sz="quarter" idx="10"/>
          </p:nvPr>
        </p:nvSpPr>
        <p:spPr>
          <a:xfrm>
            <a:off x="2105025" y="1538059"/>
            <a:ext cx="8578850" cy="576263"/>
          </a:xfrm>
          <a:prstGeom prst="rect">
            <a:avLst/>
          </a:prstGeom>
        </p:spPr>
        <p:txBody>
          <a:bodyPr/>
          <a:lstStyle>
            <a:lvl1pPr marL="0" indent="0">
              <a:buNone/>
              <a:defRPr sz="2600">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a:r>
              <a:rPr lang="zh-CN" altLang="en-US" dirty="0"/>
              <a:t>单击此处编辑母版文本样式</a:t>
            </a:r>
          </a:p>
        </p:txBody>
      </p:sp>
      <p:sp>
        <p:nvSpPr>
          <p:cNvPr id="15" name="文本占位符 14"/>
          <p:cNvSpPr>
            <a:spLocks noGrp="1"/>
          </p:cNvSpPr>
          <p:nvPr>
            <p:ph type="body" sz="quarter" idx="11"/>
          </p:nvPr>
        </p:nvSpPr>
        <p:spPr>
          <a:xfrm>
            <a:off x="1754188" y="2263775"/>
            <a:ext cx="9545637" cy="1519238"/>
          </a:xfrm>
          <a:prstGeom prst="rect">
            <a:avLst/>
          </a:prstGeom>
        </p:spPr>
        <p:txBody>
          <a:bodyPr/>
          <a:lstStyle>
            <a:lvl1pPr marL="0" indent="0">
              <a:lnSpc>
                <a:spcPct val="150000"/>
              </a:lnSpc>
              <a:buNone/>
              <a:defRPr sz="16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zh-CN" altLang="en-US" dirty="0"/>
              <a:t>单击此处编辑母版文本样式</a:t>
            </a:r>
          </a:p>
        </p:txBody>
      </p:sp>
      <p:sp>
        <p:nvSpPr>
          <p:cNvPr id="17" name="文本占位符 19"/>
          <p:cNvSpPr>
            <a:spLocks noGrp="1"/>
          </p:cNvSpPr>
          <p:nvPr>
            <p:ph type="body" sz="quarter" idx="13" hasCustomPrompt="1"/>
          </p:nvPr>
        </p:nvSpPr>
        <p:spPr>
          <a:xfrm>
            <a:off x="901615" y="4906288"/>
            <a:ext cx="1460612" cy="2249488"/>
          </a:xfrm>
          <a:prstGeom prst="rect">
            <a:avLst/>
          </a:prstGeom>
        </p:spPr>
        <p:txBody>
          <a:bodyPr/>
          <a:lstStyle>
            <a:lvl1pPr marL="0" indent="0" algn="ctr">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1pPr>
            <a:lvl2pPr marL="4572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2pPr>
            <a:lvl3pPr marL="9144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3pPr>
            <a:lvl4pPr marL="13716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4pPr>
            <a:lvl5pPr marL="18288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5pPr>
          </a:lstStyle>
          <a:p>
            <a:pPr lvl="0"/>
            <a:r>
              <a:rPr lang="zh-CN" altLang="en-US" dirty="0"/>
              <a:t>单击此处编辑母版</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ldLvl="0" animBg="1"/>
      <p:bldP spid="11" grpId="0" bldLvl="0" animBg="1"/>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22" name="组合 21"/>
          <p:cNvGrpSpPr/>
          <p:nvPr userDrawn="1"/>
        </p:nvGrpSpPr>
        <p:grpSpPr>
          <a:xfrm>
            <a:off x="4046712" y="1737268"/>
            <a:ext cx="860048" cy="676480"/>
            <a:chOff x="3639839" y="2067227"/>
            <a:chExt cx="860048" cy="676480"/>
          </a:xfrm>
        </p:grpSpPr>
        <p:sp>
          <p:nvSpPr>
            <p:cNvPr id="3" name="任意多边形 21"/>
            <p:cNvSpPr/>
            <p:nvPr userDrawn="1"/>
          </p:nvSpPr>
          <p:spPr>
            <a:xfrm rot="18900000" flipH="1">
              <a:off x="4275887" y="2301098"/>
              <a:ext cx="224000" cy="224000"/>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rgbClr val="E60000"/>
            </a:solidFill>
            <a:ln w="25400" cap="flat" cmpd="sng" algn="ctr">
              <a:noFill/>
              <a:prstDash val="solid"/>
            </a:ln>
            <a:effectLst/>
          </p:spPr>
          <p:txBody>
            <a:bodyPr lIns="68580" tIns="34290" rIns="68580" bIns="34290" rtlCol="0" anchor="ctr"/>
            <a:lstStyle/>
            <a:p>
              <a:pPr algn="ctr">
                <a:defRPr/>
              </a:pPr>
              <a:endParaRPr lang="zh-CN" altLang="en-US" b="1" kern="0">
                <a:solidFill>
                  <a:sysClr val="window" lastClr="FFFFFF"/>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5" name="椭圆 4"/>
            <p:cNvSpPr/>
            <p:nvPr/>
          </p:nvSpPr>
          <p:spPr>
            <a:xfrm flipH="1">
              <a:off x="3639839" y="2067227"/>
              <a:ext cx="676483" cy="676480"/>
            </a:xfrm>
            <a:prstGeom prst="ellipse">
              <a:avLst/>
            </a:prstGeom>
            <a:solidFill>
              <a:srgbClr val="E60000"/>
            </a:solidFill>
            <a:ln w="25400" cap="flat" cmpd="sng" algn="ctr">
              <a:noFill/>
              <a:prstDash val="solid"/>
            </a:ln>
            <a:effectLst/>
          </p:spPr>
          <p:txBody>
            <a:bodyPr rtlCol="0" anchor="ctr"/>
            <a:lstStyle/>
            <a:p>
              <a:pPr algn="ctr">
                <a:defRPr/>
              </a:pPr>
              <a:endParaRPr lang="zh-CN" altLang="en-US" sz="2000" b="1" kern="0">
                <a:gradFill>
                  <a:gsLst>
                    <a:gs pos="100000">
                      <a:prstClr val="white"/>
                    </a:gs>
                    <a:gs pos="0">
                      <a:prstClr val="white">
                        <a:lumMod val="95000"/>
                      </a:prstClr>
                    </a:gs>
                  </a:gsLst>
                  <a:path path="circle">
                    <a:fillToRect l="100000" b="100000"/>
                  </a:path>
                </a:gra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sp>
        <p:nvSpPr>
          <p:cNvPr id="7" name="圆角矩形 25"/>
          <p:cNvSpPr/>
          <p:nvPr userDrawn="1"/>
        </p:nvSpPr>
        <p:spPr>
          <a:xfrm>
            <a:off x="5000850" y="1765485"/>
            <a:ext cx="6358176" cy="2027597"/>
          </a:xfrm>
          <a:prstGeom prst="roundRect">
            <a:avLst>
              <a:gd name="adj" fmla="val 8294"/>
            </a:avLst>
          </a:prstGeom>
          <a:noFill/>
          <a:ln w="12700" cap="flat" cmpd="sng" algn="ctr">
            <a:solidFill>
              <a:srgbClr val="C00000"/>
            </a:solidFill>
            <a:prstDash val="solid"/>
          </a:ln>
          <a:effectLst/>
        </p:spPr>
        <p:txBody>
          <a:bodyPr rtlCol="0" anchor="ctr"/>
          <a:lstStyle/>
          <a:p>
            <a:pPr algn="ctr" defTabSz="914400"/>
            <a:endParaRPr lang="zh-CN" altLang="en-US" sz="32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23" name="圆角矩形 31"/>
          <p:cNvSpPr/>
          <p:nvPr userDrawn="1"/>
        </p:nvSpPr>
        <p:spPr>
          <a:xfrm>
            <a:off x="5187708" y="1491050"/>
            <a:ext cx="4665122" cy="369089"/>
          </a:xfrm>
          <a:prstGeom prst="roundRect">
            <a:avLst>
              <a:gd name="adj" fmla="val 50000"/>
            </a:avLst>
          </a:prstGeom>
          <a:solidFill>
            <a:schemeClr val="accent1"/>
          </a:solidFill>
          <a:ln w="12700" cap="flat" cmpd="sng" algn="ctr">
            <a:noFill/>
            <a:prstDash val="solid"/>
          </a:ln>
          <a:effectLst/>
        </p:spPr>
        <p:txBody>
          <a:bodyPr rtlCol="0" anchor="ctr"/>
          <a:lstStyle/>
          <a:p>
            <a:pPr algn="ctr" defTabSz="914400"/>
            <a:endParaRPr lang="zh-CN" altLang="en-US" sz="32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25" name="文本占位符 24"/>
          <p:cNvSpPr>
            <a:spLocks noGrp="1"/>
          </p:cNvSpPr>
          <p:nvPr>
            <p:ph type="body" sz="quarter" idx="11"/>
          </p:nvPr>
        </p:nvSpPr>
        <p:spPr>
          <a:xfrm>
            <a:off x="5515448" y="1514427"/>
            <a:ext cx="4337050" cy="566737"/>
          </a:xfrm>
          <a:prstGeom prst="rect">
            <a:avLst/>
          </a:prstGeom>
        </p:spPr>
        <p:txBody>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zh-CN" altLang="en-US" dirty="0"/>
              <a:t>单击此处编辑母版文本样式</a:t>
            </a:r>
          </a:p>
        </p:txBody>
      </p:sp>
      <p:sp>
        <p:nvSpPr>
          <p:cNvPr id="26" name="文本占位符 24"/>
          <p:cNvSpPr>
            <a:spLocks noGrp="1"/>
          </p:cNvSpPr>
          <p:nvPr>
            <p:ph type="body" sz="quarter" idx="12"/>
          </p:nvPr>
        </p:nvSpPr>
        <p:spPr>
          <a:xfrm>
            <a:off x="5301460" y="1924747"/>
            <a:ext cx="5947583" cy="1735030"/>
          </a:xfrm>
          <a:prstGeom prst="rect">
            <a:avLst/>
          </a:prstGeom>
        </p:spPr>
        <p:txBody>
          <a:bodyPr/>
          <a:lstStyle>
            <a:lvl1pPr marL="0" indent="0">
              <a:lnSpc>
                <a:spcPct val="150000"/>
              </a:lnSpc>
              <a:buNone/>
              <a:defRPr sz="1600">
                <a:solidFill>
                  <a:schemeClr val="tx1">
                    <a:lumMod val="75000"/>
                    <a:lumOff val="25000"/>
                  </a:schemeClr>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zh-CN" altLang="en-US" dirty="0"/>
              <a:t>单击此处编辑母版文本样式</a:t>
            </a:r>
          </a:p>
        </p:txBody>
      </p:sp>
      <p:sp>
        <p:nvSpPr>
          <p:cNvPr id="27" name="文本占位符 24"/>
          <p:cNvSpPr>
            <a:spLocks noGrp="1"/>
          </p:cNvSpPr>
          <p:nvPr>
            <p:ph type="body" sz="quarter" idx="13" hasCustomPrompt="1"/>
          </p:nvPr>
        </p:nvSpPr>
        <p:spPr>
          <a:xfrm>
            <a:off x="4018930" y="1908774"/>
            <a:ext cx="732046" cy="566737"/>
          </a:xfrm>
          <a:prstGeom prst="rect">
            <a:avLst/>
          </a:prstGeom>
        </p:spPr>
        <p:txBody>
          <a:bodyPr/>
          <a:lstStyle>
            <a:lvl1pPr marL="0" indent="0" algn="ctr">
              <a:buNone/>
              <a:defRPr sz="2000">
                <a:solidFill>
                  <a:schemeClr val="bg1"/>
                </a:solidFill>
                <a:latin typeface="+mj-lt"/>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ltLang="zh-CN" dirty="0"/>
              <a:t>1</a:t>
            </a:r>
            <a:endParaRPr lang="zh-CN" altLang="en-US" dirty="0"/>
          </a:p>
        </p:txBody>
      </p:sp>
      <p:grpSp>
        <p:nvGrpSpPr>
          <p:cNvPr id="36" name="组合 35"/>
          <p:cNvGrpSpPr/>
          <p:nvPr userDrawn="1"/>
        </p:nvGrpSpPr>
        <p:grpSpPr>
          <a:xfrm>
            <a:off x="4046712" y="4149111"/>
            <a:ext cx="860048" cy="676480"/>
            <a:chOff x="3639839" y="2067227"/>
            <a:chExt cx="860048" cy="676480"/>
          </a:xfrm>
        </p:grpSpPr>
        <p:sp>
          <p:nvSpPr>
            <p:cNvPr id="37" name="任意多边形 21"/>
            <p:cNvSpPr/>
            <p:nvPr userDrawn="1"/>
          </p:nvSpPr>
          <p:spPr>
            <a:xfrm rot="18900000" flipH="1">
              <a:off x="4275887" y="2301098"/>
              <a:ext cx="224000" cy="224000"/>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rgbClr val="E60000"/>
            </a:solidFill>
            <a:ln w="25400" cap="flat" cmpd="sng" algn="ctr">
              <a:noFill/>
              <a:prstDash val="solid"/>
            </a:ln>
            <a:effectLst/>
          </p:spPr>
          <p:txBody>
            <a:bodyPr lIns="68580" tIns="34290" rIns="68580" bIns="34290" rtlCol="0" anchor="ctr"/>
            <a:lstStyle/>
            <a:p>
              <a:pPr algn="ctr">
                <a:defRPr/>
              </a:pPr>
              <a:endParaRPr lang="zh-CN" altLang="en-US" b="1" kern="0">
                <a:solidFill>
                  <a:sysClr val="window" lastClr="FFFFFF"/>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38" name="椭圆 37"/>
            <p:cNvSpPr/>
            <p:nvPr/>
          </p:nvSpPr>
          <p:spPr>
            <a:xfrm flipH="1">
              <a:off x="3639839" y="2067227"/>
              <a:ext cx="676483" cy="676480"/>
            </a:xfrm>
            <a:prstGeom prst="ellipse">
              <a:avLst/>
            </a:prstGeom>
            <a:solidFill>
              <a:srgbClr val="E60000"/>
            </a:solidFill>
            <a:ln w="25400" cap="flat" cmpd="sng" algn="ctr">
              <a:noFill/>
              <a:prstDash val="solid"/>
            </a:ln>
            <a:effectLst/>
          </p:spPr>
          <p:txBody>
            <a:bodyPr rtlCol="0" anchor="ctr"/>
            <a:lstStyle/>
            <a:p>
              <a:pPr algn="ctr">
                <a:defRPr/>
              </a:pPr>
              <a:endParaRPr lang="zh-CN" altLang="en-US" sz="2000" b="1" kern="0">
                <a:gradFill>
                  <a:gsLst>
                    <a:gs pos="100000">
                      <a:prstClr val="white"/>
                    </a:gs>
                    <a:gs pos="0">
                      <a:prstClr val="white">
                        <a:lumMod val="95000"/>
                      </a:prstClr>
                    </a:gs>
                  </a:gsLst>
                  <a:path path="circle">
                    <a:fillToRect l="100000" b="100000"/>
                  </a:path>
                </a:gra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sp>
        <p:nvSpPr>
          <p:cNvPr id="39" name="圆角矩形 25"/>
          <p:cNvSpPr/>
          <p:nvPr userDrawn="1"/>
        </p:nvSpPr>
        <p:spPr>
          <a:xfrm>
            <a:off x="5000850" y="4177328"/>
            <a:ext cx="6358176" cy="2027597"/>
          </a:xfrm>
          <a:prstGeom prst="roundRect">
            <a:avLst>
              <a:gd name="adj" fmla="val 8294"/>
            </a:avLst>
          </a:prstGeom>
          <a:noFill/>
          <a:ln w="12700" cap="flat" cmpd="sng" algn="ctr">
            <a:solidFill>
              <a:srgbClr val="C00000"/>
            </a:solidFill>
            <a:prstDash val="solid"/>
          </a:ln>
          <a:effectLst/>
        </p:spPr>
        <p:txBody>
          <a:bodyPr rtlCol="0" anchor="ctr"/>
          <a:lstStyle/>
          <a:p>
            <a:pPr algn="ctr" defTabSz="914400"/>
            <a:endParaRPr lang="zh-CN" altLang="en-US" sz="32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40" name="圆角矩形 31"/>
          <p:cNvSpPr/>
          <p:nvPr userDrawn="1"/>
        </p:nvSpPr>
        <p:spPr>
          <a:xfrm>
            <a:off x="5187708" y="3902893"/>
            <a:ext cx="4665122" cy="369089"/>
          </a:xfrm>
          <a:prstGeom prst="roundRect">
            <a:avLst>
              <a:gd name="adj" fmla="val 50000"/>
            </a:avLst>
          </a:prstGeom>
          <a:solidFill>
            <a:schemeClr val="accent1"/>
          </a:solidFill>
          <a:ln w="12700" cap="flat" cmpd="sng" algn="ctr">
            <a:noFill/>
            <a:prstDash val="solid"/>
          </a:ln>
          <a:effectLst/>
        </p:spPr>
        <p:txBody>
          <a:bodyPr rtlCol="0" anchor="ctr"/>
          <a:lstStyle/>
          <a:p>
            <a:pPr algn="ctr" defTabSz="914400"/>
            <a:endParaRPr lang="zh-CN" altLang="en-US" sz="32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41" name="文本占位符 24"/>
          <p:cNvSpPr>
            <a:spLocks noGrp="1"/>
          </p:cNvSpPr>
          <p:nvPr>
            <p:ph type="body" sz="quarter" idx="14"/>
          </p:nvPr>
        </p:nvSpPr>
        <p:spPr>
          <a:xfrm>
            <a:off x="5515448" y="3926270"/>
            <a:ext cx="4337050" cy="566737"/>
          </a:xfrm>
          <a:prstGeom prst="rect">
            <a:avLst/>
          </a:prstGeom>
        </p:spPr>
        <p:txBody>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zh-CN" altLang="en-US" dirty="0"/>
              <a:t>单击此处编辑母版文本样式</a:t>
            </a:r>
          </a:p>
        </p:txBody>
      </p:sp>
      <p:sp>
        <p:nvSpPr>
          <p:cNvPr id="42" name="文本占位符 24"/>
          <p:cNvSpPr>
            <a:spLocks noGrp="1"/>
          </p:cNvSpPr>
          <p:nvPr>
            <p:ph type="body" sz="quarter" idx="15"/>
          </p:nvPr>
        </p:nvSpPr>
        <p:spPr>
          <a:xfrm>
            <a:off x="5301460" y="4336590"/>
            <a:ext cx="5947583" cy="1735030"/>
          </a:xfrm>
          <a:prstGeom prst="rect">
            <a:avLst/>
          </a:prstGeom>
        </p:spPr>
        <p:txBody>
          <a:bodyPr/>
          <a:lstStyle>
            <a:lvl1pPr marL="0" indent="0">
              <a:lnSpc>
                <a:spcPct val="150000"/>
              </a:lnSpc>
              <a:buNone/>
              <a:defRPr sz="1600">
                <a:solidFill>
                  <a:schemeClr val="tx1">
                    <a:lumMod val="75000"/>
                    <a:lumOff val="25000"/>
                  </a:schemeClr>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zh-CN" altLang="en-US" dirty="0"/>
              <a:t>单击此处编辑母版文本样式</a:t>
            </a:r>
          </a:p>
        </p:txBody>
      </p:sp>
      <p:sp>
        <p:nvSpPr>
          <p:cNvPr id="43" name="文本占位符 24"/>
          <p:cNvSpPr>
            <a:spLocks noGrp="1"/>
          </p:cNvSpPr>
          <p:nvPr>
            <p:ph type="body" sz="quarter" idx="16" hasCustomPrompt="1"/>
          </p:nvPr>
        </p:nvSpPr>
        <p:spPr>
          <a:xfrm>
            <a:off x="4018930" y="4320617"/>
            <a:ext cx="732046" cy="566737"/>
          </a:xfrm>
          <a:prstGeom prst="rect">
            <a:avLst/>
          </a:prstGeom>
        </p:spPr>
        <p:txBody>
          <a:bodyPr/>
          <a:lstStyle>
            <a:lvl1pPr marL="0" indent="0" algn="ctr">
              <a:buNone/>
              <a:defRPr sz="2000">
                <a:solidFill>
                  <a:schemeClr val="bg1"/>
                </a:solidFill>
                <a:latin typeface="+mj-lt"/>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ltLang="zh-CN" dirty="0"/>
              <a:t>2</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grpSp>
        <p:nvGrpSpPr>
          <p:cNvPr id="22" name="组合 21"/>
          <p:cNvGrpSpPr/>
          <p:nvPr userDrawn="1"/>
        </p:nvGrpSpPr>
        <p:grpSpPr>
          <a:xfrm>
            <a:off x="3650472" y="1386748"/>
            <a:ext cx="860048" cy="676480"/>
            <a:chOff x="3639839" y="2067227"/>
            <a:chExt cx="860048" cy="676480"/>
          </a:xfrm>
        </p:grpSpPr>
        <p:sp>
          <p:nvSpPr>
            <p:cNvPr id="3" name="任意多边形 21"/>
            <p:cNvSpPr/>
            <p:nvPr userDrawn="1"/>
          </p:nvSpPr>
          <p:spPr>
            <a:xfrm rot="18900000" flipH="1">
              <a:off x="4275887" y="2301098"/>
              <a:ext cx="224000" cy="224000"/>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rgbClr val="E60000"/>
            </a:solidFill>
            <a:ln w="25400" cap="flat" cmpd="sng" algn="ctr">
              <a:noFill/>
              <a:prstDash val="solid"/>
            </a:ln>
            <a:effectLst/>
          </p:spPr>
          <p:txBody>
            <a:bodyPr lIns="68580" tIns="34290" rIns="68580" bIns="34290" rtlCol="0" anchor="ctr"/>
            <a:lstStyle/>
            <a:p>
              <a:pPr algn="ctr">
                <a:defRPr/>
              </a:pPr>
              <a:endParaRPr lang="zh-CN" altLang="en-US" b="1" kern="0">
                <a:solidFill>
                  <a:sysClr val="window" lastClr="FFFFFF"/>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5" name="椭圆 4"/>
            <p:cNvSpPr/>
            <p:nvPr/>
          </p:nvSpPr>
          <p:spPr>
            <a:xfrm flipH="1">
              <a:off x="3639839" y="2067227"/>
              <a:ext cx="676483" cy="676480"/>
            </a:xfrm>
            <a:prstGeom prst="ellipse">
              <a:avLst/>
            </a:prstGeom>
            <a:solidFill>
              <a:srgbClr val="E60000"/>
            </a:solidFill>
            <a:ln w="25400" cap="flat" cmpd="sng" algn="ctr">
              <a:noFill/>
              <a:prstDash val="solid"/>
            </a:ln>
            <a:effectLst/>
          </p:spPr>
          <p:txBody>
            <a:bodyPr rtlCol="0" anchor="ctr"/>
            <a:lstStyle/>
            <a:p>
              <a:pPr algn="ctr">
                <a:defRPr/>
              </a:pPr>
              <a:endParaRPr lang="zh-CN" altLang="en-US" sz="2000" b="1" kern="0">
                <a:gradFill>
                  <a:gsLst>
                    <a:gs pos="100000">
                      <a:prstClr val="white"/>
                    </a:gs>
                    <a:gs pos="0">
                      <a:prstClr val="white">
                        <a:lumMod val="95000"/>
                      </a:prstClr>
                    </a:gs>
                  </a:gsLst>
                  <a:path path="circle">
                    <a:fillToRect l="100000" b="100000"/>
                  </a:path>
                </a:gra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sp>
        <p:nvSpPr>
          <p:cNvPr id="7" name="圆角矩形 25"/>
          <p:cNvSpPr/>
          <p:nvPr userDrawn="1"/>
        </p:nvSpPr>
        <p:spPr>
          <a:xfrm>
            <a:off x="4604610" y="1414965"/>
            <a:ext cx="6358176" cy="1139549"/>
          </a:xfrm>
          <a:prstGeom prst="roundRect">
            <a:avLst>
              <a:gd name="adj" fmla="val 8294"/>
            </a:avLst>
          </a:prstGeom>
          <a:noFill/>
          <a:ln w="12700" cap="flat" cmpd="sng" algn="ctr">
            <a:solidFill>
              <a:srgbClr val="C00000"/>
            </a:solidFill>
            <a:prstDash val="solid"/>
          </a:ln>
          <a:effectLst/>
        </p:spPr>
        <p:txBody>
          <a:bodyPr rtlCol="0" anchor="ctr"/>
          <a:lstStyle/>
          <a:p>
            <a:pPr algn="ctr" defTabSz="914400"/>
            <a:endParaRPr lang="zh-CN" altLang="en-US" sz="32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20" name="文本占位符 19"/>
          <p:cNvSpPr>
            <a:spLocks noGrp="1"/>
          </p:cNvSpPr>
          <p:nvPr>
            <p:ph type="body" sz="quarter" idx="10" hasCustomPrompt="1"/>
          </p:nvPr>
        </p:nvSpPr>
        <p:spPr>
          <a:xfrm>
            <a:off x="1241908" y="2875893"/>
            <a:ext cx="1865312" cy="2249488"/>
          </a:xfrm>
          <a:prstGeom prst="rect">
            <a:avLst/>
          </a:prstGeom>
        </p:spPr>
        <p:txBody>
          <a:bodyPr/>
          <a:lstStyle>
            <a:lvl1pPr marL="0" indent="0" algn="ctr">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1pPr>
            <a:lvl2pPr marL="4572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2pPr>
            <a:lvl3pPr marL="9144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3pPr>
            <a:lvl4pPr marL="13716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4pPr>
            <a:lvl5pPr marL="18288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5pPr>
          </a:lstStyle>
          <a:p>
            <a:pPr lvl="0"/>
            <a:r>
              <a:rPr lang="zh-CN" altLang="en-US" dirty="0"/>
              <a:t>单击此处编辑母版文本</a:t>
            </a:r>
          </a:p>
        </p:txBody>
      </p:sp>
      <p:sp>
        <p:nvSpPr>
          <p:cNvPr id="23" name="圆角矩形 31"/>
          <p:cNvSpPr/>
          <p:nvPr userDrawn="1"/>
        </p:nvSpPr>
        <p:spPr>
          <a:xfrm>
            <a:off x="4791468" y="1140530"/>
            <a:ext cx="4665122" cy="369089"/>
          </a:xfrm>
          <a:prstGeom prst="roundRect">
            <a:avLst>
              <a:gd name="adj" fmla="val 50000"/>
            </a:avLst>
          </a:prstGeom>
          <a:solidFill>
            <a:schemeClr val="accent1"/>
          </a:solidFill>
          <a:ln w="12700" cap="flat" cmpd="sng" algn="ctr">
            <a:noFill/>
            <a:prstDash val="solid"/>
          </a:ln>
          <a:effectLst/>
        </p:spPr>
        <p:txBody>
          <a:bodyPr rtlCol="0" anchor="ctr"/>
          <a:lstStyle/>
          <a:p>
            <a:pPr algn="ctr" defTabSz="914400"/>
            <a:endParaRPr lang="zh-CN" altLang="en-US" sz="32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25" name="文本占位符 24"/>
          <p:cNvSpPr>
            <a:spLocks noGrp="1"/>
          </p:cNvSpPr>
          <p:nvPr>
            <p:ph type="body" sz="quarter" idx="11"/>
          </p:nvPr>
        </p:nvSpPr>
        <p:spPr>
          <a:xfrm>
            <a:off x="5119208" y="1163907"/>
            <a:ext cx="4337050" cy="566737"/>
          </a:xfrm>
          <a:prstGeom prst="rect">
            <a:avLst/>
          </a:prstGeom>
        </p:spPr>
        <p:txBody>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zh-CN" altLang="en-US" dirty="0"/>
              <a:t>单击此处编辑母版文本样式</a:t>
            </a:r>
          </a:p>
        </p:txBody>
      </p:sp>
      <p:sp>
        <p:nvSpPr>
          <p:cNvPr id="26" name="文本占位符 24"/>
          <p:cNvSpPr>
            <a:spLocks noGrp="1"/>
          </p:cNvSpPr>
          <p:nvPr>
            <p:ph type="body" sz="quarter" idx="12"/>
          </p:nvPr>
        </p:nvSpPr>
        <p:spPr>
          <a:xfrm>
            <a:off x="4905220" y="1574227"/>
            <a:ext cx="5947583" cy="774227"/>
          </a:xfrm>
          <a:prstGeom prst="rect">
            <a:avLst/>
          </a:prstGeom>
        </p:spPr>
        <p:txBody>
          <a:bodyPr/>
          <a:lstStyle>
            <a:lvl1pPr marL="0" indent="0">
              <a:lnSpc>
                <a:spcPct val="150000"/>
              </a:lnSpc>
              <a:buNone/>
              <a:defRPr sz="1600">
                <a:solidFill>
                  <a:schemeClr val="tx1">
                    <a:lumMod val="75000"/>
                    <a:lumOff val="25000"/>
                  </a:schemeClr>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zh-CN" altLang="en-US" dirty="0"/>
              <a:t>单击此处编辑母版文本样式</a:t>
            </a:r>
          </a:p>
        </p:txBody>
      </p:sp>
      <p:sp>
        <p:nvSpPr>
          <p:cNvPr id="27" name="文本占位符 24"/>
          <p:cNvSpPr>
            <a:spLocks noGrp="1"/>
          </p:cNvSpPr>
          <p:nvPr>
            <p:ph type="body" sz="quarter" idx="13" hasCustomPrompt="1"/>
          </p:nvPr>
        </p:nvSpPr>
        <p:spPr>
          <a:xfrm>
            <a:off x="3622690" y="1558254"/>
            <a:ext cx="732046" cy="566737"/>
          </a:xfrm>
          <a:prstGeom prst="rect">
            <a:avLst/>
          </a:prstGeom>
        </p:spPr>
        <p:txBody>
          <a:bodyPr/>
          <a:lstStyle>
            <a:lvl1pPr marL="0" indent="0" algn="ctr">
              <a:buNone/>
              <a:defRPr sz="2000">
                <a:solidFill>
                  <a:schemeClr val="bg1"/>
                </a:solidFill>
                <a:latin typeface="+mj-lt"/>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ltLang="zh-CN" dirty="0"/>
              <a:t>1</a:t>
            </a:r>
            <a:endParaRPr lang="zh-CN" altLang="en-US" dirty="0"/>
          </a:p>
        </p:txBody>
      </p:sp>
      <p:grpSp>
        <p:nvGrpSpPr>
          <p:cNvPr id="36" name="组合 35"/>
          <p:cNvGrpSpPr/>
          <p:nvPr userDrawn="1"/>
        </p:nvGrpSpPr>
        <p:grpSpPr>
          <a:xfrm>
            <a:off x="3650472" y="2902726"/>
            <a:ext cx="860048" cy="676480"/>
            <a:chOff x="3639839" y="2067227"/>
            <a:chExt cx="860048" cy="676480"/>
          </a:xfrm>
        </p:grpSpPr>
        <p:sp>
          <p:nvSpPr>
            <p:cNvPr id="37" name="任意多边形 21"/>
            <p:cNvSpPr/>
            <p:nvPr userDrawn="1"/>
          </p:nvSpPr>
          <p:spPr>
            <a:xfrm rot="18900000" flipH="1">
              <a:off x="4275887" y="2301098"/>
              <a:ext cx="224000" cy="224000"/>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rgbClr val="E60000"/>
            </a:solidFill>
            <a:ln w="25400" cap="flat" cmpd="sng" algn="ctr">
              <a:noFill/>
              <a:prstDash val="solid"/>
            </a:ln>
            <a:effectLst/>
          </p:spPr>
          <p:txBody>
            <a:bodyPr lIns="68580" tIns="34290" rIns="68580" bIns="34290" rtlCol="0" anchor="ctr"/>
            <a:lstStyle/>
            <a:p>
              <a:pPr algn="ctr">
                <a:defRPr/>
              </a:pPr>
              <a:endParaRPr lang="zh-CN" altLang="en-US" b="1" kern="0">
                <a:solidFill>
                  <a:sysClr val="window" lastClr="FFFFFF"/>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38" name="椭圆 37"/>
            <p:cNvSpPr/>
            <p:nvPr/>
          </p:nvSpPr>
          <p:spPr>
            <a:xfrm flipH="1">
              <a:off x="3639839" y="2067227"/>
              <a:ext cx="676483" cy="676480"/>
            </a:xfrm>
            <a:prstGeom prst="ellipse">
              <a:avLst/>
            </a:prstGeom>
            <a:solidFill>
              <a:srgbClr val="E60000"/>
            </a:solidFill>
            <a:ln w="25400" cap="flat" cmpd="sng" algn="ctr">
              <a:noFill/>
              <a:prstDash val="solid"/>
            </a:ln>
            <a:effectLst/>
          </p:spPr>
          <p:txBody>
            <a:bodyPr rtlCol="0" anchor="ctr"/>
            <a:lstStyle/>
            <a:p>
              <a:pPr algn="ctr">
                <a:defRPr/>
              </a:pPr>
              <a:endParaRPr lang="zh-CN" altLang="en-US" sz="2000" b="1" kern="0">
                <a:gradFill>
                  <a:gsLst>
                    <a:gs pos="100000">
                      <a:prstClr val="white"/>
                    </a:gs>
                    <a:gs pos="0">
                      <a:prstClr val="white">
                        <a:lumMod val="95000"/>
                      </a:prstClr>
                    </a:gs>
                  </a:gsLst>
                  <a:path path="circle">
                    <a:fillToRect l="100000" b="100000"/>
                  </a:path>
                </a:gra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sp>
        <p:nvSpPr>
          <p:cNvPr id="39" name="圆角矩形 25"/>
          <p:cNvSpPr/>
          <p:nvPr userDrawn="1"/>
        </p:nvSpPr>
        <p:spPr>
          <a:xfrm>
            <a:off x="4604610" y="2930943"/>
            <a:ext cx="6358176" cy="1298573"/>
          </a:xfrm>
          <a:prstGeom prst="roundRect">
            <a:avLst>
              <a:gd name="adj" fmla="val 8294"/>
            </a:avLst>
          </a:prstGeom>
          <a:noFill/>
          <a:ln w="12700" cap="flat" cmpd="sng" algn="ctr">
            <a:solidFill>
              <a:srgbClr val="C00000"/>
            </a:solidFill>
            <a:prstDash val="solid"/>
          </a:ln>
          <a:effectLst/>
        </p:spPr>
        <p:txBody>
          <a:bodyPr rtlCol="0" anchor="ctr"/>
          <a:lstStyle/>
          <a:p>
            <a:pPr algn="ctr" defTabSz="914400"/>
            <a:endParaRPr lang="zh-CN" altLang="en-US" sz="32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40" name="圆角矩形 31"/>
          <p:cNvSpPr/>
          <p:nvPr userDrawn="1"/>
        </p:nvSpPr>
        <p:spPr>
          <a:xfrm>
            <a:off x="4791468" y="2656508"/>
            <a:ext cx="4665122" cy="369089"/>
          </a:xfrm>
          <a:prstGeom prst="roundRect">
            <a:avLst>
              <a:gd name="adj" fmla="val 50000"/>
            </a:avLst>
          </a:prstGeom>
          <a:solidFill>
            <a:schemeClr val="accent1"/>
          </a:solidFill>
          <a:ln w="12700" cap="flat" cmpd="sng" algn="ctr">
            <a:noFill/>
            <a:prstDash val="solid"/>
          </a:ln>
          <a:effectLst/>
        </p:spPr>
        <p:txBody>
          <a:bodyPr rtlCol="0" anchor="ctr"/>
          <a:lstStyle/>
          <a:p>
            <a:pPr algn="ctr" defTabSz="914400"/>
            <a:endParaRPr lang="zh-CN" altLang="en-US" sz="32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41" name="文本占位符 24"/>
          <p:cNvSpPr>
            <a:spLocks noGrp="1"/>
          </p:cNvSpPr>
          <p:nvPr>
            <p:ph type="body" sz="quarter" idx="14"/>
          </p:nvPr>
        </p:nvSpPr>
        <p:spPr>
          <a:xfrm>
            <a:off x="5119208" y="2679885"/>
            <a:ext cx="4337050" cy="566737"/>
          </a:xfrm>
          <a:prstGeom prst="rect">
            <a:avLst/>
          </a:prstGeom>
        </p:spPr>
        <p:txBody>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zh-CN" altLang="en-US" dirty="0"/>
              <a:t>单击此处编辑母版文本样式</a:t>
            </a:r>
          </a:p>
        </p:txBody>
      </p:sp>
      <p:sp>
        <p:nvSpPr>
          <p:cNvPr id="42" name="文本占位符 24"/>
          <p:cNvSpPr>
            <a:spLocks noGrp="1"/>
          </p:cNvSpPr>
          <p:nvPr>
            <p:ph type="body" sz="quarter" idx="15"/>
          </p:nvPr>
        </p:nvSpPr>
        <p:spPr>
          <a:xfrm>
            <a:off x="4905220" y="3090205"/>
            <a:ext cx="5947583" cy="977816"/>
          </a:xfrm>
          <a:prstGeom prst="rect">
            <a:avLst/>
          </a:prstGeom>
        </p:spPr>
        <p:txBody>
          <a:bodyPr/>
          <a:lstStyle>
            <a:lvl1pPr marL="0" indent="0">
              <a:lnSpc>
                <a:spcPct val="150000"/>
              </a:lnSpc>
              <a:buNone/>
              <a:defRPr sz="1600">
                <a:solidFill>
                  <a:schemeClr val="tx1">
                    <a:lumMod val="75000"/>
                    <a:lumOff val="25000"/>
                  </a:schemeClr>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zh-CN" altLang="en-US" dirty="0"/>
              <a:t>单击此处编辑母版文本样式</a:t>
            </a:r>
          </a:p>
        </p:txBody>
      </p:sp>
      <p:sp>
        <p:nvSpPr>
          <p:cNvPr id="43" name="文本占位符 24"/>
          <p:cNvSpPr>
            <a:spLocks noGrp="1"/>
          </p:cNvSpPr>
          <p:nvPr>
            <p:ph type="body" sz="quarter" idx="16" hasCustomPrompt="1"/>
          </p:nvPr>
        </p:nvSpPr>
        <p:spPr>
          <a:xfrm>
            <a:off x="3622690" y="3074232"/>
            <a:ext cx="732046" cy="566737"/>
          </a:xfrm>
          <a:prstGeom prst="rect">
            <a:avLst/>
          </a:prstGeom>
        </p:spPr>
        <p:txBody>
          <a:bodyPr/>
          <a:lstStyle>
            <a:lvl1pPr marL="0" indent="0" algn="ctr">
              <a:buNone/>
              <a:defRPr sz="2000">
                <a:solidFill>
                  <a:schemeClr val="bg1"/>
                </a:solidFill>
                <a:latin typeface="+mj-lt"/>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ltLang="zh-CN" dirty="0"/>
              <a:t>2</a:t>
            </a:r>
            <a:endParaRPr lang="zh-CN" altLang="en-US" dirty="0"/>
          </a:p>
        </p:txBody>
      </p:sp>
      <p:grpSp>
        <p:nvGrpSpPr>
          <p:cNvPr id="21" name="组合 20"/>
          <p:cNvGrpSpPr/>
          <p:nvPr userDrawn="1"/>
        </p:nvGrpSpPr>
        <p:grpSpPr>
          <a:xfrm>
            <a:off x="3650472" y="4670799"/>
            <a:ext cx="860048" cy="676480"/>
            <a:chOff x="3639839" y="2067227"/>
            <a:chExt cx="860048" cy="676480"/>
          </a:xfrm>
        </p:grpSpPr>
        <p:sp>
          <p:nvSpPr>
            <p:cNvPr id="24" name="任意多边形 21"/>
            <p:cNvSpPr/>
            <p:nvPr userDrawn="1"/>
          </p:nvSpPr>
          <p:spPr>
            <a:xfrm rot="18900000" flipH="1">
              <a:off x="4275887" y="2301098"/>
              <a:ext cx="224000" cy="224000"/>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rgbClr val="E60000"/>
            </a:solidFill>
            <a:ln w="25400" cap="flat" cmpd="sng" algn="ctr">
              <a:noFill/>
              <a:prstDash val="solid"/>
            </a:ln>
            <a:effectLst/>
          </p:spPr>
          <p:txBody>
            <a:bodyPr lIns="68580" tIns="34290" rIns="68580" bIns="34290" rtlCol="0" anchor="ctr"/>
            <a:lstStyle/>
            <a:p>
              <a:pPr algn="ctr">
                <a:defRPr/>
              </a:pPr>
              <a:endParaRPr lang="zh-CN" altLang="en-US" b="1" kern="0">
                <a:solidFill>
                  <a:sysClr val="window" lastClr="FFFFFF"/>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28" name="椭圆 27"/>
            <p:cNvSpPr/>
            <p:nvPr/>
          </p:nvSpPr>
          <p:spPr>
            <a:xfrm flipH="1">
              <a:off x="3639839" y="2067227"/>
              <a:ext cx="676483" cy="676480"/>
            </a:xfrm>
            <a:prstGeom prst="ellipse">
              <a:avLst/>
            </a:prstGeom>
            <a:solidFill>
              <a:srgbClr val="E60000"/>
            </a:solidFill>
            <a:ln w="25400" cap="flat" cmpd="sng" algn="ctr">
              <a:noFill/>
              <a:prstDash val="solid"/>
            </a:ln>
            <a:effectLst/>
          </p:spPr>
          <p:txBody>
            <a:bodyPr rtlCol="0" anchor="ctr"/>
            <a:lstStyle/>
            <a:p>
              <a:pPr algn="ctr">
                <a:defRPr/>
              </a:pPr>
              <a:endParaRPr lang="zh-CN" altLang="en-US" sz="2000" b="1" kern="0">
                <a:gradFill>
                  <a:gsLst>
                    <a:gs pos="100000">
                      <a:prstClr val="white"/>
                    </a:gs>
                    <a:gs pos="0">
                      <a:prstClr val="white">
                        <a:lumMod val="95000"/>
                      </a:prstClr>
                    </a:gs>
                  </a:gsLst>
                  <a:path path="circle">
                    <a:fillToRect l="100000" b="100000"/>
                  </a:path>
                </a:gra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sp>
        <p:nvSpPr>
          <p:cNvPr id="29" name="圆角矩形 25"/>
          <p:cNvSpPr/>
          <p:nvPr userDrawn="1"/>
        </p:nvSpPr>
        <p:spPr>
          <a:xfrm>
            <a:off x="4604610" y="4699016"/>
            <a:ext cx="6358176" cy="1298573"/>
          </a:xfrm>
          <a:prstGeom prst="roundRect">
            <a:avLst>
              <a:gd name="adj" fmla="val 8294"/>
            </a:avLst>
          </a:prstGeom>
          <a:noFill/>
          <a:ln w="12700" cap="flat" cmpd="sng" algn="ctr">
            <a:solidFill>
              <a:srgbClr val="C00000"/>
            </a:solidFill>
            <a:prstDash val="solid"/>
          </a:ln>
          <a:effectLst/>
        </p:spPr>
        <p:txBody>
          <a:bodyPr rtlCol="0" anchor="ctr"/>
          <a:lstStyle/>
          <a:p>
            <a:pPr algn="ctr" defTabSz="914400"/>
            <a:endParaRPr lang="zh-CN" altLang="en-US" sz="32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30" name="圆角矩形 31"/>
          <p:cNvSpPr/>
          <p:nvPr userDrawn="1"/>
        </p:nvSpPr>
        <p:spPr>
          <a:xfrm>
            <a:off x="4791468" y="4424581"/>
            <a:ext cx="4665122" cy="369089"/>
          </a:xfrm>
          <a:prstGeom prst="roundRect">
            <a:avLst>
              <a:gd name="adj" fmla="val 50000"/>
            </a:avLst>
          </a:prstGeom>
          <a:solidFill>
            <a:schemeClr val="accent1"/>
          </a:solidFill>
          <a:ln w="12700" cap="flat" cmpd="sng" algn="ctr">
            <a:noFill/>
            <a:prstDash val="solid"/>
          </a:ln>
          <a:effectLst/>
        </p:spPr>
        <p:txBody>
          <a:bodyPr rtlCol="0" anchor="ctr"/>
          <a:lstStyle/>
          <a:p>
            <a:pPr algn="ctr" defTabSz="914400"/>
            <a:endParaRPr lang="zh-CN" altLang="en-US" sz="32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31" name="文本占位符 24"/>
          <p:cNvSpPr>
            <a:spLocks noGrp="1"/>
          </p:cNvSpPr>
          <p:nvPr>
            <p:ph type="body" sz="quarter" idx="17"/>
          </p:nvPr>
        </p:nvSpPr>
        <p:spPr>
          <a:xfrm>
            <a:off x="5119208" y="4447958"/>
            <a:ext cx="4337050" cy="566737"/>
          </a:xfrm>
          <a:prstGeom prst="rect">
            <a:avLst/>
          </a:prstGeom>
        </p:spPr>
        <p:txBody>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zh-CN" altLang="en-US" dirty="0"/>
              <a:t>单击此处编辑母版文本样式</a:t>
            </a:r>
          </a:p>
        </p:txBody>
      </p:sp>
      <p:sp>
        <p:nvSpPr>
          <p:cNvPr id="32" name="文本占位符 24"/>
          <p:cNvSpPr>
            <a:spLocks noGrp="1"/>
          </p:cNvSpPr>
          <p:nvPr>
            <p:ph type="body" sz="quarter" idx="18"/>
          </p:nvPr>
        </p:nvSpPr>
        <p:spPr>
          <a:xfrm>
            <a:off x="4905220" y="4858278"/>
            <a:ext cx="5947583" cy="977816"/>
          </a:xfrm>
          <a:prstGeom prst="rect">
            <a:avLst/>
          </a:prstGeom>
        </p:spPr>
        <p:txBody>
          <a:bodyPr/>
          <a:lstStyle>
            <a:lvl1pPr marL="0" indent="0">
              <a:lnSpc>
                <a:spcPct val="150000"/>
              </a:lnSpc>
              <a:buNone/>
              <a:defRPr sz="1600">
                <a:solidFill>
                  <a:schemeClr val="tx1">
                    <a:lumMod val="75000"/>
                    <a:lumOff val="25000"/>
                  </a:schemeClr>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zh-CN" altLang="en-US" dirty="0"/>
              <a:t>单击此处编辑母版文本样式</a:t>
            </a:r>
          </a:p>
        </p:txBody>
      </p:sp>
      <p:sp>
        <p:nvSpPr>
          <p:cNvPr id="33" name="文本占位符 24"/>
          <p:cNvSpPr>
            <a:spLocks noGrp="1"/>
          </p:cNvSpPr>
          <p:nvPr>
            <p:ph type="body" sz="quarter" idx="19" hasCustomPrompt="1"/>
          </p:nvPr>
        </p:nvSpPr>
        <p:spPr>
          <a:xfrm>
            <a:off x="3622690" y="4842305"/>
            <a:ext cx="732046" cy="566737"/>
          </a:xfrm>
          <a:prstGeom prst="rect">
            <a:avLst/>
          </a:prstGeom>
        </p:spPr>
        <p:txBody>
          <a:bodyPr/>
          <a:lstStyle>
            <a:lvl1pPr marL="0" indent="0" algn="ctr">
              <a:buNone/>
              <a:defRPr sz="2000">
                <a:solidFill>
                  <a:schemeClr val="bg1"/>
                </a:solidFill>
                <a:latin typeface="+mj-lt"/>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ltLang="zh-CN" dirty="0"/>
              <a:t>3</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1000" fill="hold"/>
                                        <p:tgtEl>
                                          <p:spTgt spid="23"/>
                                        </p:tgtEl>
                                        <p:attrNameLst>
                                          <p:attrName>ppt_x</p:attrName>
                                        </p:attrNameLst>
                                      </p:cBhvr>
                                      <p:tavLst>
                                        <p:tav tm="0">
                                          <p:val>
                                            <p:strVal val="1+#ppt_w/2"/>
                                          </p:val>
                                        </p:tav>
                                        <p:tav tm="100000">
                                          <p:val>
                                            <p:strVal val="#ppt_x"/>
                                          </p:val>
                                        </p:tav>
                                      </p:tavLst>
                                    </p:anim>
                                    <p:anim calcmode="lin" valueType="num">
                                      <p:cBhvr additive="base">
                                        <p:cTn id="13" dur="1000" fill="hold"/>
                                        <p:tgtEl>
                                          <p:spTgt spid="2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fade">
                                      <p:cBhvr>
                                        <p:cTn id="17" dur="500"/>
                                        <p:tgtEl>
                                          <p:spTgt spid="25">
                                            <p:txEl>
                                              <p:pRg st="0" end="0"/>
                                            </p:txEl>
                                          </p:spTgt>
                                        </p:tgtEl>
                                      </p:cBhvr>
                                    </p:animEffect>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26">
                                            <p:txEl>
                                              <p:pRg st="0" end="0"/>
                                            </p:txEl>
                                          </p:spTgt>
                                        </p:tgtEl>
                                        <p:attrNameLst>
                                          <p:attrName>style.visibility</p:attrName>
                                        </p:attrNameLst>
                                      </p:cBhvr>
                                      <p:to>
                                        <p:strVal val="visible"/>
                                      </p:to>
                                    </p:set>
                                    <p:animEffect transition="in" filter="fade">
                                      <p:cBhvr>
                                        <p:cTn id="21" dur="500"/>
                                        <p:tgtEl>
                                          <p:spTgt spid="26">
                                            <p:txEl>
                                              <p:pRg st="0" end="0"/>
                                            </p:txEl>
                                          </p:spTgt>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27">
                                            <p:txEl>
                                              <p:pRg st="0" end="0"/>
                                            </p:txEl>
                                          </p:spTgt>
                                        </p:tgtEl>
                                        <p:attrNameLst>
                                          <p:attrName>style.visibility</p:attrName>
                                        </p:attrNameLst>
                                      </p:cBhvr>
                                      <p:to>
                                        <p:strVal val="visible"/>
                                      </p:to>
                                    </p:set>
                                    <p:animEffect transition="in" filter="fade">
                                      <p:cBhvr>
                                        <p:cTn id="25" dur="500"/>
                                        <p:tgtEl>
                                          <p:spTgt spid="27">
                                            <p:txEl>
                                              <p:pRg st="0" end="0"/>
                                            </p:txEl>
                                          </p:spTgt>
                                        </p:tgtEl>
                                      </p:cBhvr>
                                    </p:animEffect>
                                  </p:childTnLst>
                                </p:cTn>
                              </p:par>
                            </p:childTnLst>
                          </p:cTn>
                        </p:par>
                        <p:par>
                          <p:cTn id="26" fill="hold">
                            <p:stCondLst>
                              <p:cond delay="3500"/>
                            </p:stCondLst>
                            <p:childTnLst>
                              <p:par>
                                <p:cTn id="27" presetID="2" presetClass="entr" presetSubtype="2" decel="10000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1000" fill="hold"/>
                                        <p:tgtEl>
                                          <p:spTgt spid="39"/>
                                        </p:tgtEl>
                                        <p:attrNameLst>
                                          <p:attrName>ppt_x</p:attrName>
                                        </p:attrNameLst>
                                      </p:cBhvr>
                                      <p:tavLst>
                                        <p:tav tm="0">
                                          <p:val>
                                            <p:strVal val="1+#ppt_w/2"/>
                                          </p:val>
                                        </p:tav>
                                        <p:tav tm="100000">
                                          <p:val>
                                            <p:strVal val="#ppt_x"/>
                                          </p:val>
                                        </p:tav>
                                      </p:tavLst>
                                    </p:anim>
                                    <p:anim calcmode="lin" valueType="num">
                                      <p:cBhvr additive="base">
                                        <p:cTn id="30" dur="1000" fill="hold"/>
                                        <p:tgtEl>
                                          <p:spTgt spid="39"/>
                                        </p:tgtEl>
                                        <p:attrNameLst>
                                          <p:attrName>ppt_y</p:attrName>
                                        </p:attrNameLst>
                                      </p:cBhvr>
                                      <p:tavLst>
                                        <p:tav tm="0">
                                          <p:val>
                                            <p:strVal val="#ppt_y"/>
                                          </p:val>
                                        </p:tav>
                                        <p:tav tm="100000">
                                          <p:val>
                                            <p:strVal val="#ppt_y"/>
                                          </p:val>
                                        </p:tav>
                                      </p:tavLst>
                                    </p:anim>
                                  </p:childTnLst>
                                </p:cTn>
                              </p:par>
                            </p:childTnLst>
                          </p:cTn>
                        </p:par>
                        <p:par>
                          <p:cTn id="31" fill="hold">
                            <p:stCondLst>
                              <p:cond delay="4500"/>
                            </p:stCondLst>
                            <p:childTnLst>
                              <p:par>
                                <p:cTn id="32" presetID="2" presetClass="entr" presetSubtype="2" decel="100000" fill="hold" grpId="0" nodeType="after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1000" fill="hold"/>
                                        <p:tgtEl>
                                          <p:spTgt spid="40"/>
                                        </p:tgtEl>
                                        <p:attrNameLst>
                                          <p:attrName>ppt_x</p:attrName>
                                        </p:attrNameLst>
                                      </p:cBhvr>
                                      <p:tavLst>
                                        <p:tav tm="0">
                                          <p:val>
                                            <p:strVal val="1+#ppt_w/2"/>
                                          </p:val>
                                        </p:tav>
                                        <p:tav tm="100000">
                                          <p:val>
                                            <p:strVal val="#ppt_x"/>
                                          </p:val>
                                        </p:tav>
                                      </p:tavLst>
                                    </p:anim>
                                    <p:anim calcmode="lin" valueType="num">
                                      <p:cBhvr additive="base">
                                        <p:cTn id="35" dur="1000" fill="hold"/>
                                        <p:tgtEl>
                                          <p:spTgt spid="40"/>
                                        </p:tgtEl>
                                        <p:attrNameLst>
                                          <p:attrName>ppt_y</p:attrName>
                                        </p:attrNameLst>
                                      </p:cBhvr>
                                      <p:tavLst>
                                        <p:tav tm="0">
                                          <p:val>
                                            <p:strVal val="#ppt_y"/>
                                          </p:val>
                                        </p:tav>
                                        <p:tav tm="100000">
                                          <p:val>
                                            <p:strVal val="#ppt_y"/>
                                          </p:val>
                                        </p:tav>
                                      </p:tavLst>
                                    </p:anim>
                                  </p:childTnLst>
                                </p:cTn>
                              </p:par>
                            </p:childTnLst>
                          </p:cTn>
                        </p:par>
                        <p:par>
                          <p:cTn id="36" fill="hold">
                            <p:stCondLst>
                              <p:cond delay="5500"/>
                            </p:stCondLst>
                            <p:childTnLst>
                              <p:par>
                                <p:cTn id="37" presetID="10" presetClass="entr" presetSubtype="0" fill="hold" grpId="0" nodeType="afterEffect">
                                  <p:stCondLst>
                                    <p:cond delay="0"/>
                                  </p:stCondLst>
                                  <p:childTnLst>
                                    <p:set>
                                      <p:cBhvr>
                                        <p:cTn id="38" dur="1" fill="hold">
                                          <p:stCondLst>
                                            <p:cond delay="0"/>
                                          </p:stCondLst>
                                        </p:cTn>
                                        <p:tgtEl>
                                          <p:spTgt spid="41">
                                            <p:txEl>
                                              <p:pRg st="0" end="0"/>
                                            </p:txEl>
                                          </p:spTgt>
                                        </p:tgtEl>
                                        <p:attrNameLst>
                                          <p:attrName>style.visibility</p:attrName>
                                        </p:attrNameLst>
                                      </p:cBhvr>
                                      <p:to>
                                        <p:strVal val="visible"/>
                                      </p:to>
                                    </p:set>
                                    <p:animEffect transition="in" filter="fade">
                                      <p:cBhvr>
                                        <p:cTn id="39" dur="500"/>
                                        <p:tgtEl>
                                          <p:spTgt spid="41">
                                            <p:txEl>
                                              <p:pRg st="0" end="0"/>
                                            </p:txEl>
                                          </p:spTgt>
                                        </p:tgtEl>
                                      </p:cBhvr>
                                    </p:animEffect>
                                  </p:childTnLst>
                                </p:cTn>
                              </p:par>
                            </p:childTnLst>
                          </p:cTn>
                        </p:par>
                        <p:par>
                          <p:cTn id="40" fill="hold">
                            <p:stCondLst>
                              <p:cond delay="6000"/>
                            </p:stCondLst>
                            <p:childTnLst>
                              <p:par>
                                <p:cTn id="41" presetID="10" presetClass="entr" presetSubtype="0" fill="hold" grpId="0" nodeType="afterEffect">
                                  <p:stCondLst>
                                    <p:cond delay="0"/>
                                  </p:stCondLst>
                                  <p:childTnLst>
                                    <p:set>
                                      <p:cBhvr>
                                        <p:cTn id="42" dur="1" fill="hold">
                                          <p:stCondLst>
                                            <p:cond delay="0"/>
                                          </p:stCondLst>
                                        </p:cTn>
                                        <p:tgtEl>
                                          <p:spTgt spid="42">
                                            <p:txEl>
                                              <p:pRg st="0" end="0"/>
                                            </p:txEl>
                                          </p:spTgt>
                                        </p:tgtEl>
                                        <p:attrNameLst>
                                          <p:attrName>style.visibility</p:attrName>
                                        </p:attrNameLst>
                                      </p:cBhvr>
                                      <p:to>
                                        <p:strVal val="visible"/>
                                      </p:to>
                                    </p:set>
                                    <p:animEffect transition="in" filter="fade">
                                      <p:cBhvr>
                                        <p:cTn id="43" dur="500"/>
                                        <p:tgtEl>
                                          <p:spTgt spid="42">
                                            <p:txEl>
                                              <p:pRg st="0" end="0"/>
                                            </p:txEl>
                                          </p:spTgt>
                                        </p:tgtEl>
                                      </p:cBhvr>
                                    </p:animEffect>
                                  </p:childTnLst>
                                </p:cTn>
                              </p:par>
                            </p:childTnLst>
                          </p:cTn>
                        </p:par>
                        <p:par>
                          <p:cTn id="44" fill="hold">
                            <p:stCondLst>
                              <p:cond delay="6500"/>
                            </p:stCondLst>
                            <p:childTnLst>
                              <p:par>
                                <p:cTn id="45" presetID="10" presetClass="entr" presetSubtype="0" fill="hold" grpId="0" nodeType="afterEffect">
                                  <p:stCondLst>
                                    <p:cond delay="0"/>
                                  </p:stCondLst>
                                  <p:childTnLst>
                                    <p:set>
                                      <p:cBhvr>
                                        <p:cTn id="46" dur="1" fill="hold">
                                          <p:stCondLst>
                                            <p:cond delay="0"/>
                                          </p:stCondLst>
                                        </p:cTn>
                                        <p:tgtEl>
                                          <p:spTgt spid="43">
                                            <p:txEl>
                                              <p:pRg st="0" end="0"/>
                                            </p:txEl>
                                          </p:spTgt>
                                        </p:tgtEl>
                                        <p:attrNameLst>
                                          <p:attrName>style.visibility</p:attrName>
                                        </p:attrNameLst>
                                      </p:cBhvr>
                                      <p:to>
                                        <p:strVal val="visible"/>
                                      </p:to>
                                    </p:set>
                                    <p:animEffect transition="in" filter="fade">
                                      <p:cBhvr>
                                        <p:cTn id="47" dur="500"/>
                                        <p:tgtEl>
                                          <p:spTgt spid="43">
                                            <p:txEl>
                                              <p:pRg st="0" end="0"/>
                                            </p:txEl>
                                          </p:spTgt>
                                        </p:tgtEl>
                                      </p:cBhvr>
                                    </p:animEffect>
                                  </p:childTnLst>
                                </p:cTn>
                              </p:par>
                            </p:childTnLst>
                          </p:cTn>
                        </p:par>
                        <p:par>
                          <p:cTn id="48" fill="hold">
                            <p:stCondLst>
                              <p:cond delay="7000"/>
                            </p:stCondLst>
                            <p:childTnLst>
                              <p:par>
                                <p:cTn id="49" presetID="2" presetClass="entr" presetSubtype="2" decel="100000" fill="hold" grpId="0" nodeType="after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1000" fill="hold"/>
                                        <p:tgtEl>
                                          <p:spTgt spid="29"/>
                                        </p:tgtEl>
                                        <p:attrNameLst>
                                          <p:attrName>ppt_x</p:attrName>
                                        </p:attrNameLst>
                                      </p:cBhvr>
                                      <p:tavLst>
                                        <p:tav tm="0">
                                          <p:val>
                                            <p:strVal val="1+#ppt_w/2"/>
                                          </p:val>
                                        </p:tav>
                                        <p:tav tm="100000">
                                          <p:val>
                                            <p:strVal val="#ppt_x"/>
                                          </p:val>
                                        </p:tav>
                                      </p:tavLst>
                                    </p:anim>
                                    <p:anim calcmode="lin" valueType="num">
                                      <p:cBhvr additive="base">
                                        <p:cTn id="52" dur="1000" fill="hold"/>
                                        <p:tgtEl>
                                          <p:spTgt spid="29"/>
                                        </p:tgtEl>
                                        <p:attrNameLst>
                                          <p:attrName>ppt_y</p:attrName>
                                        </p:attrNameLst>
                                      </p:cBhvr>
                                      <p:tavLst>
                                        <p:tav tm="0">
                                          <p:val>
                                            <p:strVal val="#ppt_y"/>
                                          </p:val>
                                        </p:tav>
                                        <p:tav tm="100000">
                                          <p:val>
                                            <p:strVal val="#ppt_y"/>
                                          </p:val>
                                        </p:tav>
                                      </p:tavLst>
                                    </p:anim>
                                  </p:childTnLst>
                                </p:cTn>
                              </p:par>
                            </p:childTnLst>
                          </p:cTn>
                        </p:par>
                        <p:par>
                          <p:cTn id="53" fill="hold">
                            <p:stCondLst>
                              <p:cond delay="8000"/>
                            </p:stCondLst>
                            <p:childTnLst>
                              <p:par>
                                <p:cTn id="54" presetID="2" presetClass="entr" presetSubtype="2" decel="100000" fill="hold" grpId="0" nodeType="afterEffect">
                                  <p:stCondLst>
                                    <p:cond delay="0"/>
                                  </p:stCondLst>
                                  <p:childTnLst>
                                    <p:set>
                                      <p:cBhvr>
                                        <p:cTn id="55" dur="1" fill="hold">
                                          <p:stCondLst>
                                            <p:cond delay="0"/>
                                          </p:stCondLst>
                                        </p:cTn>
                                        <p:tgtEl>
                                          <p:spTgt spid="30"/>
                                        </p:tgtEl>
                                        <p:attrNameLst>
                                          <p:attrName>style.visibility</p:attrName>
                                        </p:attrNameLst>
                                      </p:cBhvr>
                                      <p:to>
                                        <p:strVal val="visible"/>
                                      </p:to>
                                    </p:set>
                                    <p:anim calcmode="lin" valueType="num">
                                      <p:cBhvr additive="base">
                                        <p:cTn id="56" dur="1000" fill="hold"/>
                                        <p:tgtEl>
                                          <p:spTgt spid="30"/>
                                        </p:tgtEl>
                                        <p:attrNameLst>
                                          <p:attrName>ppt_x</p:attrName>
                                        </p:attrNameLst>
                                      </p:cBhvr>
                                      <p:tavLst>
                                        <p:tav tm="0">
                                          <p:val>
                                            <p:strVal val="1+#ppt_w/2"/>
                                          </p:val>
                                        </p:tav>
                                        <p:tav tm="100000">
                                          <p:val>
                                            <p:strVal val="#ppt_x"/>
                                          </p:val>
                                        </p:tav>
                                      </p:tavLst>
                                    </p:anim>
                                    <p:anim calcmode="lin" valueType="num">
                                      <p:cBhvr additive="base">
                                        <p:cTn id="57" dur="1000" fill="hold"/>
                                        <p:tgtEl>
                                          <p:spTgt spid="30"/>
                                        </p:tgtEl>
                                        <p:attrNameLst>
                                          <p:attrName>ppt_y</p:attrName>
                                        </p:attrNameLst>
                                      </p:cBhvr>
                                      <p:tavLst>
                                        <p:tav tm="0">
                                          <p:val>
                                            <p:strVal val="#ppt_y"/>
                                          </p:val>
                                        </p:tav>
                                        <p:tav tm="100000">
                                          <p:val>
                                            <p:strVal val="#ppt_y"/>
                                          </p:val>
                                        </p:tav>
                                      </p:tavLst>
                                    </p:anim>
                                  </p:childTnLst>
                                </p:cTn>
                              </p:par>
                            </p:childTnLst>
                          </p:cTn>
                        </p:par>
                        <p:par>
                          <p:cTn id="58" fill="hold">
                            <p:stCondLst>
                              <p:cond delay="9000"/>
                            </p:stCondLst>
                            <p:childTnLst>
                              <p:par>
                                <p:cTn id="59" presetID="10" presetClass="entr" presetSubtype="0" fill="hold" grpId="0" nodeType="afterEffect">
                                  <p:stCondLst>
                                    <p:cond delay="0"/>
                                  </p:stCondLst>
                                  <p:childTnLst>
                                    <p:set>
                                      <p:cBhvr>
                                        <p:cTn id="60" dur="1" fill="hold">
                                          <p:stCondLst>
                                            <p:cond delay="0"/>
                                          </p:stCondLst>
                                        </p:cTn>
                                        <p:tgtEl>
                                          <p:spTgt spid="31">
                                            <p:txEl>
                                              <p:pRg st="0" end="0"/>
                                            </p:txEl>
                                          </p:spTgt>
                                        </p:tgtEl>
                                        <p:attrNameLst>
                                          <p:attrName>style.visibility</p:attrName>
                                        </p:attrNameLst>
                                      </p:cBhvr>
                                      <p:to>
                                        <p:strVal val="visible"/>
                                      </p:to>
                                    </p:set>
                                    <p:animEffect transition="in" filter="fade">
                                      <p:cBhvr>
                                        <p:cTn id="61" dur="500"/>
                                        <p:tgtEl>
                                          <p:spTgt spid="31">
                                            <p:txEl>
                                              <p:pRg st="0" end="0"/>
                                            </p:txEl>
                                          </p:spTgt>
                                        </p:tgtEl>
                                      </p:cBhvr>
                                    </p:animEffect>
                                  </p:childTnLst>
                                </p:cTn>
                              </p:par>
                            </p:childTnLst>
                          </p:cTn>
                        </p:par>
                        <p:par>
                          <p:cTn id="62" fill="hold">
                            <p:stCondLst>
                              <p:cond delay="9500"/>
                            </p:stCondLst>
                            <p:childTnLst>
                              <p:par>
                                <p:cTn id="63" presetID="10" presetClass="entr" presetSubtype="0" fill="hold" grpId="0" nodeType="afterEffect">
                                  <p:stCondLst>
                                    <p:cond delay="0"/>
                                  </p:stCondLst>
                                  <p:childTnLst>
                                    <p:set>
                                      <p:cBhvr>
                                        <p:cTn id="64" dur="1" fill="hold">
                                          <p:stCondLst>
                                            <p:cond delay="0"/>
                                          </p:stCondLst>
                                        </p:cTn>
                                        <p:tgtEl>
                                          <p:spTgt spid="32">
                                            <p:txEl>
                                              <p:pRg st="0" end="0"/>
                                            </p:txEl>
                                          </p:spTgt>
                                        </p:tgtEl>
                                        <p:attrNameLst>
                                          <p:attrName>style.visibility</p:attrName>
                                        </p:attrNameLst>
                                      </p:cBhvr>
                                      <p:to>
                                        <p:strVal val="visible"/>
                                      </p:to>
                                    </p:set>
                                    <p:animEffect transition="in" filter="fade">
                                      <p:cBhvr>
                                        <p:cTn id="65" dur="500"/>
                                        <p:tgtEl>
                                          <p:spTgt spid="32">
                                            <p:txEl>
                                              <p:pRg st="0" end="0"/>
                                            </p:txEl>
                                          </p:spTgt>
                                        </p:tgtEl>
                                      </p:cBhvr>
                                    </p:animEffect>
                                  </p:childTnLst>
                                </p:cTn>
                              </p:par>
                            </p:childTnLst>
                          </p:cTn>
                        </p:par>
                        <p:par>
                          <p:cTn id="66" fill="hold">
                            <p:stCondLst>
                              <p:cond delay="10000"/>
                            </p:stCondLst>
                            <p:childTnLst>
                              <p:par>
                                <p:cTn id="67" presetID="10" presetClass="entr" presetSubtype="0" fill="hold" grpId="0" nodeType="afterEffect">
                                  <p:stCondLst>
                                    <p:cond delay="0"/>
                                  </p:stCondLst>
                                  <p:childTnLst>
                                    <p:set>
                                      <p:cBhvr>
                                        <p:cTn id="68" dur="1" fill="hold">
                                          <p:stCondLst>
                                            <p:cond delay="0"/>
                                          </p:stCondLst>
                                        </p:cTn>
                                        <p:tgtEl>
                                          <p:spTgt spid="33">
                                            <p:txEl>
                                              <p:pRg st="0" end="0"/>
                                            </p:txEl>
                                          </p:spTgt>
                                        </p:tgtEl>
                                        <p:attrNameLst>
                                          <p:attrName>style.visibility</p:attrName>
                                        </p:attrNameLst>
                                      </p:cBhvr>
                                      <p:to>
                                        <p:strVal val="visible"/>
                                      </p:to>
                                    </p:set>
                                    <p:animEffect transition="in" filter="fade">
                                      <p:cBhvr>
                                        <p:cTn id="69" dur="500"/>
                                        <p:tgtEl>
                                          <p:spTgt spid="33">
                                            <p:txEl>
                                              <p:pRg st="0" end="0"/>
                                            </p:txEl>
                                          </p:spTgt>
                                        </p:tgtEl>
                                      </p:cBhvr>
                                    </p:animEffect>
                                  </p:childTnLst>
                                </p:cTn>
                              </p:par>
                            </p:childTnLst>
                          </p:cTn>
                        </p:par>
                        <p:par>
                          <p:cTn id="70" fill="hold">
                            <p:stCondLst>
                              <p:cond delay="10500"/>
                            </p:stCondLst>
                            <p:childTnLst>
                              <p:par>
                                <p:cTn id="71" presetID="10" presetClass="entr" presetSubtype="0" fill="hold" nodeType="after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childTnLst>
                                </p:cTn>
                              </p:par>
                            </p:childTnLst>
                          </p:cTn>
                        </p:par>
                        <p:par>
                          <p:cTn id="74" fill="hold">
                            <p:stCondLst>
                              <p:cond delay="11000"/>
                            </p:stCondLst>
                            <p:childTnLst>
                              <p:par>
                                <p:cTn id="75" presetID="10" presetClass="entr" presetSubtype="0" fill="hold" grpId="0" nodeType="afterEffect">
                                  <p:stCondLst>
                                    <p:cond delay="0"/>
                                  </p:stCondLst>
                                  <p:childTnLst>
                                    <p:set>
                                      <p:cBhvr>
                                        <p:cTn id="76" dur="1" fill="hold">
                                          <p:stCondLst>
                                            <p:cond delay="0"/>
                                          </p:stCondLst>
                                        </p:cTn>
                                        <p:tgtEl>
                                          <p:spTgt spid="20">
                                            <p:txEl>
                                              <p:pRg st="0" end="0"/>
                                            </p:txEl>
                                          </p:spTgt>
                                        </p:tgtEl>
                                        <p:attrNameLst>
                                          <p:attrName>style.visibility</p:attrName>
                                        </p:attrNameLst>
                                      </p:cBhvr>
                                      <p:to>
                                        <p:strVal val="visible"/>
                                      </p:to>
                                    </p:set>
                                    <p:animEffect transition="in" filter="fade">
                                      <p:cBhvr>
                                        <p:cTn id="77" dur="500"/>
                                        <p:tgtEl>
                                          <p:spTgt spid="20">
                                            <p:txEl>
                                              <p:pRg st="0" end="0"/>
                                            </p:txEl>
                                          </p:spTgt>
                                        </p:tgtEl>
                                      </p:cBhvr>
                                    </p:animEffect>
                                  </p:childTnLst>
                                </p:cTn>
                              </p:par>
                            </p:childTnLst>
                          </p:cTn>
                        </p:par>
                        <p:par>
                          <p:cTn id="78" fill="hold">
                            <p:stCondLst>
                              <p:cond delay="11500"/>
                            </p:stCondLst>
                            <p:childTnLst>
                              <p:par>
                                <p:cTn id="79" presetID="10" presetClass="entr" presetSubtype="0" fill="hold" nodeType="after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fade">
                                      <p:cBhvr>
                                        <p:cTn id="81" dur="500"/>
                                        <p:tgtEl>
                                          <p:spTgt spid="36"/>
                                        </p:tgtEl>
                                      </p:cBhvr>
                                    </p:animEffect>
                                  </p:childTnLst>
                                </p:cTn>
                              </p:par>
                            </p:childTnLst>
                          </p:cTn>
                        </p:par>
                        <p:par>
                          <p:cTn id="82" fill="hold">
                            <p:stCondLst>
                              <p:cond delay="12000"/>
                            </p:stCondLst>
                            <p:childTnLst>
                              <p:par>
                                <p:cTn id="83" presetID="10" presetClass="entr" presetSubtype="0" fill="hold" nodeType="after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3" grpId="0" animBg="1"/>
      <p:bldP spid="25" grpId="0" build="p">
        <p:tmplLst>
          <p:tmpl lvl="1">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39" grpId="0" animBg="1"/>
      <p:bldP spid="40" grpId="0" animBg="1"/>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10" presetClass="entr" presetSubtype="0"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29" grpId="0" animBg="1"/>
      <p:bldP spid="30" grpId="0" animBg="1"/>
      <p:bldP spid="31" grpId="0" build="p">
        <p:tmplLst>
          <p:tmpl lvl="1">
            <p:tnLst>
              <p:par>
                <p:cTn presetID="10"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3" name="矩形 2"/>
          <p:cNvSpPr/>
          <p:nvPr userDrawn="1"/>
        </p:nvSpPr>
        <p:spPr>
          <a:xfrm>
            <a:off x="1140494" y="1625812"/>
            <a:ext cx="7335849" cy="1422401"/>
          </a:xfrm>
          <a:prstGeom prst="rect">
            <a:avLst/>
          </a:prstGeom>
          <a:solidFill>
            <a:srgbClr val="C00000"/>
          </a:solidFill>
          <a:ln w="254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en-US"/>
            </a:defPPr>
            <a:lvl1pPr marL="0" algn="l" defTabSz="609600" rtl="0" eaLnBrk="1" latinLnBrk="0" hangingPunct="1">
              <a:defRPr sz="2400" kern="1200">
                <a:solidFill>
                  <a:schemeClr val="tx1"/>
                </a:solidFill>
                <a:latin typeface="+mn-lt"/>
                <a:ea typeface="+mn-ea"/>
                <a:cs typeface="+mn-cs"/>
              </a:defRPr>
            </a:lvl1pPr>
            <a:lvl2pPr marL="609600" algn="l" defTabSz="609600" rtl="0" eaLnBrk="1" latinLnBrk="0" hangingPunct="1">
              <a:defRPr sz="2400" kern="1200">
                <a:solidFill>
                  <a:schemeClr val="tx1"/>
                </a:solidFill>
                <a:latin typeface="+mn-lt"/>
                <a:ea typeface="+mn-ea"/>
                <a:cs typeface="+mn-cs"/>
              </a:defRPr>
            </a:lvl2pPr>
            <a:lvl3pPr marL="1218565" algn="l" defTabSz="609600" rtl="0" eaLnBrk="1" latinLnBrk="0" hangingPunct="1">
              <a:defRPr sz="2400" kern="1200">
                <a:solidFill>
                  <a:schemeClr val="tx1"/>
                </a:solidFill>
                <a:latin typeface="+mn-lt"/>
                <a:ea typeface="+mn-ea"/>
                <a:cs typeface="+mn-cs"/>
              </a:defRPr>
            </a:lvl3pPr>
            <a:lvl4pPr marL="1828165" algn="l" defTabSz="609600" rtl="0" eaLnBrk="1" latinLnBrk="0" hangingPunct="1">
              <a:defRPr sz="2400" kern="1200">
                <a:solidFill>
                  <a:schemeClr val="tx1"/>
                </a:solidFill>
                <a:latin typeface="+mn-lt"/>
                <a:ea typeface="+mn-ea"/>
                <a:cs typeface="+mn-cs"/>
              </a:defRPr>
            </a:lvl4pPr>
            <a:lvl5pPr marL="2437765" algn="l" defTabSz="609600" rtl="0" eaLnBrk="1" latinLnBrk="0" hangingPunct="1">
              <a:defRPr sz="2400" kern="1200">
                <a:solidFill>
                  <a:schemeClr val="tx1"/>
                </a:solidFill>
                <a:latin typeface="+mn-lt"/>
                <a:ea typeface="+mn-ea"/>
                <a:cs typeface="+mn-cs"/>
              </a:defRPr>
            </a:lvl5pPr>
            <a:lvl6pPr marL="3046730" algn="l" defTabSz="609600" rtl="0" eaLnBrk="1" latinLnBrk="0" hangingPunct="1">
              <a:defRPr sz="2400" kern="1200">
                <a:solidFill>
                  <a:schemeClr val="tx1"/>
                </a:solidFill>
                <a:latin typeface="+mn-lt"/>
                <a:ea typeface="+mn-ea"/>
                <a:cs typeface="+mn-cs"/>
              </a:defRPr>
            </a:lvl6pPr>
            <a:lvl7pPr marL="3656330" algn="l" defTabSz="609600" rtl="0" eaLnBrk="1" latinLnBrk="0" hangingPunct="1">
              <a:defRPr sz="2400" kern="1200">
                <a:solidFill>
                  <a:schemeClr val="tx1"/>
                </a:solidFill>
                <a:latin typeface="+mn-lt"/>
                <a:ea typeface="+mn-ea"/>
                <a:cs typeface="+mn-cs"/>
              </a:defRPr>
            </a:lvl7pPr>
            <a:lvl8pPr marL="4265930" algn="l" defTabSz="609600" rtl="0" eaLnBrk="1" latinLnBrk="0" hangingPunct="1">
              <a:defRPr sz="2400" kern="1200">
                <a:solidFill>
                  <a:schemeClr val="tx1"/>
                </a:solidFill>
                <a:latin typeface="+mn-lt"/>
                <a:ea typeface="+mn-ea"/>
                <a:cs typeface="+mn-cs"/>
              </a:defRPr>
            </a:lvl8pPr>
            <a:lvl9pPr marL="4874895" algn="l" defTabSz="609600" rtl="0" eaLnBrk="1" latinLnBrk="0" hangingPunct="1">
              <a:defRPr sz="2400" kern="1200">
                <a:solidFill>
                  <a:schemeClr val="tx1"/>
                </a:solidFill>
                <a:latin typeface="+mn-lt"/>
                <a:ea typeface="+mn-ea"/>
                <a:cs typeface="+mn-cs"/>
              </a:defRPr>
            </a:lvl9pPr>
          </a:lstStyle>
          <a:p>
            <a:pPr defTabSz="914400">
              <a:defRPr/>
            </a:pPr>
            <a:endParaRPr lang="zh-CN" altLang="en-US" sz="5000" kern="0">
              <a:solidFill>
                <a:srgbClr val="FFF9E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 name="矩形 3"/>
          <p:cNvSpPr/>
          <p:nvPr userDrawn="1"/>
        </p:nvSpPr>
        <p:spPr>
          <a:xfrm>
            <a:off x="1140494" y="3311089"/>
            <a:ext cx="9829618" cy="2701321"/>
          </a:xfrm>
          <a:prstGeom prst="rect">
            <a:avLst/>
          </a:prstGeom>
          <a:noFill/>
          <a:ln w="19050" cap="flat" cmpd="sng" algn="ctr">
            <a:solidFill>
              <a:srgbClr val="C00000"/>
            </a:solidFill>
            <a:prstDash val="sysDash"/>
          </a:ln>
          <a:effectLst/>
        </p:spPr>
        <p:txBody>
          <a:bodyPr rtlCol="0" anchor="ctr"/>
          <a:lstStyle>
            <a:defPPr>
              <a:defRPr lang="en-US"/>
            </a:defPPr>
            <a:lvl1pPr marL="0" algn="l" defTabSz="609600" rtl="0" eaLnBrk="1" latinLnBrk="0" hangingPunct="1">
              <a:defRPr sz="2400" kern="1200">
                <a:solidFill>
                  <a:schemeClr val="tx1"/>
                </a:solidFill>
                <a:latin typeface="+mn-lt"/>
                <a:ea typeface="+mn-ea"/>
                <a:cs typeface="+mn-cs"/>
              </a:defRPr>
            </a:lvl1pPr>
            <a:lvl2pPr marL="609600" algn="l" defTabSz="609600" rtl="0" eaLnBrk="1" latinLnBrk="0" hangingPunct="1">
              <a:defRPr sz="2400" kern="1200">
                <a:solidFill>
                  <a:schemeClr val="tx1"/>
                </a:solidFill>
                <a:latin typeface="+mn-lt"/>
                <a:ea typeface="+mn-ea"/>
                <a:cs typeface="+mn-cs"/>
              </a:defRPr>
            </a:lvl2pPr>
            <a:lvl3pPr marL="1218565" algn="l" defTabSz="609600" rtl="0" eaLnBrk="1" latinLnBrk="0" hangingPunct="1">
              <a:defRPr sz="2400" kern="1200">
                <a:solidFill>
                  <a:schemeClr val="tx1"/>
                </a:solidFill>
                <a:latin typeface="+mn-lt"/>
                <a:ea typeface="+mn-ea"/>
                <a:cs typeface="+mn-cs"/>
              </a:defRPr>
            </a:lvl3pPr>
            <a:lvl4pPr marL="1828165" algn="l" defTabSz="609600" rtl="0" eaLnBrk="1" latinLnBrk="0" hangingPunct="1">
              <a:defRPr sz="2400" kern="1200">
                <a:solidFill>
                  <a:schemeClr val="tx1"/>
                </a:solidFill>
                <a:latin typeface="+mn-lt"/>
                <a:ea typeface="+mn-ea"/>
                <a:cs typeface="+mn-cs"/>
              </a:defRPr>
            </a:lvl4pPr>
            <a:lvl5pPr marL="2437765" algn="l" defTabSz="609600" rtl="0" eaLnBrk="1" latinLnBrk="0" hangingPunct="1">
              <a:defRPr sz="2400" kern="1200">
                <a:solidFill>
                  <a:schemeClr val="tx1"/>
                </a:solidFill>
                <a:latin typeface="+mn-lt"/>
                <a:ea typeface="+mn-ea"/>
                <a:cs typeface="+mn-cs"/>
              </a:defRPr>
            </a:lvl5pPr>
            <a:lvl6pPr marL="3046730" algn="l" defTabSz="609600" rtl="0" eaLnBrk="1" latinLnBrk="0" hangingPunct="1">
              <a:defRPr sz="2400" kern="1200">
                <a:solidFill>
                  <a:schemeClr val="tx1"/>
                </a:solidFill>
                <a:latin typeface="+mn-lt"/>
                <a:ea typeface="+mn-ea"/>
                <a:cs typeface="+mn-cs"/>
              </a:defRPr>
            </a:lvl6pPr>
            <a:lvl7pPr marL="3656330" algn="l" defTabSz="609600" rtl="0" eaLnBrk="1" latinLnBrk="0" hangingPunct="1">
              <a:defRPr sz="2400" kern="1200">
                <a:solidFill>
                  <a:schemeClr val="tx1"/>
                </a:solidFill>
                <a:latin typeface="+mn-lt"/>
                <a:ea typeface="+mn-ea"/>
                <a:cs typeface="+mn-cs"/>
              </a:defRPr>
            </a:lvl7pPr>
            <a:lvl8pPr marL="4265930" algn="l" defTabSz="609600" rtl="0" eaLnBrk="1" latinLnBrk="0" hangingPunct="1">
              <a:defRPr sz="2400" kern="1200">
                <a:solidFill>
                  <a:schemeClr val="tx1"/>
                </a:solidFill>
                <a:latin typeface="+mn-lt"/>
                <a:ea typeface="+mn-ea"/>
                <a:cs typeface="+mn-cs"/>
              </a:defRPr>
            </a:lvl8pPr>
            <a:lvl9pPr marL="4874895" algn="l" defTabSz="609600" rtl="0" eaLnBrk="1" latinLnBrk="0" hangingPunct="1">
              <a:defRPr sz="2400" kern="1200">
                <a:solidFill>
                  <a:schemeClr val="tx1"/>
                </a:solidFill>
                <a:latin typeface="+mn-lt"/>
                <a:ea typeface="+mn-ea"/>
                <a:cs typeface="+mn-cs"/>
              </a:defRPr>
            </a:lvl9pPr>
          </a:lstStyle>
          <a:p>
            <a:pPr algn="ctr" defTabSz="914400">
              <a:defRPr/>
            </a:pPr>
            <a:endParaRPr lang="zh-CN" altLang="en-US" sz="1800" kern="0">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9" name="Oval 12"/>
          <p:cNvSpPr>
            <a:spLocks noChangeArrowheads="1"/>
          </p:cNvSpPr>
          <p:nvPr/>
        </p:nvSpPr>
        <p:spPr bwMode="auto">
          <a:xfrm>
            <a:off x="7127852" y="1790969"/>
            <a:ext cx="1091780" cy="1109803"/>
          </a:xfrm>
          <a:prstGeom prst="ellipse">
            <a:avLst/>
          </a:prstGeom>
          <a:solidFill>
            <a:sysClr val="window" lastClr="FFFFFF"/>
          </a:solidFill>
          <a:ln>
            <a:solidFill>
              <a:srgbClr val="C00000"/>
            </a:solidFill>
          </a:ln>
        </p:spPr>
        <p:txBody>
          <a:bodyPr vert="horz" wrap="square" lIns="121882" tIns="60941" rIns="121882" bIns="60941" numCol="1" anchor="t" anchorCtr="0" compatLnSpc="1"/>
          <a:lstStyle>
            <a:defPPr>
              <a:defRPr lang="en-US"/>
            </a:defPPr>
            <a:lvl1pPr marL="0" algn="l" defTabSz="609600" rtl="0" eaLnBrk="1" latinLnBrk="0" hangingPunct="1">
              <a:defRPr sz="2400" kern="1200">
                <a:solidFill>
                  <a:schemeClr val="tx1"/>
                </a:solidFill>
                <a:latin typeface="+mn-lt"/>
                <a:ea typeface="+mn-ea"/>
                <a:cs typeface="+mn-cs"/>
              </a:defRPr>
            </a:lvl1pPr>
            <a:lvl2pPr marL="609600" algn="l" defTabSz="609600" rtl="0" eaLnBrk="1" latinLnBrk="0" hangingPunct="1">
              <a:defRPr sz="2400" kern="1200">
                <a:solidFill>
                  <a:schemeClr val="tx1"/>
                </a:solidFill>
                <a:latin typeface="+mn-lt"/>
                <a:ea typeface="+mn-ea"/>
                <a:cs typeface="+mn-cs"/>
              </a:defRPr>
            </a:lvl2pPr>
            <a:lvl3pPr marL="1218565" algn="l" defTabSz="609600" rtl="0" eaLnBrk="1" latinLnBrk="0" hangingPunct="1">
              <a:defRPr sz="2400" kern="1200">
                <a:solidFill>
                  <a:schemeClr val="tx1"/>
                </a:solidFill>
                <a:latin typeface="+mn-lt"/>
                <a:ea typeface="+mn-ea"/>
                <a:cs typeface="+mn-cs"/>
              </a:defRPr>
            </a:lvl3pPr>
            <a:lvl4pPr marL="1828165" algn="l" defTabSz="609600" rtl="0" eaLnBrk="1" latinLnBrk="0" hangingPunct="1">
              <a:defRPr sz="2400" kern="1200">
                <a:solidFill>
                  <a:schemeClr val="tx1"/>
                </a:solidFill>
                <a:latin typeface="+mn-lt"/>
                <a:ea typeface="+mn-ea"/>
                <a:cs typeface="+mn-cs"/>
              </a:defRPr>
            </a:lvl4pPr>
            <a:lvl5pPr marL="2437765" algn="l" defTabSz="609600" rtl="0" eaLnBrk="1" latinLnBrk="0" hangingPunct="1">
              <a:defRPr sz="2400" kern="1200">
                <a:solidFill>
                  <a:schemeClr val="tx1"/>
                </a:solidFill>
                <a:latin typeface="+mn-lt"/>
                <a:ea typeface="+mn-ea"/>
                <a:cs typeface="+mn-cs"/>
              </a:defRPr>
            </a:lvl5pPr>
            <a:lvl6pPr marL="3046730" algn="l" defTabSz="609600" rtl="0" eaLnBrk="1" latinLnBrk="0" hangingPunct="1">
              <a:defRPr sz="2400" kern="1200">
                <a:solidFill>
                  <a:schemeClr val="tx1"/>
                </a:solidFill>
                <a:latin typeface="+mn-lt"/>
                <a:ea typeface="+mn-ea"/>
                <a:cs typeface="+mn-cs"/>
              </a:defRPr>
            </a:lvl6pPr>
            <a:lvl7pPr marL="3656330" algn="l" defTabSz="609600" rtl="0" eaLnBrk="1" latinLnBrk="0" hangingPunct="1">
              <a:defRPr sz="2400" kern="1200">
                <a:solidFill>
                  <a:schemeClr val="tx1"/>
                </a:solidFill>
                <a:latin typeface="+mn-lt"/>
                <a:ea typeface="+mn-ea"/>
                <a:cs typeface="+mn-cs"/>
              </a:defRPr>
            </a:lvl7pPr>
            <a:lvl8pPr marL="4265930" algn="l" defTabSz="609600" rtl="0" eaLnBrk="1" latinLnBrk="0" hangingPunct="1">
              <a:defRPr sz="2400" kern="1200">
                <a:solidFill>
                  <a:schemeClr val="tx1"/>
                </a:solidFill>
                <a:latin typeface="+mn-lt"/>
                <a:ea typeface="+mn-ea"/>
                <a:cs typeface="+mn-cs"/>
              </a:defRPr>
            </a:lvl8pPr>
            <a:lvl9pPr marL="4874895" algn="l" defTabSz="609600" rtl="0" eaLnBrk="1" latinLnBrk="0" hangingPunct="1">
              <a:defRPr sz="2400" kern="1200">
                <a:solidFill>
                  <a:schemeClr val="tx1"/>
                </a:solidFill>
                <a:latin typeface="+mn-lt"/>
                <a:ea typeface="+mn-ea"/>
                <a:cs typeface="+mn-cs"/>
              </a:defRPr>
            </a:lvl9pPr>
          </a:lstStyle>
          <a:p>
            <a:pPr>
              <a:defRPr/>
            </a:pPr>
            <a:endParaRPr lang="zh-CN" altLang="en-US" sz="3200">
              <a:solidFill>
                <a:sysClr val="windowText" lastClr="0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1" name="文本占位符 19"/>
          <p:cNvSpPr>
            <a:spLocks noGrp="1"/>
          </p:cNvSpPr>
          <p:nvPr>
            <p:ph type="body" sz="quarter" idx="10" hasCustomPrompt="1"/>
          </p:nvPr>
        </p:nvSpPr>
        <p:spPr>
          <a:xfrm>
            <a:off x="1385335" y="2114013"/>
            <a:ext cx="5433857" cy="587502"/>
          </a:xfrm>
          <a:prstGeom prst="rect">
            <a:avLst/>
          </a:prstGeom>
        </p:spPr>
        <p:txBody>
          <a:bodyPr/>
          <a:lstStyle>
            <a:lvl1pPr marL="0" indent="0" algn="r">
              <a:buNone/>
              <a:defRPr sz="3600">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1pPr>
            <a:lvl2pPr marL="4572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2pPr>
            <a:lvl3pPr marL="9144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3pPr>
            <a:lvl4pPr marL="13716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4pPr>
            <a:lvl5pPr marL="18288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5pPr>
          </a:lstStyle>
          <a:p>
            <a:pPr lvl="0"/>
            <a:r>
              <a:rPr lang="zh-CN" altLang="en-US" dirty="0"/>
              <a:t>单击此处编辑母版文本</a:t>
            </a:r>
          </a:p>
        </p:txBody>
      </p:sp>
      <p:sp>
        <p:nvSpPr>
          <p:cNvPr id="12" name="圆角矩形 31"/>
          <p:cNvSpPr/>
          <p:nvPr userDrawn="1"/>
        </p:nvSpPr>
        <p:spPr>
          <a:xfrm>
            <a:off x="1323532" y="3126704"/>
            <a:ext cx="4665122" cy="369089"/>
          </a:xfrm>
          <a:prstGeom prst="roundRect">
            <a:avLst>
              <a:gd name="adj" fmla="val 50000"/>
            </a:avLst>
          </a:prstGeom>
          <a:solidFill>
            <a:schemeClr val="accent1"/>
          </a:solidFill>
          <a:ln w="12700" cap="flat" cmpd="sng" algn="ctr">
            <a:noFill/>
            <a:prstDash val="solid"/>
          </a:ln>
          <a:effectLst/>
        </p:spPr>
        <p:txBody>
          <a:bodyPr rtlCol="0" anchor="ctr"/>
          <a:lstStyle/>
          <a:p>
            <a:pPr algn="ctr" defTabSz="914400"/>
            <a:endParaRPr lang="zh-CN" altLang="en-US" sz="32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3" name="文本占位符 24"/>
          <p:cNvSpPr>
            <a:spLocks noGrp="1"/>
          </p:cNvSpPr>
          <p:nvPr>
            <p:ph type="body" sz="quarter" idx="14"/>
          </p:nvPr>
        </p:nvSpPr>
        <p:spPr>
          <a:xfrm>
            <a:off x="1651272" y="3150081"/>
            <a:ext cx="4337050" cy="566737"/>
          </a:xfrm>
          <a:prstGeom prst="rect">
            <a:avLst/>
          </a:prstGeom>
        </p:spPr>
        <p:txBody>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zh-CN" altLang="en-US" dirty="0"/>
              <a:t>单击此处编辑母版文本样式</a:t>
            </a:r>
          </a:p>
        </p:txBody>
      </p:sp>
      <p:sp>
        <p:nvSpPr>
          <p:cNvPr id="14" name="文本占位符 24"/>
          <p:cNvSpPr>
            <a:spLocks noGrp="1"/>
          </p:cNvSpPr>
          <p:nvPr>
            <p:ph type="body" sz="quarter" idx="15"/>
          </p:nvPr>
        </p:nvSpPr>
        <p:spPr>
          <a:xfrm>
            <a:off x="1437284" y="3560400"/>
            <a:ext cx="9259745" cy="2216285"/>
          </a:xfrm>
          <a:prstGeom prst="rect">
            <a:avLst/>
          </a:prstGeom>
        </p:spPr>
        <p:txBody>
          <a:bodyPr/>
          <a:lstStyle>
            <a:lvl1pPr marL="0" indent="0">
              <a:lnSpc>
                <a:spcPct val="150000"/>
              </a:lnSpc>
              <a:buNone/>
              <a:defRPr sz="1600">
                <a:solidFill>
                  <a:schemeClr val="tx1">
                    <a:lumMod val="75000"/>
                    <a:lumOff val="25000"/>
                  </a:schemeClr>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zh-CN" altLang="en-US" dirty="0"/>
              <a:t>单击此处编辑母版文本样式</a:t>
            </a:r>
          </a:p>
        </p:txBody>
      </p:sp>
      <p:sp>
        <p:nvSpPr>
          <p:cNvPr id="18" name="图片占位符 17"/>
          <p:cNvSpPr>
            <a:spLocks noGrp="1"/>
          </p:cNvSpPr>
          <p:nvPr>
            <p:ph type="pic" sz="quarter" idx="16"/>
          </p:nvPr>
        </p:nvSpPr>
        <p:spPr>
          <a:xfrm>
            <a:off x="8476344" y="1625812"/>
            <a:ext cx="2493769" cy="1422401"/>
          </a:xfrm>
          <a:custGeom>
            <a:avLst/>
            <a:gdLst>
              <a:gd name="connsiteX0" fmla="*/ 0 w 2493769"/>
              <a:gd name="connsiteY0" fmla="*/ 0 h 1422401"/>
              <a:gd name="connsiteX1" fmla="*/ 2493769 w 2493769"/>
              <a:gd name="connsiteY1" fmla="*/ 0 h 1422401"/>
              <a:gd name="connsiteX2" fmla="*/ 2493769 w 2493769"/>
              <a:gd name="connsiteY2" fmla="*/ 1422401 h 1422401"/>
              <a:gd name="connsiteX3" fmla="*/ 0 w 2493769"/>
              <a:gd name="connsiteY3" fmla="*/ 1422401 h 1422401"/>
            </a:gdLst>
            <a:ahLst/>
            <a:cxnLst>
              <a:cxn ang="0">
                <a:pos x="connsiteX0" y="connsiteY0"/>
              </a:cxn>
              <a:cxn ang="0">
                <a:pos x="connsiteX1" y="connsiteY1"/>
              </a:cxn>
              <a:cxn ang="0">
                <a:pos x="connsiteX2" y="connsiteY2"/>
              </a:cxn>
              <a:cxn ang="0">
                <a:pos x="connsiteX3" y="connsiteY3"/>
              </a:cxn>
            </a:cxnLst>
            <a:rect l="l" t="t" r="r" b="b"/>
            <a:pathLst>
              <a:path w="2493769" h="1422401">
                <a:moveTo>
                  <a:pt x="0" y="0"/>
                </a:moveTo>
                <a:lnTo>
                  <a:pt x="2493769" y="0"/>
                </a:lnTo>
                <a:lnTo>
                  <a:pt x="2493769" y="1422401"/>
                </a:lnTo>
                <a:lnTo>
                  <a:pt x="0" y="1422401"/>
                </a:lnTo>
                <a:close/>
              </a:path>
            </a:pathLst>
          </a:custGeom>
        </p:spPr>
        <p:txBody>
          <a:bodyPr wrap="square">
            <a:noAutofit/>
          </a:bodyPr>
          <a:lstStyle/>
          <a:p>
            <a:endParaRPr lang="zh-CN" altLang="en-US"/>
          </a:p>
        </p:txBody>
      </p:sp>
      <p:sp>
        <p:nvSpPr>
          <p:cNvPr id="15" name="Freeform 9"/>
          <p:cNvSpPr/>
          <p:nvPr userDrawn="1"/>
        </p:nvSpPr>
        <p:spPr bwMode="auto">
          <a:xfrm>
            <a:off x="7267823" y="1951179"/>
            <a:ext cx="951810" cy="789382"/>
          </a:xfrm>
          <a:custGeom>
            <a:avLst/>
            <a:gdLst>
              <a:gd name="T0" fmla="*/ 958 w 1021"/>
              <a:gd name="T1" fmla="*/ 413 h 846"/>
              <a:gd name="T2" fmla="*/ 949 w 1021"/>
              <a:gd name="T3" fmla="*/ 412 h 846"/>
              <a:gd name="T4" fmla="*/ 942 w 1021"/>
              <a:gd name="T5" fmla="*/ 411 h 846"/>
              <a:gd name="T6" fmla="*/ 937 w 1021"/>
              <a:gd name="T7" fmla="*/ 410 h 846"/>
              <a:gd name="T8" fmla="*/ 933 w 1021"/>
              <a:gd name="T9" fmla="*/ 409 h 846"/>
              <a:gd name="T10" fmla="*/ 927 w 1021"/>
              <a:gd name="T11" fmla="*/ 408 h 846"/>
              <a:gd name="T12" fmla="*/ 921 w 1021"/>
              <a:gd name="T13" fmla="*/ 407 h 846"/>
              <a:gd name="T14" fmla="*/ 916 w 1021"/>
              <a:gd name="T15" fmla="*/ 405 h 846"/>
              <a:gd name="T16" fmla="*/ 910 w 1021"/>
              <a:gd name="T17" fmla="*/ 404 h 846"/>
              <a:gd name="T18" fmla="*/ 907 w 1021"/>
              <a:gd name="T19" fmla="*/ 402 h 846"/>
              <a:gd name="T20" fmla="*/ 901 w 1021"/>
              <a:gd name="T21" fmla="*/ 401 h 846"/>
              <a:gd name="T22" fmla="*/ 897 w 1021"/>
              <a:gd name="T23" fmla="*/ 399 h 846"/>
              <a:gd name="T24" fmla="*/ 891 w 1021"/>
              <a:gd name="T25" fmla="*/ 396 h 846"/>
              <a:gd name="T26" fmla="*/ 887 w 1021"/>
              <a:gd name="T27" fmla="*/ 394 h 846"/>
              <a:gd name="T28" fmla="*/ 883 w 1021"/>
              <a:gd name="T29" fmla="*/ 392 h 846"/>
              <a:gd name="T30" fmla="*/ 879 w 1021"/>
              <a:gd name="T31" fmla="*/ 390 h 846"/>
              <a:gd name="T32" fmla="*/ 875 w 1021"/>
              <a:gd name="T33" fmla="*/ 387 h 846"/>
              <a:gd name="T34" fmla="*/ 871 w 1021"/>
              <a:gd name="T35" fmla="*/ 384 h 846"/>
              <a:gd name="T36" fmla="*/ 867 w 1021"/>
              <a:gd name="T37" fmla="*/ 382 h 846"/>
              <a:gd name="T38" fmla="*/ 865 w 1021"/>
              <a:gd name="T39" fmla="*/ 380 h 846"/>
              <a:gd name="T40" fmla="*/ 862 w 1021"/>
              <a:gd name="T41" fmla="*/ 377 h 846"/>
              <a:gd name="T42" fmla="*/ 860 w 1021"/>
              <a:gd name="T43" fmla="*/ 374 h 846"/>
              <a:gd name="T44" fmla="*/ 857 w 1021"/>
              <a:gd name="T45" fmla="*/ 371 h 846"/>
              <a:gd name="T46" fmla="*/ 854 w 1021"/>
              <a:gd name="T47" fmla="*/ 368 h 846"/>
              <a:gd name="T48" fmla="*/ 852 w 1021"/>
              <a:gd name="T49" fmla="*/ 364 h 846"/>
              <a:gd name="T50" fmla="*/ 852 w 1021"/>
              <a:gd name="T51" fmla="*/ 363 h 846"/>
              <a:gd name="T52" fmla="*/ 852 w 1021"/>
              <a:gd name="T53" fmla="*/ 362 h 846"/>
              <a:gd name="T54" fmla="*/ 852 w 1021"/>
              <a:gd name="T55" fmla="*/ 362 h 846"/>
              <a:gd name="T56" fmla="*/ 852 w 1021"/>
              <a:gd name="T57" fmla="*/ 361 h 846"/>
              <a:gd name="T58" fmla="*/ 852 w 1021"/>
              <a:gd name="T59" fmla="*/ 360 h 846"/>
              <a:gd name="T60" fmla="*/ 852 w 1021"/>
              <a:gd name="T61" fmla="*/ 359 h 846"/>
              <a:gd name="T62" fmla="*/ 853 w 1021"/>
              <a:gd name="T63" fmla="*/ 358 h 846"/>
              <a:gd name="T64" fmla="*/ 853 w 1021"/>
              <a:gd name="T65" fmla="*/ 356 h 846"/>
              <a:gd name="T66" fmla="*/ 854 w 1021"/>
              <a:gd name="T67" fmla="*/ 355 h 846"/>
              <a:gd name="T68" fmla="*/ 855 w 1021"/>
              <a:gd name="T69" fmla="*/ 355 h 846"/>
              <a:gd name="T70" fmla="*/ 856 w 1021"/>
              <a:gd name="T71" fmla="*/ 354 h 846"/>
              <a:gd name="T72" fmla="*/ 796 w 1021"/>
              <a:gd name="T73" fmla="*/ 245 h 846"/>
              <a:gd name="T74" fmla="*/ 796 w 1021"/>
              <a:gd name="T75" fmla="*/ 244 h 846"/>
              <a:gd name="T76" fmla="*/ 795 w 1021"/>
              <a:gd name="T77" fmla="*/ 243 h 846"/>
              <a:gd name="T78" fmla="*/ 795 w 1021"/>
              <a:gd name="T79" fmla="*/ 242 h 846"/>
              <a:gd name="T80" fmla="*/ 795 w 1021"/>
              <a:gd name="T81" fmla="*/ 240 h 846"/>
              <a:gd name="T82" fmla="*/ 795 w 1021"/>
              <a:gd name="T83" fmla="*/ 240 h 846"/>
              <a:gd name="T84" fmla="*/ 795 w 1021"/>
              <a:gd name="T85" fmla="*/ 239 h 846"/>
              <a:gd name="T86" fmla="*/ 795 w 1021"/>
              <a:gd name="T87" fmla="*/ 237 h 846"/>
              <a:gd name="T88" fmla="*/ 794 w 1021"/>
              <a:gd name="T89" fmla="*/ 236 h 846"/>
              <a:gd name="T90" fmla="*/ 794 w 1021"/>
              <a:gd name="T91" fmla="*/ 235 h 846"/>
              <a:gd name="T92" fmla="*/ 794 w 1021"/>
              <a:gd name="T93" fmla="*/ 234 h 846"/>
              <a:gd name="T94" fmla="*/ 794 w 1021"/>
              <a:gd name="T95" fmla="*/ 233 h 846"/>
              <a:gd name="T96" fmla="*/ 794 w 1021"/>
              <a:gd name="T97" fmla="*/ 232 h 846"/>
              <a:gd name="T98" fmla="*/ 794 w 1021"/>
              <a:gd name="T99" fmla="*/ 229 h 846"/>
              <a:gd name="T100" fmla="*/ 794 w 1021"/>
              <a:gd name="T101" fmla="*/ 228 h 846"/>
              <a:gd name="T102" fmla="*/ 794 w 1021"/>
              <a:gd name="T103" fmla="*/ 227 h 846"/>
              <a:gd name="T104" fmla="*/ 795 w 1021"/>
              <a:gd name="T105" fmla="*/ 226 h 846"/>
              <a:gd name="T106" fmla="*/ 795 w 1021"/>
              <a:gd name="T107" fmla="*/ 225 h 846"/>
              <a:gd name="T108" fmla="*/ 795 w 1021"/>
              <a:gd name="T109" fmla="*/ 224 h 846"/>
              <a:gd name="T110" fmla="*/ 795 w 1021"/>
              <a:gd name="T111" fmla="*/ 223 h 846"/>
              <a:gd name="T112" fmla="*/ 68 w 1021"/>
              <a:gd name="T113" fmla="*/ 131 h 846"/>
              <a:gd name="T114" fmla="*/ 0 w 1021"/>
              <a:gd name="T115" fmla="*/ 114 h 846"/>
              <a:gd name="T116" fmla="*/ 32 w 1021"/>
              <a:gd name="T117" fmla="*/ 172 h 846"/>
              <a:gd name="T118" fmla="*/ 337 w 1021"/>
              <a:gd name="T119" fmla="*/ 846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21" h="846">
                <a:moveTo>
                  <a:pt x="502" y="544"/>
                </a:moveTo>
                <a:cubicBezTo>
                  <a:pt x="675" y="565"/>
                  <a:pt x="833" y="575"/>
                  <a:pt x="1021" y="413"/>
                </a:cubicBezTo>
                <a:cubicBezTo>
                  <a:pt x="1000" y="415"/>
                  <a:pt x="978" y="415"/>
                  <a:pt x="959" y="413"/>
                </a:cubicBezTo>
                <a:cubicBezTo>
                  <a:pt x="958" y="413"/>
                  <a:pt x="958" y="413"/>
                  <a:pt x="958" y="413"/>
                </a:cubicBezTo>
                <a:cubicBezTo>
                  <a:pt x="956" y="413"/>
                  <a:pt x="956" y="413"/>
                  <a:pt x="956" y="413"/>
                </a:cubicBezTo>
                <a:cubicBezTo>
                  <a:pt x="955" y="413"/>
                  <a:pt x="955" y="413"/>
                  <a:pt x="955" y="413"/>
                </a:cubicBezTo>
                <a:cubicBezTo>
                  <a:pt x="953" y="413"/>
                  <a:pt x="951" y="412"/>
                  <a:pt x="949" y="412"/>
                </a:cubicBezTo>
                <a:cubicBezTo>
                  <a:pt x="949" y="412"/>
                  <a:pt x="949" y="412"/>
                  <a:pt x="949" y="412"/>
                </a:cubicBezTo>
                <a:cubicBezTo>
                  <a:pt x="948" y="412"/>
                  <a:pt x="947" y="412"/>
                  <a:pt x="946" y="412"/>
                </a:cubicBezTo>
                <a:cubicBezTo>
                  <a:pt x="945" y="412"/>
                  <a:pt x="945" y="412"/>
                  <a:pt x="945" y="412"/>
                </a:cubicBezTo>
                <a:cubicBezTo>
                  <a:pt x="944" y="411"/>
                  <a:pt x="943" y="411"/>
                  <a:pt x="942" y="411"/>
                </a:cubicBezTo>
                <a:cubicBezTo>
                  <a:pt x="942" y="411"/>
                  <a:pt x="942" y="411"/>
                  <a:pt x="942" y="411"/>
                </a:cubicBezTo>
                <a:cubicBezTo>
                  <a:pt x="942" y="411"/>
                  <a:pt x="942" y="411"/>
                  <a:pt x="942" y="411"/>
                </a:cubicBezTo>
                <a:cubicBezTo>
                  <a:pt x="940" y="411"/>
                  <a:pt x="940" y="411"/>
                  <a:pt x="940" y="411"/>
                </a:cubicBezTo>
                <a:cubicBezTo>
                  <a:pt x="939" y="411"/>
                  <a:pt x="939" y="411"/>
                  <a:pt x="939" y="411"/>
                </a:cubicBezTo>
                <a:cubicBezTo>
                  <a:pt x="937" y="410"/>
                  <a:pt x="937" y="410"/>
                  <a:pt x="937" y="410"/>
                </a:cubicBezTo>
                <a:cubicBezTo>
                  <a:pt x="936" y="410"/>
                  <a:pt x="936" y="410"/>
                  <a:pt x="936" y="410"/>
                </a:cubicBezTo>
                <a:cubicBezTo>
                  <a:pt x="933" y="409"/>
                  <a:pt x="933" y="409"/>
                  <a:pt x="933" y="409"/>
                </a:cubicBezTo>
                <a:cubicBezTo>
                  <a:pt x="933" y="409"/>
                  <a:pt x="933" y="409"/>
                  <a:pt x="933" y="409"/>
                </a:cubicBezTo>
                <a:cubicBezTo>
                  <a:pt x="933" y="409"/>
                  <a:pt x="933" y="409"/>
                  <a:pt x="933" y="409"/>
                </a:cubicBezTo>
                <a:cubicBezTo>
                  <a:pt x="930" y="409"/>
                  <a:pt x="930" y="409"/>
                  <a:pt x="930" y="409"/>
                </a:cubicBezTo>
                <a:cubicBezTo>
                  <a:pt x="930" y="409"/>
                  <a:pt x="930" y="409"/>
                  <a:pt x="930" y="409"/>
                </a:cubicBezTo>
                <a:cubicBezTo>
                  <a:pt x="929" y="409"/>
                  <a:pt x="928" y="408"/>
                  <a:pt x="927" y="408"/>
                </a:cubicBezTo>
                <a:cubicBezTo>
                  <a:pt x="927" y="408"/>
                  <a:pt x="927" y="408"/>
                  <a:pt x="927" y="408"/>
                </a:cubicBezTo>
                <a:cubicBezTo>
                  <a:pt x="926" y="408"/>
                  <a:pt x="925" y="408"/>
                  <a:pt x="924" y="407"/>
                </a:cubicBezTo>
                <a:cubicBezTo>
                  <a:pt x="924" y="407"/>
                  <a:pt x="924" y="407"/>
                  <a:pt x="924" y="407"/>
                </a:cubicBezTo>
                <a:cubicBezTo>
                  <a:pt x="921" y="407"/>
                  <a:pt x="921" y="407"/>
                  <a:pt x="921" y="407"/>
                </a:cubicBezTo>
                <a:cubicBezTo>
                  <a:pt x="921" y="407"/>
                  <a:pt x="921" y="407"/>
                  <a:pt x="921" y="407"/>
                </a:cubicBezTo>
                <a:cubicBezTo>
                  <a:pt x="920" y="406"/>
                  <a:pt x="919" y="406"/>
                  <a:pt x="919" y="406"/>
                </a:cubicBezTo>
                <a:cubicBezTo>
                  <a:pt x="918" y="406"/>
                  <a:pt x="918" y="406"/>
                  <a:pt x="918" y="406"/>
                </a:cubicBezTo>
                <a:cubicBezTo>
                  <a:pt x="918" y="406"/>
                  <a:pt x="918" y="406"/>
                  <a:pt x="918" y="406"/>
                </a:cubicBezTo>
                <a:cubicBezTo>
                  <a:pt x="917" y="406"/>
                  <a:pt x="916" y="405"/>
                  <a:pt x="916" y="405"/>
                </a:cubicBezTo>
                <a:cubicBezTo>
                  <a:pt x="915" y="405"/>
                  <a:pt x="915" y="405"/>
                  <a:pt x="915" y="405"/>
                </a:cubicBezTo>
                <a:cubicBezTo>
                  <a:pt x="913" y="404"/>
                  <a:pt x="913" y="404"/>
                  <a:pt x="913" y="404"/>
                </a:cubicBezTo>
                <a:cubicBezTo>
                  <a:pt x="912" y="404"/>
                  <a:pt x="912" y="404"/>
                  <a:pt x="912" y="404"/>
                </a:cubicBezTo>
                <a:cubicBezTo>
                  <a:pt x="912" y="404"/>
                  <a:pt x="911" y="404"/>
                  <a:pt x="910" y="404"/>
                </a:cubicBezTo>
                <a:cubicBezTo>
                  <a:pt x="910" y="404"/>
                  <a:pt x="910" y="404"/>
                  <a:pt x="910" y="404"/>
                </a:cubicBezTo>
                <a:cubicBezTo>
                  <a:pt x="910" y="403"/>
                  <a:pt x="910" y="403"/>
                  <a:pt x="910" y="403"/>
                </a:cubicBezTo>
                <a:cubicBezTo>
                  <a:pt x="909" y="403"/>
                  <a:pt x="908" y="403"/>
                  <a:pt x="907" y="403"/>
                </a:cubicBezTo>
                <a:cubicBezTo>
                  <a:pt x="907" y="402"/>
                  <a:pt x="907" y="402"/>
                  <a:pt x="907" y="402"/>
                </a:cubicBezTo>
                <a:cubicBezTo>
                  <a:pt x="906" y="402"/>
                  <a:pt x="905" y="402"/>
                  <a:pt x="905" y="402"/>
                </a:cubicBezTo>
                <a:cubicBezTo>
                  <a:pt x="904" y="402"/>
                  <a:pt x="904" y="402"/>
                  <a:pt x="904" y="402"/>
                </a:cubicBezTo>
                <a:cubicBezTo>
                  <a:pt x="904" y="401"/>
                  <a:pt x="903" y="401"/>
                  <a:pt x="902" y="401"/>
                </a:cubicBezTo>
                <a:cubicBezTo>
                  <a:pt x="901" y="401"/>
                  <a:pt x="901" y="401"/>
                  <a:pt x="901" y="401"/>
                </a:cubicBezTo>
                <a:cubicBezTo>
                  <a:pt x="900" y="400"/>
                  <a:pt x="900" y="400"/>
                  <a:pt x="900" y="400"/>
                </a:cubicBezTo>
                <a:cubicBezTo>
                  <a:pt x="899" y="400"/>
                  <a:pt x="899" y="400"/>
                  <a:pt x="899" y="400"/>
                </a:cubicBezTo>
                <a:cubicBezTo>
                  <a:pt x="897" y="399"/>
                  <a:pt x="897" y="399"/>
                  <a:pt x="897" y="399"/>
                </a:cubicBezTo>
                <a:cubicBezTo>
                  <a:pt x="897" y="399"/>
                  <a:pt x="897" y="399"/>
                  <a:pt x="897" y="399"/>
                </a:cubicBezTo>
                <a:cubicBezTo>
                  <a:pt x="896" y="398"/>
                  <a:pt x="895" y="398"/>
                  <a:pt x="894" y="398"/>
                </a:cubicBezTo>
                <a:cubicBezTo>
                  <a:pt x="894" y="397"/>
                  <a:pt x="894" y="397"/>
                  <a:pt x="894" y="397"/>
                </a:cubicBezTo>
                <a:cubicBezTo>
                  <a:pt x="892" y="397"/>
                  <a:pt x="892" y="397"/>
                  <a:pt x="892" y="397"/>
                </a:cubicBezTo>
                <a:cubicBezTo>
                  <a:pt x="891" y="396"/>
                  <a:pt x="891" y="396"/>
                  <a:pt x="891" y="396"/>
                </a:cubicBezTo>
                <a:cubicBezTo>
                  <a:pt x="890" y="396"/>
                  <a:pt x="890" y="396"/>
                  <a:pt x="890" y="396"/>
                </a:cubicBezTo>
                <a:cubicBezTo>
                  <a:pt x="889" y="395"/>
                  <a:pt x="889" y="395"/>
                  <a:pt x="889" y="395"/>
                </a:cubicBezTo>
                <a:cubicBezTo>
                  <a:pt x="888" y="395"/>
                  <a:pt x="888" y="395"/>
                  <a:pt x="887" y="394"/>
                </a:cubicBezTo>
                <a:cubicBezTo>
                  <a:pt x="887" y="394"/>
                  <a:pt x="887" y="394"/>
                  <a:pt x="887" y="394"/>
                </a:cubicBezTo>
                <a:cubicBezTo>
                  <a:pt x="885" y="393"/>
                  <a:pt x="885" y="393"/>
                  <a:pt x="885" y="393"/>
                </a:cubicBezTo>
                <a:cubicBezTo>
                  <a:pt x="885" y="393"/>
                  <a:pt x="885" y="393"/>
                  <a:pt x="885" y="393"/>
                </a:cubicBezTo>
                <a:cubicBezTo>
                  <a:pt x="884" y="393"/>
                  <a:pt x="883" y="392"/>
                  <a:pt x="883" y="392"/>
                </a:cubicBezTo>
                <a:cubicBezTo>
                  <a:pt x="883" y="392"/>
                  <a:pt x="883" y="392"/>
                  <a:pt x="883" y="392"/>
                </a:cubicBezTo>
                <a:cubicBezTo>
                  <a:pt x="882" y="392"/>
                  <a:pt x="882" y="392"/>
                  <a:pt x="882" y="392"/>
                </a:cubicBezTo>
                <a:cubicBezTo>
                  <a:pt x="881" y="391"/>
                  <a:pt x="881" y="391"/>
                  <a:pt x="881" y="391"/>
                </a:cubicBezTo>
                <a:cubicBezTo>
                  <a:pt x="880" y="391"/>
                  <a:pt x="880" y="391"/>
                  <a:pt x="880" y="391"/>
                </a:cubicBezTo>
                <a:cubicBezTo>
                  <a:pt x="879" y="390"/>
                  <a:pt x="879" y="390"/>
                  <a:pt x="879" y="390"/>
                </a:cubicBezTo>
                <a:cubicBezTo>
                  <a:pt x="878" y="389"/>
                  <a:pt x="878" y="389"/>
                  <a:pt x="878" y="389"/>
                </a:cubicBezTo>
                <a:cubicBezTo>
                  <a:pt x="878" y="389"/>
                  <a:pt x="877" y="389"/>
                  <a:pt x="876" y="388"/>
                </a:cubicBezTo>
                <a:cubicBezTo>
                  <a:pt x="876" y="388"/>
                  <a:pt x="876" y="388"/>
                  <a:pt x="876" y="388"/>
                </a:cubicBezTo>
                <a:cubicBezTo>
                  <a:pt x="875" y="388"/>
                  <a:pt x="875" y="387"/>
                  <a:pt x="875" y="387"/>
                </a:cubicBezTo>
                <a:cubicBezTo>
                  <a:pt x="874" y="387"/>
                  <a:pt x="874" y="387"/>
                  <a:pt x="874" y="387"/>
                </a:cubicBezTo>
                <a:cubicBezTo>
                  <a:pt x="874" y="386"/>
                  <a:pt x="873" y="386"/>
                  <a:pt x="873" y="386"/>
                </a:cubicBezTo>
                <a:cubicBezTo>
                  <a:pt x="872" y="386"/>
                  <a:pt x="872" y="386"/>
                  <a:pt x="872" y="386"/>
                </a:cubicBezTo>
                <a:cubicBezTo>
                  <a:pt x="872" y="385"/>
                  <a:pt x="871" y="385"/>
                  <a:pt x="871" y="384"/>
                </a:cubicBezTo>
                <a:cubicBezTo>
                  <a:pt x="870" y="384"/>
                  <a:pt x="870" y="384"/>
                  <a:pt x="870" y="384"/>
                </a:cubicBezTo>
                <a:cubicBezTo>
                  <a:pt x="869" y="383"/>
                  <a:pt x="869" y="383"/>
                  <a:pt x="869" y="383"/>
                </a:cubicBezTo>
                <a:cubicBezTo>
                  <a:pt x="868" y="383"/>
                  <a:pt x="868" y="383"/>
                  <a:pt x="868" y="383"/>
                </a:cubicBezTo>
                <a:cubicBezTo>
                  <a:pt x="868" y="382"/>
                  <a:pt x="868" y="382"/>
                  <a:pt x="867" y="382"/>
                </a:cubicBezTo>
                <a:cubicBezTo>
                  <a:pt x="867" y="381"/>
                  <a:pt x="867" y="381"/>
                  <a:pt x="867" y="381"/>
                </a:cubicBezTo>
                <a:cubicBezTo>
                  <a:pt x="867" y="381"/>
                  <a:pt x="867" y="381"/>
                  <a:pt x="867" y="381"/>
                </a:cubicBezTo>
                <a:cubicBezTo>
                  <a:pt x="867" y="381"/>
                  <a:pt x="867" y="381"/>
                  <a:pt x="867" y="381"/>
                </a:cubicBezTo>
                <a:cubicBezTo>
                  <a:pt x="866" y="381"/>
                  <a:pt x="866" y="381"/>
                  <a:pt x="865" y="380"/>
                </a:cubicBezTo>
                <a:cubicBezTo>
                  <a:pt x="865" y="380"/>
                  <a:pt x="865" y="380"/>
                  <a:pt x="865" y="380"/>
                </a:cubicBezTo>
                <a:cubicBezTo>
                  <a:pt x="865" y="379"/>
                  <a:pt x="864" y="379"/>
                  <a:pt x="864" y="379"/>
                </a:cubicBezTo>
                <a:cubicBezTo>
                  <a:pt x="864" y="378"/>
                  <a:pt x="864" y="378"/>
                  <a:pt x="864" y="378"/>
                </a:cubicBezTo>
                <a:cubicBezTo>
                  <a:pt x="863" y="378"/>
                  <a:pt x="863" y="378"/>
                  <a:pt x="862" y="377"/>
                </a:cubicBezTo>
                <a:cubicBezTo>
                  <a:pt x="862" y="377"/>
                  <a:pt x="862" y="377"/>
                  <a:pt x="862" y="377"/>
                </a:cubicBezTo>
                <a:cubicBezTo>
                  <a:pt x="862" y="376"/>
                  <a:pt x="861" y="376"/>
                  <a:pt x="861" y="376"/>
                </a:cubicBezTo>
                <a:cubicBezTo>
                  <a:pt x="860" y="375"/>
                  <a:pt x="860" y="375"/>
                  <a:pt x="860" y="375"/>
                </a:cubicBezTo>
                <a:cubicBezTo>
                  <a:pt x="860" y="375"/>
                  <a:pt x="860" y="375"/>
                  <a:pt x="860" y="374"/>
                </a:cubicBezTo>
                <a:cubicBezTo>
                  <a:pt x="859" y="374"/>
                  <a:pt x="859" y="374"/>
                  <a:pt x="859" y="374"/>
                </a:cubicBezTo>
                <a:cubicBezTo>
                  <a:pt x="859" y="373"/>
                  <a:pt x="858" y="373"/>
                  <a:pt x="858" y="372"/>
                </a:cubicBezTo>
                <a:cubicBezTo>
                  <a:pt x="858" y="372"/>
                  <a:pt x="858" y="372"/>
                  <a:pt x="858" y="372"/>
                </a:cubicBezTo>
                <a:cubicBezTo>
                  <a:pt x="857" y="372"/>
                  <a:pt x="857" y="371"/>
                  <a:pt x="857" y="371"/>
                </a:cubicBezTo>
                <a:cubicBezTo>
                  <a:pt x="857" y="371"/>
                  <a:pt x="857" y="371"/>
                  <a:pt x="857" y="371"/>
                </a:cubicBezTo>
                <a:cubicBezTo>
                  <a:pt x="856" y="370"/>
                  <a:pt x="856" y="370"/>
                  <a:pt x="856" y="369"/>
                </a:cubicBezTo>
                <a:cubicBezTo>
                  <a:pt x="855" y="369"/>
                  <a:pt x="855" y="369"/>
                  <a:pt x="855" y="369"/>
                </a:cubicBezTo>
                <a:cubicBezTo>
                  <a:pt x="855" y="369"/>
                  <a:pt x="855" y="368"/>
                  <a:pt x="854" y="368"/>
                </a:cubicBezTo>
                <a:cubicBezTo>
                  <a:pt x="854" y="367"/>
                  <a:pt x="854" y="367"/>
                  <a:pt x="854" y="367"/>
                </a:cubicBezTo>
                <a:cubicBezTo>
                  <a:pt x="854" y="367"/>
                  <a:pt x="854" y="366"/>
                  <a:pt x="854" y="366"/>
                </a:cubicBezTo>
                <a:cubicBezTo>
                  <a:pt x="853" y="366"/>
                  <a:pt x="853" y="366"/>
                  <a:pt x="853" y="366"/>
                </a:cubicBezTo>
                <a:cubicBezTo>
                  <a:pt x="853" y="365"/>
                  <a:pt x="853" y="365"/>
                  <a:pt x="852" y="364"/>
                </a:cubicBezTo>
                <a:cubicBezTo>
                  <a:pt x="852" y="364"/>
                  <a:pt x="852" y="364"/>
                  <a:pt x="852" y="363"/>
                </a:cubicBezTo>
                <a:cubicBezTo>
                  <a:pt x="852" y="363"/>
                  <a:pt x="852" y="363"/>
                  <a:pt x="852" y="363"/>
                </a:cubicBezTo>
                <a:cubicBezTo>
                  <a:pt x="852" y="363"/>
                  <a:pt x="852" y="363"/>
                  <a:pt x="852" y="363"/>
                </a:cubicBezTo>
                <a:cubicBezTo>
                  <a:pt x="852" y="363"/>
                  <a:pt x="852" y="363"/>
                  <a:pt x="852" y="363"/>
                </a:cubicBezTo>
                <a:cubicBezTo>
                  <a:pt x="852" y="363"/>
                  <a:pt x="852" y="363"/>
                  <a:pt x="852" y="363"/>
                </a:cubicBezTo>
                <a:cubicBezTo>
                  <a:pt x="852" y="363"/>
                  <a:pt x="852" y="363"/>
                  <a:pt x="852" y="363"/>
                </a:cubicBezTo>
                <a:cubicBezTo>
                  <a:pt x="852" y="363"/>
                  <a:pt x="852" y="363"/>
                  <a:pt x="852" y="363"/>
                </a:cubicBezTo>
                <a:cubicBezTo>
                  <a:pt x="852" y="363"/>
                  <a:pt x="852" y="362"/>
                  <a:pt x="852" y="362"/>
                </a:cubicBezTo>
                <a:cubicBezTo>
                  <a:pt x="852" y="362"/>
                  <a:pt x="852" y="362"/>
                  <a:pt x="852" y="362"/>
                </a:cubicBezTo>
                <a:cubicBezTo>
                  <a:pt x="852" y="362"/>
                  <a:pt x="852" y="362"/>
                  <a:pt x="852" y="362"/>
                </a:cubicBezTo>
                <a:cubicBezTo>
                  <a:pt x="852" y="362"/>
                  <a:pt x="852" y="362"/>
                  <a:pt x="852" y="362"/>
                </a:cubicBezTo>
                <a:cubicBezTo>
                  <a:pt x="852" y="362"/>
                  <a:pt x="852" y="362"/>
                  <a:pt x="852" y="362"/>
                </a:cubicBezTo>
                <a:cubicBezTo>
                  <a:pt x="852" y="362"/>
                  <a:pt x="852" y="362"/>
                  <a:pt x="852" y="362"/>
                </a:cubicBezTo>
                <a:cubicBezTo>
                  <a:pt x="852" y="361"/>
                  <a:pt x="852" y="361"/>
                  <a:pt x="852" y="361"/>
                </a:cubicBezTo>
                <a:cubicBezTo>
                  <a:pt x="852" y="361"/>
                  <a:pt x="852" y="361"/>
                  <a:pt x="852" y="361"/>
                </a:cubicBezTo>
                <a:cubicBezTo>
                  <a:pt x="852" y="361"/>
                  <a:pt x="852" y="361"/>
                  <a:pt x="852" y="361"/>
                </a:cubicBezTo>
                <a:cubicBezTo>
                  <a:pt x="852" y="361"/>
                  <a:pt x="852" y="361"/>
                  <a:pt x="852" y="360"/>
                </a:cubicBezTo>
                <a:cubicBezTo>
                  <a:pt x="852" y="360"/>
                  <a:pt x="852" y="360"/>
                  <a:pt x="852" y="360"/>
                </a:cubicBezTo>
                <a:cubicBezTo>
                  <a:pt x="852" y="360"/>
                  <a:pt x="852" y="360"/>
                  <a:pt x="852" y="360"/>
                </a:cubicBezTo>
                <a:cubicBezTo>
                  <a:pt x="852" y="360"/>
                  <a:pt x="852" y="360"/>
                  <a:pt x="852" y="360"/>
                </a:cubicBezTo>
                <a:cubicBezTo>
                  <a:pt x="852" y="360"/>
                  <a:pt x="852" y="360"/>
                  <a:pt x="852" y="360"/>
                </a:cubicBezTo>
                <a:cubicBezTo>
                  <a:pt x="852" y="359"/>
                  <a:pt x="852" y="359"/>
                  <a:pt x="852" y="359"/>
                </a:cubicBezTo>
                <a:cubicBezTo>
                  <a:pt x="852" y="359"/>
                  <a:pt x="852" y="359"/>
                  <a:pt x="852" y="359"/>
                </a:cubicBezTo>
                <a:cubicBezTo>
                  <a:pt x="852" y="359"/>
                  <a:pt x="852" y="359"/>
                  <a:pt x="852" y="359"/>
                </a:cubicBezTo>
                <a:cubicBezTo>
                  <a:pt x="852" y="359"/>
                  <a:pt x="852" y="359"/>
                  <a:pt x="852" y="358"/>
                </a:cubicBezTo>
                <a:cubicBezTo>
                  <a:pt x="852" y="358"/>
                  <a:pt x="852" y="358"/>
                  <a:pt x="852" y="358"/>
                </a:cubicBezTo>
                <a:cubicBezTo>
                  <a:pt x="852" y="358"/>
                  <a:pt x="852" y="358"/>
                  <a:pt x="853" y="358"/>
                </a:cubicBezTo>
                <a:cubicBezTo>
                  <a:pt x="853" y="358"/>
                  <a:pt x="853" y="358"/>
                  <a:pt x="853" y="358"/>
                </a:cubicBezTo>
                <a:cubicBezTo>
                  <a:pt x="853" y="357"/>
                  <a:pt x="853" y="357"/>
                  <a:pt x="853" y="357"/>
                </a:cubicBezTo>
                <a:cubicBezTo>
                  <a:pt x="853" y="357"/>
                  <a:pt x="853" y="357"/>
                  <a:pt x="853" y="357"/>
                </a:cubicBezTo>
                <a:cubicBezTo>
                  <a:pt x="853" y="357"/>
                  <a:pt x="853" y="357"/>
                  <a:pt x="853" y="356"/>
                </a:cubicBezTo>
                <a:cubicBezTo>
                  <a:pt x="853" y="356"/>
                  <a:pt x="853" y="356"/>
                  <a:pt x="853" y="356"/>
                </a:cubicBezTo>
                <a:cubicBezTo>
                  <a:pt x="854" y="356"/>
                  <a:pt x="854" y="356"/>
                  <a:pt x="854" y="356"/>
                </a:cubicBezTo>
                <a:cubicBezTo>
                  <a:pt x="854" y="356"/>
                  <a:pt x="854" y="356"/>
                  <a:pt x="854" y="356"/>
                </a:cubicBezTo>
                <a:cubicBezTo>
                  <a:pt x="854" y="356"/>
                  <a:pt x="854" y="356"/>
                  <a:pt x="854" y="356"/>
                </a:cubicBezTo>
                <a:cubicBezTo>
                  <a:pt x="854" y="355"/>
                  <a:pt x="854" y="355"/>
                  <a:pt x="854" y="355"/>
                </a:cubicBezTo>
                <a:cubicBezTo>
                  <a:pt x="854" y="355"/>
                  <a:pt x="854" y="355"/>
                  <a:pt x="854" y="355"/>
                </a:cubicBezTo>
                <a:cubicBezTo>
                  <a:pt x="854" y="355"/>
                  <a:pt x="854" y="355"/>
                  <a:pt x="854" y="355"/>
                </a:cubicBezTo>
                <a:cubicBezTo>
                  <a:pt x="855" y="355"/>
                  <a:pt x="855" y="355"/>
                  <a:pt x="855" y="355"/>
                </a:cubicBezTo>
                <a:cubicBezTo>
                  <a:pt x="855" y="355"/>
                  <a:pt x="855" y="355"/>
                  <a:pt x="855" y="355"/>
                </a:cubicBezTo>
                <a:cubicBezTo>
                  <a:pt x="855" y="355"/>
                  <a:pt x="855" y="355"/>
                  <a:pt x="855" y="355"/>
                </a:cubicBezTo>
                <a:cubicBezTo>
                  <a:pt x="856" y="354"/>
                  <a:pt x="856" y="354"/>
                  <a:pt x="856" y="354"/>
                </a:cubicBezTo>
                <a:cubicBezTo>
                  <a:pt x="856" y="354"/>
                  <a:pt x="856" y="354"/>
                  <a:pt x="856" y="354"/>
                </a:cubicBezTo>
                <a:cubicBezTo>
                  <a:pt x="856" y="354"/>
                  <a:pt x="856" y="354"/>
                  <a:pt x="856" y="354"/>
                </a:cubicBezTo>
                <a:cubicBezTo>
                  <a:pt x="866" y="344"/>
                  <a:pt x="892" y="333"/>
                  <a:pt x="887" y="322"/>
                </a:cubicBezTo>
                <a:cubicBezTo>
                  <a:pt x="878" y="302"/>
                  <a:pt x="836" y="298"/>
                  <a:pt x="813" y="277"/>
                </a:cubicBezTo>
                <a:cubicBezTo>
                  <a:pt x="804" y="269"/>
                  <a:pt x="798" y="257"/>
                  <a:pt x="796" y="245"/>
                </a:cubicBezTo>
                <a:cubicBezTo>
                  <a:pt x="796" y="245"/>
                  <a:pt x="796" y="245"/>
                  <a:pt x="796" y="245"/>
                </a:cubicBezTo>
                <a:cubicBezTo>
                  <a:pt x="796" y="245"/>
                  <a:pt x="796" y="245"/>
                  <a:pt x="796" y="245"/>
                </a:cubicBezTo>
                <a:cubicBezTo>
                  <a:pt x="796" y="245"/>
                  <a:pt x="796" y="245"/>
                  <a:pt x="796" y="245"/>
                </a:cubicBezTo>
                <a:cubicBezTo>
                  <a:pt x="796" y="244"/>
                  <a:pt x="796" y="244"/>
                  <a:pt x="796" y="244"/>
                </a:cubicBezTo>
                <a:cubicBezTo>
                  <a:pt x="796" y="244"/>
                  <a:pt x="796" y="244"/>
                  <a:pt x="796" y="244"/>
                </a:cubicBezTo>
                <a:cubicBezTo>
                  <a:pt x="795" y="244"/>
                  <a:pt x="795" y="244"/>
                  <a:pt x="795" y="244"/>
                </a:cubicBezTo>
                <a:cubicBezTo>
                  <a:pt x="795" y="243"/>
                  <a:pt x="795" y="243"/>
                  <a:pt x="795" y="243"/>
                </a:cubicBezTo>
                <a:cubicBezTo>
                  <a:pt x="795" y="243"/>
                  <a:pt x="795" y="243"/>
                  <a:pt x="795" y="243"/>
                </a:cubicBezTo>
                <a:cubicBezTo>
                  <a:pt x="795" y="243"/>
                  <a:pt x="795" y="243"/>
                  <a:pt x="795" y="243"/>
                </a:cubicBezTo>
                <a:cubicBezTo>
                  <a:pt x="795" y="243"/>
                  <a:pt x="795" y="243"/>
                  <a:pt x="795" y="243"/>
                </a:cubicBezTo>
                <a:cubicBezTo>
                  <a:pt x="795" y="242"/>
                  <a:pt x="795" y="242"/>
                  <a:pt x="795" y="242"/>
                </a:cubicBezTo>
                <a:cubicBezTo>
                  <a:pt x="795" y="242"/>
                  <a:pt x="795" y="242"/>
                  <a:pt x="795" y="242"/>
                </a:cubicBezTo>
                <a:cubicBezTo>
                  <a:pt x="795" y="242"/>
                  <a:pt x="795" y="242"/>
                  <a:pt x="795" y="242"/>
                </a:cubicBezTo>
                <a:cubicBezTo>
                  <a:pt x="795" y="242"/>
                  <a:pt x="795" y="242"/>
                  <a:pt x="795" y="242"/>
                </a:cubicBezTo>
                <a:cubicBezTo>
                  <a:pt x="795" y="241"/>
                  <a:pt x="795" y="241"/>
                  <a:pt x="795" y="241"/>
                </a:cubicBezTo>
                <a:cubicBezTo>
                  <a:pt x="795" y="241"/>
                  <a:pt x="795" y="241"/>
                  <a:pt x="795" y="241"/>
                </a:cubicBezTo>
                <a:cubicBezTo>
                  <a:pt x="795" y="240"/>
                  <a:pt x="795" y="240"/>
                  <a:pt x="795" y="240"/>
                </a:cubicBezTo>
                <a:cubicBezTo>
                  <a:pt x="795" y="240"/>
                  <a:pt x="795" y="240"/>
                  <a:pt x="795" y="240"/>
                </a:cubicBezTo>
                <a:cubicBezTo>
                  <a:pt x="795" y="240"/>
                  <a:pt x="795" y="240"/>
                  <a:pt x="795" y="240"/>
                </a:cubicBezTo>
                <a:cubicBezTo>
                  <a:pt x="795" y="240"/>
                  <a:pt x="795" y="240"/>
                  <a:pt x="795" y="240"/>
                </a:cubicBezTo>
                <a:cubicBezTo>
                  <a:pt x="795" y="240"/>
                  <a:pt x="795" y="240"/>
                  <a:pt x="795" y="240"/>
                </a:cubicBezTo>
                <a:cubicBezTo>
                  <a:pt x="795" y="239"/>
                  <a:pt x="795" y="239"/>
                  <a:pt x="795" y="239"/>
                </a:cubicBezTo>
                <a:cubicBezTo>
                  <a:pt x="795" y="239"/>
                  <a:pt x="795" y="239"/>
                  <a:pt x="795" y="239"/>
                </a:cubicBezTo>
                <a:cubicBezTo>
                  <a:pt x="795" y="239"/>
                  <a:pt x="795" y="239"/>
                  <a:pt x="795" y="239"/>
                </a:cubicBezTo>
                <a:cubicBezTo>
                  <a:pt x="795" y="239"/>
                  <a:pt x="795" y="239"/>
                  <a:pt x="795" y="239"/>
                </a:cubicBezTo>
                <a:cubicBezTo>
                  <a:pt x="795" y="238"/>
                  <a:pt x="795" y="238"/>
                  <a:pt x="795" y="238"/>
                </a:cubicBezTo>
                <a:cubicBezTo>
                  <a:pt x="795" y="238"/>
                  <a:pt x="795" y="238"/>
                  <a:pt x="795" y="238"/>
                </a:cubicBezTo>
                <a:cubicBezTo>
                  <a:pt x="795" y="238"/>
                  <a:pt x="795" y="238"/>
                  <a:pt x="795" y="238"/>
                </a:cubicBezTo>
                <a:cubicBezTo>
                  <a:pt x="795" y="237"/>
                  <a:pt x="795" y="237"/>
                  <a:pt x="795" y="237"/>
                </a:cubicBezTo>
                <a:cubicBezTo>
                  <a:pt x="795" y="237"/>
                  <a:pt x="795" y="237"/>
                  <a:pt x="795" y="237"/>
                </a:cubicBezTo>
                <a:cubicBezTo>
                  <a:pt x="795" y="237"/>
                  <a:pt x="795" y="237"/>
                  <a:pt x="795" y="237"/>
                </a:cubicBezTo>
                <a:cubicBezTo>
                  <a:pt x="795" y="237"/>
                  <a:pt x="795" y="237"/>
                  <a:pt x="795" y="237"/>
                </a:cubicBezTo>
                <a:cubicBezTo>
                  <a:pt x="794" y="236"/>
                  <a:pt x="794" y="236"/>
                  <a:pt x="794" y="236"/>
                </a:cubicBezTo>
                <a:cubicBezTo>
                  <a:pt x="794" y="236"/>
                  <a:pt x="794" y="236"/>
                  <a:pt x="794" y="236"/>
                </a:cubicBezTo>
                <a:cubicBezTo>
                  <a:pt x="794" y="236"/>
                  <a:pt x="794" y="236"/>
                  <a:pt x="794" y="236"/>
                </a:cubicBezTo>
                <a:cubicBezTo>
                  <a:pt x="794" y="235"/>
                  <a:pt x="794" y="235"/>
                  <a:pt x="794" y="235"/>
                </a:cubicBezTo>
                <a:cubicBezTo>
                  <a:pt x="794" y="235"/>
                  <a:pt x="794" y="235"/>
                  <a:pt x="794" y="235"/>
                </a:cubicBezTo>
                <a:cubicBezTo>
                  <a:pt x="794" y="235"/>
                  <a:pt x="794" y="235"/>
                  <a:pt x="794" y="235"/>
                </a:cubicBezTo>
                <a:cubicBezTo>
                  <a:pt x="794" y="235"/>
                  <a:pt x="794" y="235"/>
                  <a:pt x="794" y="235"/>
                </a:cubicBezTo>
                <a:cubicBezTo>
                  <a:pt x="794" y="234"/>
                  <a:pt x="794" y="234"/>
                  <a:pt x="794" y="234"/>
                </a:cubicBezTo>
                <a:cubicBezTo>
                  <a:pt x="794" y="234"/>
                  <a:pt x="794" y="234"/>
                  <a:pt x="794" y="234"/>
                </a:cubicBezTo>
                <a:cubicBezTo>
                  <a:pt x="794" y="234"/>
                  <a:pt x="794" y="234"/>
                  <a:pt x="794" y="234"/>
                </a:cubicBezTo>
                <a:cubicBezTo>
                  <a:pt x="794" y="233"/>
                  <a:pt x="794" y="233"/>
                  <a:pt x="794" y="233"/>
                </a:cubicBezTo>
                <a:cubicBezTo>
                  <a:pt x="794" y="233"/>
                  <a:pt x="794" y="233"/>
                  <a:pt x="794" y="233"/>
                </a:cubicBezTo>
                <a:cubicBezTo>
                  <a:pt x="794" y="233"/>
                  <a:pt x="794" y="233"/>
                  <a:pt x="794" y="233"/>
                </a:cubicBezTo>
                <a:cubicBezTo>
                  <a:pt x="794" y="232"/>
                  <a:pt x="794" y="232"/>
                  <a:pt x="794" y="232"/>
                </a:cubicBezTo>
                <a:cubicBezTo>
                  <a:pt x="794" y="232"/>
                  <a:pt x="794" y="232"/>
                  <a:pt x="794" y="232"/>
                </a:cubicBezTo>
                <a:cubicBezTo>
                  <a:pt x="794" y="232"/>
                  <a:pt x="794" y="232"/>
                  <a:pt x="794" y="232"/>
                </a:cubicBezTo>
                <a:cubicBezTo>
                  <a:pt x="794" y="232"/>
                  <a:pt x="794" y="232"/>
                  <a:pt x="794" y="232"/>
                </a:cubicBezTo>
                <a:cubicBezTo>
                  <a:pt x="794" y="231"/>
                  <a:pt x="794" y="230"/>
                  <a:pt x="794" y="230"/>
                </a:cubicBezTo>
                <a:cubicBezTo>
                  <a:pt x="794" y="230"/>
                  <a:pt x="794" y="230"/>
                  <a:pt x="794" y="230"/>
                </a:cubicBezTo>
                <a:cubicBezTo>
                  <a:pt x="794" y="230"/>
                  <a:pt x="794" y="230"/>
                  <a:pt x="794" y="230"/>
                </a:cubicBezTo>
                <a:cubicBezTo>
                  <a:pt x="794" y="229"/>
                  <a:pt x="794" y="229"/>
                  <a:pt x="794" y="229"/>
                </a:cubicBezTo>
                <a:cubicBezTo>
                  <a:pt x="794" y="229"/>
                  <a:pt x="794" y="229"/>
                  <a:pt x="794" y="229"/>
                </a:cubicBezTo>
                <a:cubicBezTo>
                  <a:pt x="794" y="228"/>
                  <a:pt x="794" y="228"/>
                  <a:pt x="794" y="228"/>
                </a:cubicBezTo>
                <a:cubicBezTo>
                  <a:pt x="794" y="228"/>
                  <a:pt x="794" y="228"/>
                  <a:pt x="794" y="228"/>
                </a:cubicBezTo>
                <a:cubicBezTo>
                  <a:pt x="794" y="228"/>
                  <a:pt x="794" y="228"/>
                  <a:pt x="794" y="228"/>
                </a:cubicBezTo>
                <a:cubicBezTo>
                  <a:pt x="794" y="228"/>
                  <a:pt x="794" y="228"/>
                  <a:pt x="794" y="228"/>
                </a:cubicBezTo>
                <a:cubicBezTo>
                  <a:pt x="794" y="227"/>
                  <a:pt x="794" y="227"/>
                  <a:pt x="794" y="227"/>
                </a:cubicBezTo>
                <a:cubicBezTo>
                  <a:pt x="794" y="227"/>
                  <a:pt x="794" y="227"/>
                  <a:pt x="794" y="227"/>
                </a:cubicBezTo>
                <a:cubicBezTo>
                  <a:pt x="794" y="227"/>
                  <a:pt x="794" y="227"/>
                  <a:pt x="794" y="227"/>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5"/>
                  <a:pt x="795" y="225"/>
                  <a:pt x="795" y="225"/>
                </a:cubicBezTo>
                <a:cubicBezTo>
                  <a:pt x="795" y="225"/>
                  <a:pt x="795" y="225"/>
                  <a:pt x="795" y="225"/>
                </a:cubicBezTo>
                <a:cubicBezTo>
                  <a:pt x="795" y="225"/>
                  <a:pt x="795" y="225"/>
                  <a:pt x="795" y="225"/>
                </a:cubicBezTo>
                <a:cubicBezTo>
                  <a:pt x="795" y="224"/>
                  <a:pt x="795" y="224"/>
                  <a:pt x="795" y="224"/>
                </a:cubicBezTo>
                <a:cubicBezTo>
                  <a:pt x="795" y="224"/>
                  <a:pt x="795" y="224"/>
                  <a:pt x="795" y="224"/>
                </a:cubicBezTo>
                <a:cubicBezTo>
                  <a:pt x="795" y="224"/>
                  <a:pt x="795" y="224"/>
                  <a:pt x="795" y="224"/>
                </a:cubicBezTo>
                <a:cubicBezTo>
                  <a:pt x="795" y="223"/>
                  <a:pt x="795" y="223"/>
                  <a:pt x="795" y="223"/>
                </a:cubicBezTo>
                <a:cubicBezTo>
                  <a:pt x="795" y="223"/>
                  <a:pt x="795" y="223"/>
                  <a:pt x="795" y="223"/>
                </a:cubicBezTo>
                <a:cubicBezTo>
                  <a:pt x="795" y="223"/>
                  <a:pt x="795" y="223"/>
                  <a:pt x="795" y="223"/>
                </a:cubicBezTo>
                <a:cubicBezTo>
                  <a:pt x="795" y="223"/>
                  <a:pt x="795" y="223"/>
                  <a:pt x="795" y="223"/>
                </a:cubicBezTo>
                <a:cubicBezTo>
                  <a:pt x="542" y="114"/>
                  <a:pt x="398" y="66"/>
                  <a:pt x="80" y="159"/>
                </a:cubicBezTo>
                <a:cubicBezTo>
                  <a:pt x="86" y="150"/>
                  <a:pt x="87" y="141"/>
                  <a:pt x="80" y="135"/>
                </a:cubicBezTo>
                <a:cubicBezTo>
                  <a:pt x="77" y="133"/>
                  <a:pt x="73" y="131"/>
                  <a:pt x="68" y="131"/>
                </a:cubicBezTo>
                <a:cubicBezTo>
                  <a:pt x="66" y="125"/>
                  <a:pt x="66" y="125"/>
                  <a:pt x="66" y="125"/>
                </a:cubicBezTo>
                <a:cubicBezTo>
                  <a:pt x="72" y="76"/>
                  <a:pt x="72" y="76"/>
                  <a:pt x="72" y="76"/>
                </a:cubicBezTo>
                <a:cubicBezTo>
                  <a:pt x="4" y="0"/>
                  <a:pt x="4" y="0"/>
                  <a:pt x="4" y="0"/>
                </a:cubicBezTo>
                <a:cubicBezTo>
                  <a:pt x="0" y="114"/>
                  <a:pt x="0" y="114"/>
                  <a:pt x="0" y="114"/>
                </a:cubicBezTo>
                <a:cubicBezTo>
                  <a:pt x="34" y="135"/>
                  <a:pt x="34" y="135"/>
                  <a:pt x="34" y="135"/>
                </a:cubicBezTo>
                <a:cubicBezTo>
                  <a:pt x="36" y="142"/>
                  <a:pt x="36" y="142"/>
                  <a:pt x="36" y="142"/>
                </a:cubicBezTo>
                <a:cubicBezTo>
                  <a:pt x="37" y="143"/>
                  <a:pt x="37" y="143"/>
                  <a:pt x="37" y="143"/>
                </a:cubicBezTo>
                <a:cubicBezTo>
                  <a:pt x="26" y="153"/>
                  <a:pt x="24" y="165"/>
                  <a:pt x="32" y="172"/>
                </a:cubicBezTo>
                <a:cubicBezTo>
                  <a:pt x="36" y="175"/>
                  <a:pt x="42" y="176"/>
                  <a:pt x="49" y="176"/>
                </a:cubicBezTo>
                <a:cubicBezTo>
                  <a:pt x="65" y="220"/>
                  <a:pt x="71" y="237"/>
                  <a:pt x="91" y="292"/>
                </a:cubicBezTo>
                <a:cubicBezTo>
                  <a:pt x="297" y="843"/>
                  <a:pt x="297" y="843"/>
                  <a:pt x="297" y="843"/>
                </a:cubicBezTo>
                <a:cubicBezTo>
                  <a:pt x="337" y="846"/>
                  <a:pt x="337" y="846"/>
                  <a:pt x="337" y="846"/>
                </a:cubicBezTo>
                <a:cubicBezTo>
                  <a:pt x="230" y="568"/>
                  <a:pt x="230" y="568"/>
                  <a:pt x="230" y="568"/>
                </a:cubicBezTo>
                <a:cubicBezTo>
                  <a:pt x="332" y="511"/>
                  <a:pt x="391" y="531"/>
                  <a:pt x="502" y="544"/>
                </a:cubicBez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par>
                          <p:cTn id="12" fill="hold">
                            <p:stCondLst>
                              <p:cond delay="2500"/>
                            </p:stCondLst>
                            <p:childTnLst>
                              <p:par>
                                <p:cTn id="13" presetID="2" presetClass="entr" presetSubtype="2" decel="10000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1+#ppt_w/2"/>
                                          </p:val>
                                        </p:tav>
                                        <p:tav tm="100000">
                                          <p:val>
                                            <p:strVal val="#ppt_x"/>
                                          </p:val>
                                        </p:tav>
                                      </p:tavLst>
                                    </p:anim>
                                    <p:anim calcmode="lin" valueType="num">
                                      <p:cBhvr additive="base">
                                        <p:cTn id="16" dur="1000" fill="hold"/>
                                        <p:tgtEl>
                                          <p:spTgt spid="12"/>
                                        </p:tgtEl>
                                        <p:attrNameLst>
                                          <p:attrName>ppt_y</p:attrName>
                                        </p:attrNameLst>
                                      </p:cBhvr>
                                      <p:tavLst>
                                        <p:tav tm="0">
                                          <p:val>
                                            <p:strVal val="#ppt_y"/>
                                          </p:val>
                                        </p:tav>
                                        <p:tav tm="100000">
                                          <p:val>
                                            <p:strVal val="#ppt_y"/>
                                          </p:val>
                                        </p:tav>
                                      </p:tavLst>
                                    </p:anim>
                                  </p:childTnLst>
                                </p:cTn>
                              </p:par>
                            </p:childTnLst>
                          </p:cTn>
                        </p:par>
                        <p:par>
                          <p:cTn id="17" fill="hold">
                            <p:stCondLst>
                              <p:cond delay="3500"/>
                            </p:stCondLst>
                            <p:childTnLst>
                              <p:par>
                                <p:cTn id="18" presetID="10" presetClass="entr" presetSubtype="0" fill="hold" grpId="0" nodeType="after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fade">
                                      <p:cBhvr>
                                        <p:cTn id="20" dur="500"/>
                                        <p:tgtEl>
                                          <p:spTgt spid="13">
                                            <p:txEl>
                                              <p:pRg st="0" end="0"/>
                                            </p:txEl>
                                          </p:spTgt>
                                        </p:tgtEl>
                                      </p:cBhvr>
                                    </p:animEffect>
                                  </p:child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fade">
                                      <p:cBhvr>
                                        <p:cTn id="24" dur="500"/>
                                        <p:tgtEl>
                                          <p:spTgt spid="14">
                                            <p:txEl>
                                              <p:pRg st="0" end="0"/>
                                            </p:txEl>
                                          </p:spTgt>
                                        </p:tgtEl>
                                      </p:cBhvr>
                                    </p:animEffect>
                                  </p:childTnLst>
                                </p:cTn>
                              </p:par>
                            </p:childTnLst>
                          </p:cTn>
                        </p:par>
                        <p:par>
                          <p:cTn id="25" fill="hold">
                            <p:stCondLst>
                              <p:cond delay="4500"/>
                            </p:stCondLst>
                            <p:childTnLst>
                              <p:par>
                                <p:cTn id="26" presetID="10" presetClass="entr" presetSubtype="0" fill="hold" grpId="0" nodeType="afterEffect" nodePh="1">
                                  <p:stCondLst>
                                    <p:cond delay="0"/>
                                  </p:stCondLst>
                                  <p:endCondLst>
                                    <p:cond evt="begin" delay="0">
                                      <p:tn val="26"/>
                                    </p:cond>
                                  </p:end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par>
                          <p:cTn id="29" fill="hold">
                            <p:stCondLst>
                              <p:cond delay="5000"/>
                            </p:stCondLst>
                            <p:childTnLst>
                              <p:par>
                                <p:cTn id="30" presetID="22" presetClass="entr" presetSubtype="4"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par>
                          <p:cTn id="33" fill="hold">
                            <p:stCondLst>
                              <p:cond delay="5500"/>
                            </p:stCondLst>
                            <p:childTnLst>
                              <p:par>
                                <p:cTn id="34" presetID="22" presetClass="entr" presetSubtype="4" fill="hold" grpId="0" nodeType="after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wipe(down)">
                                      <p:cBhvr>
                                        <p:cTn id="36" dur="500"/>
                                        <p:tgtEl>
                                          <p:spTgt spid="11">
                                            <p:txEl>
                                              <p:pRg st="0" end="0"/>
                                            </p:txEl>
                                          </p:spTgt>
                                        </p:tgtEl>
                                      </p:cBhvr>
                                    </p:animEffect>
                                  </p:childTnLst>
                                </p:cTn>
                              </p:par>
                            </p:childTnLst>
                          </p:cTn>
                        </p:par>
                        <p:par>
                          <p:cTn id="37" fill="hold">
                            <p:stCondLst>
                              <p:cond delay="6000"/>
                            </p:stCondLst>
                            <p:childTnLst>
                              <p:par>
                                <p:cTn id="38" presetID="22" presetClass="entr" presetSubtype="4"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P spid="11" grpId="0" build="p">
        <p:tmplLst>
          <p:tmpl lvl="1">
            <p:tnLst>
              <p:par>
                <p:cTn presetID="22" presetClass="entr" presetSubtype="4"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down)">
                      <p:cBhvr>
                        <p:cTn dur="500"/>
                        <p:tgtEl>
                          <p:spTgt spid="11"/>
                        </p:tgtEl>
                      </p:cBhvr>
                    </p:animEffect>
                  </p:childTnLst>
                </p:cTn>
              </p:par>
            </p:tnLst>
          </p:tmpl>
        </p:tmplLst>
      </p:bldP>
      <p:bldP spid="12" grpId="0" animBg="1"/>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8" grpId="0"/>
      <p:bldP spid="15"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3" name="矩形 2"/>
          <p:cNvSpPr/>
          <p:nvPr userDrawn="1"/>
        </p:nvSpPr>
        <p:spPr>
          <a:xfrm>
            <a:off x="1140494" y="1625812"/>
            <a:ext cx="7335849" cy="1422401"/>
          </a:xfrm>
          <a:prstGeom prst="rect">
            <a:avLst/>
          </a:prstGeom>
          <a:solidFill>
            <a:srgbClr val="C00000"/>
          </a:solidFill>
          <a:ln w="254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en-US"/>
            </a:defPPr>
            <a:lvl1pPr marL="0" algn="l" defTabSz="609600" rtl="0" eaLnBrk="1" latinLnBrk="0" hangingPunct="1">
              <a:defRPr sz="2400" kern="1200">
                <a:solidFill>
                  <a:schemeClr val="tx1"/>
                </a:solidFill>
                <a:latin typeface="+mn-lt"/>
                <a:ea typeface="+mn-ea"/>
                <a:cs typeface="+mn-cs"/>
              </a:defRPr>
            </a:lvl1pPr>
            <a:lvl2pPr marL="609600" algn="l" defTabSz="609600" rtl="0" eaLnBrk="1" latinLnBrk="0" hangingPunct="1">
              <a:defRPr sz="2400" kern="1200">
                <a:solidFill>
                  <a:schemeClr val="tx1"/>
                </a:solidFill>
                <a:latin typeface="+mn-lt"/>
                <a:ea typeface="+mn-ea"/>
                <a:cs typeface="+mn-cs"/>
              </a:defRPr>
            </a:lvl2pPr>
            <a:lvl3pPr marL="1218565" algn="l" defTabSz="609600" rtl="0" eaLnBrk="1" latinLnBrk="0" hangingPunct="1">
              <a:defRPr sz="2400" kern="1200">
                <a:solidFill>
                  <a:schemeClr val="tx1"/>
                </a:solidFill>
                <a:latin typeface="+mn-lt"/>
                <a:ea typeface="+mn-ea"/>
                <a:cs typeface="+mn-cs"/>
              </a:defRPr>
            </a:lvl3pPr>
            <a:lvl4pPr marL="1828165" algn="l" defTabSz="609600" rtl="0" eaLnBrk="1" latinLnBrk="0" hangingPunct="1">
              <a:defRPr sz="2400" kern="1200">
                <a:solidFill>
                  <a:schemeClr val="tx1"/>
                </a:solidFill>
                <a:latin typeface="+mn-lt"/>
                <a:ea typeface="+mn-ea"/>
                <a:cs typeface="+mn-cs"/>
              </a:defRPr>
            </a:lvl4pPr>
            <a:lvl5pPr marL="2437765" algn="l" defTabSz="609600" rtl="0" eaLnBrk="1" latinLnBrk="0" hangingPunct="1">
              <a:defRPr sz="2400" kern="1200">
                <a:solidFill>
                  <a:schemeClr val="tx1"/>
                </a:solidFill>
                <a:latin typeface="+mn-lt"/>
                <a:ea typeface="+mn-ea"/>
                <a:cs typeface="+mn-cs"/>
              </a:defRPr>
            </a:lvl5pPr>
            <a:lvl6pPr marL="3046730" algn="l" defTabSz="609600" rtl="0" eaLnBrk="1" latinLnBrk="0" hangingPunct="1">
              <a:defRPr sz="2400" kern="1200">
                <a:solidFill>
                  <a:schemeClr val="tx1"/>
                </a:solidFill>
                <a:latin typeface="+mn-lt"/>
                <a:ea typeface="+mn-ea"/>
                <a:cs typeface="+mn-cs"/>
              </a:defRPr>
            </a:lvl6pPr>
            <a:lvl7pPr marL="3656330" algn="l" defTabSz="609600" rtl="0" eaLnBrk="1" latinLnBrk="0" hangingPunct="1">
              <a:defRPr sz="2400" kern="1200">
                <a:solidFill>
                  <a:schemeClr val="tx1"/>
                </a:solidFill>
                <a:latin typeface="+mn-lt"/>
                <a:ea typeface="+mn-ea"/>
                <a:cs typeface="+mn-cs"/>
              </a:defRPr>
            </a:lvl7pPr>
            <a:lvl8pPr marL="4265930" algn="l" defTabSz="609600" rtl="0" eaLnBrk="1" latinLnBrk="0" hangingPunct="1">
              <a:defRPr sz="2400" kern="1200">
                <a:solidFill>
                  <a:schemeClr val="tx1"/>
                </a:solidFill>
                <a:latin typeface="+mn-lt"/>
                <a:ea typeface="+mn-ea"/>
                <a:cs typeface="+mn-cs"/>
              </a:defRPr>
            </a:lvl8pPr>
            <a:lvl9pPr marL="4874895" algn="l" defTabSz="609600" rtl="0" eaLnBrk="1" latinLnBrk="0" hangingPunct="1">
              <a:defRPr sz="2400" kern="1200">
                <a:solidFill>
                  <a:schemeClr val="tx1"/>
                </a:solidFill>
                <a:latin typeface="+mn-lt"/>
                <a:ea typeface="+mn-ea"/>
                <a:cs typeface="+mn-cs"/>
              </a:defRPr>
            </a:lvl9pPr>
          </a:lstStyle>
          <a:p>
            <a:pPr defTabSz="914400">
              <a:defRPr/>
            </a:pPr>
            <a:endParaRPr lang="zh-CN" altLang="en-US" sz="5000" kern="0">
              <a:solidFill>
                <a:srgbClr val="FFF9E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 name="矩形 3"/>
          <p:cNvSpPr/>
          <p:nvPr userDrawn="1"/>
        </p:nvSpPr>
        <p:spPr>
          <a:xfrm>
            <a:off x="1140494" y="3311089"/>
            <a:ext cx="9829618" cy="2701321"/>
          </a:xfrm>
          <a:prstGeom prst="rect">
            <a:avLst/>
          </a:prstGeom>
          <a:noFill/>
          <a:ln w="19050" cap="flat" cmpd="sng" algn="ctr">
            <a:solidFill>
              <a:srgbClr val="C00000"/>
            </a:solidFill>
            <a:prstDash val="sysDash"/>
          </a:ln>
          <a:effectLst/>
        </p:spPr>
        <p:txBody>
          <a:bodyPr rtlCol="0" anchor="ctr"/>
          <a:lstStyle>
            <a:defPPr>
              <a:defRPr lang="en-US"/>
            </a:defPPr>
            <a:lvl1pPr marL="0" algn="l" defTabSz="609600" rtl="0" eaLnBrk="1" latinLnBrk="0" hangingPunct="1">
              <a:defRPr sz="2400" kern="1200">
                <a:solidFill>
                  <a:schemeClr val="tx1"/>
                </a:solidFill>
                <a:latin typeface="+mn-lt"/>
                <a:ea typeface="+mn-ea"/>
                <a:cs typeface="+mn-cs"/>
              </a:defRPr>
            </a:lvl1pPr>
            <a:lvl2pPr marL="609600" algn="l" defTabSz="609600" rtl="0" eaLnBrk="1" latinLnBrk="0" hangingPunct="1">
              <a:defRPr sz="2400" kern="1200">
                <a:solidFill>
                  <a:schemeClr val="tx1"/>
                </a:solidFill>
                <a:latin typeface="+mn-lt"/>
                <a:ea typeface="+mn-ea"/>
                <a:cs typeface="+mn-cs"/>
              </a:defRPr>
            </a:lvl2pPr>
            <a:lvl3pPr marL="1218565" algn="l" defTabSz="609600" rtl="0" eaLnBrk="1" latinLnBrk="0" hangingPunct="1">
              <a:defRPr sz="2400" kern="1200">
                <a:solidFill>
                  <a:schemeClr val="tx1"/>
                </a:solidFill>
                <a:latin typeface="+mn-lt"/>
                <a:ea typeface="+mn-ea"/>
                <a:cs typeface="+mn-cs"/>
              </a:defRPr>
            </a:lvl3pPr>
            <a:lvl4pPr marL="1828165" algn="l" defTabSz="609600" rtl="0" eaLnBrk="1" latinLnBrk="0" hangingPunct="1">
              <a:defRPr sz="2400" kern="1200">
                <a:solidFill>
                  <a:schemeClr val="tx1"/>
                </a:solidFill>
                <a:latin typeface="+mn-lt"/>
                <a:ea typeface="+mn-ea"/>
                <a:cs typeface="+mn-cs"/>
              </a:defRPr>
            </a:lvl4pPr>
            <a:lvl5pPr marL="2437765" algn="l" defTabSz="609600" rtl="0" eaLnBrk="1" latinLnBrk="0" hangingPunct="1">
              <a:defRPr sz="2400" kern="1200">
                <a:solidFill>
                  <a:schemeClr val="tx1"/>
                </a:solidFill>
                <a:latin typeface="+mn-lt"/>
                <a:ea typeface="+mn-ea"/>
                <a:cs typeface="+mn-cs"/>
              </a:defRPr>
            </a:lvl5pPr>
            <a:lvl6pPr marL="3046730" algn="l" defTabSz="609600" rtl="0" eaLnBrk="1" latinLnBrk="0" hangingPunct="1">
              <a:defRPr sz="2400" kern="1200">
                <a:solidFill>
                  <a:schemeClr val="tx1"/>
                </a:solidFill>
                <a:latin typeface="+mn-lt"/>
                <a:ea typeface="+mn-ea"/>
                <a:cs typeface="+mn-cs"/>
              </a:defRPr>
            </a:lvl6pPr>
            <a:lvl7pPr marL="3656330" algn="l" defTabSz="609600" rtl="0" eaLnBrk="1" latinLnBrk="0" hangingPunct="1">
              <a:defRPr sz="2400" kern="1200">
                <a:solidFill>
                  <a:schemeClr val="tx1"/>
                </a:solidFill>
                <a:latin typeface="+mn-lt"/>
                <a:ea typeface="+mn-ea"/>
                <a:cs typeface="+mn-cs"/>
              </a:defRPr>
            </a:lvl7pPr>
            <a:lvl8pPr marL="4265930" algn="l" defTabSz="609600" rtl="0" eaLnBrk="1" latinLnBrk="0" hangingPunct="1">
              <a:defRPr sz="2400" kern="1200">
                <a:solidFill>
                  <a:schemeClr val="tx1"/>
                </a:solidFill>
                <a:latin typeface="+mn-lt"/>
                <a:ea typeface="+mn-ea"/>
                <a:cs typeface="+mn-cs"/>
              </a:defRPr>
            </a:lvl8pPr>
            <a:lvl9pPr marL="4874895" algn="l" defTabSz="609600" rtl="0" eaLnBrk="1" latinLnBrk="0" hangingPunct="1">
              <a:defRPr sz="2400" kern="1200">
                <a:solidFill>
                  <a:schemeClr val="tx1"/>
                </a:solidFill>
                <a:latin typeface="+mn-lt"/>
                <a:ea typeface="+mn-ea"/>
                <a:cs typeface="+mn-cs"/>
              </a:defRPr>
            </a:lvl9pPr>
          </a:lstStyle>
          <a:p>
            <a:pPr algn="ctr" defTabSz="914400">
              <a:defRPr/>
            </a:pPr>
            <a:endParaRPr lang="zh-CN" altLang="en-US" sz="1800" kern="0">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9" name="Oval 12"/>
          <p:cNvSpPr>
            <a:spLocks noChangeArrowheads="1"/>
          </p:cNvSpPr>
          <p:nvPr/>
        </p:nvSpPr>
        <p:spPr bwMode="auto">
          <a:xfrm>
            <a:off x="7127852" y="1790969"/>
            <a:ext cx="1091780" cy="1109803"/>
          </a:xfrm>
          <a:prstGeom prst="ellipse">
            <a:avLst/>
          </a:prstGeom>
          <a:solidFill>
            <a:sysClr val="window" lastClr="FFFFFF"/>
          </a:solidFill>
          <a:ln>
            <a:solidFill>
              <a:srgbClr val="C00000"/>
            </a:solidFill>
          </a:ln>
        </p:spPr>
        <p:txBody>
          <a:bodyPr vert="horz" wrap="square" lIns="121882" tIns="60941" rIns="121882" bIns="60941" numCol="1" anchor="t" anchorCtr="0" compatLnSpc="1"/>
          <a:lstStyle>
            <a:defPPr>
              <a:defRPr lang="en-US"/>
            </a:defPPr>
            <a:lvl1pPr marL="0" algn="l" defTabSz="609600" rtl="0" eaLnBrk="1" latinLnBrk="0" hangingPunct="1">
              <a:defRPr sz="2400" kern="1200">
                <a:solidFill>
                  <a:schemeClr val="tx1"/>
                </a:solidFill>
                <a:latin typeface="+mn-lt"/>
                <a:ea typeface="+mn-ea"/>
                <a:cs typeface="+mn-cs"/>
              </a:defRPr>
            </a:lvl1pPr>
            <a:lvl2pPr marL="609600" algn="l" defTabSz="609600" rtl="0" eaLnBrk="1" latinLnBrk="0" hangingPunct="1">
              <a:defRPr sz="2400" kern="1200">
                <a:solidFill>
                  <a:schemeClr val="tx1"/>
                </a:solidFill>
                <a:latin typeface="+mn-lt"/>
                <a:ea typeface="+mn-ea"/>
                <a:cs typeface="+mn-cs"/>
              </a:defRPr>
            </a:lvl2pPr>
            <a:lvl3pPr marL="1218565" algn="l" defTabSz="609600" rtl="0" eaLnBrk="1" latinLnBrk="0" hangingPunct="1">
              <a:defRPr sz="2400" kern="1200">
                <a:solidFill>
                  <a:schemeClr val="tx1"/>
                </a:solidFill>
                <a:latin typeface="+mn-lt"/>
                <a:ea typeface="+mn-ea"/>
                <a:cs typeface="+mn-cs"/>
              </a:defRPr>
            </a:lvl3pPr>
            <a:lvl4pPr marL="1828165" algn="l" defTabSz="609600" rtl="0" eaLnBrk="1" latinLnBrk="0" hangingPunct="1">
              <a:defRPr sz="2400" kern="1200">
                <a:solidFill>
                  <a:schemeClr val="tx1"/>
                </a:solidFill>
                <a:latin typeface="+mn-lt"/>
                <a:ea typeface="+mn-ea"/>
                <a:cs typeface="+mn-cs"/>
              </a:defRPr>
            </a:lvl4pPr>
            <a:lvl5pPr marL="2437765" algn="l" defTabSz="609600" rtl="0" eaLnBrk="1" latinLnBrk="0" hangingPunct="1">
              <a:defRPr sz="2400" kern="1200">
                <a:solidFill>
                  <a:schemeClr val="tx1"/>
                </a:solidFill>
                <a:latin typeface="+mn-lt"/>
                <a:ea typeface="+mn-ea"/>
                <a:cs typeface="+mn-cs"/>
              </a:defRPr>
            </a:lvl5pPr>
            <a:lvl6pPr marL="3046730" algn="l" defTabSz="609600" rtl="0" eaLnBrk="1" latinLnBrk="0" hangingPunct="1">
              <a:defRPr sz="2400" kern="1200">
                <a:solidFill>
                  <a:schemeClr val="tx1"/>
                </a:solidFill>
                <a:latin typeface="+mn-lt"/>
                <a:ea typeface="+mn-ea"/>
                <a:cs typeface="+mn-cs"/>
              </a:defRPr>
            </a:lvl6pPr>
            <a:lvl7pPr marL="3656330" algn="l" defTabSz="609600" rtl="0" eaLnBrk="1" latinLnBrk="0" hangingPunct="1">
              <a:defRPr sz="2400" kern="1200">
                <a:solidFill>
                  <a:schemeClr val="tx1"/>
                </a:solidFill>
                <a:latin typeface="+mn-lt"/>
                <a:ea typeface="+mn-ea"/>
                <a:cs typeface="+mn-cs"/>
              </a:defRPr>
            </a:lvl7pPr>
            <a:lvl8pPr marL="4265930" algn="l" defTabSz="609600" rtl="0" eaLnBrk="1" latinLnBrk="0" hangingPunct="1">
              <a:defRPr sz="2400" kern="1200">
                <a:solidFill>
                  <a:schemeClr val="tx1"/>
                </a:solidFill>
                <a:latin typeface="+mn-lt"/>
                <a:ea typeface="+mn-ea"/>
                <a:cs typeface="+mn-cs"/>
              </a:defRPr>
            </a:lvl8pPr>
            <a:lvl9pPr marL="4874895" algn="l" defTabSz="609600" rtl="0" eaLnBrk="1" latinLnBrk="0" hangingPunct="1">
              <a:defRPr sz="2400" kern="1200">
                <a:solidFill>
                  <a:schemeClr val="tx1"/>
                </a:solidFill>
                <a:latin typeface="+mn-lt"/>
                <a:ea typeface="+mn-ea"/>
                <a:cs typeface="+mn-cs"/>
              </a:defRPr>
            </a:lvl9pPr>
          </a:lstStyle>
          <a:p>
            <a:pPr>
              <a:defRPr/>
            </a:pPr>
            <a:endParaRPr lang="zh-CN" altLang="en-US" sz="3200">
              <a:solidFill>
                <a:sysClr val="windowText" lastClr="0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1" name="文本占位符 19"/>
          <p:cNvSpPr>
            <a:spLocks noGrp="1"/>
          </p:cNvSpPr>
          <p:nvPr>
            <p:ph type="body" sz="quarter" idx="10" hasCustomPrompt="1"/>
          </p:nvPr>
        </p:nvSpPr>
        <p:spPr>
          <a:xfrm>
            <a:off x="1385335" y="2114013"/>
            <a:ext cx="5433857" cy="587502"/>
          </a:xfrm>
          <a:prstGeom prst="rect">
            <a:avLst/>
          </a:prstGeom>
        </p:spPr>
        <p:txBody>
          <a:bodyPr/>
          <a:lstStyle>
            <a:lvl1pPr marL="0" indent="0" algn="r">
              <a:buNone/>
              <a:defRPr sz="3600">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1pPr>
            <a:lvl2pPr marL="4572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2pPr>
            <a:lvl3pPr marL="9144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3pPr>
            <a:lvl4pPr marL="13716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4pPr>
            <a:lvl5pPr marL="18288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5pPr>
          </a:lstStyle>
          <a:p>
            <a:pPr lvl="0"/>
            <a:r>
              <a:rPr lang="zh-CN" altLang="en-US" dirty="0"/>
              <a:t>单击此处编辑母版文本</a:t>
            </a:r>
          </a:p>
        </p:txBody>
      </p:sp>
      <p:sp>
        <p:nvSpPr>
          <p:cNvPr id="14" name="文本占位符 24"/>
          <p:cNvSpPr>
            <a:spLocks noGrp="1"/>
          </p:cNvSpPr>
          <p:nvPr>
            <p:ph type="body" sz="quarter" idx="15"/>
          </p:nvPr>
        </p:nvSpPr>
        <p:spPr>
          <a:xfrm>
            <a:off x="1437284" y="3560400"/>
            <a:ext cx="9259745" cy="2216285"/>
          </a:xfrm>
          <a:prstGeom prst="rect">
            <a:avLst/>
          </a:prstGeom>
        </p:spPr>
        <p:txBody>
          <a:bodyPr/>
          <a:lstStyle>
            <a:lvl1pPr marL="0" indent="0">
              <a:lnSpc>
                <a:spcPct val="150000"/>
              </a:lnSpc>
              <a:buNone/>
              <a:defRPr sz="1600">
                <a:solidFill>
                  <a:schemeClr val="tx1">
                    <a:lumMod val="75000"/>
                    <a:lumOff val="25000"/>
                  </a:schemeClr>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zh-CN" altLang="en-US" dirty="0"/>
              <a:t>单击此处编辑母版文本样式</a:t>
            </a:r>
          </a:p>
        </p:txBody>
      </p:sp>
      <p:sp>
        <p:nvSpPr>
          <p:cNvPr id="18" name="图片占位符 17"/>
          <p:cNvSpPr>
            <a:spLocks noGrp="1"/>
          </p:cNvSpPr>
          <p:nvPr>
            <p:ph type="pic" sz="quarter" idx="16"/>
          </p:nvPr>
        </p:nvSpPr>
        <p:spPr>
          <a:xfrm>
            <a:off x="8476344" y="1625812"/>
            <a:ext cx="2493769" cy="1422401"/>
          </a:xfrm>
          <a:custGeom>
            <a:avLst/>
            <a:gdLst>
              <a:gd name="connsiteX0" fmla="*/ 0 w 2493769"/>
              <a:gd name="connsiteY0" fmla="*/ 0 h 1422401"/>
              <a:gd name="connsiteX1" fmla="*/ 2493769 w 2493769"/>
              <a:gd name="connsiteY1" fmla="*/ 0 h 1422401"/>
              <a:gd name="connsiteX2" fmla="*/ 2493769 w 2493769"/>
              <a:gd name="connsiteY2" fmla="*/ 1422401 h 1422401"/>
              <a:gd name="connsiteX3" fmla="*/ 0 w 2493769"/>
              <a:gd name="connsiteY3" fmla="*/ 1422401 h 1422401"/>
            </a:gdLst>
            <a:ahLst/>
            <a:cxnLst>
              <a:cxn ang="0">
                <a:pos x="connsiteX0" y="connsiteY0"/>
              </a:cxn>
              <a:cxn ang="0">
                <a:pos x="connsiteX1" y="connsiteY1"/>
              </a:cxn>
              <a:cxn ang="0">
                <a:pos x="connsiteX2" y="connsiteY2"/>
              </a:cxn>
              <a:cxn ang="0">
                <a:pos x="connsiteX3" y="connsiteY3"/>
              </a:cxn>
            </a:cxnLst>
            <a:rect l="l" t="t" r="r" b="b"/>
            <a:pathLst>
              <a:path w="2493769" h="1422401">
                <a:moveTo>
                  <a:pt x="0" y="0"/>
                </a:moveTo>
                <a:lnTo>
                  <a:pt x="2493769" y="0"/>
                </a:lnTo>
                <a:lnTo>
                  <a:pt x="2493769" y="1422401"/>
                </a:lnTo>
                <a:lnTo>
                  <a:pt x="0" y="1422401"/>
                </a:lnTo>
                <a:close/>
              </a:path>
            </a:pathLst>
          </a:custGeom>
        </p:spPr>
        <p:txBody>
          <a:bodyPr wrap="square">
            <a:noAutofit/>
          </a:bodyPr>
          <a:lstStyle/>
          <a:p>
            <a:endParaRPr lang="zh-CN" altLang="en-US"/>
          </a:p>
        </p:txBody>
      </p:sp>
      <p:sp>
        <p:nvSpPr>
          <p:cNvPr id="15" name="Freeform 9"/>
          <p:cNvSpPr/>
          <p:nvPr userDrawn="1"/>
        </p:nvSpPr>
        <p:spPr bwMode="auto">
          <a:xfrm>
            <a:off x="7267823" y="1951179"/>
            <a:ext cx="951810" cy="789382"/>
          </a:xfrm>
          <a:custGeom>
            <a:avLst/>
            <a:gdLst>
              <a:gd name="T0" fmla="*/ 958 w 1021"/>
              <a:gd name="T1" fmla="*/ 413 h 846"/>
              <a:gd name="T2" fmla="*/ 949 w 1021"/>
              <a:gd name="T3" fmla="*/ 412 h 846"/>
              <a:gd name="T4" fmla="*/ 942 w 1021"/>
              <a:gd name="T5" fmla="*/ 411 h 846"/>
              <a:gd name="T6" fmla="*/ 937 w 1021"/>
              <a:gd name="T7" fmla="*/ 410 h 846"/>
              <a:gd name="T8" fmla="*/ 933 w 1021"/>
              <a:gd name="T9" fmla="*/ 409 h 846"/>
              <a:gd name="T10" fmla="*/ 927 w 1021"/>
              <a:gd name="T11" fmla="*/ 408 h 846"/>
              <a:gd name="T12" fmla="*/ 921 w 1021"/>
              <a:gd name="T13" fmla="*/ 407 h 846"/>
              <a:gd name="T14" fmla="*/ 916 w 1021"/>
              <a:gd name="T15" fmla="*/ 405 h 846"/>
              <a:gd name="T16" fmla="*/ 910 w 1021"/>
              <a:gd name="T17" fmla="*/ 404 h 846"/>
              <a:gd name="T18" fmla="*/ 907 w 1021"/>
              <a:gd name="T19" fmla="*/ 402 h 846"/>
              <a:gd name="T20" fmla="*/ 901 w 1021"/>
              <a:gd name="T21" fmla="*/ 401 h 846"/>
              <a:gd name="T22" fmla="*/ 897 w 1021"/>
              <a:gd name="T23" fmla="*/ 399 h 846"/>
              <a:gd name="T24" fmla="*/ 891 w 1021"/>
              <a:gd name="T25" fmla="*/ 396 h 846"/>
              <a:gd name="T26" fmla="*/ 887 w 1021"/>
              <a:gd name="T27" fmla="*/ 394 h 846"/>
              <a:gd name="T28" fmla="*/ 883 w 1021"/>
              <a:gd name="T29" fmla="*/ 392 h 846"/>
              <a:gd name="T30" fmla="*/ 879 w 1021"/>
              <a:gd name="T31" fmla="*/ 390 h 846"/>
              <a:gd name="T32" fmla="*/ 875 w 1021"/>
              <a:gd name="T33" fmla="*/ 387 h 846"/>
              <a:gd name="T34" fmla="*/ 871 w 1021"/>
              <a:gd name="T35" fmla="*/ 384 h 846"/>
              <a:gd name="T36" fmla="*/ 867 w 1021"/>
              <a:gd name="T37" fmla="*/ 382 h 846"/>
              <a:gd name="T38" fmla="*/ 865 w 1021"/>
              <a:gd name="T39" fmla="*/ 380 h 846"/>
              <a:gd name="T40" fmla="*/ 862 w 1021"/>
              <a:gd name="T41" fmla="*/ 377 h 846"/>
              <a:gd name="T42" fmla="*/ 860 w 1021"/>
              <a:gd name="T43" fmla="*/ 374 h 846"/>
              <a:gd name="T44" fmla="*/ 857 w 1021"/>
              <a:gd name="T45" fmla="*/ 371 h 846"/>
              <a:gd name="T46" fmla="*/ 854 w 1021"/>
              <a:gd name="T47" fmla="*/ 368 h 846"/>
              <a:gd name="T48" fmla="*/ 852 w 1021"/>
              <a:gd name="T49" fmla="*/ 364 h 846"/>
              <a:gd name="T50" fmla="*/ 852 w 1021"/>
              <a:gd name="T51" fmla="*/ 363 h 846"/>
              <a:gd name="T52" fmla="*/ 852 w 1021"/>
              <a:gd name="T53" fmla="*/ 362 h 846"/>
              <a:gd name="T54" fmla="*/ 852 w 1021"/>
              <a:gd name="T55" fmla="*/ 362 h 846"/>
              <a:gd name="T56" fmla="*/ 852 w 1021"/>
              <a:gd name="T57" fmla="*/ 361 h 846"/>
              <a:gd name="T58" fmla="*/ 852 w 1021"/>
              <a:gd name="T59" fmla="*/ 360 h 846"/>
              <a:gd name="T60" fmla="*/ 852 w 1021"/>
              <a:gd name="T61" fmla="*/ 359 h 846"/>
              <a:gd name="T62" fmla="*/ 853 w 1021"/>
              <a:gd name="T63" fmla="*/ 358 h 846"/>
              <a:gd name="T64" fmla="*/ 853 w 1021"/>
              <a:gd name="T65" fmla="*/ 356 h 846"/>
              <a:gd name="T66" fmla="*/ 854 w 1021"/>
              <a:gd name="T67" fmla="*/ 355 h 846"/>
              <a:gd name="T68" fmla="*/ 855 w 1021"/>
              <a:gd name="T69" fmla="*/ 355 h 846"/>
              <a:gd name="T70" fmla="*/ 856 w 1021"/>
              <a:gd name="T71" fmla="*/ 354 h 846"/>
              <a:gd name="T72" fmla="*/ 796 w 1021"/>
              <a:gd name="T73" fmla="*/ 245 h 846"/>
              <a:gd name="T74" fmla="*/ 796 w 1021"/>
              <a:gd name="T75" fmla="*/ 244 h 846"/>
              <a:gd name="T76" fmla="*/ 795 w 1021"/>
              <a:gd name="T77" fmla="*/ 243 h 846"/>
              <a:gd name="T78" fmla="*/ 795 w 1021"/>
              <a:gd name="T79" fmla="*/ 242 h 846"/>
              <a:gd name="T80" fmla="*/ 795 w 1021"/>
              <a:gd name="T81" fmla="*/ 240 h 846"/>
              <a:gd name="T82" fmla="*/ 795 w 1021"/>
              <a:gd name="T83" fmla="*/ 240 h 846"/>
              <a:gd name="T84" fmla="*/ 795 w 1021"/>
              <a:gd name="T85" fmla="*/ 239 h 846"/>
              <a:gd name="T86" fmla="*/ 795 w 1021"/>
              <a:gd name="T87" fmla="*/ 237 h 846"/>
              <a:gd name="T88" fmla="*/ 794 w 1021"/>
              <a:gd name="T89" fmla="*/ 236 h 846"/>
              <a:gd name="T90" fmla="*/ 794 w 1021"/>
              <a:gd name="T91" fmla="*/ 235 h 846"/>
              <a:gd name="T92" fmla="*/ 794 w 1021"/>
              <a:gd name="T93" fmla="*/ 234 h 846"/>
              <a:gd name="T94" fmla="*/ 794 w 1021"/>
              <a:gd name="T95" fmla="*/ 233 h 846"/>
              <a:gd name="T96" fmla="*/ 794 w 1021"/>
              <a:gd name="T97" fmla="*/ 232 h 846"/>
              <a:gd name="T98" fmla="*/ 794 w 1021"/>
              <a:gd name="T99" fmla="*/ 229 h 846"/>
              <a:gd name="T100" fmla="*/ 794 w 1021"/>
              <a:gd name="T101" fmla="*/ 228 h 846"/>
              <a:gd name="T102" fmla="*/ 794 w 1021"/>
              <a:gd name="T103" fmla="*/ 227 h 846"/>
              <a:gd name="T104" fmla="*/ 795 w 1021"/>
              <a:gd name="T105" fmla="*/ 226 h 846"/>
              <a:gd name="T106" fmla="*/ 795 w 1021"/>
              <a:gd name="T107" fmla="*/ 225 h 846"/>
              <a:gd name="T108" fmla="*/ 795 w 1021"/>
              <a:gd name="T109" fmla="*/ 224 h 846"/>
              <a:gd name="T110" fmla="*/ 795 w 1021"/>
              <a:gd name="T111" fmla="*/ 223 h 846"/>
              <a:gd name="T112" fmla="*/ 68 w 1021"/>
              <a:gd name="T113" fmla="*/ 131 h 846"/>
              <a:gd name="T114" fmla="*/ 0 w 1021"/>
              <a:gd name="T115" fmla="*/ 114 h 846"/>
              <a:gd name="T116" fmla="*/ 32 w 1021"/>
              <a:gd name="T117" fmla="*/ 172 h 846"/>
              <a:gd name="T118" fmla="*/ 337 w 1021"/>
              <a:gd name="T119" fmla="*/ 846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21" h="846">
                <a:moveTo>
                  <a:pt x="502" y="544"/>
                </a:moveTo>
                <a:cubicBezTo>
                  <a:pt x="675" y="565"/>
                  <a:pt x="833" y="575"/>
                  <a:pt x="1021" y="413"/>
                </a:cubicBezTo>
                <a:cubicBezTo>
                  <a:pt x="1000" y="415"/>
                  <a:pt x="978" y="415"/>
                  <a:pt x="959" y="413"/>
                </a:cubicBezTo>
                <a:cubicBezTo>
                  <a:pt x="958" y="413"/>
                  <a:pt x="958" y="413"/>
                  <a:pt x="958" y="413"/>
                </a:cubicBezTo>
                <a:cubicBezTo>
                  <a:pt x="956" y="413"/>
                  <a:pt x="956" y="413"/>
                  <a:pt x="956" y="413"/>
                </a:cubicBezTo>
                <a:cubicBezTo>
                  <a:pt x="955" y="413"/>
                  <a:pt x="955" y="413"/>
                  <a:pt x="955" y="413"/>
                </a:cubicBezTo>
                <a:cubicBezTo>
                  <a:pt x="953" y="413"/>
                  <a:pt x="951" y="412"/>
                  <a:pt x="949" y="412"/>
                </a:cubicBezTo>
                <a:cubicBezTo>
                  <a:pt x="949" y="412"/>
                  <a:pt x="949" y="412"/>
                  <a:pt x="949" y="412"/>
                </a:cubicBezTo>
                <a:cubicBezTo>
                  <a:pt x="948" y="412"/>
                  <a:pt x="947" y="412"/>
                  <a:pt x="946" y="412"/>
                </a:cubicBezTo>
                <a:cubicBezTo>
                  <a:pt x="945" y="412"/>
                  <a:pt x="945" y="412"/>
                  <a:pt x="945" y="412"/>
                </a:cubicBezTo>
                <a:cubicBezTo>
                  <a:pt x="944" y="411"/>
                  <a:pt x="943" y="411"/>
                  <a:pt x="942" y="411"/>
                </a:cubicBezTo>
                <a:cubicBezTo>
                  <a:pt x="942" y="411"/>
                  <a:pt x="942" y="411"/>
                  <a:pt x="942" y="411"/>
                </a:cubicBezTo>
                <a:cubicBezTo>
                  <a:pt x="942" y="411"/>
                  <a:pt x="942" y="411"/>
                  <a:pt x="942" y="411"/>
                </a:cubicBezTo>
                <a:cubicBezTo>
                  <a:pt x="940" y="411"/>
                  <a:pt x="940" y="411"/>
                  <a:pt x="940" y="411"/>
                </a:cubicBezTo>
                <a:cubicBezTo>
                  <a:pt x="939" y="411"/>
                  <a:pt x="939" y="411"/>
                  <a:pt x="939" y="411"/>
                </a:cubicBezTo>
                <a:cubicBezTo>
                  <a:pt x="937" y="410"/>
                  <a:pt x="937" y="410"/>
                  <a:pt x="937" y="410"/>
                </a:cubicBezTo>
                <a:cubicBezTo>
                  <a:pt x="936" y="410"/>
                  <a:pt x="936" y="410"/>
                  <a:pt x="936" y="410"/>
                </a:cubicBezTo>
                <a:cubicBezTo>
                  <a:pt x="933" y="409"/>
                  <a:pt x="933" y="409"/>
                  <a:pt x="933" y="409"/>
                </a:cubicBezTo>
                <a:cubicBezTo>
                  <a:pt x="933" y="409"/>
                  <a:pt x="933" y="409"/>
                  <a:pt x="933" y="409"/>
                </a:cubicBezTo>
                <a:cubicBezTo>
                  <a:pt x="933" y="409"/>
                  <a:pt x="933" y="409"/>
                  <a:pt x="933" y="409"/>
                </a:cubicBezTo>
                <a:cubicBezTo>
                  <a:pt x="930" y="409"/>
                  <a:pt x="930" y="409"/>
                  <a:pt x="930" y="409"/>
                </a:cubicBezTo>
                <a:cubicBezTo>
                  <a:pt x="930" y="409"/>
                  <a:pt x="930" y="409"/>
                  <a:pt x="930" y="409"/>
                </a:cubicBezTo>
                <a:cubicBezTo>
                  <a:pt x="929" y="409"/>
                  <a:pt x="928" y="408"/>
                  <a:pt x="927" y="408"/>
                </a:cubicBezTo>
                <a:cubicBezTo>
                  <a:pt x="927" y="408"/>
                  <a:pt x="927" y="408"/>
                  <a:pt x="927" y="408"/>
                </a:cubicBezTo>
                <a:cubicBezTo>
                  <a:pt x="926" y="408"/>
                  <a:pt x="925" y="408"/>
                  <a:pt x="924" y="407"/>
                </a:cubicBezTo>
                <a:cubicBezTo>
                  <a:pt x="924" y="407"/>
                  <a:pt x="924" y="407"/>
                  <a:pt x="924" y="407"/>
                </a:cubicBezTo>
                <a:cubicBezTo>
                  <a:pt x="921" y="407"/>
                  <a:pt x="921" y="407"/>
                  <a:pt x="921" y="407"/>
                </a:cubicBezTo>
                <a:cubicBezTo>
                  <a:pt x="921" y="407"/>
                  <a:pt x="921" y="407"/>
                  <a:pt x="921" y="407"/>
                </a:cubicBezTo>
                <a:cubicBezTo>
                  <a:pt x="920" y="406"/>
                  <a:pt x="919" y="406"/>
                  <a:pt x="919" y="406"/>
                </a:cubicBezTo>
                <a:cubicBezTo>
                  <a:pt x="918" y="406"/>
                  <a:pt x="918" y="406"/>
                  <a:pt x="918" y="406"/>
                </a:cubicBezTo>
                <a:cubicBezTo>
                  <a:pt x="918" y="406"/>
                  <a:pt x="918" y="406"/>
                  <a:pt x="918" y="406"/>
                </a:cubicBezTo>
                <a:cubicBezTo>
                  <a:pt x="917" y="406"/>
                  <a:pt x="916" y="405"/>
                  <a:pt x="916" y="405"/>
                </a:cubicBezTo>
                <a:cubicBezTo>
                  <a:pt x="915" y="405"/>
                  <a:pt x="915" y="405"/>
                  <a:pt x="915" y="405"/>
                </a:cubicBezTo>
                <a:cubicBezTo>
                  <a:pt x="913" y="404"/>
                  <a:pt x="913" y="404"/>
                  <a:pt x="913" y="404"/>
                </a:cubicBezTo>
                <a:cubicBezTo>
                  <a:pt x="912" y="404"/>
                  <a:pt x="912" y="404"/>
                  <a:pt x="912" y="404"/>
                </a:cubicBezTo>
                <a:cubicBezTo>
                  <a:pt x="912" y="404"/>
                  <a:pt x="911" y="404"/>
                  <a:pt x="910" y="404"/>
                </a:cubicBezTo>
                <a:cubicBezTo>
                  <a:pt x="910" y="404"/>
                  <a:pt x="910" y="404"/>
                  <a:pt x="910" y="404"/>
                </a:cubicBezTo>
                <a:cubicBezTo>
                  <a:pt x="910" y="403"/>
                  <a:pt x="910" y="403"/>
                  <a:pt x="910" y="403"/>
                </a:cubicBezTo>
                <a:cubicBezTo>
                  <a:pt x="909" y="403"/>
                  <a:pt x="908" y="403"/>
                  <a:pt x="907" y="403"/>
                </a:cubicBezTo>
                <a:cubicBezTo>
                  <a:pt x="907" y="402"/>
                  <a:pt x="907" y="402"/>
                  <a:pt x="907" y="402"/>
                </a:cubicBezTo>
                <a:cubicBezTo>
                  <a:pt x="906" y="402"/>
                  <a:pt x="905" y="402"/>
                  <a:pt x="905" y="402"/>
                </a:cubicBezTo>
                <a:cubicBezTo>
                  <a:pt x="904" y="402"/>
                  <a:pt x="904" y="402"/>
                  <a:pt x="904" y="402"/>
                </a:cubicBezTo>
                <a:cubicBezTo>
                  <a:pt x="904" y="401"/>
                  <a:pt x="903" y="401"/>
                  <a:pt x="902" y="401"/>
                </a:cubicBezTo>
                <a:cubicBezTo>
                  <a:pt x="901" y="401"/>
                  <a:pt x="901" y="401"/>
                  <a:pt x="901" y="401"/>
                </a:cubicBezTo>
                <a:cubicBezTo>
                  <a:pt x="900" y="400"/>
                  <a:pt x="900" y="400"/>
                  <a:pt x="900" y="400"/>
                </a:cubicBezTo>
                <a:cubicBezTo>
                  <a:pt x="899" y="400"/>
                  <a:pt x="899" y="400"/>
                  <a:pt x="899" y="400"/>
                </a:cubicBezTo>
                <a:cubicBezTo>
                  <a:pt x="897" y="399"/>
                  <a:pt x="897" y="399"/>
                  <a:pt x="897" y="399"/>
                </a:cubicBezTo>
                <a:cubicBezTo>
                  <a:pt x="897" y="399"/>
                  <a:pt x="897" y="399"/>
                  <a:pt x="897" y="399"/>
                </a:cubicBezTo>
                <a:cubicBezTo>
                  <a:pt x="896" y="398"/>
                  <a:pt x="895" y="398"/>
                  <a:pt x="894" y="398"/>
                </a:cubicBezTo>
                <a:cubicBezTo>
                  <a:pt x="894" y="397"/>
                  <a:pt x="894" y="397"/>
                  <a:pt x="894" y="397"/>
                </a:cubicBezTo>
                <a:cubicBezTo>
                  <a:pt x="892" y="397"/>
                  <a:pt x="892" y="397"/>
                  <a:pt x="892" y="397"/>
                </a:cubicBezTo>
                <a:cubicBezTo>
                  <a:pt x="891" y="396"/>
                  <a:pt x="891" y="396"/>
                  <a:pt x="891" y="396"/>
                </a:cubicBezTo>
                <a:cubicBezTo>
                  <a:pt x="890" y="396"/>
                  <a:pt x="890" y="396"/>
                  <a:pt x="890" y="396"/>
                </a:cubicBezTo>
                <a:cubicBezTo>
                  <a:pt x="889" y="395"/>
                  <a:pt x="889" y="395"/>
                  <a:pt x="889" y="395"/>
                </a:cubicBezTo>
                <a:cubicBezTo>
                  <a:pt x="888" y="395"/>
                  <a:pt x="888" y="395"/>
                  <a:pt x="887" y="394"/>
                </a:cubicBezTo>
                <a:cubicBezTo>
                  <a:pt x="887" y="394"/>
                  <a:pt x="887" y="394"/>
                  <a:pt x="887" y="394"/>
                </a:cubicBezTo>
                <a:cubicBezTo>
                  <a:pt x="885" y="393"/>
                  <a:pt x="885" y="393"/>
                  <a:pt x="885" y="393"/>
                </a:cubicBezTo>
                <a:cubicBezTo>
                  <a:pt x="885" y="393"/>
                  <a:pt x="885" y="393"/>
                  <a:pt x="885" y="393"/>
                </a:cubicBezTo>
                <a:cubicBezTo>
                  <a:pt x="884" y="393"/>
                  <a:pt x="883" y="392"/>
                  <a:pt x="883" y="392"/>
                </a:cubicBezTo>
                <a:cubicBezTo>
                  <a:pt x="883" y="392"/>
                  <a:pt x="883" y="392"/>
                  <a:pt x="883" y="392"/>
                </a:cubicBezTo>
                <a:cubicBezTo>
                  <a:pt x="882" y="392"/>
                  <a:pt x="882" y="392"/>
                  <a:pt x="882" y="392"/>
                </a:cubicBezTo>
                <a:cubicBezTo>
                  <a:pt x="881" y="391"/>
                  <a:pt x="881" y="391"/>
                  <a:pt x="881" y="391"/>
                </a:cubicBezTo>
                <a:cubicBezTo>
                  <a:pt x="880" y="391"/>
                  <a:pt x="880" y="391"/>
                  <a:pt x="880" y="391"/>
                </a:cubicBezTo>
                <a:cubicBezTo>
                  <a:pt x="879" y="390"/>
                  <a:pt x="879" y="390"/>
                  <a:pt x="879" y="390"/>
                </a:cubicBezTo>
                <a:cubicBezTo>
                  <a:pt x="878" y="389"/>
                  <a:pt x="878" y="389"/>
                  <a:pt x="878" y="389"/>
                </a:cubicBezTo>
                <a:cubicBezTo>
                  <a:pt x="878" y="389"/>
                  <a:pt x="877" y="389"/>
                  <a:pt x="876" y="388"/>
                </a:cubicBezTo>
                <a:cubicBezTo>
                  <a:pt x="876" y="388"/>
                  <a:pt x="876" y="388"/>
                  <a:pt x="876" y="388"/>
                </a:cubicBezTo>
                <a:cubicBezTo>
                  <a:pt x="875" y="388"/>
                  <a:pt x="875" y="387"/>
                  <a:pt x="875" y="387"/>
                </a:cubicBezTo>
                <a:cubicBezTo>
                  <a:pt x="874" y="387"/>
                  <a:pt x="874" y="387"/>
                  <a:pt x="874" y="387"/>
                </a:cubicBezTo>
                <a:cubicBezTo>
                  <a:pt x="874" y="386"/>
                  <a:pt x="873" y="386"/>
                  <a:pt x="873" y="386"/>
                </a:cubicBezTo>
                <a:cubicBezTo>
                  <a:pt x="872" y="386"/>
                  <a:pt x="872" y="386"/>
                  <a:pt x="872" y="386"/>
                </a:cubicBezTo>
                <a:cubicBezTo>
                  <a:pt x="872" y="385"/>
                  <a:pt x="871" y="385"/>
                  <a:pt x="871" y="384"/>
                </a:cubicBezTo>
                <a:cubicBezTo>
                  <a:pt x="870" y="384"/>
                  <a:pt x="870" y="384"/>
                  <a:pt x="870" y="384"/>
                </a:cubicBezTo>
                <a:cubicBezTo>
                  <a:pt x="869" y="383"/>
                  <a:pt x="869" y="383"/>
                  <a:pt x="869" y="383"/>
                </a:cubicBezTo>
                <a:cubicBezTo>
                  <a:pt x="868" y="383"/>
                  <a:pt x="868" y="383"/>
                  <a:pt x="868" y="383"/>
                </a:cubicBezTo>
                <a:cubicBezTo>
                  <a:pt x="868" y="382"/>
                  <a:pt x="868" y="382"/>
                  <a:pt x="867" y="382"/>
                </a:cubicBezTo>
                <a:cubicBezTo>
                  <a:pt x="867" y="381"/>
                  <a:pt x="867" y="381"/>
                  <a:pt x="867" y="381"/>
                </a:cubicBezTo>
                <a:cubicBezTo>
                  <a:pt x="867" y="381"/>
                  <a:pt x="867" y="381"/>
                  <a:pt x="867" y="381"/>
                </a:cubicBezTo>
                <a:cubicBezTo>
                  <a:pt x="867" y="381"/>
                  <a:pt x="867" y="381"/>
                  <a:pt x="867" y="381"/>
                </a:cubicBezTo>
                <a:cubicBezTo>
                  <a:pt x="866" y="381"/>
                  <a:pt x="866" y="381"/>
                  <a:pt x="865" y="380"/>
                </a:cubicBezTo>
                <a:cubicBezTo>
                  <a:pt x="865" y="380"/>
                  <a:pt x="865" y="380"/>
                  <a:pt x="865" y="380"/>
                </a:cubicBezTo>
                <a:cubicBezTo>
                  <a:pt x="865" y="379"/>
                  <a:pt x="864" y="379"/>
                  <a:pt x="864" y="379"/>
                </a:cubicBezTo>
                <a:cubicBezTo>
                  <a:pt x="864" y="378"/>
                  <a:pt x="864" y="378"/>
                  <a:pt x="864" y="378"/>
                </a:cubicBezTo>
                <a:cubicBezTo>
                  <a:pt x="863" y="378"/>
                  <a:pt x="863" y="378"/>
                  <a:pt x="862" y="377"/>
                </a:cubicBezTo>
                <a:cubicBezTo>
                  <a:pt x="862" y="377"/>
                  <a:pt x="862" y="377"/>
                  <a:pt x="862" y="377"/>
                </a:cubicBezTo>
                <a:cubicBezTo>
                  <a:pt x="862" y="376"/>
                  <a:pt x="861" y="376"/>
                  <a:pt x="861" y="376"/>
                </a:cubicBezTo>
                <a:cubicBezTo>
                  <a:pt x="860" y="375"/>
                  <a:pt x="860" y="375"/>
                  <a:pt x="860" y="375"/>
                </a:cubicBezTo>
                <a:cubicBezTo>
                  <a:pt x="860" y="375"/>
                  <a:pt x="860" y="375"/>
                  <a:pt x="860" y="374"/>
                </a:cubicBezTo>
                <a:cubicBezTo>
                  <a:pt x="859" y="374"/>
                  <a:pt x="859" y="374"/>
                  <a:pt x="859" y="374"/>
                </a:cubicBezTo>
                <a:cubicBezTo>
                  <a:pt x="859" y="373"/>
                  <a:pt x="858" y="373"/>
                  <a:pt x="858" y="372"/>
                </a:cubicBezTo>
                <a:cubicBezTo>
                  <a:pt x="858" y="372"/>
                  <a:pt x="858" y="372"/>
                  <a:pt x="858" y="372"/>
                </a:cubicBezTo>
                <a:cubicBezTo>
                  <a:pt x="857" y="372"/>
                  <a:pt x="857" y="371"/>
                  <a:pt x="857" y="371"/>
                </a:cubicBezTo>
                <a:cubicBezTo>
                  <a:pt x="857" y="371"/>
                  <a:pt x="857" y="371"/>
                  <a:pt x="857" y="371"/>
                </a:cubicBezTo>
                <a:cubicBezTo>
                  <a:pt x="856" y="370"/>
                  <a:pt x="856" y="370"/>
                  <a:pt x="856" y="369"/>
                </a:cubicBezTo>
                <a:cubicBezTo>
                  <a:pt x="855" y="369"/>
                  <a:pt x="855" y="369"/>
                  <a:pt x="855" y="369"/>
                </a:cubicBezTo>
                <a:cubicBezTo>
                  <a:pt x="855" y="369"/>
                  <a:pt x="855" y="368"/>
                  <a:pt x="854" y="368"/>
                </a:cubicBezTo>
                <a:cubicBezTo>
                  <a:pt x="854" y="367"/>
                  <a:pt x="854" y="367"/>
                  <a:pt x="854" y="367"/>
                </a:cubicBezTo>
                <a:cubicBezTo>
                  <a:pt x="854" y="367"/>
                  <a:pt x="854" y="366"/>
                  <a:pt x="854" y="366"/>
                </a:cubicBezTo>
                <a:cubicBezTo>
                  <a:pt x="853" y="366"/>
                  <a:pt x="853" y="366"/>
                  <a:pt x="853" y="366"/>
                </a:cubicBezTo>
                <a:cubicBezTo>
                  <a:pt x="853" y="365"/>
                  <a:pt x="853" y="365"/>
                  <a:pt x="852" y="364"/>
                </a:cubicBezTo>
                <a:cubicBezTo>
                  <a:pt x="852" y="364"/>
                  <a:pt x="852" y="364"/>
                  <a:pt x="852" y="363"/>
                </a:cubicBezTo>
                <a:cubicBezTo>
                  <a:pt x="852" y="363"/>
                  <a:pt x="852" y="363"/>
                  <a:pt x="852" y="363"/>
                </a:cubicBezTo>
                <a:cubicBezTo>
                  <a:pt x="852" y="363"/>
                  <a:pt x="852" y="363"/>
                  <a:pt x="852" y="363"/>
                </a:cubicBezTo>
                <a:cubicBezTo>
                  <a:pt x="852" y="363"/>
                  <a:pt x="852" y="363"/>
                  <a:pt x="852" y="363"/>
                </a:cubicBezTo>
                <a:cubicBezTo>
                  <a:pt x="852" y="363"/>
                  <a:pt x="852" y="363"/>
                  <a:pt x="852" y="363"/>
                </a:cubicBezTo>
                <a:cubicBezTo>
                  <a:pt x="852" y="363"/>
                  <a:pt x="852" y="363"/>
                  <a:pt x="852" y="363"/>
                </a:cubicBezTo>
                <a:cubicBezTo>
                  <a:pt x="852" y="363"/>
                  <a:pt x="852" y="363"/>
                  <a:pt x="852" y="363"/>
                </a:cubicBezTo>
                <a:cubicBezTo>
                  <a:pt x="852" y="363"/>
                  <a:pt x="852" y="362"/>
                  <a:pt x="852" y="362"/>
                </a:cubicBezTo>
                <a:cubicBezTo>
                  <a:pt x="852" y="362"/>
                  <a:pt x="852" y="362"/>
                  <a:pt x="852" y="362"/>
                </a:cubicBezTo>
                <a:cubicBezTo>
                  <a:pt x="852" y="362"/>
                  <a:pt x="852" y="362"/>
                  <a:pt x="852" y="362"/>
                </a:cubicBezTo>
                <a:cubicBezTo>
                  <a:pt x="852" y="362"/>
                  <a:pt x="852" y="362"/>
                  <a:pt x="852" y="362"/>
                </a:cubicBezTo>
                <a:cubicBezTo>
                  <a:pt x="852" y="362"/>
                  <a:pt x="852" y="362"/>
                  <a:pt x="852" y="362"/>
                </a:cubicBezTo>
                <a:cubicBezTo>
                  <a:pt x="852" y="362"/>
                  <a:pt x="852" y="362"/>
                  <a:pt x="852" y="362"/>
                </a:cubicBezTo>
                <a:cubicBezTo>
                  <a:pt x="852" y="361"/>
                  <a:pt x="852" y="361"/>
                  <a:pt x="852" y="361"/>
                </a:cubicBezTo>
                <a:cubicBezTo>
                  <a:pt x="852" y="361"/>
                  <a:pt x="852" y="361"/>
                  <a:pt x="852" y="361"/>
                </a:cubicBezTo>
                <a:cubicBezTo>
                  <a:pt x="852" y="361"/>
                  <a:pt x="852" y="361"/>
                  <a:pt x="852" y="361"/>
                </a:cubicBezTo>
                <a:cubicBezTo>
                  <a:pt x="852" y="361"/>
                  <a:pt x="852" y="361"/>
                  <a:pt x="852" y="360"/>
                </a:cubicBezTo>
                <a:cubicBezTo>
                  <a:pt x="852" y="360"/>
                  <a:pt x="852" y="360"/>
                  <a:pt x="852" y="360"/>
                </a:cubicBezTo>
                <a:cubicBezTo>
                  <a:pt x="852" y="360"/>
                  <a:pt x="852" y="360"/>
                  <a:pt x="852" y="360"/>
                </a:cubicBezTo>
                <a:cubicBezTo>
                  <a:pt x="852" y="360"/>
                  <a:pt x="852" y="360"/>
                  <a:pt x="852" y="360"/>
                </a:cubicBezTo>
                <a:cubicBezTo>
                  <a:pt x="852" y="360"/>
                  <a:pt x="852" y="360"/>
                  <a:pt x="852" y="360"/>
                </a:cubicBezTo>
                <a:cubicBezTo>
                  <a:pt x="852" y="359"/>
                  <a:pt x="852" y="359"/>
                  <a:pt x="852" y="359"/>
                </a:cubicBezTo>
                <a:cubicBezTo>
                  <a:pt x="852" y="359"/>
                  <a:pt x="852" y="359"/>
                  <a:pt x="852" y="359"/>
                </a:cubicBezTo>
                <a:cubicBezTo>
                  <a:pt x="852" y="359"/>
                  <a:pt x="852" y="359"/>
                  <a:pt x="852" y="359"/>
                </a:cubicBezTo>
                <a:cubicBezTo>
                  <a:pt x="852" y="359"/>
                  <a:pt x="852" y="359"/>
                  <a:pt x="852" y="358"/>
                </a:cubicBezTo>
                <a:cubicBezTo>
                  <a:pt x="852" y="358"/>
                  <a:pt x="852" y="358"/>
                  <a:pt x="852" y="358"/>
                </a:cubicBezTo>
                <a:cubicBezTo>
                  <a:pt x="852" y="358"/>
                  <a:pt x="852" y="358"/>
                  <a:pt x="853" y="358"/>
                </a:cubicBezTo>
                <a:cubicBezTo>
                  <a:pt x="853" y="358"/>
                  <a:pt x="853" y="358"/>
                  <a:pt x="853" y="358"/>
                </a:cubicBezTo>
                <a:cubicBezTo>
                  <a:pt x="853" y="357"/>
                  <a:pt x="853" y="357"/>
                  <a:pt x="853" y="357"/>
                </a:cubicBezTo>
                <a:cubicBezTo>
                  <a:pt x="853" y="357"/>
                  <a:pt x="853" y="357"/>
                  <a:pt x="853" y="357"/>
                </a:cubicBezTo>
                <a:cubicBezTo>
                  <a:pt x="853" y="357"/>
                  <a:pt x="853" y="357"/>
                  <a:pt x="853" y="356"/>
                </a:cubicBezTo>
                <a:cubicBezTo>
                  <a:pt x="853" y="356"/>
                  <a:pt x="853" y="356"/>
                  <a:pt x="853" y="356"/>
                </a:cubicBezTo>
                <a:cubicBezTo>
                  <a:pt x="854" y="356"/>
                  <a:pt x="854" y="356"/>
                  <a:pt x="854" y="356"/>
                </a:cubicBezTo>
                <a:cubicBezTo>
                  <a:pt x="854" y="356"/>
                  <a:pt x="854" y="356"/>
                  <a:pt x="854" y="356"/>
                </a:cubicBezTo>
                <a:cubicBezTo>
                  <a:pt x="854" y="356"/>
                  <a:pt x="854" y="356"/>
                  <a:pt x="854" y="356"/>
                </a:cubicBezTo>
                <a:cubicBezTo>
                  <a:pt x="854" y="355"/>
                  <a:pt x="854" y="355"/>
                  <a:pt x="854" y="355"/>
                </a:cubicBezTo>
                <a:cubicBezTo>
                  <a:pt x="854" y="355"/>
                  <a:pt x="854" y="355"/>
                  <a:pt x="854" y="355"/>
                </a:cubicBezTo>
                <a:cubicBezTo>
                  <a:pt x="854" y="355"/>
                  <a:pt x="854" y="355"/>
                  <a:pt x="854" y="355"/>
                </a:cubicBezTo>
                <a:cubicBezTo>
                  <a:pt x="855" y="355"/>
                  <a:pt x="855" y="355"/>
                  <a:pt x="855" y="355"/>
                </a:cubicBezTo>
                <a:cubicBezTo>
                  <a:pt x="855" y="355"/>
                  <a:pt x="855" y="355"/>
                  <a:pt x="855" y="355"/>
                </a:cubicBezTo>
                <a:cubicBezTo>
                  <a:pt x="855" y="355"/>
                  <a:pt x="855" y="355"/>
                  <a:pt x="855" y="355"/>
                </a:cubicBezTo>
                <a:cubicBezTo>
                  <a:pt x="856" y="354"/>
                  <a:pt x="856" y="354"/>
                  <a:pt x="856" y="354"/>
                </a:cubicBezTo>
                <a:cubicBezTo>
                  <a:pt x="856" y="354"/>
                  <a:pt x="856" y="354"/>
                  <a:pt x="856" y="354"/>
                </a:cubicBezTo>
                <a:cubicBezTo>
                  <a:pt x="856" y="354"/>
                  <a:pt x="856" y="354"/>
                  <a:pt x="856" y="354"/>
                </a:cubicBezTo>
                <a:cubicBezTo>
                  <a:pt x="866" y="344"/>
                  <a:pt x="892" y="333"/>
                  <a:pt x="887" y="322"/>
                </a:cubicBezTo>
                <a:cubicBezTo>
                  <a:pt x="878" y="302"/>
                  <a:pt x="836" y="298"/>
                  <a:pt x="813" y="277"/>
                </a:cubicBezTo>
                <a:cubicBezTo>
                  <a:pt x="804" y="269"/>
                  <a:pt x="798" y="257"/>
                  <a:pt x="796" y="245"/>
                </a:cubicBezTo>
                <a:cubicBezTo>
                  <a:pt x="796" y="245"/>
                  <a:pt x="796" y="245"/>
                  <a:pt x="796" y="245"/>
                </a:cubicBezTo>
                <a:cubicBezTo>
                  <a:pt x="796" y="245"/>
                  <a:pt x="796" y="245"/>
                  <a:pt x="796" y="245"/>
                </a:cubicBezTo>
                <a:cubicBezTo>
                  <a:pt x="796" y="245"/>
                  <a:pt x="796" y="245"/>
                  <a:pt x="796" y="245"/>
                </a:cubicBezTo>
                <a:cubicBezTo>
                  <a:pt x="796" y="244"/>
                  <a:pt x="796" y="244"/>
                  <a:pt x="796" y="244"/>
                </a:cubicBezTo>
                <a:cubicBezTo>
                  <a:pt x="796" y="244"/>
                  <a:pt x="796" y="244"/>
                  <a:pt x="796" y="244"/>
                </a:cubicBezTo>
                <a:cubicBezTo>
                  <a:pt x="795" y="244"/>
                  <a:pt x="795" y="244"/>
                  <a:pt x="795" y="244"/>
                </a:cubicBezTo>
                <a:cubicBezTo>
                  <a:pt x="795" y="243"/>
                  <a:pt x="795" y="243"/>
                  <a:pt x="795" y="243"/>
                </a:cubicBezTo>
                <a:cubicBezTo>
                  <a:pt x="795" y="243"/>
                  <a:pt x="795" y="243"/>
                  <a:pt x="795" y="243"/>
                </a:cubicBezTo>
                <a:cubicBezTo>
                  <a:pt x="795" y="243"/>
                  <a:pt x="795" y="243"/>
                  <a:pt x="795" y="243"/>
                </a:cubicBezTo>
                <a:cubicBezTo>
                  <a:pt x="795" y="243"/>
                  <a:pt x="795" y="243"/>
                  <a:pt x="795" y="243"/>
                </a:cubicBezTo>
                <a:cubicBezTo>
                  <a:pt x="795" y="242"/>
                  <a:pt x="795" y="242"/>
                  <a:pt x="795" y="242"/>
                </a:cubicBezTo>
                <a:cubicBezTo>
                  <a:pt x="795" y="242"/>
                  <a:pt x="795" y="242"/>
                  <a:pt x="795" y="242"/>
                </a:cubicBezTo>
                <a:cubicBezTo>
                  <a:pt x="795" y="242"/>
                  <a:pt x="795" y="242"/>
                  <a:pt x="795" y="242"/>
                </a:cubicBezTo>
                <a:cubicBezTo>
                  <a:pt x="795" y="242"/>
                  <a:pt x="795" y="242"/>
                  <a:pt x="795" y="242"/>
                </a:cubicBezTo>
                <a:cubicBezTo>
                  <a:pt x="795" y="241"/>
                  <a:pt x="795" y="241"/>
                  <a:pt x="795" y="241"/>
                </a:cubicBezTo>
                <a:cubicBezTo>
                  <a:pt x="795" y="241"/>
                  <a:pt x="795" y="241"/>
                  <a:pt x="795" y="241"/>
                </a:cubicBezTo>
                <a:cubicBezTo>
                  <a:pt x="795" y="240"/>
                  <a:pt x="795" y="240"/>
                  <a:pt x="795" y="240"/>
                </a:cubicBezTo>
                <a:cubicBezTo>
                  <a:pt x="795" y="240"/>
                  <a:pt x="795" y="240"/>
                  <a:pt x="795" y="240"/>
                </a:cubicBezTo>
                <a:cubicBezTo>
                  <a:pt x="795" y="240"/>
                  <a:pt x="795" y="240"/>
                  <a:pt x="795" y="240"/>
                </a:cubicBezTo>
                <a:cubicBezTo>
                  <a:pt x="795" y="240"/>
                  <a:pt x="795" y="240"/>
                  <a:pt x="795" y="240"/>
                </a:cubicBezTo>
                <a:cubicBezTo>
                  <a:pt x="795" y="240"/>
                  <a:pt x="795" y="240"/>
                  <a:pt x="795" y="240"/>
                </a:cubicBezTo>
                <a:cubicBezTo>
                  <a:pt x="795" y="239"/>
                  <a:pt x="795" y="239"/>
                  <a:pt x="795" y="239"/>
                </a:cubicBezTo>
                <a:cubicBezTo>
                  <a:pt x="795" y="239"/>
                  <a:pt x="795" y="239"/>
                  <a:pt x="795" y="239"/>
                </a:cubicBezTo>
                <a:cubicBezTo>
                  <a:pt x="795" y="239"/>
                  <a:pt x="795" y="239"/>
                  <a:pt x="795" y="239"/>
                </a:cubicBezTo>
                <a:cubicBezTo>
                  <a:pt x="795" y="239"/>
                  <a:pt x="795" y="239"/>
                  <a:pt x="795" y="239"/>
                </a:cubicBezTo>
                <a:cubicBezTo>
                  <a:pt x="795" y="238"/>
                  <a:pt x="795" y="238"/>
                  <a:pt x="795" y="238"/>
                </a:cubicBezTo>
                <a:cubicBezTo>
                  <a:pt x="795" y="238"/>
                  <a:pt x="795" y="238"/>
                  <a:pt x="795" y="238"/>
                </a:cubicBezTo>
                <a:cubicBezTo>
                  <a:pt x="795" y="238"/>
                  <a:pt x="795" y="238"/>
                  <a:pt x="795" y="238"/>
                </a:cubicBezTo>
                <a:cubicBezTo>
                  <a:pt x="795" y="237"/>
                  <a:pt x="795" y="237"/>
                  <a:pt x="795" y="237"/>
                </a:cubicBezTo>
                <a:cubicBezTo>
                  <a:pt x="795" y="237"/>
                  <a:pt x="795" y="237"/>
                  <a:pt x="795" y="237"/>
                </a:cubicBezTo>
                <a:cubicBezTo>
                  <a:pt x="795" y="237"/>
                  <a:pt x="795" y="237"/>
                  <a:pt x="795" y="237"/>
                </a:cubicBezTo>
                <a:cubicBezTo>
                  <a:pt x="795" y="237"/>
                  <a:pt x="795" y="237"/>
                  <a:pt x="795" y="237"/>
                </a:cubicBezTo>
                <a:cubicBezTo>
                  <a:pt x="794" y="236"/>
                  <a:pt x="794" y="236"/>
                  <a:pt x="794" y="236"/>
                </a:cubicBezTo>
                <a:cubicBezTo>
                  <a:pt x="794" y="236"/>
                  <a:pt x="794" y="236"/>
                  <a:pt x="794" y="236"/>
                </a:cubicBezTo>
                <a:cubicBezTo>
                  <a:pt x="794" y="236"/>
                  <a:pt x="794" y="236"/>
                  <a:pt x="794" y="236"/>
                </a:cubicBezTo>
                <a:cubicBezTo>
                  <a:pt x="794" y="235"/>
                  <a:pt x="794" y="235"/>
                  <a:pt x="794" y="235"/>
                </a:cubicBezTo>
                <a:cubicBezTo>
                  <a:pt x="794" y="235"/>
                  <a:pt x="794" y="235"/>
                  <a:pt x="794" y="235"/>
                </a:cubicBezTo>
                <a:cubicBezTo>
                  <a:pt x="794" y="235"/>
                  <a:pt x="794" y="235"/>
                  <a:pt x="794" y="235"/>
                </a:cubicBezTo>
                <a:cubicBezTo>
                  <a:pt x="794" y="235"/>
                  <a:pt x="794" y="235"/>
                  <a:pt x="794" y="235"/>
                </a:cubicBezTo>
                <a:cubicBezTo>
                  <a:pt x="794" y="234"/>
                  <a:pt x="794" y="234"/>
                  <a:pt x="794" y="234"/>
                </a:cubicBezTo>
                <a:cubicBezTo>
                  <a:pt x="794" y="234"/>
                  <a:pt x="794" y="234"/>
                  <a:pt x="794" y="234"/>
                </a:cubicBezTo>
                <a:cubicBezTo>
                  <a:pt x="794" y="234"/>
                  <a:pt x="794" y="234"/>
                  <a:pt x="794" y="234"/>
                </a:cubicBezTo>
                <a:cubicBezTo>
                  <a:pt x="794" y="233"/>
                  <a:pt x="794" y="233"/>
                  <a:pt x="794" y="233"/>
                </a:cubicBezTo>
                <a:cubicBezTo>
                  <a:pt x="794" y="233"/>
                  <a:pt x="794" y="233"/>
                  <a:pt x="794" y="233"/>
                </a:cubicBezTo>
                <a:cubicBezTo>
                  <a:pt x="794" y="233"/>
                  <a:pt x="794" y="233"/>
                  <a:pt x="794" y="233"/>
                </a:cubicBezTo>
                <a:cubicBezTo>
                  <a:pt x="794" y="232"/>
                  <a:pt x="794" y="232"/>
                  <a:pt x="794" y="232"/>
                </a:cubicBezTo>
                <a:cubicBezTo>
                  <a:pt x="794" y="232"/>
                  <a:pt x="794" y="232"/>
                  <a:pt x="794" y="232"/>
                </a:cubicBezTo>
                <a:cubicBezTo>
                  <a:pt x="794" y="232"/>
                  <a:pt x="794" y="232"/>
                  <a:pt x="794" y="232"/>
                </a:cubicBezTo>
                <a:cubicBezTo>
                  <a:pt x="794" y="232"/>
                  <a:pt x="794" y="232"/>
                  <a:pt x="794" y="232"/>
                </a:cubicBezTo>
                <a:cubicBezTo>
                  <a:pt x="794" y="231"/>
                  <a:pt x="794" y="230"/>
                  <a:pt x="794" y="230"/>
                </a:cubicBezTo>
                <a:cubicBezTo>
                  <a:pt x="794" y="230"/>
                  <a:pt x="794" y="230"/>
                  <a:pt x="794" y="230"/>
                </a:cubicBezTo>
                <a:cubicBezTo>
                  <a:pt x="794" y="230"/>
                  <a:pt x="794" y="230"/>
                  <a:pt x="794" y="230"/>
                </a:cubicBezTo>
                <a:cubicBezTo>
                  <a:pt x="794" y="229"/>
                  <a:pt x="794" y="229"/>
                  <a:pt x="794" y="229"/>
                </a:cubicBezTo>
                <a:cubicBezTo>
                  <a:pt x="794" y="229"/>
                  <a:pt x="794" y="229"/>
                  <a:pt x="794" y="229"/>
                </a:cubicBezTo>
                <a:cubicBezTo>
                  <a:pt x="794" y="228"/>
                  <a:pt x="794" y="228"/>
                  <a:pt x="794" y="228"/>
                </a:cubicBezTo>
                <a:cubicBezTo>
                  <a:pt x="794" y="228"/>
                  <a:pt x="794" y="228"/>
                  <a:pt x="794" y="228"/>
                </a:cubicBezTo>
                <a:cubicBezTo>
                  <a:pt x="794" y="228"/>
                  <a:pt x="794" y="228"/>
                  <a:pt x="794" y="228"/>
                </a:cubicBezTo>
                <a:cubicBezTo>
                  <a:pt x="794" y="228"/>
                  <a:pt x="794" y="228"/>
                  <a:pt x="794" y="228"/>
                </a:cubicBezTo>
                <a:cubicBezTo>
                  <a:pt x="794" y="227"/>
                  <a:pt x="794" y="227"/>
                  <a:pt x="794" y="227"/>
                </a:cubicBezTo>
                <a:cubicBezTo>
                  <a:pt x="794" y="227"/>
                  <a:pt x="794" y="227"/>
                  <a:pt x="794" y="227"/>
                </a:cubicBezTo>
                <a:cubicBezTo>
                  <a:pt x="794" y="227"/>
                  <a:pt x="794" y="227"/>
                  <a:pt x="794" y="227"/>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5"/>
                  <a:pt x="795" y="225"/>
                  <a:pt x="795" y="225"/>
                </a:cubicBezTo>
                <a:cubicBezTo>
                  <a:pt x="795" y="225"/>
                  <a:pt x="795" y="225"/>
                  <a:pt x="795" y="225"/>
                </a:cubicBezTo>
                <a:cubicBezTo>
                  <a:pt x="795" y="225"/>
                  <a:pt x="795" y="225"/>
                  <a:pt x="795" y="225"/>
                </a:cubicBezTo>
                <a:cubicBezTo>
                  <a:pt x="795" y="224"/>
                  <a:pt x="795" y="224"/>
                  <a:pt x="795" y="224"/>
                </a:cubicBezTo>
                <a:cubicBezTo>
                  <a:pt x="795" y="224"/>
                  <a:pt x="795" y="224"/>
                  <a:pt x="795" y="224"/>
                </a:cubicBezTo>
                <a:cubicBezTo>
                  <a:pt x="795" y="224"/>
                  <a:pt x="795" y="224"/>
                  <a:pt x="795" y="224"/>
                </a:cubicBezTo>
                <a:cubicBezTo>
                  <a:pt x="795" y="223"/>
                  <a:pt x="795" y="223"/>
                  <a:pt x="795" y="223"/>
                </a:cubicBezTo>
                <a:cubicBezTo>
                  <a:pt x="795" y="223"/>
                  <a:pt x="795" y="223"/>
                  <a:pt x="795" y="223"/>
                </a:cubicBezTo>
                <a:cubicBezTo>
                  <a:pt x="795" y="223"/>
                  <a:pt x="795" y="223"/>
                  <a:pt x="795" y="223"/>
                </a:cubicBezTo>
                <a:cubicBezTo>
                  <a:pt x="795" y="223"/>
                  <a:pt x="795" y="223"/>
                  <a:pt x="795" y="223"/>
                </a:cubicBezTo>
                <a:cubicBezTo>
                  <a:pt x="542" y="114"/>
                  <a:pt x="398" y="66"/>
                  <a:pt x="80" y="159"/>
                </a:cubicBezTo>
                <a:cubicBezTo>
                  <a:pt x="86" y="150"/>
                  <a:pt x="87" y="141"/>
                  <a:pt x="80" y="135"/>
                </a:cubicBezTo>
                <a:cubicBezTo>
                  <a:pt x="77" y="133"/>
                  <a:pt x="73" y="131"/>
                  <a:pt x="68" y="131"/>
                </a:cubicBezTo>
                <a:cubicBezTo>
                  <a:pt x="66" y="125"/>
                  <a:pt x="66" y="125"/>
                  <a:pt x="66" y="125"/>
                </a:cubicBezTo>
                <a:cubicBezTo>
                  <a:pt x="72" y="76"/>
                  <a:pt x="72" y="76"/>
                  <a:pt x="72" y="76"/>
                </a:cubicBezTo>
                <a:cubicBezTo>
                  <a:pt x="4" y="0"/>
                  <a:pt x="4" y="0"/>
                  <a:pt x="4" y="0"/>
                </a:cubicBezTo>
                <a:cubicBezTo>
                  <a:pt x="0" y="114"/>
                  <a:pt x="0" y="114"/>
                  <a:pt x="0" y="114"/>
                </a:cubicBezTo>
                <a:cubicBezTo>
                  <a:pt x="34" y="135"/>
                  <a:pt x="34" y="135"/>
                  <a:pt x="34" y="135"/>
                </a:cubicBezTo>
                <a:cubicBezTo>
                  <a:pt x="36" y="142"/>
                  <a:pt x="36" y="142"/>
                  <a:pt x="36" y="142"/>
                </a:cubicBezTo>
                <a:cubicBezTo>
                  <a:pt x="37" y="143"/>
                  <a:pt x="37" y="143"/>
                  <a:pt x="37" y="143"/>
                </a:cubicBezTo>
                <a:cubicBezTo>
                  <a:pt x="26" y="153"/>
                  <a:pt x="24" y="165"/>
                  <a:pt x="32" y="172"/>
                </a:cubicBezTo>
                <a:cubicBezTo>
                  <a:pt x="36" y="175"/>
                  <a:pt x="42" y="176"/>
                  <a:pt x="49" y="176"/>
                </a:cubicBezTo>
                <a:cubicBezTo>
                  <a:pt x="65" y="220"/>
                  <a:pt x="71" y="237"/>
                  <a:pt x="91" y="292"/>
                </a:cubicBezTo>
                <a:cubicBezTo>
                  <a:pt x="297" y="843"/>
                  <a:pt x="297" y="843"/>
                  <a:pt x="297" y="843"/>
                </a:cubicBezTo>
                <a:cubicBezTo>
                  <a:pt x="337" y="846"/>
                  <a:pt x="337" y="846"/>
                  <a:pt x="337" y="846"/>
                </a:cubicBezTo>
                <a:cubicBezTo>
                  <a:pt x="230" y="568"/>
                  <a:pt x="230" y="568"/>
                  <a:pt x="230" y="568"/>
                </a:cubicBezTo>
                <a:cubicBezTo>
                  <a:pt x="332" y="511"/>
                  <a:pt x="391" y="531"/>
                  <a:pt x="502" y="544"/>
                </a:cubicBez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500"/>
                                        <p:tgtEl>
                                          <p:spTgt spid="14">
                                            <p:txEl>
                                              <p:pRg st="0" end="0"/>
                                            </p:txEl>
                                          </p:spTgt>
                                        </p:tgtEl>
                                      </p:cBhvr>
                                    </p:animEffect>
                                  </p:childTnLst>
                                </p:cTn>
                              </p:par>
                            </p:childTnLst>
                          </p:cTn>
                        </p:par>
                        <p:par>
                          <p:cTn id="16" fill="hold">
                            <p:stCondLst>
                              <p:cond delay="30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fade">
                                      <p:cBhvr>
                                        <p:cTn id="3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8" grpId="0"/>
      <p:bldP spid="15"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3" name="矩形 2"/>
          <p:cNvSpPr/>
          <p:nvPr userDrawn="1"/>
        </p:nvSpPr>
        <p:spPr>
          <a:xfrm>
            <a:off x="3634262" y="1625812"/>
            <a:ext cx="7335849" cy="1422401"/>
          </a:xfrm>
          <a:prstGeom prst="rect">
            <a:avLst/>
          </a:prstGeom>
          <a:solidFill>
            <a:srgbClr val="C00000"/>
          </a:solidFill>
          <a:ln w="254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en-US"/>
            </a:defPPr>
            <a:lvl1pPr marL="0" algn="l" defTabSz="609600" rtl="0" eaLnBrk="1" latinLnBrk="0" hangingPunct="1">
              <a:defRPr sz="2400" kern="1200">
                <a:solidFill>
                  <a:schemeClr val="tx1"/>
                </a:solidFill>
                <a:latin typeface="+mn-lt"/>
                <a:ea typeface="+mn-ea"/>
                <a:cs typeface="+mn-cs"/>
              </a:defRPr>
            </a:lvl1pPr>
            <a:lvl2pPr marL="609600" algn="l" defTabSz="609600" rtl="0" eaLnBrk="1" latinLnBrk="0" hangingPunct="1">
              <a:defRPr sz="2400" kern="1200">
                <a:solidFill>
                  <a:schemeClr val="tx1"/>
                </a:solidFill>
                <a:latin typeface="+mn-lt"/>
                <a:ea typeface="+mn-ea"/>
                <a:cs typeface="+mn-cs"/>
              </a:defRPr>
            </a:lvl2pPr>
            <a:lvl3pPr marL="1218565" algn="l" defTabSz="609600" rtl="0" eaLnBrk="1" latinLnBrk="0" hangingPunct="1">
              <a:defRPr sz="2400" kern="1200">
                <a:solidFill>
                  <a:schemeClr val="tx1"/>
                </a:solidFill>
                <a:latin typeface="+mn-lt"/>
                <a:ea typeface="+mn-ea"/>
                <a:cs typeface="+mn-cs"/>
              </a:defRPr>
            </a:lvl3pPr>
            <a:lvl4pPr marL="1828165" algn="l" defTabSz="609600" rtl="0" eaLnBrk="1" latinLnBrk="0" hangingPunct="1">
              <a:defRPr sz="2400" kern="1200">
                <a:solidFill>
                  <a:schemeClr val="tx1"/>
                </a:solidFill>
                <a:latin typeface="+mn-lt"/>
                <a:ea typeface="+mn-ea"/>
                <a:cs typeface="+mn-cs"/>
              </a:defRPr>
            </a:lvl4pPr>
            <a:lvl5pPr marL="2437765" algn="l" defTabSz="609600" rtl="0" eaLnBrk="1" latinLnBrk="0" hangingPunct="1">
              <a:defRPr sz="2400" kern="1200">
                <a:solidFill>
                  <a:schemeClr val="tx1"/>
                </a:solidFill>
                <a:latin typeface="+mn-lt"/>
                <a:ea typeface="+mn-ea"/>
                <a:cs typeface="+mn-cs"/>
              </a:defRPr>
            </a:lvl5pPr>
            <a:lvl6pPr marL="3046730" algn="l" defTabSz="609600" rtl="0" eaLnBrk="1" latinLnBrk="0" hangingPunct="1">
              <a:defRPr sz="2400" kern="1200">
                <a:solidFill>
                  <a:schemeClr val="tx1"/>
                </a:solidFill>
                <a:latin typeface="+mn-lt"/>
                <a:ea typeface="+mn-ea"/>
                <a:cs typeface="+mn-cs"/>
              </a:defRPr>
            </a:lvl6pPr>
            <a:lvl7pPr marL="3656330" algn="l" defTabSz="609600" rtl="0" eaLnBrk="1" latinLnBrk="0" hangingPunct="1">
              <a:defRPr sz="2400" kern="1200">
                <a:solidFill>
                  <a:schemeClr val="tx1"/>
                </a:solidFill>
                <a:latin typeface="+mn-lt"/>
                <a:ea typeface="+mn-ea"/>
                <a:cs typeface="+mn-cs"/>
              </a:defRPr>
            </a:lvl7pPr>
            <a:lvl8pPr marL="4265930" algn="l" defTabSz="609600" rtl="0" eaLnBrk="1" latinLnBrk="0" hangingPunct="1">
              <a:defRPr sz="2400" kern="1200">
                <a:solidFill>
                  <a:schemeClr val="tx1"/>
                </a:solidFill>
                <a:latin typeface="+mn-lt"/>
                <a:ea typeface="+mn-ea"/>
                <a:cs typeface="+mn-cs"/>
              </a:defRPr>
            </a:lvl8pPr>
            <a:lvl9pPr marL="4874895" algn="l" defTabSz="609600" rtl="0" eaLnBrk="1" latinLnBrk="0" hangingPunct="1">
              <a:defRPr sz="2400" kern="1200">
                <a:solidFill>
                  <a:schemeClr val="tx1"/>
                </a:solidFill>
                <a:latin typeface="+mn-lt"/>
                <a:ea typeface="+mn-ea"/>
                <a:cs typeface="+mn-cs"/>
              </a:defRPr>
            </a:lvl9pPr>
          </a:lstStyle>
          <a:p>
            <a:pPr defTabSz="914400">
              <a:defRPr/>
            </a:pPr>
            <a:endParaRPr lang="zh-CN" altLang="en-US" sz="5000" kern="0">
              <a:solidFill>
                <a:srgbClr val="FFF9E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 name="矩形 3"/>
          <p:cNvSpPr/>
          <p:nvPr userDrawn="1"/>
        </p:nvSpPr>
        <p:spPr>
          <a:xfrm>
            <a:off x="1140494" y="3311089"/>
            <a:ext cx="9829618" cy="2701321"/>
          </a:xfrm>
          <a:prstGeom prst="rect">
            <a:avLst/>
          </a:prstGeom>
          <a:noFill/>
          <a:ln w="19050" cap="flat" cmpd="sng" algn="ctr">
            <a:solidFill>
              <a:srgbClr val="C00000"/>
            </a:solidFill>
            <a:prstDash val="sysDash"/>
          </a:ln>
          <a:effectLst/>
        </p:spPr>
        <p:txBody>
          <a:bodyPr rtlCol="0" anchor="ctr"/>
          <a:lstStyle>
            <a:defPPr>
              <a:defRPr lang="en-US"/>
            </a:defPPr>
            <a:lvl1pPr marL="0" algn="l" defTabSz="609600" rtl="0" eaLnBrk="1" latinLnBrk="0" hangingPunct="1">
              <a:defRPr sz="2400" kern="1200">
                <a:solidFill>
                  <a:schemeClr val="tx1"/>
                </a:solidFill>
                <a:latin typeface="+mn-lt"/>
                <a:ea typeface="+mn-ea"/>
                <a:cs typeface="+mn-cs"/>
              </a:defRPr>
            </a:lvl1pPr>
            <a:lvl2pPr marL="609600" algn="l" defTabSz="609600" rtl="0" eaLnBrk="1" latinLnBrk="0" hangingPunct="1">
              <a:defRPr sz="2400" kern="1200">
                <a:solidFill>
                  <a:schemeClr val="tx1"/>
                </a:solidFill>
                <a:latin typeface="+mn-lt"/>
                <a:ea typeface="+mn-ea"/>
                <a:cs typeface="+mn-cs"/>
              </a:defRPr>
            </a:lvl2pPr>
            <a:lvl3pPr marL="1218565" algn="l" defTabSz="609600" rtl="0" eaLnBrk="1" latinLnBrk="0" hangingPunct="1">
              <a:defRPr sz="2400" kern="1200">
                <a:solidFill>
                  <a:schemeClr val="tx1"/>
                </a:solidFill>
                <a:latin typeface="+mn-lt"/>
                <a:ea typeface="+mn-ea"/>
                <a:cs typeface="+mn-cs"/>
              </a:defRPr>
            </a:lvl3pPr>
            <a:lvl4pPr marL="1828165" algn="l" defTabSz="609600" rtl="0" eaLnBrk="1" latinLnBrk="0" hangingPunct="1">
              <a:defRPr sz="2400" kern="1200">
                <a:solidFill>
                  <a:schemeClr val="tx1"/>
                </a:solidFill>
                <a:latin typeface="+mn-lt"/>
                <a:ea typeface="+mn-ea"/>
                <a:cs typeface="+mn-cs"/>
              </a:defRPr>
            </a:lvl4pPr>
            <a:lvl5pPr marL="2437765" algn="l" defTabSz="609600" rtl="0" eaLnBrk="1" latinLnBrk="0" hangingPunct="1">
              <a:defRPr sz="2400" kern="1200">
                <a:solidFill>
                  <a:schemeClr val="tx1"/>
                </a:solidFill>
                <a:latin typeface="+mn-lt"/>
                <a:ea typeface="+mn-ea"/>
                <a:cs typeface="+mn-cs"/>
              </a:defRPr>
            </a:lvl5pPr>
            <a:lvl6pPr marL="3046730" algn="l" defTabSz="609600" rtl="0" eaLnBrk="1" latinLnBrk="0" hangingPunct="1">
              <a:defRPr sz="2400" kern="1200">
                <a:solidFill>
                  <a:schemeClr val="tx1"/>
                </a:solidFill>
                <a:latin typeface="+mn-lt"/>
                <a:ea typeface="+mn-ea"/>
                <a:cs typeface="+mn-cs"/>
              </a:defRPr>
            </a:lvl6pPr>
            <a:lvl7pPr marL="3656330" algn="l" defTabSz="609600" rtl="0" eaLnBrk="1" latinLnBrk="0" hangingPunct="1">
              <a:defRPr sz="2400" kern="1200">
                <a:solidFill>
                  <a:schemeClr val="tx1"/>
                </a:solidFill>
                <a:latin typeface="+mn-lt"/>
                <a:ea typeface="+mn-ea"/>
                <a:cs typeface="+mn-cs"/>
              </a:defRPr>
            </a:lvl7pPr>
            <a:lvl8pPr marL="4265930" algn="l" defTabSz="609600" rtl="0" eaLnBrk="1" latinLnBrk="0" hangingPunct="1">
              <a:defRPr sz="2400" kern="1200">
                <a:solidFill>
                  <a:schemeClr val="tx1"/>
                </a:solidFill>
                <a:latin typeface="+mn-lt"/>
                <a:ea typeface="+mn-ea"/>
                <a:cs typeface="+mn-cs"/>
              </a:defRPr>
            </a:lvl8pPr>
            <a:lvl9pPr marL="4874895" algn="l" defTabSz="609600" rtl="0" eaLnBrk="1" latinLnBrk="0" hangingPunct="1">
              <a:defRPr sz="2400" kern="1200">
                <a:solidFill>
                  <a:schemeClr val="tx1"/>
                </a:solidFill>
                <a:latin typeface="+mn-lt"/>
                <a:ea typeface="+mn-ea"/>
                <a:cs typeface="+mn-cs"/>
              </a:defRPr>
            </a:lvl9pPr>
          </a:lstStyle>
          <a:p>
            <a:pPr algn="ctr" defTabSz="914400">
              <a:defRPr/>
            </a:pPr>
            <a:endParaRPr lang="zh-CN" altLang="en-US" sz="1800" kern="0">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9" name="Oval 12"/>
          <p:cNvSpPr>
            <a:spLocks noChangeArrowheads="1"/>
          </p:cNvSpPr>
          <p:nvPr/>
        </p:nvSpPr>
        <p:spPr bwMode="auto">
          <a:xfrm>
            <a:off x="9621620" y="1790969"/>
            <a:ext cx="1091780" cy="1109803"/>
          </a:xfrm>
          <a:prstGeom prst="ellipse">
            <a:avLst/>
          </a:prstGeom>
          <a:solidFill>
            <a:sysClr val="window" lastClr="FFFFFF"/>
          </a:solidFill>
          <a:ln>
            <a:solidFill>
              <a:srgbClr val="C00000"/>
            </a:solidFill>
          </a:ln>
        </p:spPr>
        <p:txBody>
          <a:bodyPr vert="horz" wrap="square" lIns="121882" tIns="60941" rIns="121882" bIns="60941" numCol="1" anchor="t" anchorCtr="0" compatLnSpc="1"/>
          <a:lstStyle>
            <a:defPPr>
              <a:defRPr lang="en-US"/>
            </a:defPPr>
            <a:lvl1pPr marL="0" algn="l" defTabSz="609600" rtl="0" eaLnBrk="1" latinLnBrk="0" hangingPunct="1">
              <a:defRPr sz="2400" kern="1200">
                <a:solidFill>
                  <a:schemeClr val="tx1"/>
                </a:solidFill>
                <a:latin typeface="+mn-lt"/>
                <a:ea typeface="+mn-ea"/>
                <a:cs typeface="+mn-cs"/>
              </a:defRPr>
            </a:lvl1pPr>
            <a:lvl2pPr marL="609600" algn="l" defTabSz="609600" rtl="0" eaLnBrk="1" latinLnBrk="0" hangingPunct="1">
              <a:defRPr sz="2400" kern="1200">
                <a:solidFill>
                  <a:schemeClr val="tx1"/>
                </a:solidFill>
                <a:latin typeface="+mn-lt"/>
                <a:ea typeface="+mn-ea"/>
                <a:cs typeface="+mn-cs"/>
              </a:defRPr>
            </a:lvl2pPr>
            <a:lvl3pPr marL="1218565" algn="l" defTabSz="609600" rtl="0" eaLnBrk="1" latinLnBrk="0" hangingPunct="1">
              <a:defRPr sz="2400" kern="1200">
                <a:solidFill>
                  <a:schemeClr val="tx1"/>
                </a:solidFill>
                <a:latin typeface="+mn-lt"/>
                <a:ea typeface="+mn-ea"/>
                <a:cs typeface="+mn-cs"/>
              </a:defRPr>
            </a:lvl3pPr>
            <a:lvl4pPr marL="1828165" algn="l" defTabSz="609600" rtl="0" eaLnBrk="1" latinLnBrk="0" hangingPunct="1">
              <a:defRPr sz="2400" kern="1200">
                <a:solidFill>
                  <a:schemeClr val="tx1"/>
                </a:solidFill>
                <a:latin typeface="+mn-lt"/>
                <a:ea typeface="+mn-ea"/>
                <a:cs typeface="+mn-cs"/>
              </a:defRPr>
            </a:lvl4pPr>
            <a:lvl5pPr marL="2437765" algn="l" defTabSz="609600" rtl="0" eaLnBrk="1" latinLnBrk="0" hangingPunct="1">
              <a:defRPr sz="2400" kern="1200">
                <a:solidFill>
                  <a:schemeClr val="tx1"/>
                </a:solidFill>
                <a:latin typeface="+mn-lt"/>
                <a:ea typeface="+mn-ea"/>
                <a:cs typeface="+mn-cs"/>
              </a:defRPr>
            </a:lvl5pPr>
            <a:lvl6pPr marL="3046730" algn="l" defTabSz="609600" rtl="0" eaLnBrk="1" latinLnBrk="0" hangingPunct="1">
              <a:defRPr sz="2400" kern="1200">
                <a:solidFill>
                  <a:schemeClr val="tx1"/>
                </a:solidFill>
                <a:latin typeface="+mn-lt"/>
                <a:ea typeface="+mn-ea"/>
                <a:cs typeface="+mn-cs"/>
              </a:defRPr>
            </a:lvl6pPr>
            <a:lvl7pPr marL="3656330" algn="l" defTabSz="609600" rtl="0" eaLnBrk="1" latinLnBrk="0" hangingPunct="1">
              <a:defRPr sz="2400" kern="1200">
                <a:solidFill>
                  <a:schemeClr val="tx1"/>
                </a:solidFill>
                <a:latin typeface="+mn-lt"/>
                <a:ea typeface="+mn-ea"/>
                <a:cs typeface="+mn-cs"/>
              </a:defRPr>
            </a:lvl7pPr>
            <a:lvl8pPr marL="4265930" algn="l" defTabSz="609600" rtl="0" eaLnBrk="1" latinLnBrk="0" hangingPunct="1">
              <a:defRPr sz="2400" kern="1200">
                <a:solidFill>
                  <a:schemeClr val="tx1"/>
                </a:solidFill>
                <a:latin typeface="+mn-lt"/>
                <a:ea typeface="+mn-ea"/>
                <a:cs typeface="+mn-cs"/>
              </a:defRPr>
            </a:lvl8pPr>
            <a:lvl9pPr marL="4874895" algn="l" defTabSz="609600" rtl="0" eaLnBrk="1" latinLnBrk="0" hangingPunct="1">
              <a:defRPr sz="2400" kern="1200">
                <a:solidFill>
                  <a:schemeClr val="tx1"/>
                </a:solidFill>
                <a:latin typeface="+mn-lt"/>
                <a:ea typeface="+mn-ea"/>
                <a:cs typeface="+mn-cs"/>
              </a:defRPr>
            </a:lvl9pPr>
          </a:lstStyle>
          <a:p>
            <a:pPr>
              <a:defRPr/>
            </a:pPr>
            <a:endParaRPr lang="zh-CN" altLang="en-US" sz="3200">
              <a:solidFill>
                <a:sysClr val="windowText" lastClr="0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1" name="文本占位符 19"/>
          <p:cNvSpPr>
            <a:spLocks noGrp="1"/>
          </p:cNvSpPr>
          <p:nvPr>
            <p:ph type="body" sz="quarter" idx="10" hasCustomPrompt="1"/>
          </p:nvPr>
        </p:nvSpPr>
        <p:spPr>
          <a:xfrm>
            <a:off x="3879103" y="2114013"/>
            <a:ext cx="5433857" cy="587502"/>
          </a:xfrm>
          <a:prstGeom prst="rect">
            <a:avLst/>
          </a:prstGeom>
        </p:spPr>
        <p:txBody>
          <a:bodyPr/>
          <a:lstStyle>
            <a:lvl1pPr marL="0" indent="0" algn="r">
              <a:buNone/>
              <a:defRPr sz="3600">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1pPr>
            <a:lvl2pPr marL="4572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2pPr>
            <a:lvl3pPr marL="9144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3pPr>
            <a:lvl4pPr marL="13716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4pPr>
            <a:lvl5pPr marL="18288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5pPr>
          </a:lstStyle>
          <a:p>
            <a:pPr lvl="0"/>
            <a:r>
              <a:rPr lang="zh-CN" altLang="en-US" dirty="0"/>
              <a:t>单击此处编辑母版文本</a:t>
            </a:r>
          </a:p>
        </p:txBody>
      </p:sp>
      <p:sp>
        <p:nvSpPr>
          <p:cNvPr id="12" name="圆角矩形 31"/>
          <p:cNvSpPr/>
          <p:nvPr userDrawn="1"/>
        </p:nvSpPr>
        <p:spPr>
          <a:xfrm>
            <a:off x="1323532" y="3126704"/>
            <a:ext cx="4665122" cy="369089"/>
          </a:xfrm>
          <a:prstGeom prst="roundRect">
            <a:avLst>
              <a:gd name="adj" fmla="val 50000"/>
            </a:avLst>
          </a:prstGeom>
          <a:solidFill>
            <a:schemeClr val="accent1"/>
          </a:solidFill>
          <a:ln w="12700" cap="flat" cmpd="sng" algn="ctr">
            <a:noFill/>
            <a:prstDash val="solid"/>
          </a:ln>
          <a:effectLst/>
        </p:spPr>
        <p:txBody>
          <a:bodyPr rtlCol="0" anchor="ctr"/>
          <a:lstStyle/>
          <a:p>
            <a:pPr algn="ctr" defTabSz="914400"/>
            <a:endParaRPr lang="zh-CN" altLang="en-US" sz="3200" kern="0" dirty="0">
              <a:solidFill>
                <a:prstClr val="black">
                  <a:lumMod val="95000"/>
                  <a:lumOff val="5000"/>
                </a:prstClr>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3" name="文本占位符 24"/>
          <p:cNvSpPr>
            <a:spLocks noGrp="1"/>
          </p:cNvSpPr>
          <p:nvPr>
            <p:ph type="body" sz="quarter" idx="14"/>
          </p:nvPr>
        </p:nvSpPr>
        <p:spPr>
          <a:xfrm>
            <a:off x="1651272" y="3150081"/>
            <a:ext cx="4337050" cy="566737"/>
          </a:xfrm>
          <a:prstGeom prst="rect">
            <a:avLst/>
          </a:prstGeom>
        </p:spPr>
        <p:txBody>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zh-CN" altLang="en-US" dirty="0"/>
              <a:t>单击此处编辑母版文本样式</a:t>
            </a:r>
          </a:p>
        </p:txBody>
      </p:sp>
      <p:sp>
        <p:nvSpPr>
          <p:cNvPr id="14" name="文本占位符 24"/>
          <p:cNvSpPr>
            <a:spLocks noGrp="1"/>
          </p:cNvSpPr>
          <p:nvPr>
            <p:ph type="body" sz="quarter" idx="15"/>
          </p:nvPr>
        </p:nvSpPr>
        <p:spPr>
          <a:xfrm>
            <a:off x="1437284" y="3560400"/>
            <a:ext cx="9259745" cy="2216285"/>
          </a:xfrm>
          <a:prstGeom prst="rect">
            <a:avLst/>
          </a:prstGeom>
        </p:spPr>
        <p:txBody>
          <a:bodyPr/>
          <a:lstStyle>
            <a:lvl1pPr marL="0" indent="0">
              <a:lnSpc>
                <a:spcPct val="150000"/>
              </a:lnSpc>
              <a:buNone/>
              <a:defRPr sz="1600">
                <a:solidFill>
                  <a:schemeClr val="tx1">
                    <a:lumMod val="75000"/>
                    <a:lumOff val="25000"/>
                  </a:schemeClr>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zh-CN" altLang="en-US" dirty="0"/>
              <a:t>单击此处编辑母版文本样式</a:t>
            </a:r>
          </a:p>
        </p:txBody>
      </p:sp>
      <p:sp>
        <p:nvSpPr>
          <p:cNvPr id="18" name="图片占位符 17"/>
          <p:cNvSpPr>
            <a:spLocks noGrp="1"/>
          </p:cNvSpPr>
          <p:nvPr>
            <p:ph type="pic" sz="quarter" idx="16"/>
          </p:nvPr>
        </p:nvSpPr>
        <p:spPr>
          <a:xfrm>
            <a:off x="1140494" y="1625812"/>
            <a:ext cx="2493769" cy="1422401"/>
          </a:xfrm>
          <a:custGeom>
            <a:avLst/>
            <a:gdLst>
              <a:gd name="connsiteX0" fmla="*/ 0 w 2493769"/>
              <a:gd name="connsiteY0" fmla="*/ 0 h 1422401"/>
              <a:gd name="connsiteX1" fmla="*/ 2493769 w 2493769"/>
              <a:gd name="connsiteY1" fmla="*/ 0 h 1422401"/>
              <a:gd name="connsiteX2" fmla="*/ 2493769 w 2493769"/>
              <a:gd name="connsiteY2" fmla="*/ 1422401 h 1422401"/>
              <a:gd name="connsiteX3" fmla="*/ 0 w 2493769"/>
              <a:gd name="connsiteY3" fmla="*/ 1422401 h 1422401"/>
            </a:gdLst>
            <a:ahLst/>
            <a:cxnLst>
              <a:cxn ang="0">
                <a:pos x="connsiteX0" y="connsiteY0"/>
              </a:cxn>
              <a:cxn ang="0">
                <a:pos x="connsiteX1" y="connsiteY1"/>
              </a:cxn>
              <a:cxn ang="0">
                <a:pos x="connsiteX2" y="connsiteY2"/>
              </a:cxn>
              <a:cxn ang="0">
                <a:pos x="connsiteX3" y="connsiteY3"/>
              </a:cxn>
            </a:cxnLst>
            <a:rect l="l" t="t" r="r" b="b"/>
            <a:pathLst>
              <a:path w="2493769" h="1422401">
                <a:moveTo>
                  <a:pt x="0" y="0"/>
                </a:moveTo>
                <a:lnTo>
                  <a:pt x="2493769" y="0"/>
                </a:lnTo>
                <a:lnTo>
                  <a:pt x="2493769" y="1422401"/>
                </a:lnTo>
                <a:lnTo>
                  <a:pt x="0" y="1422401"/>
                </a:lnTo>
                <a:close/>
              </a:path>
            </a:pathLst>
          </a:custGeom>
          <a:solidFill>
            <a:schemeClr val="accent1">
              <a:lumMod val="40000"/>
              <a:lumOff val="60000"/>
            </a:schemeClr>
          </a:solidFill>
        </p:spPr>
        <p:txBody>
          <a:bodyPr wrap="square">
            <a:noAutofit/>
          </a:bodyPr>
          <a:lstStyle/>
          <a:p>
            <a:endParaRPr lang="zh-CN" altLang="en-US"/>
          </a:p>
        </p:txBody>
      </p:sp>
      <p:sp>
        <p:nvSpPr>
          <p:cNvPr id="15" name="Freeform 9"/>
          <p:cNvSpPr/>
          <p:nvPr userDrawn="1"/>
        </p:nvSpPr>
        <p:spPr bwMode="auto">
          <a:xfrm>
            <a:off x="9673066" y="1758682"/>
            <a:ext cx="1297045" cy="1075703"/>
          </a:xfrm>
          <a:custGeom>
            <a:avLst/>
            <a:gdLst>
              <a:gd name="T0" fmla="*/ 958 w 1021"/>
              <a:gd name="T1" fmla="*/ 413 h 846"/>
              <a:gd name="T2" fmla="*/ 949 w 1021"/>
              <a:gd name="T3" fmla="*/ 412 h 846"/>
              <a:gd name="T4" fmla="*/ 942 w 1021"/>
              <a:gd name="T5" fmla="*/ 411 h 846"/>
              <a:gd name="T6" fmla="*/ 937 w 1021"/>
              <a:gd name="T7" fmla="*/ 410 h 846"/>
              <a:gd name="T8" fmla="*/ 933 w 1021"/>
              <a:gd name="T9" fmla="*/ 409 h 846"/>
              <a:gd name="T10" fmla="*/ 927 w 1021"/>
              <a:gd name="T11" fmla="*/ 408 h 846"/>
              <a:gd name="T12" fmla="*/ 921 w 1021"/>
              <a:gd name="T13" fmla="*/ 407 h 846"/>
              <a:gd name="T14" fmla="*/ 916 w 1021"/>
              <a:gd name="T15" fmla="*/ 405 h 846"/>
              <a:gd name="T16" fmla="*/ 910 w 1021"/>
              <a:gd name="T17" fmla="*/ 404 h 846"/>
              <a:gd name="T18" fmla="*/ 907 w 1021"/>
              <a:gd name="T19" fmla="*/ 402 h 846"/>
              <a:gd name="T20" fmla="*/ 901 w 1021"/>
              <a:gd name="T21" fmla="*/ 401 h 846"/>
              <a:gd name="T22" fmla="*/ 897 w 1021"/>
              <a:gd name="T23" fmla="*/ 399 h 846"/>
              <a:gd name="T24" fmla="*/ 891 w 1021"/>
              <a:gd name="T25" fmla="*/ 396 h 846"/>
              <a:gd name="T26" fmla="*/ 887 w 1021"/>
              <a:gd name="T27" fmla="*/ 394 h 846"/>
              <a:gd name="T28" fmla="*/ 883 w 1021"/>
              <a:gd name="T29" fmla="*/ 392 h 846"/>
              <a:gd name="T30" fmla="*/ 879 w 1021"/>
              <a:gd name="T31" fmla="*/ 390 h 846"/>
              <a:gd name="T32" fmla="*/ 875 w 1021"/>
              <a:gd name="T33" fmla="*/ 387 h 846"/>
              <a:gd name="T34" fmla="*/ 871 w 1021"/>
              <a:gd name="T35" fmla="*/ 384 h 846"/>
              <a:gd name="T36" fmla="*/ 867 w 1021"/>
              <a:gd name="T37" fmla="*/ 382 h 846"/>
              <a:gd name="T38" fmla="*/ 865 w 1021"/>
              <a:gd name="T39" fmla="*/ 380 h 846"/>
              <a:gd name="T40" fmla="*/ 862 w 1021"/>
              <a:gd name="T41" fmla="*/ 377 h 846"/>
              <a:gd name="T42" fmla="*/ 860 w 1021"/>
              <a:gd name="T43" fmla="*/ 374 h 846"/>
              <a:gd name="T44" fmla="*/ 857 w 1021"/>
              <a:gd name="T45" fmla="*/ 371 h 846"/>
              <a:gd name="T46" fmla="*/ 854 w 1021"/>
              <a:gd name="T47" fmla="*/ 368 h 846"/>
              <a:gd name="T48" fmla="*/ 852 w 1021"/>
              <a:gd name="T49" fmla="*/ 364 h 846"/>
              <a:gd name="T50" fmla="*/ 852 w 1021"/>
              <a:gd name="T51" fmla="*/ 363 h 846"/>
              <a:gd name="T52" fmla="*/ 852 w 1021"/>
              <a:gd name="T53" fmla="*/ 362 h 846"/>
              <a:gd name="T54" fmla="*/ 852 w 1021"/>
              <a:gd name="T55" fmla="*/ 362 h 846"/>
              <a:gd name="T56" fmla="*/ 852 w 1021"/>
              <a:gd name="T57" fmla="*/ 361 h 846"/>
              <a:gd name="T58" fmla="*/ 852 w 1021"/>
              <a:gd name="T59" fmla="*/ 360 h 846"/>
              <a:gd name="T60" fmla="*/ 852 w 1021"/>
              <a:gd name="T61" fmla="*/ 359 h 846"/>
              <a:gd name="T62" fmla="*/ 853 w 1021"/>
              <a:gd name="T63" fmla="*/ 358 h 846"/>
              <a:gd name="T64" fmla="*/ 853 w 1021"/>
              <a:gd name="T65" fmla="*/ 356 h 846"/>
              <a:gd name="T66" fmla="*/ 854 w 1021"/>
              <a:gd name="T67" fmla="*/ 355 h 846"/>
              <a:gd name="T68" fmla="*/ 855 w 1021"/>
              <a:gd name="T69" fmla="*/ 355 h 846"/>
              <a:gd name="T70" fmla="*/ 856 w 1021"/>
              <a:gd name="T71" fmla="*/ 354 h 846"/>
              <a:gd name="T72" fmla="*/ 796 w 1021"/>
              <a:gd name="T73" fmla="*/ 245 h 846"/>
              <a:gd name="T74" fmla="*/ 796 w 1021"/>
              <a:gd name="T75" fmla="*/ 244 h 846"/>
              <a:gd name="T76" fmla="*/ 795 w 1021"/>
              <a:gd name="T77" fmla="*/ 243 h 846"/>
              <a:gd name="T78" fmla="*/ 795 w 1021"/>
              <a:gd name="T79" fmla="*/ 242 h 846"/>
              <a:gd name="T80" fmla="*/ 795 w 1021"/>
              <a:gd name="T81" fmla="*/ 240 h 846"/>
              <a:gd name="T82" fmla="*/ 795 w 1021"/>
              <a:gd name="T83" fmla="*/ 240 h 846"/>
              <a:gd name="T84" fmla="*/ 795 w 1021"/>
              <a:gd name="T85" fmla="*/ 239 h 846"/>
              <a:gd name="T86" fmla="*/ 795 w 1021"/>
              <a:gd name="T87" fmla="*/ 237 h 846"/>
              <a:gd name="T88" fmla="*/ 794 w 1021"/>
              <a:gd name="T89" fmla="*/ 236 h 846"/>
              <a:gd name="T90" fmla="*/ 794 w 1021"/>
              <a:gd name="T91" fmla="*/ 235 h 846"/>
              <a:gd name="T92" fmla="*/ 794 w 1021"/>
              <a:gd name="T93" fmla="*/ 234 h 846"/>
              <a:gd name="T94" fmla="*/ 794 w 1021"/>
              <a:gd name="T95" fmla="*/ 233 h 846"/>
              <a:gd name="T96" fmla="*/ 794 w 1021"/>
              <a:gd name="T97" fmla="*/ 232 h 846"/>
              <a:gd name="T98" fmla="*/ 794 w 1021"/>
              <a:gd name="T99" fmla="*/ 229 h 846"/>
              <a:gd name="T100" fmla="*/ 794 w 1021"/>
              <a:gd name="T101" fmla="*/ 228 h 846"/>
              <a:gd name="T102" fmla="*/ 794 w 1021"/>
              <a:gd name="T103" fmla="*/ 227 h 846"/>
              <a:gd name="T104" fmla="*/ 795 w 1021"/>
              <a:gd name="T105" fmla="*/ 226 h 846"/>
              <a:gd name="T106" fmla="*/ 795 w 1021"/>
              <a:gd name="T107" fmla="*/ 225 h 846"/>
              <a:gd name="T108" fmla="*/ 795 w 1021"/>
              <a:gd name="T109" fmla="*/ 224 h 846"/>
              <a:gd name="T110" fmla="*/ 795 w 1021"/>
              <a:gd name="T111" fmla="*/ 223 h 846"/>
              <a:gd name="T112" fmla="*/ 68 w 1021"/>
              <a:gd name="T113" fmla="*/ 131 h 846"/>
              <a:gd name="T114" fmla="*/ 0 w 1021"/>
              <a:gd name="T115" fmla="*/ 114 h 846"/>
              <a:gd name="T116" fmla="*/ 32 w 1021"/>
              <a:gd name="T117" fmla="*/ 172 h 846"/>
              <a:gd name="T118" fmla="*/ 337 w 1021"/>
              <a:gd name="T119" fmla="*/ 846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21" h="846">
                <a:moveTo>
                  <a:pt x="502" y="544"/>
                </a:moveTo>
                <a:cubicBezTo>
                  <a:pt x="675" y="565"/>
                  <a:pt x="833" y="575"/>
                  <a:pt x="1021" y="413"/>
                </a:cubicBezTo>
                <a:cubicBezTo>
                  <a:pt x="1000" y="415"/>
                  <a:pt x="978" y="415"/>
                  <a:pt x="959" y="413"/>
                </a:cubicBezTo>
                <a:cubicBezTo>
                  <a:pt x="958" y="413"/>
                  <a:pt x="958" y="413"/>
                  <a:pt x="958" y="413"/>
                </a:cubicBezTo>
                <a:cubicBezTo>
                  <a:pt x="956" y="413"/>
                  <a:pt x="956" y="413"/>
                  <a:pt x="956" y="413"/>
                </a:cubicBezTo>
                <a:cubicBezTo>
                  <a:pt x="955" y="413"/>
                  <a:pt x="955" y="413"/>
                  <a:pt x="955" y="413"/>
                </a:cubicBezTo>
                <a:cubicBezTo>
                  <a:pt x="953" y="413"/>
                  <a:pt x="951" y="412"/>
                  <a:pt x="949" y="412"/>
                </a:cubicBezTo>
                <a:cubicBezTo>
                  <a:pt x="949" y="412"/>
                  <a:pt x="949" y="412"/>
                  <a:pt x="949" y="412"/>
                </a:cubicBezTo>
                <a:cubicBezTo>
                  <a:pt x="948" y="412"/>
                  <a:pt x="947" y="412"/>
                  <a:pt x="946" y="412"/>
                </a:cubicBezTo>
                <a:cubicBezTo>
                  <a:pt x="945" y="412"/>
                  <a:pt x="945" y="412"/>
                  <a:pt x="945" y="412"/>
                </a:cubicBezTo>
                <a:cubicBezTo>
                  <a:pt x="944" y="411"/>
                  <a:pt x="943" y="411"/>
                  <a:pt x="942" y="411"/>
                </a:cubicBezTo>
                <a:cubicBezTo>
                  <a:pt x="942" y="411"/>
                  <a:pt x="942" y="411"/>
                  <a:pt x="942" y="411"/>
                </a:cubicBezTo>
                <a:cubicBezTo>
                  <a:pt x="942" y="411"/>
                  <a:pt x="942" y="411"/>
                  <a:pt x="942" y="411"/>
                </a:cubicBezTo>
                <a:cubicBezTo>
                  <a:pt x="940" y="411"/>
                  <a:pt x="940" y="411"/>
                  <a:pt x="940" y="411"/>
                </a:cubicBezTo>
                <a:cubicBezTo>
                  <a:pt x="939" y="411"/>
                  <a:pt x="939" y="411"/>
                  <a:pt x="939" y="411"/>
                </a:cubicBezTo>
                <a:cubicBezTo>
                  <a:pt x="937" y="410"/>
                  <a:pt x="937" y="410"/>
                  <a:pt x="937" y="410"/>
                </a:cubicBezTo>
                <a:cubicBezTo>
                  <a:pt x="936" y="410"/>
                  <a:pt x="936" y="410"/>
                  <a:pt x="936" y="410"/>
                </a:cubicBezTo>
                <a:cubicBezTo>
                  <a:pt x="933" y="409"/>
                  <a:pt x="933" y="409"/>
                  <a:pt x="933" y="409"/>
                </a:cubicBezTo>
                <a:cubicBezTo>
                  <a:pt x="933" y="409"/>
                  <a:pt x="933" y="409"/>
                  <a:pt x="933" y="409"/>
                </a:cubicBezTo>
                <a:cubicBezTo>
                  <a:pt x="933" y="409"/>
                  <a:pt x="933" y="409"/>
                  <a:pt x="933" y="409"/>
                </a:cubicBezTo>
                <a:cubicBezTo>
                  <a:pt x="930" y="409"/>
                  <a:pt x="930" y="409"/>
                  <a:pt x="930" y="409"/>
                </a:cubicBezTo>
                <a:cubicBezTo>
                  <a:pt x="930" y="409"/>
                  <a:pt x="930" y="409"/>
                  <a:pt x="930" y="409"/>
                </a:cubicBezTo>
                <a:cubicBezTo>
                  <a:pt x="929" y="409"/>
                  <a:pt x="928" y="408"/>
                  <a:pt x="927" y="408"/>
                </a:cubicBezTo>
                <a:cubicBezTo>
                  <a:pt x="927" y="408"/>
                  <a:pt x="927" y="408"/>
                  <a:pt x="927" y="408"/>
                </a:cubicBezTo>
                <a:cubicBezTo>
                  <a:pt x="926" y="408"/>
                  <a:pt x="925" y="408"/>
                  <a:pt x="924" y="407"/>
                </a:cubicBezTo>
                <a:cubicBezTo>
                  <a:pt x="924" y="407"/>
                  <a:pt x="924" y="407"/>
                  <a:pt x="924" y="407"/>
                </a:cubicBezTo>
                <a:cubicBezTo>
                  <a:pt x="921" y="407"/>
                  <a:pt x="921" y="407"/>
                  <a:pt x="921" y="407"/>
                </a:cubicBezTo>
                <a:cubicBezTo>
                  <a:pt x="921" y="407"/>
                  <a:pt x="921" y="407"/>
                  <a:pt x="921" y="407"/>
                </a:cubicBezTo>
                <a:cubicBezTo>
                  <a:pt x="920" y="406"/>
                  <a:pt x="919" y="406"/>
                  <a:pt x="919" y="406"/>
                </a:cubicBezTo>
                <a:cubicBezTo>
                  <a:pt x="918" y="406"/>
                  <a:pt x="918" y="406"/>
                  <a:pt x="918" y="406"/>
                </a:cubicBezTo>
                <a:cubicBezTo>
                  <a:pt x="918" y="406"/>
                  <a:pt x="918" y="406"/>
                  <a:pt x="918" y="406"/>
                </a:cubicBezTo>
                <a:cubicBezTo>
                  <a:pt x="917" y="406"/>
                  <a:pt x="916" y="405"/>
                  <a:pt x="916" y="405"/>
                </a:cubicBezTo>
                <a:cubicBezTo>
                  <a:pt x="915" y="405"/>
                  <a:pt x="915" y="405"/>
                  <a:pt x="915" y="405"/>
                </a:cubicBezTo>
                <a:cubicBezTo>
                  <a:pt x="913" y="404"/>
                  <a:pt x="913" y="404"/>
                  <a:pt x="913" y="404"/>
                </a:cubicBezTo>
                <a:cubicBezTo>
                  <a:pt x="912" y="404"/>
                  <a:pt x="912" y="404"/>
                  <a:pt x="912" y="404"/>
                </a:cubicBezTo>
                <a:cubicBezTo>
                  <a:pt x="912" y="404"/>
                  <a:pt x="911" y="404"/>
                  <a:pt x="910" y="404"/>
                </a:cubicBezTo>
                <a:cubicBezTo>
                  <a:pt x="910" y="404"/>
                  <a:pt x="910" y="404"/>
                  <a:pt x="910" y="404"/>
                </a:cubicBezTo>
                <a:cubicBezTo>
                  <a:pt x="910" y="403"/>
                  <a:pt x="910" y="403"/>
                  <a:pt x="910" y="403"/>
                </a:cubicBezTo>
                <a:cubicBezTo>
                  <a:pt x="909" y="403"/>
                  <a:pt x="908" y="403"/>
                  <a:pt x="907" y="403"/>
                </a:cubicBezTo>
                <a:cubicBezTo>
                  <a:pt x="907" y="402"/>
                  <a:pt x="907" y="402"/>
                  <a:pt x="907" y="402"/>
                </a:cubicBezTo>
                <a:cubicBezTo>
                  <a:pt x="906" y="402"/>
                  <a:pt x="905" y="402"/>
                  <a:pt x="905" y="402"/>
                </a:cubicBezTo>
                <a:cubicBezTo>
                  <a:pt x="904" y="402"/>
                  <a:pt x="904" y="402"/>
                  <a:pt x="904" y="402"/>
                </a:cubicBezTo>
                <a:cubicBezTo>
                  <a:pt x="904" y="401"/>
                  <a:pt x="903" y="401"/>
                  <a:pt x="902" y="401"/>
                </a:cubicBezTo>
                <a:cubicBezTo>
                  <a:pt x="901" y="401"/>
                  <a:pt x="901" y="401"/>
                  <a:pt x="901" y="401"/>
                </a:cubicBezTo>
                <a:cubicBezTo>
                  <a:pt x="900" y="400"/>
                  <a:pt x="900" y="400"/>
                  <a:pt x="900" y="400"/>
                </a:cubicBezTo>
                <a:cubicBezTo>
                  <a:pt x="899" y="400"/>
                  <a:pt x="899" y="400"/>
                  <a:pt x="899" y="400"/>
                </a:cubicBezTo>
                <a:cubicBezTo>
                  <a:pt x="897" y="399"/>
                  <a:pt x="897" y="399"/>
                  <a:pt x="897" y="399"/>
                </a:cubicBezTo>
                <a:cubicBezTo>
                  <a:pt x="897" y="399"/>
                  <a:pt x="897" y="399"/>
                  <a:pt x="897" y="399"/>
                </a:cubicBezTo>
                <a:cubicBezTo>
                  <a:pt x="896" y="398"/>
                  <a:pt x="895" y="398"/>
                  <a:pt x="894" y="398"/>
                </a:cubicBezTo>
                <a:cubicBezTo>
                  <a:pt x="894" y="397"/>
                  <a:pt x="894" y="397"/>
                  <a:pt x="894" y="397"/>
                </a:cubicBezTo>
                <a:cubicBezTo>
                  <a:pt x="892" y="397"/>
                  <a:pt x="892" y="397"/>
                  <a:pt x="892" y="397"/>
                </a:cubicBezTo>
                <a:cubicBezTo>
                  <a:pt x="891" y="396"/>
                  <a:pt x="891" y="396"/>
                  <a:pt x="891" y="396"/>
                </a:cubicBezTo>
                <a:cubicBezTo>
                  <a:pt x="890" y="396"/>
                  <a:pt x="890" y="396"/>
                  <a:pt x="890" y="396"/>
                </a:cubicBezTo>
                <a:cubicBezTo>
                  <a:pt x="889" y="395"/>
                  <a:pt x="889" y="395"/>
                  <a:pt x="889" y="395"/>
                </a:cubicBezTo>
                <a:cubicBezTo>
                  <a:pt x="888" y="395"/>
                  <a:pt x="888" y="395"/>
                  <a:pt x="887" y="394"/>
                </a:cubicBezTo>
                <a:cubicBezTo>
                  <a:pt x="887" y="394"/>
                  <a:pt x="887" y="394"/>
                  <a:pt x="887" y="394"/>
                </a:cubicBezTo>
                <a:cubicBezTo>
                  <a:pt x="885" y="393"/>
                  <a:pt x="885" y="393"/>
                  <a:pt x="885" y="393"/>
                </a:cubicBezTo>
                <a:cubicBezTo>
                  <a:pt x="885" y="393"/>
                  <a:pt x="885" y="393"/>
                  <a:pt x="885" y="393"/>
                </a:cubicBezTo>
                <a:cubicBezTo>
                  <a:pt x="884" y="393"/>
                  <a:pt x="883" y="392"/>
                  <a:pt x="883" y="392"/>
                </a:cubicBezTo>
                <a:cubicBezTo>
                  <a:pt x="883" y="392"/>
                  <a:pt x="883" y="392"/>
                  <a:pt x="883" y="392"/>
                </a:cubicBezTo>
                <a:cubicBezTo>
                  <a:pt x="882" y="392"/>
                  <a:pt x="882" y="392"/>
                  <a:pt x="882" y="392"/>
                </a:cubicBezTo>
                <a:cubicBezTo>
                  <a:pt x="881" y="391"/>
                  <a:pt x="881" y="391"/>
                  <a:pt x="881" y="391"/>
                </a:cubicBezTo>
                <a:cubicBezTo>
                  <a:pt x="880" y="391"/>
                  <a:pt x="880" y="391"/>
                  <a:pt x="880" y="391"/>
                </a:cubicBezTo>
                <a:cubicBezTo>
                  <a:pt x="879" y="390"/>
                  <a:pt x="879" y="390"/>
                  <a:pt x="879" y="390"/>
                </a:cubicBezTo>
                <a:cubicBezTo>
                  <a:pt x="878" y="389"/>
                  <a:pt x="878" y="389"/>
                  <a:pt x="878" y="389"/>
                </a:cubicBezTo>
                <a:cubicBezTo>
                  <a:pt x="878" y="389"/>
                  <a:pt x="877" y="389"/>
                  <a:pt x="876" y="388"/>
                </a:cubicBezTo>
                <a:cubicBezTo>
                  <a:pt x="876" y="388"/>
                  <a:pt x="876" y="388"/>
                  <a:pt x="876" y="388"/>
                </a:cubicBezTo>
                <a:cubicBezTo>
                  <a:pt x="875" y="388"/>
                  <a:pt x="875" y="387"/>
                  <a:pt x="875" y="387"/>
                </a:cubicBezTo>
                <a:cubicBezTo>
                  <a:pt x="874" y="387"/>
                  <a:pt x="874" y="387"/>
                  <a:pt x="874" y="387"/>
                </a:cubicBezTo>
                <a:cubicBezTo>
                  <a:pt x="874" y="386"/>
                  <a:pt x="873" y="386"/>
                  <a:pt x="873" y="386"/>
                </a:cubicBezTo>
                <a:cubicBezTo>
                  <a:pt x="872" y="386"/>
                  <a:pt x="872" y="386"/>
                  <a:pt x="872" y="386"/>
                </a:cubicBezTo>
                <a:cubicBezTo>
                  <a:pt x="872" y="385"/>
                  <a:pt x="871" y="385"/>
                  <a:pt x="871" y="384"/>
                </a:cubicBezTo>
                <a:cubicBezTo>
                  <a:pt x="870" y="384"/>
                  <a:pt x="870" y="384"/>
                  <a:pt x="870" y="384"/>
                </a:cubicBezTo>
                <a:cubicBezTo>
                  <a:pt x="869" y="383"/>
                  <a:pt x="869" y="383"/>
                  <a:pt x="869" y="383"/>
                </a:cubicBezTo>
                <a:cubicBezTo>
                  <a:pt x="868" y="383"/>
                  <a:pt x="868" y="383"/>
                  <a:pt x="868" y="383"/>
                </a:cubicBezTo>
                <a:cubicBezTo>
                  <a:pt x="868" y="382"/>
                  <a:pt x="868" y="382"/>
                  <a:pt x="867" y="382"/>
                </a:cubicBezTo>
                <a:cubicBezTo>
                  <a:pt x="867" y="381"/>
                  <a:pt x="867" y="381"/>
                  <a:pt x="867" y="381"/>
                </a:cubicBezTo>
                <a:cubicBezTo>
                  <a:pt x="867" y="381"/>
                  <a:pt x="867" y="381"/>
                  <a:pt x="867" y="381"/>
                </a:cubicBezTo>
                <a:cubicBezTo>
                  <a:pt x="867" y="381"/>
                  <a:pt x="867" y="381"/>
                  <a:pt x="867" y="381"/>
                </a:cubicBezTo>
                <a:cubicBezTo>
                  <a:pt x="866" y="381"/>
                  <a:pt x="866" y="381"/>
                  <a:pt x="865" y="380"/>
                </a:cubicBezTo>
                <a:cubicBezTo>
                  <a:pt x="865" y="380"/>
                  <a:pt x="865" y="380"/>
                  <a:pt x="865" y="380"/>
                </a:cubicBezTo>
                <a:cubicBezTo>
                  <a:pt x="865" y="379"/>
                  <a:pt x="864" y="379"/>
                  <a:pt x="864" y="379"/>
                </a:cubicBezTo>
                <a:cubicBezTo>
                  <a:pt x="864" y="378"/>
                  <a:pt x="864" y="378"/>
                  <a:pt x="864" y="378"/>
                </a:cubicBezTo>
                <a:cubicBezTo>
                  <a:pt x="863" y="378"/>
                  <a:pt x="863" y="378"/>
                  <a:pt x="862" y="377"/>
                </a:cubicBezTo>
                <a:cubicBezTo>
                  <a:pt x="862" y="377"/>
                  <a:pt x="862" y="377"/>
                  <a:pt x="862" y="377"/>
                </a:cubicBezTo>
                <a:cubicBezTo>
                  <a:pt x="862" y="376"/>
                  <a:pt x="861" y="376"/>
                  <a:pt x="861" y="376"/>
                </a:cubicBezTo>
                <a:cubicBezTo>
                  <a:pt x="860" y="375"/>
                  <a:pt x="860" y="375"/>
                  <a:pt x="860" y="375"/>
                </a:cubicBezTo>
                <a:cubicBezTo>
                  <a:pt x="860" y="375"/>
                  <a:pt x="860" y="375"/>
                  <a:pt x="860" y="374"/>
                </a:cubicBezTo>
                <a:cubicBezTo>
                  <a:pt x="859" y="374"/>
                  <a:pt x="859" y="374"/>
                  <a:pt x="859" y="374"/>
                </a:cubicBezTo>
                <a:cubicBezTo>
                  <a:pt x="859" y="373"/>
                  <a:pt x="858" y="373"/>
                  <a:pt x="858" y="372"/>
                </a:cubicBezTo>
                <a:cubicBezTo>
                  <a:pt x="858" y="372"/>
                  <a:pt x="858" y="372"/>
                  <a:pt x="858" y="372"/>
                </a:cubicBezTo>
                <a:cubicBezTo>
                  <a:pt x="857" y="372"/>
                  <a:pt x="857" y="371"/>
                  <a:pt x="857" y="371"/>
                </a:cubicBezTo>
                <a:cubicBezTo>
                  <a:pt x="857" y="371"/>
                  <a:pt x="857" y="371"/>
                  <a:pt x="857" y="371"/>
                </a:cubicBezTo>
                <a:cubicBezTo>
                  <a:pt x="856" y="370"/>
                  <a:pt x="856" y="370"/>
                  <a:pt x="856" y="369"/>
                </a:cubicBezTo>
                <a:cubicBezTo>
                  <a:pt x="855" y="369"/>
                  <a:pt x="855" y="369"/>
                  <a:pt x="855" y="369"/>
                </a:cubicBezTo>
                <a:cubicBezTo>
                  <a:pt x="855" y="369"/>
                  <a:pt x="855" y="368"/>
                  <a:pt x="854" y="368"/>
                </a:cubicBezTo>
                <a:cubicBezTo>
                  <a:pt x="854" y="367"/>
                  <a:pt x="854" y="367"/>
                  <a:pt x="854" y="367"/>
                </a:cubicBezTo>
                <a:cubicBezTo>
                  <a:pt x="854" y="367"/>
                  <a:pt x="854" y="366"/>
                  <a:pt x="854" y="366"/>
                </a:cubicBezTo>
                <a:cubicBezTo>
                  <a:pt x="853" y="366"/>
                  <a:pt x="853" y="366"/>
                  <a:pt x="853" y="366"/>
                </a:cubicBezTo>
                <a:cubicBezTo>
                  <a:pt x="853" y="365"/>
                  <a:pt x="853" y="365"/>
                  <a:pt x="852" y="364"/>
                </a:cubicBezTo>
                <a:cubicBezTo>
                  <a:pt x="852" y="364"/>
                  <a:pt x="852" y="364"/>
                  <a:pt x="852" y="363"/>
                </a:cubicBezTo>
                <a:cubicBezTo>
                  <a:pt x="852" y="363"/>
                  <a:pt x="852" y="363"/>
                  <a:pt x="852" y="363"/>
                </a:cubicBezTo>
                <a:cubicBezTo>
                  <a:pt x="852" y="363"/>
                  <a:pt x="852" y="363"/>
                  <a:pt x="852" y="363"/>
                </a:cubicBezTo>
                <a:cubicBezTo>
                  <a:pt x="852" y="363"/>
                  <a:pt x="852" y="363"/>
                  <a:pt x="852" y="363"/>
                </a:cubicBezTo>
                <a:cubicBezTo>
                  <a:pt x="852" y="363"/>
                  <a:pt x="852" y="363"/>
                  <a:pt x="852" y="363"/>
                </a:cubicBezTo>
                <a:cubicBezTo>
                  <a:pt x="852" y="363"/>
                  <a:pt x="852" y="363"/>
                  <a:pt x="852" y="363"/>
                </a:cubicBezTo>
                <a:cubicBezTo>
                  <a:pt x="852" y="363"/>
                  <a:pt x="852" y="363"/>
                  <a:pt x="852" y="363"/>
                </a:cubicBezTo>
                <a:cubicBezTo>
                  <a:pt x="852" y="363"/>
                  <a:pt x="852" y="362"/>
                  <a:pt x="852" y="362"/>
                </a:cubicBezTo>
                <a:cubicBezTo>
                  <a:pt x="852" y="362"/>
                  <a:pt x="852" y="362"/>
                  <a:pt x="852" y="362"/>
                </a:cubicBezTo>
                <a:cubicBezTo>
                  <a:pt x="852" y="362"/>
                  <a:pt x="852" y="362"/>
                  <a:pt x="852" y="362"/>
                </a:cubicBezTo>
                <a:cubicBezTo>
                  <a:pt x="852" y="362"/>
                  <a:pt x="852" y="362"/>
                  <a:pt x="852" y="362"/>
                </a:cubicBezTo>
                <a:cubicBezTo>
                  <a:pt x="852" y="362"/>
                  <a:pt x="852" y="362"/>
                  <a:pt x="852" y="362"/>
                </a:cubicBezTo>
                <a:cubicBezTo>
                  <a:pt x="852" y="362"/>
                  <a:pt x="852" y="362"/>
                  <a:pt x="852" y="362"/>
                </a:cubicBezTo>
                <a:cubicBezTo>
                  <a:pt x="852" y="361"/>
                  <a:pt x="852" y="361"/>
                  <a:pt x="852" y="361"/>
                </a:cubicBezTo>
                <a:cubicBezTo>
                  <a:pt x="852" y="361"/>
                  <a:pt x="852" y="361"/>
                  <a:pt x="852" y="361"/>
                </a:cubicBezTo>
                <a:cubicBezTo>
                  <a:pt x="852" y="361"/>
                  <a:pt x="852" y="361"/>
                  <a:pt x="852" y="361"/>
                </a:cubicBezTo>
                <a:cubicBezTo>
                  <a:pt x="852" y="361"/>
                  <a:pt x="852" y="361"/>
                  <a:pt x="852" y="360"/>
                </a:cubicBezTo>
                <a:cubicBezTo>
                  <a:pt x="852" y="360"/>
                  <a:pt x="852" y="360"/>
                  <a:pt x="852" y="360"/>
                </a:cubicBezTo>
                <a:cubicBezTo>
                  <a:pt x="852" y="360"/>
                  <a:pt x="852" y="360"/>
                  <a:pt x="852" y="360"/>
                </a:cubicBezTo>
                <a:cubicBezTo>
                  <a:pt x="852" y="360"/>
                  <a:pt x="852" y="360"/>
                  <a:pt x="852" y="360"/>
                </a:cubicBezTo>
                <a:cubicBezTo>
                  <a:pt x="852" y="360"/>
                  <a:pt x="852" y="360"/>
                  <a:pt x="852" y="360"/>
                </a:cubicBezTo>
                <a:cubicBezTo>
                  <a:pt x="852" y="359"/>
                  <a:pt x="852" y="359"/>
                  <a:pt x="852" y="359"/>
                </a:cubicBezTo>
                <a:cubicBezTo>
                  <a:pt x="852" y="359"/>
                  <a:pt x="852" y="359"/>
                  <a:pt x="852" y="359"/>
                </a:cubicBezTo>
                <a:cubicBezTo>
                  <a:pt x="852" y="359"/>
                  <a:pt x="852" y="359"/>
                  <a:pt x="852" y="359"/>
                </a:cubicBezTo>
                <a:cubicBezTo>
                  <a:pt x="852" y="359"/>
                  <a:pt x="852" y="359"/>
                  <a:pt x="852" y="358"/>
                </a:cubicBezTo>
                <a:cubicBezTo>
                  <a:pt x="852" y="358"/>
                  <a:pt x="852" y="358"/>
                  <a:pt x="852" y="358"/>
                </a:cubicBezTo>
                <a:cubicBezTo>
                  <a:pt x="852" y="358"/>
                  <a:pt x="852" y="358"/>
                  <a:pt x="853" y="358"/>
                </a:cubicBezTo>
                <a:cubicBezTo>
                  <a:pt x="853" y="358"/>
                  <a:pt x="853" y="358"/>
                  <a:pt x="853" y="358"/>
                </a:cubicBezTo>
                <a:cubicBezTo>
                  <a:pt x="853" y="357"/>
                  <a:pt x="853" y="357"/>
                  <a:pt x="853" y="357"/>
                </a:cubicBezTo>
                <a:cubicBezTo>
                  <a:pt x="853" y="357"/>
                  <a:pt x="853" y="357"/>
                  <a:pt x="853" y="357"/>
                </a:cubicBezTo>
                <a:cubicBezTo>
                  <a:pt x="853" y="357"/>
                  <a:pt x="853" y="357"/>
                  <a:pt x="853" y="356"/>
                </a:cubicBezTo>
                <a:cubicBezTo>
                  <a:pt x="853" y="356"/>
                  <a:pt x="853" y="356"/>
                  <a:pt x="853" y="356"/>
                </a:cubicBezTo>
                <a:cubicBezTo>
                  <a:pt x="854" y="356"/>
                  <a:pt x="854" y="356"/>
                  <a:pt x="854" y="356"/>
                </a:cubicBezTo>
                <a:cubicBezTo>
                  <a:pt x="854" y="356"/>
                  <a:pt x="854" y="356"/>
                  <a:pt x="854" y="356"/>
                </a:cubicBezTo>
                <a:cubicBezTo>
                  <a:pt x="854" y="356"/>
                  <a:pt x="854" y="356"/>
                  <a:pt x="854" y="356"/>
                </a:cubicBezTo>
                <a:cubicBezTo>
                  <a:pt x="854" y="355"/>
                  <a:pt x="854" y="355"/>
                  <a:pt x="854" y="355"/>
                </a:cubicBezTo>
                <a:cubicBezTo>
                  <a:pt x="854" y="355"/>
                  <a:pt x="854" y="355"/>
                  <a:pt x="854" y="355"/>
                </a:cubicBezTo>
                <a:cubicBezTo>
                  <a:pt x="854" y="355"/>
                  <a:pt x="854" y="355"/>
                  <a:pt x="854" y="355"/>
                </a:cubicBezTo>
                <a:cubicBezTo>
                  <a:pt x="855" y="355"/>
                  <a:pt x="855" y="355"/>
                  <a:pt x="855" y="355"/>
                </a:cubicBezTo>
                <a:cubicBezTo>
                  <a:pt x="855" y="355"/>
                  <a:pt x="855" y="355"/>
                  <a:pt x="855" y="355"/>
                </a:cubicBezTo>
                <a:cubicBezTo>
                  <a:pt x="855" y="355"/>
                  <a:pt x="855" y="355"/>
                  <a:pt x="855" y="355"/>
                </a:cubicBezTo>
                <a:cubicBezTo>
                  <a:pt x="856" y="354"/>
                  <a:pt x="856" y="354"/>
                  <a:pt x="856" y="354"/>
                </a:cubicBezTo>
                <a:cubicBezTo>
                  <a:pt x="856" y="354"/>
                  <a:pt x="856" y="354"/>
                  <a:pt x="856" y="354"/>
                </a:cubicBezTo>
                <a:cubicBezTo>
                  <a:pt x="856" y="354"/>
                  <a:pt x="856" y="354"/>
                  <a:pt x="856" y="354"/>
                </a:cubicBezTo>
                <a:cubicBezTo>
                  <a:pt x="866" y="344"/>
                  <a:pt x="892" y="333"/>
                  <a:pt x="887" y="322"/>
                </a:cubicBezTo>
                <a:cubicBezTo>
                  <a:pt x="878" y="302"/>
                  <a:pt x="836" y="298"/>
                  <a:pt x="813" y="277"/>
                </a:cubicBezTo>
                <a:cubicBezTo>
                  <a:pt x="804" y="269"/>
                  <a:pt x="798" y="257"/>
                  <a:pt x="796" y="245"/>
                </a:cubicBezTo>
                <a:cubicBezTo>
                  <a:pt x="796" y="245"/>
                  <a:pt x="796" y="245"/>
                  <a:pt x="796" y="245"/>
                </a:cubicBezTo>
                <a:cubicBezTo>
                  <a:pt x="796" y="245"/>
                  <a:pt x="796" y="245"/>
                  <a:pt x="796" y="245"/>
                </a:cubicBezTo>
                <a:cubicBezTo>
                  <a:pt x="796" y="245"/>
                  <a:pt x="796" y="245"/>
                  <a:pt x="796" y="245"/>
                </a:cubicBezTo>
                <a:cubicBezTo>
                  <a:pt x="796" y="244"/>
                  <a:pt x="796" y="244"/>
                  <a:pt x="796" y="244"/>
                </a:cubicBezTo>
                <a:cubicBezTo>
                  <a:pt x="796" y="244"/>
                  <a:pt x="796" y="244"/>
                  <a:pt x="796" y="244"/>
                </a:cubicBezTo>
                <a:cubicBezTo>
                  <a:pt x="795" y="244"/>
                  <a:pt x="795" y="244"/>
                  <a:pt x="795" y="244"/>
                </a:cubicBezTo>
                <a:cubicBezTo>
                  <a:pt x="795" y="243"/>
                  <a:pt x="795" y="243"/>
                  <a:pt x="795" y="243"/>
                </a:cubicBezTo>
                <a:cubicBezTo>
                  <a:pt x="795" y="243"/>
                  <a:pt x="795" y="243"/>
                  <a:pt x="795" y="243"/>
                </a:cubicBezTo>
                <a:cubicBezTo>
                  <a:pt x="795" y="243"/>
                  <a:pt x="795" y="243"/>
                  <a:pt x="795" y="243"/>
                </a:cubicBezTo>
                <a:cubicBezTo>
                  <a:pt x="795" y="243"/>
                  <a:pt x="795" y="243"/>
                  <a:pt x="795" y="243"/>
                </a:cubicBezTo>
                <a:cubicBezTo>
                  <a:pt x="795" y="242"/>
                  <a:pt x="795" y="242"/>
                  <a:pt x="795" y="242"/>
                </a:cubicBezTo>
                <a:cubicBezTo>
                  <a:pt x="795" y="242"/>
                  <a:pt x="795" y="242"/>
                  <a:pt x="795" y="242"/>
                </a:cubicBezTo>
                <a:cubicBezTo>
                  <a:pt x="795" y="242"/>
                  <a:pt x="795" y="242"/>
                  <a:pt x="795" y="242"/>
                </a:cubicBezTo>
                <a:cubicBezTo>
                  <a:pt x="795" y="242"/>
                  <a:pt x="795" y="242"/>
                  <a:pt x="795" y="242"/>
                </a:cubicBezTo>
                <a:cubicBezTo>
                  <a:pt x="795" y="241"/>
                  <a:pt x="795" y="241"/>
                  <a:pt x="795" y="241"/>
                </a:cubicBezTo>
                <a:cubicBezTo>
                  <a:pt x="795" y="241"/>
                  <a:pt x="795" y="241"/>
                  <a:pt x="795" y="241"/>
                </a:cubicBezTo>
                <a:cubicBezTo>
                  <a:pt x="795" y="240"/>
                  <a:pt x="795" y="240"/>
                  <a:pt x="795" y="240"/>
                </a:cubicBezTo>
                <a:cubicBezTo>
                  <a:pt x="795" y="240"/>
                  <a:pt x="795" y="240"/>
                  <a:pt x="795" y="240"/>
                </a:cubicBezTo>
                <a:cubicBezTo>
                  <a:pt x="795" y="240"/>
                  <a:pt x="795" y="240"/>
                  <a:pt x="795" y="240"/>
                </a:cubicBezTo>
                <a:cubicBezTo>
                  <a:pt x="795" y="240"/>
                  <a:pt x="795" y="240"/>
                  <a:pt x="795" y="240"/>
                </a:cubicBezTo>
                <a:cubicBezTo>
                  <a:pt x="795" y="240"/>
                  <a:pt x="795" y="240"/>
                  <a:pt x="795" y="240"/>
                </a:cubicBezTo>
                <a:cubicBezTo>
                  <a:pt x="795" y="239"/>
                  <a:pt x="795" y="239"/>
                  <a:pt x="795" y="239"/>
                </a:cubicBezTo>
                <a:cubicBezTo>
                  <a:pt x="795" y="239"/>
                  <a:pt x="795" y="239"/>
                  <a:pt x="795" y="239"/>
                </a:cubicBezTo>
                <a:cubicBezTo>
                  <a:pt x="795" y="239"/>
                  <a:pt x="795" y="239"/>
                  <a:pt x="795" y="239"/>
                </a:cubicBezTo>
                <a:cubicBezTo>
                  <a:pt x="795" y="239"/>
                  <a:pt x="795" y="239"/>
                  <a:pt x="795" y="239"/>
                </a:cubicBezTo>
                <a:cubicBezTo>
                  <a:pt x="795" y="238"/>
                  <a:pt x="795" y="238"/>
                  <a:pt x="795" y="238"/>
                </a:cubicBezTo>
                <a:cubicBezTo>
                  <a:pt x="795" y="238"/>
                  <a:pt x="795" y="238"/>
                  <a:pt x="795" y="238"/>
                </a:cubicBezTo>
                <a:cubicBezTo>
                  <a:pt x="795" y="238"/>
                  <a:pt x="795" y="238"/>
                  <a:pt x="795" y="238"/>
                </a:cubicBezTo>
                <a:cubicBezTo>
                  <a:pt x="795" y="237"/>
                  <a:pt x="795" y="237"/>
                  <a:pt x="795" y="237"/>
                </a:cubicBezTo>
                <a:cubicBezTo>
                  <a:pt x="795" y="237"/>
                  <a:pt x="795" y="237"/>
                  <a:pt x="795" y="237"/>
                </a:cubicBezTo>
                <a:cubicBezTo>
                  <a:pt x="795" y="237"/>
                  <a:pt x="795" y="237"/>
                  <a:pt x="795" y="237"/>
                </a:cubicBezTo>
                <a:cubicBezTo>
                  <a:pt x="795" y="237"/>
                  <a:pt x="795" y="237"/>
                  <a:pt x="795" y="237"/>
                </a:cubicBezTo>
                <a:cubicBezTo>
                  <a:pt x="794" y="236"/>
                  <a:pt x="794" y="236"/>
                  <a:pt x="794" y="236"/>
                </a:cubicBezTo>
                <a:cubicBezTo>
                  <a:pt x="794" y="236"/>
                  <a:pt x="794" y="236"/>
                  <a:pt x="794" y="236"/>
                </a:cubicBezTo>
                <a:cubicBezTo>
                  <a:pt x="794" y="236"/>
                  <a:pt x="794" y="236"/>
                  <a:pt x="794" y="236"/>
                </a:cubicBezTo>
                <a:cubicBezTo>
                  <a:pt x="794" y="235"/>
                  <a:pt x="794" y="235"/>
                  <a:pt x="794" y="235"/>
                </a:cubicBezTo>
                <a:cubicBezTo>
                  <a:pt x="794" y="235"/>
                  <a:pt x="794" y="235"/>
                  <a:pt x="794" y="235"/>
                </a:cubicBezTo>
                <a:cubicBezTo>
                  <a:pt x="794" y="235"/>
                  <a:pt x="794" y="235"/>
                  <a:pt x="794" y="235"/>
                </a:cubicBezTo>
                <a:cubicBezTo>
                  <a:pt x="794" y="235"/>
                  <a:pt x="794" y="235"/>
                  <a:pt x="794" y="235"/>
                </a:cubicBezTo>
                <a:cubicBezTo>
                  <a:pt x="794" y="234"/>
                  <a:pt x="794" y="234"/>
                  <a:pt x="794" y="234"/>
                </a:cubicBezTo>
                <a:cubicBezTo>
                  <a:pt x="794" y="234"/>
                  <a:pt x="794" y="234"/>
                  <a:pt x="794" y="234"/>
                </a:cubicBezTo>
                <a:cubicBezTo>
                  <a:pt x="794" y="234"/>
                  <a:pt x="794" y="234"/>
                  <a:pt x="794" y="234"/>
                </a:cubicBezTo>
                <a:cubicBezTo>
                  <a:pt x="794" y="233"/>
                  <a:pt x="794" y="233"/>
                  <a:pt x="794" y="233"/>
                </a:cubicBezTo>
                <a:cubicBezTo>
                  <a:pt x="794" y="233"/>
                  <a:pt x="794" y="233"/>
                  <a:pt x="794" y="233"/>
                </a:cubicBezTo>
                <a:cubicBezTo>
                  <a:pt x="794" y="233"/>
                  <a:pt x="794" y="233"/>
                  <a:pt x="794" y="233"/>
                </a:cubicBezTo>
                <a:cubicBezTo>
                  <a:pt x="794" y="232"/>
                  <a:pt x="794" y="232"/>
                  <a:pt x="794" y="232"/>
                </a:cubicBezTo>
                <a:cubicBezTo>
                  <a:pt x="794" y="232"/>
                  <a:pt x="794" y="232"/>
                  <a:pt x="794" y="232"/>
                </a:cubicBezTo>
                <a:cubicBezTo>
                  <a:pt x="794" y="232"/>
                  <a:pt x="794" y="232"/>
                  <a:pt x="794" y="232"/>
                </a:cubicBezTo>
                <a:cubicBezTo>
                  <a:pt x="794" y="232"/>
                  <a:pt x="794" y="232"/>
                  <a:pt x="794" y="232"/>
                </a:cubicBezTo>
                <a:cubicBezTo>
                  <a:pt x="794" y="231"/>
                  <a:pt x="794" y="230"/>
                  <a:pt x="794" y="230"/>
                </a:cubicBezTo>
                <a:cubicBezTo>
                  <a:pt x="794" y="230"/>
                  <a:pt x="794" y="230"/>
                  <a:pt x="794" y="230"/>
                </a:cubicBezTo>
                <a:cubicBezTo>
                  <a:pt x="794" y="230"/>
                  <a:pt x="794" y="230"/>
                  <a:pt x="794" y="230"/>
                </a:cubicBezTo>
                <a:cubicBezTo>
                  <a:pt x="794" y="229"/>
                  <a:pt x="794" y="229"/>
                  <a:pt x="794" y="229"/>
                </a:cubicBezTo>
                <a:cubicBezTo>
                  <a:pt x="794" y="229"/>
                  <a:pt x="794" y="229"/>
                  <a:pt x="794" y="229"/>
                </a:cubicBezTo>
                <a:cubicBezTo>
                  <a:pt x="794" y="228"/>
                  <a:pt x="794" y="228"/>
                  <a:pt x="794" y="228"/>
                </a:cubicBezTo>
                <a:cubicBezTo>
                  <a:pt x="794" y="228"/>
                  <a:pt x="794" y="228"/>
                  <a:pt x="794" y="228"/>
                </a:cubicBezTo>
                <a:cubicBezTo>
                  <a:pt x="794" y="228"/>
                  <a:pt x="794" y="228"/>
                  <a:pt x="794" y="228"/>
                </a:cubicBezTo>
                <a:cubicBezTo>
                  <a:pt x="794" y="228"/>
                  <a:pt x="794" y="228"/>
                  <a:pt x="794" y="228"/>
                </a:cubicBezTo>
                <a:cubicBezTo>
                  <a:pt x="794" y="227"/>
                  <a:pt x="794" y="227"/>
                  <a:pt x="794" y="227"/>
                </a:cubicBezTo>
                <a:cubicBezTo>
                  <a:pt x="794" y="227"/>
                  <a:pt x="794" y="227"/>
                  <a:pt x="794" y="227"/>
                </a:cubicBezTo>
                <a:cubicBezTo>
                  <a:pt x="794" y="227"/>
                  <a:pt x="794" y="227"/>
                  <a:pt x="794" y="227"/>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5"/>
                  <a:pt x="795" y="225"/>
                  <a:pt x="795" y="225"/>
                </a:cubicBezTo>
                <a:cubicBezTo>
                  <a:pt x="795" y="225"/>
                  <a:pt x="795" y="225"/>
                  <a:pt x="795" y="225"/>
                </a:cubicBezTo>
                <a:cubicBezTo>
                  <a:pt x="795" y="225"/>
                  <a:pt x="795" y="225"/>
                  <a:pt x="795" y="225"/>
                </a:cubicBezTo>
                <a:cubicBezTo>
                  <a:pt x="795" y="224"/>
                  <a:pt x="795" y="224"/>
                  <a:pt x="795" y="224"/>
                </a:cubicBezTo>
                <a:cubicBezTo>
                  <a:pt x="795" y="224"/>
                  <a:pt x="795" y="224"/>
                  <a:pt x="795" y="224"/>
                </a:cubicBezTo>
                <a:cubicBezTo>
                  <a:pt x="795" y="224"/>
                  <a:pt x="795" y="224"/>
                  <a:pt x="795" y="224"/>
                </a:cubicBezTo>
                <a:cubicBezTo>
                  <a:pt x="795" y="223"/>
                  <a:pt x="795" y="223"/>
                  <a:pt x="795" y="223"/>
                </a:cubicBezTo>
                <a:cubicBezTo>
                  <a:pt x="795" y="223"/>
                  <a:pt x="795" y="223"/>
                  <a:pt x="795" y="223"/>
                </a:cubicBezTo>
                <a:cubicBezTo>
                  <a:pt x="795" y="223"/>
                  <a:pt x="795" y="223"/>
                  <a:pt x="795" y="223"/>
                </a:cubicBezTo>
                <a:cubicBezTo>
                  <a:pt x="795" y="223"/>
                  <a:pt x="795" y="223"/>
                  <a:pt x="795" y="223"/>
                </a:cubicBezTo>
                <a:cubicBezTo>
                  <a:pt x="542" y="114"/>
                  <a:pt x="398" y="66"/>
                  <a:pt x="80" y="159"/>
                </a:cubicBezTo>
                <a:cubicBezTo>
                  <a:pt x="86" y="150"/>
                  <a:pt x="87" y="141"/>
                  <a:pt x="80" y="135"/>
                </a:cubicBezTo>
                <a:cubicBezTo>
                  <a:pt x="77" y="133"/>
                  <a:pt x="73" y="131"/>
                  <a:pt x="68" y="131"/>
                </a:cubicBezTo>
                <a:cubicBezTo>
                  <a:pt x="66" y="125"/>
                  <a:pt x="66" y="125"/>
                  <a:pt x="66" y="125"/>
                </a:cubicBezTo>
                <a:cubicBezTo>
                  <a:pt x="72" y="76"/>
                  <a:pt x="72" y="76"/>
                  <a:pt x="72" y="76"/>
                </a:cubicBezTo>
                <a:cubicBezTo>
                  <a:pt x="4" y="0"/>
                  <a:pt x="4" y="0"/>
                  <a:pt x="4" y="0"/>
                </a:cubicBezTo>
                <a:cubicBezTo>
                  <a:pt x="0" y="114"/>
                  <a:pt x="0" y="114"/>
                  <a:pt x="0" y="114"/>
                </a:cubicBezTo>
                <a:cubicBezTo>
                  <a:pt x="34" y="135"/>
                  <a:pt x="34" y="135"/>
                  <a:pt x="34" y="135"/>
                </a:cubicBezTo>
                <a:cubicBezTo>
                  <a:pt x="36" y="142"/>
                  <a:pt x="36" y="142"/>
                  <a:pt x="36" y="142"/>
                </a:cubicBezTo>
                <a:cubicBezTo>
                  <a:pt x="37" y="143"/>
                  <a:pt x="37" y="143"/>
                  <a:pt x="37" y="143"/>
                </a:cubicBezTo>
                <a:cubicBezTo>
                  <a:pt x="26" y="153"/>
                  <a:pt x="24" y="165"/>
                  <a:pt x="32" y="172"/>
                </a:cubicBezTo>
                <a:cubicBezTo>
                  <a:pt x="36" y="175"/>
                  <a:pt x="42" y="176"/>
                  <a:pt x="49" y="176"/>
                </a:cubicBezTo>
                <a:cubicBezTo>
                  <a:pt x="65" y="220"/>
                  <a:pt x="71" y="237"/>
                  <a:pt x="91" y="292"/>
                </a:cubicBezTo>
                <a:cubicBezTo>
                  <a:pt x="297" y="843"/>
                  <a:pt x="297" y="843"/>
                  <a:pt x="297" y="843"/>
                </a:cubicBezTo>
                <a:cubicBezTo>
                  <a:pt x="337" y="846"/>
                  <a:pt x="337" y="846"/>
                  <a:pt x="337" y="846"/>
                </a:cubicBezTo>
                <a:cubicBezTo>
                  <a:pt x="230" y="568"/>
                  <a:pt x="230" y="568"/>
                  <a:pt x="230" y="568"/>
                </a:cubicBezTo>
                <a:cubicBezTo>
                  <a:pt x="332" y="511"/>
                  <a:pt x="391" y="531"/>
                  <a:pt x="502" y="544"/>
                </a:cubicBez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par>
                          <p:cTn id="12" fill="hold">
                            <p:stCondLst>
                              <p:cond delay="2500"/>
                            </p:stCondLst>
                            <p:childTnLst>
                              <p:par>
                                <p:cTn id="13" presetID="2" presetClass="entr" presetSubtype="2" decel="10000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1+#ppt_w/2"/>
                                          </p:val>
                                        </p:tav>
                                        <p:tav tm="100000">
                                          <p:val>
                                            <p:strVal val="#ppt_x"/>
                                          </p:val>
                                        </p:tav>
                                      </p:tavLst>
                                    </p:anim>
                                    <p:anim calcmode="lin" valueType="num">
                                      <p:cBhvr additive="base">
                                        <p:cTn id="16" dur="1000" fill="hold"/>
                                        <p:tgtEl>
                                          <p:spTgt spid="12"/>
                                        </p:tgtEl>
                                        <p:attrNameLst>
                                          <p:attrName>ppt_y</p:attrName>
                                        </p:attrNameLst>
                                      </p:cBhvr>
                                      <p:tavLst>
                                        <p:tav tm="0">
                                          <p:val>
                                            <p:strVal val="#ppt_y"/>
                                          </p:val>
                                        </p:tav>
                                        <p:tav tm="100000">
                                          <p:val>
                                            <p:strVal val="#ppt_y"/>
                                          </p:val>
                                        </p:tav>
                                      </p:tavLst>
                                    </p:anim>
                                  </p:childTnLst>
                                </p:cTn>
                              </p:par>
                            </p:childTnLst>
                          </p:cTn>
                        </p:par>
                        <p:par>
                          <p:cTn id="17" fill="hold">
                            <p:stCondLst>
                              <p:cond delay="3500"/>
                            </p:stCondLst>
                            <p:childTnLst>
                              <p:par>
                                <p:cTn id="18" presetID="10" presetClass="entr" presetSubtype="0" fill="hold" grpId="0" nodeType="after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fade">
                                      <p:cBhvr>
                                        <p:cTn id="20" dur="500"/>
                                        <p:tgtEl>
                                          <p:spTgt spid="13">
                                            <p:txEl>
                                              <p:pRg st="0" end="0"/>
                                            </p:txEl>
                                          </p:spTgt>
                                        </p:tgtEl>
                                      </p:cBhvr>
                                    </p:animEffect>
                                  </p:child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fade">
                                      <p:cBhvr>
                                        <p:cTn id="24" dur="500"/>
                                        <p:tgtEl>
                                          <p:spTgt spid="14">
                                            <p:txEl>
                                              <p:pRg st="0" end="0"/>
                                            </p:txEl>
                                          </p:spTgt>
                                        </p:tgtEl>
                                      </p:cBhvr>
                                    </p:animEffect>
                                  </p:childTnLst>
                                </p:cTn>
                              </p:par>
                            </p:childTnLst>
                          </p:cTn>
                        </p:par>
                        <p:par>
                          <p:cTn id="25" fill="hold">
                            <p:stCondLst>
                              <p:cond delay="4500"/>
                            </p:stCondLst>
                            <p:childTnLst>
                              <p:par>
                                <p:cTn id="26" presetID="10" presetClass="entr" presetSubtype="0" fill="hold" grpId="0" nodeType="afterEffect" nodePh="1">
                                  <p:stCondLst>
                                    <p:cond delay="0"/>
                                  </p:stCondLst>
                                  <p:endCondLst>
                                    <p:cond evt="begin" delay="0">
                                      <p:tn val="26"/>
                                    </p:cond>
                                  </p:end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par>
                          <p:cTn id="29" fill="hold">
                            <p:stCondLst>
                              <p:cond delay="5000"/>
                            </p:stCondLst>
                            <p:childTnLst>
                              <p:par>
                                <p:cTn id="30" presetID="10" presetClass="entr" presetSubtype="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par>
                          <p:cTn id="33" fill="hold">
                            <p:stCondLst>
                              <p:cond delay="5500"/>
                            </p:stCondLst>
                            <p:childTnLst>
                              <p:par>
                                <p:cTn id="34" presetID="10"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par>
                          <p:cTn id="37" fill="hold">
                            <p:stCondLst>
                              <p:cond delay="6000"/>
                            </p:stCondLst>
                            <p:childTnLst>
                              <p:par>
                                <p:cTn id="38" presetID="10" presetClass="entr" presetSubtype="0" fill="hold" grpId="0" nodeType="after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fade">
                                      <p:cBhvr>
                                        <p:cTn id="4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8" grpId="0" animBg="1"/>
      <p:bldP spid="15"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3" name="矩形 2"/>
          <p:cNvSpPr/>
          <p:nvPr userDrawn="1"/>
        </p:nvSpPr>
        <p:spPr>
          <a:xfrm>
            <a:off x="3634262" y="1625812"/>
            <a:ext cx="7335849" cy="1422401"/>
          </a:xfrm>
          <a:prstGeom prst="rect">
            <a:avLst/>
          </a:prstGeom>
          <a:solidFill>
            <a:srgbClr val="C00000"/>
          </a:solidFill>
          <a:ln w="254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en-US"/>
            </a:defPPr>
            <a:lvl1pPr marL="0" algn="l" defTabSz="609600" rtl="0" eaLnBrk="1" latinLnBrk="0" hangingPunct="1">
              <a:defRPr sz="2400" kern="1200">
                <a:solidFill>
                  <a:schemeClr val="tx1"/>
                </a:solidFill>
                <a:latin typeface="+mn-lt"/>
                <a:ea typeface="+mn-ea"/>
                <a:cs typeface="+mn-cs"/>
              </a:defRPr>
            </a:lvl1pPr>
            <a:lvl2pPr marL="609600" algn="l" defTabSz="609600" rtl="0" eaLnBrk="1" latinLnBrk="0" hangingPunct="1">
              <a:defRPr sz="2400" kern="1200">
                <a:solidFill>
                  <a:schemeClr val="tx1"/>
                </a:solidFill>
                <a:latin typeface="+mn-lt"/>
                <a:ea typeface="+mn-ea"/>
                <a:cs typeface="+mn-cs"/>
              </a:defRPr>
            </a:lvl2pPr>
            <a:lvl3pPr marL="1218565" algn="l" defTabSz="609600" rtl="0" eaLnBrk="1" latinLnBrk="0" hangingPunct="1">
              <a:defRPr sz="2400" kern="1200">
                <a:solidFill>
                  <a:schemeClr val="tx1"/>
                </a:solidFill>
                <a:latin typeface="+mn-lt"/>
                <a:ea typeface="+mn-ea"/>
                <a:cs typeface="+mn-cs"/>
              </a:defRPr>
            </a:lvl3pPr>
            <a:lvl4pPr marL="1828165" algn="l" defTabSz="609600" rtl="0" eaLnBrk="1" latinLnBrk="0" hangingPunct="1">
              <a:defRPr sz="2400" kern="1200">
                <a:solidFill>
                  <a:schemeClr val="tx1"/>
                </a:solidFill>
                <a:latin typeface="+mn-lt"/>
                <a:ea typeface="+mn-ea"/>
                <a:cs typeface="+mn-cs"/>
              </a:defRPr>
            </a:lvl4pPr>
            <a:lvl5pPr marL="2437765" algn="l" defTabSz="609600" rtl="0" eaLnBrk="1" latinLnBrk="0" hangingPunct="1">
              <a:defRPr sz="2400" kern="1200">
                <a:solidFill>
                  <a:schemeClr val="tx1"/>
                </a:solidFill>
                <a:latin typeface="+mn-lt"/>
                <a:ea typeface="+mn-ea"/>
                <a:cs typeface="+mn-cs"/>
              </a:defRPr>
            </a:lvl5pPr>
            <a:lvl6pPr marL="3046730" algn="l" defTabSz="609600" rtl="0" eaLnBrk="1" latinLnBrk="0" hangingPunct="1">
              <a:defRPr sz="2400" kern="1200">
                <a:solidFill>
                  <a:schemeClr val="tx1"/>
                </a:solidFill>
                <a:latin typeface="+mn-lt"/>
                <a:ea typeface="+mn-ea"/>
                <a:cs typeface="+mn-cs"/>
              </a:defRPr>
            </a:lvl6pPr>
            <a:lvl7pPr marL="3656330" algn="l" defTabSz="609600" rtl="0" eaLnBrk="1" latinLnBrk="0" hangingPunct="1">
              <a:defRPr sz="2400" kern="1200">
                <a:solidFill>
                  <a:schemeClr val="tx1"/>
                </a:solidFill>
                <a:latin typeface="+mn-lt"/>
                <a:ea typeface="+mn-ea"/>
                <a:cs typeface="+mn-cs"/>
              </a:defRPr>
            </a:lvl7pPr>
            <a:lvl8pPr marL="4265930" algn="l" defTabSz="609600" rtl="0" eaLnBrk="1" latinLnBrk="0" hangingPunct="1">
              <a:defRPr sz="2400" kern="1200">
                <a:solidFill>
                  <a:schemeClr val="tx1"/>
                </a:solidFill>
                <a:latin typeface="+mn-lt"/>
                <a:ea typeface="+mn-ea"/>
                <a:cs typeface="+mn-cs"/>
              </a:defRPr>
            </a:lvl8pPr>
            <a:lvl9pPr marL="4874895" algn="l" defTabSz="609600" rtl="0" eaLnBrk="1" latinLnBrk="0" hangingPunct="1">
              <a:defRPr sz="2400" kern="1200">
                <a:solidFill>
                  <a:schemeClr val="tx1"/>
                </a:solidFill>
                <a:latin typeface="+mn-lt"/>
                <a:ea typeface="+mn-ea"/>
                <a:cs typeface="+mn-cs"/>
              </a:defRPr>
            </a:lvl9pPr>
          </a:lstStyle>
          <a:p>
            <a:pPr defTabSz="914400">
              <a:defRPr/>
            </a:pPr>
            <a:endParaRPr lang="zh-CN" altLang="en-US" sz="5000" kern="0">
              <a:solidFill>
                <a:srgbClr val="FFF9E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 name="矩形 3"/>
          <p:cNvSpPr/>
          <p:nvPr userDrawn="1"/>
        </p:nvSpPr>
        <p:spPr>
          <a:xfrm>
            <a:off x="1140494" y="3311089"/>
            <a:ext cx="9829618" cy="2701321"/>
          </a:xfrm>
          <a:prstGeom prst="rect">
            <a:avLst/>
          </a:prstGeom>
          <a:noFill/>
          <a:ln w="19050" cap="flat" cmpd="sng" algn="ctr">
            <a:solidFill>
              <a:srgbClr val="C00000"/>
            </a:solidFill>
            <a:prstDash val="sysDash"/>
          </a:ln>
          <a:effectLst/>
        </p:spPr>
        <p:txBody>
          <a:bodyPr rtlCol="0" anchor="ctr"/>
          <a:lstStyle>
            <a:defPPr>
              <a:defRPr lang="en-US"/>
            </a:defPPr>
            <a:lvl1pPr marL="0" algn="l" defTabSz="609600" rtl="0" eaLnBrk="1" latinLnBrk="0" hangingPunct="1">
              <a:defRPr sz="2400" kern="1200">
                <a:solidFill>
                  <a:schemeClr val="tx1"/>
                </a:solidFill>
                <a:latin typeface="+mn-lt"/>
                <a:ea typeface="+mn-ea"/>
                <a:cs typeface="+mn-cs"/>
              </a:defRPr>
            </a:lvl1pPr>
            <a:lvl2pPr marL="609600" algn="l" defTabSz="609600" rtl="0" eaLnBrk="1" latinLnBrk="0" hangingPunct="1">
              <a:defRPr sz="2400" kern="1200">
                <a:solidFill>
                  <a:schemeClr val="tx1"/>
                </a:solidFill>
                <a:latin typeface="+mn-lt"/>
                <a:ea typeface="+mn-ea"/>
                <a:cs typeface="+mn-cs"/>
              </a:defRPr>
            </a:lvl2pPr>
            <a:lvl3pPr marL="1218565" algn="l" defTabSz="609600" rtl="0" eaLnBrk="1" latinLnBrk="0" hangingPunct="1">
              <a:defRPr sz="2400" kern="1200">
                <a:solidFill>
                  <a:schemeClr val="tx1"/>
                </a:solidFill>
                <a:latin typeface="+mn-lt"/>
                <a:ea typeface="+mn-ea"/>
                <a:cs typeface="+mn-cs"/>
              </a:defRPr>
            </a:lvl3pPr>
            <a:lvl4pPr marL="1828165" algn="l" defTabSz="609600" rtl="0" eaLnBrk="1" latinLnBrk="0" hangingPunct="1">
              <a:defRPr sz="2400" kern="1200">
                <a:solidFill>
                  <a:schemeClr val="tx1"/>
                </a:solidFill>
                <a:latin typeface="+mn-lt"/>
                <a:ea typeface="+mn-ea"/>
                <a:cs typeface="+mn-cs"/>
              </a:defRPr>
            </a:lvl4pPr>
            <a:lvl5pPr marL="2437765" algn="l" defTabSz="609600" rtl="0" eaLnBrk="1" latinLnBrk="0" hangingPunct="1">
              <a:defRPr sz="2400" kern="1200">
                <a:solidFill>
                  <a:schemeClr val="tx1"/>
                </a:solidFill>
                <a:latin typeface="+mn-lt"/>
                <a:ea typeface="+mn-ea"/>
                <a:cs typeface="+mn-cs"/>
              </a:defRPr>
            </a:lvl5pPr>
            <a:lvl6pPr marL="3046730" algn="l" defTabSz="609600" rtl="0" eaLnBrk="1" latinLnBrk="0" hangingPunct="1">
              <a:defRPr sz="2400" kern="1200">
                <a:solidFill>
                  <a:schemeClr val="tx1"/>
                </a:solidFill>
                <a:latin typeface="+mn-lt"/>
                <a:ea typeface="+mn-ea"/>
                <a:cs typeface="+mn-cs"/>
              </a:defRPr>
            </a:lvl6pPr>
            <a:lvl7pPr marL="3656330" algn="l" defTabSz="609600" rtl="0" eaLnBrk="1" latinLnBrk="0" hangingPunct="1">
              <a:defRPr sz="2400" kern="1200">
                <a:solidFill>
                  <a:schemeClr val="tx1"/>
                </a:solidFill>
                <a:latin typeface="+mn-lt"/>
                <a:ea typeface="+mn-ea"/>
                <a:cs typeface="+mn-cs"/>
              </a:defRPr>
            </a:lvl7pPr>
            <a:lvl8pPr marL="4265930" algn="l" defTabSz="609600" rtl="0" eaLnBrk="1" latinLnBrk="0" hangingPunct="1">
              <a:defRPr sz="2400" kern="1200">
                <a:solidFill>
                  <a:schemeClr val="tx1"/>
                </a:solidFill>
                <a:latin typeface="+mn-lt"/>
                <a:ea typeface="+mn-ea"/>
                <a:cs typeface="+mn-cs"/>
              </a:defRPr>
            </a:lvl8pPr>
            <a:lvl9pPr marL="4874895" algn="l" defTabSz="609600" rtl="0" eaLnBrk="1" latinLnBrk="0" hangingPunct="1">
              <a:defRPr sz="2400" kern="1200">
                <a:solidFill>
                  <a:schemeClr val="tx1"/>
                </a:solidFill>
                <a:latin typeface="+mn-lt"/>
                <a:ea typeface="+mn-ea"/>
                <a:cs typeface="+mn-cs"/>
              </a:defRPr>
            </a:lvl9pPr>
          </a:lstStyle>
          <a:p>
            <a:pPr algn="ctr" defTabSz="914400">
              <a:defRPr/>
            </a:pPr>
            <a:endParaRPr lang="zh-CN" altLang="en-US" sz="1800" kern="0">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9" name="Oval 12"/>
          <p:cNvSpPr>
            <a:spLocks noChangeArrowheads="1"/>
          </p:cNvSpPr>
          <p:nvPr/>
        </p:nvSpPr>
        <p:spPr bwMode="auto">
          <a:xfrm>
            <a:off x="9621620" y="1790969"/>
            <a:ext cx="1091780" cy="1109803"/>
          </a:xfrm>
          <a:prstGeom prst="ellipse">
            <a:avLst/>
          </a:prstGeom>
          <a:solidFill>
            <a:sysClr val="window" lastClr="FFFFFF"/>
          </a:solidFill>
          <a:ln>
            <a:solidFill>
              <a:srgbClr val="C00000"/>
            </a:solidFill>
          </a:ln>
        </p:spPr>
        <p:txBody>
          <a:bodyPr vert="horz" wrap="square" lIns="121882" tIns="60941" rIns="121882" bIns="60941" numCol="1" anchor="t" anchorCtr="0" compatLnSpc="1"/>
          <a:lstStyle>
            <a:defPPr>
              <a:defRPr lang="en-US"/>
            </a:defPPr>
            <a:lvl1pPr marL="0" algn="l" defTabSz="609600" rtl="0" eaLnBrk="1" latinLnBrk="0" hangingPunct="1">
              <a:defRPr sz="2400" kern="1200">
                <a:solidFill>
                  <a:schemeClr val="tx1"/>
                </a:solidFill>
                <a:latin typeface="+mn-lt"/>
                <a:ea typeface="+mn-ea"/>
                <a:cs typeface="+mn-cs"/>
              </a:defRPr>
            </a:lvl1pPr>
            <a:lvl2pPr marL="609600" algn="l" defTabSz="609600" rtl="0" eaLnBrk="1" latinLnBrk="0" hangingPunct="1">
              <a:defRPr sz="2400" kern="1200">
                <a:solidFill>
                  <a:schemeClr val="tx1"/>
                </a:solidFill>
                <a:latin typeface="+mn-lt"/>
                <a:ea typeface="+mn-ea"/>
                <a:cs typeface="+mn-cs"/>
              </a:defRPr>
            </a:lvl2pPr>
            <a:lvl3pPr marL="1218565" algn="l" defTabSz="609600" rtl="0" eaLnBrk="1" latinLnBrk="0" hangingPunct="1">
              <a:defRPr sz="2400" kern="1200">
                <a:solidFill>
                  <a:schemeClr val="tx1"/>
                </a:solidFill>
                <a:latin typeface="+mn-lt"/>
                <a:ea typeface="+mn-ea"/>
                <a:cs typeface="+mn-cs"/>
              </a:defRPr>
            </a:lvl3pPr>
            <a:lvl4pPr marL="1828165" algn="l" defTabSz="609600" rtl="0" eaLnBrk="1" latinLnBrk="0" hangingPunct="1">
              <a:defRPr sz="2400" kern="1200">
                <a:solidFill>
                  <a:schemeClr val="tx1"/>
                </a:solidFill>
                <a:latin typeface="+mn-lt"/>
                <a:ea typeface="+mn-ea"/>
                <a:cs typeface="+mn-cs"/>
              </a:defRPr>
            </a:lvl4pPr>
            <a:lvl5pPr marL="2437765" algn="l" defTabSz="609600" rtl="0" eaLnBrk="1" latinLnBrk="0" hangingPunct="1">
              <a:defRPr sz="2400" kern="1200">
                <a:solidFill>
                  <a:schemeClr val="tx1"/>
                </a:solidFill>
                <a:latin typeface="+mn-lt"/>
                <a:ea typeface="+mn-ea"/>
                <a:cs typeface="+mn-cs"/>
              </a:defRPr>
            </a:lvl5pPr>
            <a:lvl6pPr marL="3046730" algn="l" defTabSz="609600" rtl="0" eaLnBrk="1" latinLnBrk="0" hangingPunct="1">
              <a:defRPr sz="2400" kern="1200">
                <a:solidFill>
                  <a:schemeClr val="tx1"/>
                </a:solidFill>
                <a:latin typeface="+mn-lt"/>
                <a:ea typeface="+mn-ea"/>
                <a:cs typeface="+mn-cs"/>
              </a:defRPr>
            </a:lvl6pPr>
            <a:lvl7pPr marL="3656330" algn="l" defTabSz="609600" rtl="0" eaLnBrk="1" latinLnBrk="0" hangingPunct="1">
              <a:defRPr sz="2400" kern="1200">
                <a:solidFill>
                  <a:schemeClr val="tx1"/>
                </a:solidFill>
                <a:latin typeface="+mn-lt"/>
                <a:ea typeface="+mn-ea"/>
                <a:cs typeface="+mn-cs"/>
              </a:defRPr>
            </a:lvl7pPr>
            <a:lvl8pPr marL="4265930" algn="l" defTabSz="609600" rtl="0" eaLnBrk="1" latinLnBrk="0" hangingPunct="1">
              <a:defRPr sz="2400" kern="1200">
                <a:solidFill>
                  <a:schemeClr val="tx1"/>
                </a:solidFill>
                <a:latin typeface="+mn-lt"/>
                <a:ea typeface="+mn-ea"/>
                <a:cs typeface="+mn-cs"/>
              </a:defRPr>
            </a:lvl8pPr>
            <a:lvl9pPr marL="4874895" algn="l" defTabSz="609600" rtl="0" eaLnBrk="1" latinLnBrk="0" hangingPunct="1">
              <a:defRPr sz="2400" kern="1200">
                <a:solidFill>
                  <a:schemeClr val="tx1"/>
                </a:solidFill>
                <a:latin typeface="+mn-lt"/>
                <a:ea typeface="+mn-ea"/>
                <a:cs typeface="+mn-cs"/>
              </a:defRPr>
            </a:lvl9pPr>
          </a:lstStyle>
          <a:p>
            <a:pPr>
              <a:defRPr/>
            </a:pPr>
            <a:endParaRPr lang="zh-CN" altLang="en-US" sz="3200">
              <a:solidFill>
                <a:sysClr val="windowText" lastClr="0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1" name="文本占位符 19"/>
          <p:cNvSpPr>
            <a:spLocks noGrp="1"/>
          </p:cNvSpPr>
          <p:nvPr>
            <p:ph type="body" sz="quarter" idx="10" hasCustomPrompt="1"/>
          </p:nvPr>
        </p:nvSpPr>
        <p:spPr>
          <a:xfrm>
            <a:off x="3879103" y="2114013"/>
            <a:ext cx="5433857" cy="587502"/>
          </a:xfrm>
          <a:prstGeom prst="rect">
            <a:avLst/>
          </a:prstGeom>
        </p:spPr>
        <p:txBody>
          <a:bodyPr/>
          <a:lstStyle>
            <a:lvl1pPr marL="0" indent="0" algn="r">
              <a:buNone/>
              <a:defRPr sz="3600">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1pPr>
            <a:lvl2pPr marL="4572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2pPr>
            <a:lvl3pPr marL="9144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3pPr>
            <a:lvl4pPr marL="13716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4pPr>
            <a:lvl5pPr marL="1828800" indent="0">
              <a:buNone/>
              <a:defRPr>
                <a:gradFill>
                  <a:gsLst>
                    <a:gs pos="24000">
                      <a:schemeClr val="bg1"/>
                    </a:gs>
                    <a:gs pos="84000">
                      <a:schemeClr val="accent4"/>
                    </a:gs>
                  </a:gsLst>
                  <a:lin ang="5400000" scaled="1"/>
                </a:gradFill>
                <a:latin typeface="思源黑体 CN Heavy" panose="020B0A00000000000000" pitchFamily="34" charset="-122"/>
                <a:ea typeface="思源黑体 CN Heavy" panose="020B0A00000000000000" pitchFamily="34" charset="-122"/>
              </a:defRPr>
            </a:lvl5pPr>
          </a:lstStyle>
          <a:p>
            <a:pPr lvl="0"/>
            <a:r>
              <a:rPr lang="zh-CN" altLang="en-US" dirty="0"/>
              <a:t>单击此处编辑母版文本</a:t>
            </a:r>
          </a:p>
        </p:txBody>
      </p:sp>
      <p:sp>
        <p:nvSpPr>
          <p:cNvPr id="14" name="文本占位符 24"/>
          <p:cNvSpPr>
            <a:spLocks noGrp="1"/>
          </p:cNvSpPr>
          <p:nvPr>
            <p:ph type="body" sz="quarter" idx="15"/>
          </p:nvPr>
        </p:nvSpPr>
        <p:spPr>
          <a:xfrm>
            <a:off x="1437284" y="3560400"/>
            <a:ext cx="9259745" cy="2216285"/>
          </a:xfrm>
          <a:prstGeom prst="rect">
            <a:avLst/>
          </a:prstGeom>
        </p:spPr>
        <p:txBody>
          <a:bodyPr/>
          <a:lstStyle>
            <a:lvl1pPr marL="0" indent="0">
              <a:lnSpc>
                <a:spcPct val="150000"/>
              </a:lnSpc>
              <a:buNone/>
              <a:defRPr sz="1600">
                <a:solidFill>
                  <a:schemeClr val="tx1">
                    <a:lumMod val="75000"/>
                    <a:lumOff val="25000"/>
                  </a:schemeClr>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zh-CN" altLang="en-US" dirty="0"/>
              <a:t>单击此处编辑母版文本样式</a:t>
            </a:r>
          </a:p>
        </p:txBody>
      </p:sp>
      <p:sp>
        <p:nvSpPr>
          <p:cNvPr id="18" name="图片占位符 17"/>
          <p:cNvSpPr>
            <a:spLocks noGrp="1"/>
          </p:cNvSpPr>
          <p:nvPr>
            <p:ph type="pic" sz="quarter" idx="16"/>
          </p:nvPr>
        </p:nvSpPr>
        <p:spPr>
          <a:xfrm>
            <a:off x="1140494" y="1625812"/>
            <a:ext cx="2493769" cy="1422401"/>
          </a:xfrm>
          <a:custGeom>
            <a:avLst/>
            <a:gdLst>
              <a:gd name="connsiteX0" fmla="*/ 0 w 2493769"/>
              <a:gd name="connsiteY0" fmla="*/ 0 h 1422401"/>
              <a:gd name="connsiteX1" fmla="*/ 2493769 w 2493769"/>
              <a:gd name="connsiteY1" fmla="*/ 0 h 1422401"/>
              <a:gd name="connsiteX2" fmla="*/ 2493769 w 2493769"/>
              <a:gd name="connsiteY2" fmla="*/ 1422401 h 1422401"/>
              <a:gd name="connsiteX3" fmla="*/ 0 w 2493769"/>
              <a:gd name="connsiteY3" fmla="*/ 1422401 h 1422401"/>
            </a:gdLst>
            <a:ahLst/>
            <a:cxnLst>
              <a:cxn ang="0">
                <a:pos x="connsiteX0" y="connsiteY0"/>
              </a:cxn>
              <a:cxn ang="0">
                <a:pos x="connsiteX1" y="connsiteY1"/>
              </a:cxn>
              <a:cxn ang="0">
                <a:pos x="connsiteX2" y="connsiteY2"/>
              </a:cxn>
              <a:cxn ang="0">
                <a:pos x="connsiteX3" y="connsiteY3"/>
              </a:cxn>
            </a:cxnLst>
            <a:rect l="l" t="t" r="r" b="b"/>
            <a:pathLst>
              <a:path w="2493769" h="1422401">
                <a:moveTo>
                  <a:pt x="0" y="0"/>
                </a:moveTo>
                <a:lnTo>
                  <a:pt x="2493769" y="0"/>
                </a:lnTo>
                <a:lnTo>
                  <a:pt x="2493769" y="1422401"/>
                </a:lnTo>
                <a:lnTo>
                  <a:pt x="0" y="1422401"/>
                </a:lnTo>
                <a:close/>
              </a:path>
            </a:pathLst>
          </a:custGeom>
          <a:solidFill>
            <a:schemeClr val="accent1">
              <a:lumMod val="40000"/>
              <a:lumOff val="60000"/>
            </a:schemeClr>
          </a:solidFill>
        </p:spPr>
        <p:txBody>
          <a:bodyPr wrap="square">
            <a:noAutofit/>
          </a:bodyPr>
          <a:lstStyle/>
          <a:p>
            <a:endParaRPr lang="zh-CN" altLang="en-US"/>
          </a:p>
        </p:txBody>
      </p:sp>
      <p:sp>
        <p:nvSpPr>
          <p:cNvPr id="15" name="Freeform 9"/>
          <p:cNvSpPr/>
          <p:nvPr userDrawn="1"/>
        </p:nvSpPr>
        <p:spPr bwMode="auto">
          <a:xfrm>
            <a:off x="9673066" y="1758682"/>
            <a:ext cx="1297045" cy="1075703"/>
          </a:xfrm>
          <a:custGeom>
            <a:avLst/>
            <a:gdLst>
              <a:gd name="T0" fmla="*/ 958 w 1021"/>
              <a:gd name="T1" fmla="*/ 413 h 846"/>
              <a:gd name="T2" fmla="*/ 949 w 1021"/>
              <a:gd name="T3" fmla="*/ 412 h 846"/>
              <a:gd name="T4" fmla="*/ 942 w 1021"/>
              <a:gd name="T5" fmla="*/ 411 h 846"/>
              <a:gd name="T6" fmla="*/ 937 w 1021"/>
              <a:gd name="T7" fmla="*/ 410 h 846"/>
              <a:gd name="T8" fmla="*/ 933 w 1021"/>
              <a:gd name="T9" fmla="*/ 409 h 846"/>
              <a:gd name="T10" fmla="*/ 927 w 1021"/>
              <a:gd name="T11" fmla="*/ 408 h 846"/>
              <a:gd name="T12" fmla="*/ 921 w 1021"/>
              <a:gd name="T13" fmla="*/ 407 h 846"/>
              <a:gd name="T14" fmla="*/ 916 w 1021"/>
              <a:gd name="T15" fmla="*/ 405 h 846"/>
              <a:gd name="T16" fmla="*/ 910 w 1021"/>
              <a:gd name="T17" fmla="*/ 404 h 846"/>
              <a:gd name="T18" fmla="*/ 907 w 1021"/>
              <a:gd name="T19" fmla="*/ 402 h 846"/>
              <a:gd name="T20" fmla="*/ 901 w 1021"/>
              <a:gd name="T21" fmla="*/ 401 h 846"/>
              <a:gd name="T22" fmla="*/ 897 w 1021"/>
              <a:gd name="T23" fmla="*/ 399 h 846"/>
              <a:gd name="T24" fmla="*/ 891 w 1021"/>
              <a:gd name="T25" fmla="*/ 396 h 846"/>
              <a:gd name="T26" fmla="*/ 887 w 1021"/>
              <a:gd name="T27" fmla="*/ 394 h 846"/>
              <a:gd name="T28" fmla="*/ 883 w 1021"/>
              <a:gd name="T29" fmla="*/ 392 h 846"/>
              <a:gd name="T30" fmla="*/ 879 w 1021"/>
              <a:gd name="T31" fmla="*/ 390 h 846"/>
              <a:gd name="T32" fmla="*/ 875 w 1021"/>
              <a:gd name="T33" fmla="*/ 387 h 846"/>
              <a:gd name="T34" fmla="*/ 871 w 1021"/>
              <a:gd name="T35" fmla="*/ 384 h 846"/>
              <a:gd name="T36" fmla="*/ 867 w 1021"/>
              <a:gd name="T37" fmla="*/ 382 h 846"/>
              <a:gd name="T38" fmla="*/ 865 w 1021"/>
              <a:gd name="T39" fmla="*/ 380 h 846"/>
              <a:gd name="T40" fmla="*/ 862 w 1021"/>
              <a:gd name="T41" fmla="*/ 377 h 846"/>
              <a:gd name="T42" fmla="*/ 860 w 1021"/>
              <a:gd name="T43" fmla="*/ 374 h 846"/>
              <a:gd name="T44" fmla="*/ 857 w 1021"/>
              <a:gd name="T45" fmla="*/ 371 h 846"/>
              <a:gd name="T46" fmla="*/ 854 w 1021"/>
              <a:gd name="T47" fmla="*/ 368 h 846"/>
              <a:gd name="T48" fmla="*/ 852 w 1021"/>
              <a:gd name="T49" fmla="*/ 364 h 846"/>
              <a:gd name="T50" fmla="*/ 852 w 1021"/>
              <a:gd name="T51" fmla="*/ 363 h 846"/>
              <a:gd name="T52" fmla="*/ 852 w 1021"/>
              <a:gd name="T53" fmla="*/ 362 h 846"/>
              <a:gd name="T54" fmla="*/ 852 w 1021"/>
              <a:gd name="T55" fmla="*/ 362 h 846"/>
              <a:gd name="T56" fmla="*/ 852 w 1021"/>
              <a:gd name="T57" fmla="*/ 361 h 846"/>
              <a:gd name="T58" fmla="*/ 852 w 1021"/>
              <a:gd name="T59" fmla="*/ 360 h 846"/>
              <a:gd name="T60" fmla="*/ 852 w 1021"/>
              <a:gd name="T61" fmla="*/ 359 h 846"/>
              <a:gd name="T62" fmla="*/ 853 w 1021"/>
              <a:gd name="T63" fmla="*/ 358 h 846"/>
              <a:gd name="T64" fmla="*/ 853 w 1021"/>
              <a:gd name="T65" fmla="*/ 356 h 846"/>
              <a:gd name="T66" fmla="*/ 854 w 1021"/>
              <a:gd name="T67" fmla="*/ 355 h 846"/>
              <a:gd name="T68" fmla="*/ 855 w 1021"/>
              <a:gd name="T69" fmla="*/ 355 h 846"/>
              <a:gd name="T70" fmla="*/ 856 w 1021"/>
              <a:gd name="T71" fmla="*/ 354 h 846"/>
              <a:gd name="T72" fmla="*/ 796 w 1021"/>
              <a:gd name="T73" fmla="*/ 245 h 846"/>
              <a:gd name="T74" fmla="*/ 796 w 1021"/>
              <a:gd name="T75" fmla="*/ 244 h 846"/>
              <a:gd name="T76" fmla="*/ 795 w 1021"/>
              <a:gd name="T77" fmla="*/ 243 h 846"/>
              <a:gd name="T78" fmla="*/ 795 w 1021"/>
              <a:gd name="T79" fmla="*/ 242 h 846"/>
              <a:gd name="T80" fmla="*/ 795 w 1021"/>
              <a:gd name="T81" fmla="*/ 240 h 846"/>
              <a:gd name="T82" fmla="*/ 795 w 1021"/>
              <a:gd name="T83" fmla="*/ 240 h 846"/>
              <a:gd name="T84" fmla="*/ 795 w 1021"/>
              <a:gd name="T85" fmla="*/ 239 h 846"/>
              <a:gd name="T86" fmla="*/ 795 w 1021"/>
              <a:gd name="T87" fmla="*/ 237 h 846"/>
              <a:gd name="T88" fmla="*/ 794 w 1021"/>
              <a:gd name="T89" fmla="*/ 236 h 846"/>
              <a:gd name="T90" fmla="*/ 794 w 1021"/>
              <a:gd name="T91" fmla="*/ 235 h 846"/>
              <a:gd name="T92" fmla="*/ 794 w 1021"/>
              <a:gd name="T93" fmla="*/ 234 h 846"/>
              <a:gd name="T94" fmla="*/ 794 w 1021"/>
              <a:gd name="T95" fmla="*/ 233 h 846"/>
              <a:gd name="T96" fmla="*/ 794 w 1021"/>
              <a:gd name="T97" fmla="*/ 232 h 846"/>
              <a:gd name="T98" fmla="*/ 794 w 1021"/>
              <a:gd name="T99" fmla="*/ 229 h 846"/>
              <a:gd name="T100" fmla="*/ 794 w 1021"/>
              <a:gd name="T101" fmla="*/ 228 h 846"/>
              <a:gd name="T102" fmla="*/ 794 w 1021"/>
              <a:gd name="T103" fmla="*/ 227 h 846"/>
              <a:gd name="T104" fmla="*/ 795 w 1021"/>
              <a:gd name="T105" fmla="*/ 226 h 846"/>
              <a:gd name="T106" fmla="*/ 795 w 1021"/>
              <a:gd name="T107" fmla="*/ 225 h 846"/>
              <a:gd name="T108" fmla="*/ 795 w 1021"/>
              <a:gd name="T109" fmla="*/ 224 h 846"/>
              <a:gd name="T110" fmla="*/ 795 w 1021"/>
              <a:gd name="T111" fmla="*/ 223 h 846"/>
              <a:gd name="T112" fmla="*/ 68 w 1021"/>
              <a:gd name="T113" fmla="*/ 131 h 846"/>
              <a:gd name="T114" fmla="*/ 0 w 1021"/>
              <a:gd name="T115" fmla="*/ 114 h 846"/>
              <a:gd name="T116" fmla="*/ 32 w 1021"/>
              <a:gd name="T117" fmla="*/ 172 h 846"/>
              <a:gd name="T118" fmla="*/ 337 w 1021"/>
              <a:gd name="T119" fmla="*/ 846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21" h="846">
                <a:moveTo>
                  <a:pt x="502" y="544"/>
                </a:moveTo>
                <a:cubicBezTo>
                  <a:pt x="675" y="565"/>
                  <a:pt x="833" y="575"/>
                  <a:pt x="1021" y="413"/>
                </a:cubicBezTo>
                <a:cubicBezTo>
                  <a:pt x="1000" y="415"/>
                  <a:pt x="978" y="415"/>
                  <a:pt x="959" y="413"/>
                </a:cubicBezTo>
                <a:cubicBezTo>
                  <a:pt x="958" y="413"/>
                  <a:pt x="958" y="413"/>
                  <a:pt x="958" y="413"/>
                </a:cubicBezTo>
                <a:cubicBezTo>
                  <a:pt x="956" y="413"/>
                  <a:pt x="956" y="413"/>
                  <a:pt x="956" y="413"/>
                </a:cubicBezTo>
                <a:cubicBezTo>
                  <a:pt x="955" y="413"/>
                  <a:pt x="955" y="413"/>
                  <a:pt x="955" y="413"/>
                </a:cubicBezTo>
                <a:cubicBezTo>
                  <a:pt x="953" y="413"/>
                  <a:pt x="951" y="412"/>
                  <a:pt x="949" y="412"/>
                </a:cubicBezTo>
                <a:cubicBezTo>
                  <a:pt x="949" y="412"/>
                  <a:pt x="949" y="412"/>
                  <a:pt x="949" y="412"/>
                </a:cubicBezTo>
                <a:cubicBezTo>
                  <a:pt x="948" y="412"/>
                  <a:pt x="947" y="412"/>
                  <a:pt x="946" y="412"/>
                </a:cubicBezTo>
                <a:cubicBezTo>
                  <a:pt x="945" y="412"/>
                  <a:pt x="945" y="412"/>
                  <a:pt x="945" y="412"/>
                </a:cubicBezTo>
                <a:cubicBezTo>
                  <a:pt x="944" y="411"/>
                  <a:pt x="943" y="411"/>
                  <a:pt x="942" y="411"/>
                </a:cubicBezTo>
                <a:cubicBezTo>
                  <a:pt x="942" y="411"/>
                  <a:pt x="942" y="411"/>
                  <a:pt x="942" y="411"/>
                </a:cubicBezTo>
                <a:cubicBezTo>
                  <a:pt x="942" y="411"/>
                  <a:pt x="942" y="411"/>
                  <a:pt x="942" y="411"/>
                </a:cubicBezTo>
                <a:cubicBezTo>
                  <a:pt x="940" y="411"/>
                  <a:pt x="940" y="411"/>
                  <a:pt x="940" y="411"/>
                </a:cubicBezTo>
                <a:cubicBezTo>
                  <a:pt x="939" y="411"/>
                  <a:pt x="939" y="411"/>
                  <a:pt x="939" y="411"/>
                </a:cubicBezTo>
                <a:cubicBezTo>
                  <a:pt x="937" y="410"/>
                  <a:pt x="937" y="410"/>
                  <a:pt x="937" y="410"/>
                </a:cubicBezTo>
                <a:cubicBezTo>
                  <a:pt x="936" y="410"/>
                  <a:pt x="936" y="410"/>
                  <a:pt x="936" y="410"/>
                </a:cubicBezTo>
                <a:cubicBezTo>
                  <a:pt x="933" y="409"/>
                  <a:pt x="933" y="409"/>
                  <a:pt x="933" y="409"/>
                </a:cubicBezTo>
                <a:cubicBezTo>
                  <a:pt x="933" y="409"/>
                  <a:pt x="933" y="409"/>
                  <a:pt x="933" y="409"/>
                </a:cubicBezTo>
                <a:cubicBezTo>
                  <a:pt x="933" y="409"/>
                  <a:pt x="933" y="409"/>
                  <a:pt x="933" y="409"/>
                </a:cubicBezTo>
                <a:cubicBezTo>
                  <a:pt x="930" y="409"/>
                  <a:pt x="930" y="409"/>
                  <a:pt x="930" y="409"/>
                </a:cubicBezTo>
                <a:cubicBezTo>
                  <a:pt x="930" y="409"/>
                  <a:pt x="930" y="409"/>
                  <a:pt x="930" y="409"/>
                </a:cubicBezTo>
                <a:cubicBezTo>
                  <a:pt x="929" y="409"/>
                  <a:pt x="928" y="408"/>
                  <a:pt x="927" y="408"/>
                </a:cubicBezTo>
                <a:cubicBezTo>
                  <a:pt x="927" y="408"/>
                  <a:pt x="927" y="408"/>
                  <a:pt x="927" y="408"/>
                </a:cubicBezTo>
                <a:cubicBezTo>
                  <a:pt x="926" y="408"/>
                  <a:pt x="925" y="408"/>
                  <a:pt x="924" y="407"/>
                </a:cubicBezTo>
                <a:cubicBezTo>
                  <a:pt x="924" y="407"/>
                  <a:pt x="924" y="407"/>
                  <a:pt x="924" y="407"/>
                </a:cubicBezTo>
                <a:cubicBezTo>
                  <a:pt x="921" y="407"/>
                  <a:pt x="921" y="407"/>
                  <a:pt x="921" y="407"/>
                </a:cubicBezTo>
                <a:cubicBezTo>
                  <a:pt x="921" y="407"/>
                  <a:pt x="921" y="407"/>
                  <a:pt x="921" y="407"/>
                </a:cubicBezTo>
                <a:cubicBezTo>
                  <a:pt x="920" y="406"/>
                  <a:pt x="919" y="406"/>
                  <a:pt x="919" y="406"/>
                </a:cubicBezTo>
                <a:cubicBezTo>
                  <a:pt x="918" y="406"/>
                  <a:pt x="918" y="406"/>
                  <a:pt x="918" y="406"/>
                </a:cubicBezTo>
                <a:cubicBezTo>
                  <a:pt x="918" y="406"/>
                  <a:pt x="918" y="406"/>
                  <a:pt x="918" y="406"/>
                </a:cubicBezTo>
                <a:cubicBezTo>
                  <a:pt x="917" y="406"/>
                  <a:pt x="916" y="405"/>
                  <a:pt x="916" y="405"/>
                </a:cubicBezTo>
                <a:cubicBezTo>
                  <a:pt x="915" y="405"/>
                  <a:pt x="915" y="405"/>
                  <a:pt x="915" y="405"/>
                </a:cubicBezTo>
                <a:cubicBezTo>
                  <a:pt x="913" y="404"/>
                  <a:pt x="913" y="404"/>
                  <a:pt x="913" y="404"/>
                </a:cubicBezTo>
                <a:cubicBezTo>
                  <a:pt x="912" y="404"/>
                  <a:pt x="912" y="404"/>
                  <a:pt x="912" y="404"/>
                </a:cubicBezTo>
                <a:cubicBezTo>
                  <a:pt x="912" y="404"/>
                  <a:pt x="911" y="404"/>
                  <a:pt x="910" y="404"/>
                </a:cubicBezTo>
                <a:cubicBezTo>
                  <a:pt x="910" y="404"/>
                  <a:pt x="910" y="404"/>
                  <a:pt x="910" y="404"/>
                </a:cubicBezTo>
                <a:cubicBezTo>
                  <a:pt x="910" y="403"/>
                  <a:pt x="910" y="403"/>
                  <a:pt x="910" y="403"/>
                </a:cubicBezTo>
                <a:cubicBezTo>
                  <a:pt x="909" y="403"/>
                  <a:pt x="908" y="403"/>
                  <a:pt x="907" y="403"/>
                </a:cubicBezTo>
                <a:cubicBezTo>
                  <a:pt x="907" y="402"/>
                  <a:pt x="907" y="402"/>
                  <a:pt x="907" y="402"/>
                </a:cubicBezTo>
                <a:cubicBezTo>
                  <a:pt x="906" y="402"/>
                  <a:pt x="905" y="402"/>
                  <a:pt x="905" y="402"/>
                </a:cubicBezTo>
                <a:cubicBezTo>
                  <a:pt x="904" y="402"/>
                  <a:pt x="904" y="402"/>
                  <a:pt x="904" y="402"/>
                </a:cubicBezTo>
                <a:cubicBezTo>
                  <a:pt x="904" y="401"/>
                  <a:pt x="903" y="401"/>
                  <a:pt x="902" y="401"/>
                </a:cubicBezTo>
                <a:cubicBezTo>
                  <a:pt x="901" y="401"/>
                  <a:pt x="901" y="401"/>
                  <a:pt x="901" y="401"/>
                </a:cubicBezTo>
                <a:cubicBezTo>
                  <a:pt x="900" y="400"/>
                  <a:pt x="900" y="400"/>
                  <a:pt x="900" y="400"/>
                </a:cubicBezTo>
                <a:cubicBezTo>
                  <a:pt x="899" y="400"/>
                  <a:pt x="899" y="400"/>
                  <a:pt x="899" y="400"/>
                </a:cubicBezTo>
                <a:cubicBezTo>
                  <a:pt x="897" y="399"/>
                  <a:pt x="897" y="399"/>
                  <a:pt x="897" y="399"/>
                </a:cubicBezTo>
                <a:cubicBezTo>
                  <a:pt x="897" y="399"/>
                  <a:pt x="897" y="399"/>
                  <a:pt x="897" y="399"/>
                </a:cubicBezTo>
                <a:cubicBezTo>
                  <a:pt x="896" y="398"/>
                  <a:pt x="895" y="398"/>
                  <a:pt x="894" y="398"/>
                </a:cubicBezTo>
                <a:cubicBezTo>
                  <a:pt x="894" y="397"/>
                  <a:pt x="894" y="397"/>
                  <a:pt x="894" y="397"/>
                </a:cubicBezTo>
                <a:cubicBezTo>
                  <a:pt x="892" y="397"/>
                  <a:pt x="892" y="397"/>
                  <a:pt x="892" y="397"/>
                </a:cubicBezTo>
                <a:cubicBezTo>
                  <a:pt x="891" y="396"/>
                  <a:pt x="891" y="396"/>
                  <a:pt x="891" y="396"/>
                </a:cubicBezTo>
                <a:cubicBezTo>
                  <a:pt x="890" y="396"/>
                  <a:pt x="890" y="396"/>
                  <a:pt x="890" y="396"/>
                </a:cubicBezTo>
                <a:cubicBezTo>
                  <a:pt x="889" y="395"/>
                  <a:pt x="889" y="395"/>
                  <a:pt x="889" y="395"/>
                </a:cubicBezTo>
                <a:cubicBezTo>
                  <a:pt x="888" y="395"/>
                  <a:pt x="888" y="395"/>
                  <a:pt x="887" y="394"/>
                </a:cubicBezTo>
                <a:cubicBezTo>
                  <a:pt x="887" y="394"/>
                  <a:pt x="887" y="394"/>
                  <a:pt x="887" y="394"/>
                </a:cubicBezTo>
                <a:cubicBezTo>
                  <a:pt x="885" y="393"/>
                  <a:pt x="885" y="393"/>
                  <a:pt x="885" y="393"/>
                </a:cubicBezTo>
                <a:cubicBezTo>
                  <a:pt x="885" y="393"/>
                  <a:pt x="885" y="393"/>
                  <a:pt x="885" y="393"/>
                </a:cubicBezTo>
                <a:cubicBezTo>
                  <a:pt x="884" y="393"/>
                  <a:pt x="883" y="392"/>
                  <a:pt x="883" y="392"/>
                </a:cubicBezTo>
                <a:cubicBezTo>
                  <a:pt x="883" y="392"/>
                  <a:pt x="883" y="392"/>
                  <a:pt x="883" y="392"/>
                </a:cubicBezTo>
                <a:cubicBezTo>
                  <a:pt x="882" y="392"/>
                  <a:pt x="882" y="392"/>
                  <a:pt x="882" y="392"/>
                </a:cubicBezTo>
                <a:cubicBezTo>
                  <a:pt x="881" y="391"/>
                  <a:pt x="881" y="391"/>
                  <a:pt x="881" y="391"/>
                </a:cubicBezTo>
                <a:cubicBezTo>
                  <a:pt x="880" y="391"/>
                  <a:pt x="880" y="391"/>
                  <a:pt x="880" y="391"/>
                </a:cubicBezTo>
                <a:cubicBezTo>
                  <a:pt x="879" y="390"/>
                  <a:pt x="879" y="390"/>
                  <a:pt x="879" y="390"/>
                </a:cubicBezTo>
                <a:cubicBezTo>
                  <a:pt x="878" y="389"/>
                  <a:pt x="878" y="389"/>
                  <a:pt x="878" y="389"/>
                </a:cubicBezTo>
                <a:cubicBezTo>
                  <a:pt x="878" y="389"/>
                  <a:pt x="877" y="389"/>
                  <a:pt x="876" y="388"/>
                </a:cubicBezTo>
                <a:cubicBezTo>
                  <a:pt x="876" y="388"/>
                  <a:pt x="876" y="388"/>
                  <a:pt x="876" y="388"/>
                </a:cubicBezTo>
                <a:cubicBezTo>
                  <a:pt x="875" y="388"/>
                  <a:pt x="875" y="387"/>
                  <a:pt x="875" y="387"/>
                </a:cubicBezTo>
                <a:cubicBezTo>
                  <a:pt x="874" y="387"/>
                  <a:pt x="874" y="387"/>
                  <a:pt x="874" y="387"/>
                </a:cubicBezTo>
                <a:cubicBezTo>
                  <a:pt x="874" y="386"/>
                  <a:pt x="873" y="386"/>
                  <a:pt x="873" y="386"/>
                </a:cubicBezTo>
                <a:cubicBezTo>
                  <a:pt x="872" y="386"/>
                  <a:pt x="872" y="386"/>
                  <a:pt x="872" y="386"/>
                </a:cubicBezTo>
                <a:cubicBezTo>
                  <a:pt x="872" y="385"/>
                  <a:pt x="871" y="385"/>
                  <a:pt x="871" y="384"/>
                </a:cubicBezTo>
                <a:cubicBezTo>
                  <a:pt x="870" y="384"/>
                  <a:pt x="870" y="384"/>
                  <a:pt x="870" y="384"/>
                </a:cubicBezTo>
                <a:cubicBezTo>
                  <a:pt x="869" y="383"/>
                  <a:pt x="869" y="383"/>
                  <a:pt x="869" y="383"/>
                </a:cubicBezTo>
                <a:cubicBezTo>
                  <a:pt x="868" y="383"/>
                  <a:pt x="868" y="383"/>
                  <a:pt x="868" y="383"/>
                </a:cubicBezTo>
                <a:cubicBezTo>
                  <a:pt x="868" y="382"/>
                  <a:pt x="868" y="382"/>
                  <a:pt x="867" y="382"/>
                </a:cubicBezTo>
                <a:cubicBezTo>
                  <a:pt x="867" y="381"/>
                  <a:pt x="867" y="381"/>
                  <a:pt x="867" y="381"/>
                </a:cubicBezTo>
                <a:cubicBezTo>
                  <a:pt x="867" y="381"/>
                  <a:pt x="867" y="381"/>
                  <a:pt x="867" y="381"/>
                </a:cubicBezTo>
                <a:cubicBezTo>
                  <a:pt x="867" y="381"/>
                  <a:pt x="867" y="381"/>
                  <a:pt x="867" y="381"/>
                </a:cubicBezTo>
                <a:cubicBezTo>
                  <a:pt x="866" y="381"/>
                  <a:pt x="866" y="381"/>
                  <a:pt x="865" y="380"/>
                </a:cubicBezTo>
                <a:cubicBezTo>
                  <a:pt x="865" y="380"/>
                  <a:pt x="865" y="380"/>
                  <a:pt x="865" y="380"/>
                </a:cubicBezTo>
                <a:cubicBezTo>
                  <a:pt x="865" y="379"/>
                  <a:pt x="864" y="379"/>
                  <a:pt x="864" y="379"/>
                </a:cubicBezTo>
                <a:cubicBezTo>
                  <a:pt x="864" y="378"/>
                  <a:pt x="864" y="378"/>
                  <a:pt x="864" y="378"/>
                </a:cubicBezTo>
                <a:cubicBezTo>
                  <a:pt x="863" y="378"/>
                  <a:pt x="863" y="378"/>
                  <a:pt x="862" y="377"/>
                </a:cubicBezTo>
                <a:cubicBezTo>
                  <a:pt x="862" y="377"/>
                  <a:pt x="862" y="377"/>
                  <a:pt x="862" y="377"/>
                </a:cubicBezTo>
                <a:cubicBezTo>
                  <a:pt x="862" y="376"/>
                  <a:pt x="861" y="376"/>
                  <a:pt x="861" y="376"/>
                </a:cubicBezTo>
                <a:cubicBezTo>
                  <a:pt x="860" y="375"/>
                  <a:pt x="860" y="375"/>
                  <a:pt x="860" y="375"/>
                </a:cubicBezTo>
                <a:cubicBezTo>
                  <a:pt x="860" y="375"/>
                  <a:pt x="860" y="375"/>
                  <a:pt x="860" y="374"/>
                </a:cubicBezTo>
                <a:cubicBezTo>
                  <a:pt x="859" y="374"/>
                  <a:pt x="859" y="374"/>
                  <a:pt x="859" y="374"/>
                </a:cubicBezTo>
                <a:cubicBezTo>
                  <a:pt x="859" y="373"/>
                  <a:pt x="858" y="373"/>
                  <a:pt x="858" y="372"/>
                </a:cubicBezTo>
                <a:cubicBezTo>
                  <a:pt x="858" y="372"/>
                  <a:pt x="858" y="372"/>
                  <a:pt x="858" y="372"/>
                </a:cubicBezTo>
                <a:cubicBezTo>
                  <a:pt x="857" y="372"/>
                  <a:pt x="857" y="371"/>
                  <a:pt x="857" y="371"/>
                </a:cubicBezTo>
                <a:cubicBezTo>
                  <a:pt x="857" y="371"/>
                  <a:pt x="857" y="371"/>
                  <a:pt x="857" y="371"/>
                </a:cubicBezTo>
                <a:cubicBezTo>
                  <a:pt x="856" y="370"/>
                  <a:pt x="856" y="370"/>
                  <a:pt x="856" y="369"/>
                </a:cubicBezTo>
                <a:cubicBezTo>
                  <a:pt x="855" y="369"/>
                  <a:pt x="855" y="369"/>
                  <a:pt x="855" y="369"/>
                </a:cubicBezTo>
                <a:cubicBezTo>
                  <a:pt x="855" y="369"/>
                  <a:pt x="855" y="368"/>
                  <a:pt x="854" y="368"/>
                </a:cubicBezTo>
                <a:cubicBezTo>
                  <a:pt x="854" y="367"/>
                  <a:pt x="854" y="367"/>
                  <a:pt x="854" y="367"/>
                </a:cubicBezTo>
                <a:cubicBezTo>
                  <a:pt x="854" y="367"/>
                  <a:pt x="854" y="366"/>
                  <a:pt x="854" y="366"/>
                </a:cubicBezTo>
                <a:cubicBezTo>
                  <a:pt x="853" y="366"/>
                  <a:pt x="853" y="366"/>
                  <a:pt x="853" y="366"/>
                </a:cubicBezTo>
                <a:cubicBezTo>
                  <a:pt x="853" y="365"/>
                  <a:pt x="853" y="365"/>
                  <a:pt x="852" y="364"/>
                </a:cubicBezTo>
                <a:cubicBezTo>
                  <a:pt x="852" y="364"/>
                  <a:pt x="852" y="364"/>
                  <a:pt x="852" y="363"/>
                </a:cubicBezTo>
                <a:cubicBezTo>
                  <a:pt x="852" y="363"/>
                  <a:pt x="852" y="363"/>
                  <a:pt x="852" y="363"/>
                </a:cubicBezTo>
                <a:cubicBezTo>
                  <a:pt x="852" y="363"/>
                  <a:pt x="852" y="363"/>
                  <a:pt x="852" y="363"/>
                </a:cubicBezTo>
                <a:cubicBezTo>
                  <a:pt x="852" y="363"/>
                  <a:pt x="852" y="363"/>
                  <a:pt x="852" y="363"/>
                </a:cubicBezTo>
                <a:cubicBezTo>
                  <a:pt x="852" y="363"/>
                  <a:pt x="852" y="363"/>
                  <a:pt x="852" y="363"/>
                </a:cubicBezTo>
                <a:cubicBezTo>
                  <a:pt x="852" y="363"/>
                  <a:pt x="852" y="363"/>
                  <a:pt x="852" y="363"/>
                </a:cubicBezTo>
                <a:cubicBezTo>
                  <a:pt x="852" y="363"/>
                  <a:pt x="852" y="363"/>
                  <a:pt x="852" y="363"/>
                </a:cubicBezTo>
                <a:cubicBezTo>
                  <a:pt x="852" y="363"/>
                  <a:pt x="852" y="362"/>
                  <a:pt x="852" y="362"/>
                </a:cubicBezTo>
                <a:cubicBezTo>
                  <a:pt x="852" y="362"/>
                  <a:pt x="852" y="362"/>
                  <a:pt x="852" y="362"/>
                </a:cubicBezTo>
                <a:cubicBezTo>
                  <a:pt x="852" y="362"/>
                  <a:pt x="852" y="362"/>
                  <a:pt x="852" y="362"/>
                </a:cubicBezTo>
                <a:cubicBezTo>
                  <a:pt x="852" y="362"/>
                  <a:pt x="852" y="362"/>
                  <a:pt x="852" y="362"/>
                </a:cubicBezTo>
                <a:cubicBezTo>
                  <a:pt x="852" y="362"/>
                  <a:pt x="852" y="362"/>
                  <a:pt x="852" y="362"/>
                </a:cubicBezTo>
                <a:cubicBezTo>
                  <a:pt x="852" y="362"/>
                  <a:pt x="852" y="362"/>
                  <a:pt x="852" y="362"/>
                </a:cubicBezTo>
                <a:cubicBezTo>
                  <a:pt x="852" y="361"/>
                  <a:pt x="852" y="361"/>
                  <a:pt x="852" y="361"/>
                </a:cubicBezTo>
                <a:cubicBezTo>
                  <a:pt x="852" y="361"/>
                  <a:pt x="852" y="361"/>
                  <a:pt x="852" y="361"/>
                </a:cubicBezTo>
                <a:cubicBezTo>
                  <a:pt x="852" y="361"/>
                  <a:pt x="852" y="361"/>
                  <a:pt x="852" y="361"/>
                </a:cubicBezTo>
                <a:cubicBezTo>
                  <a:pt x="852" y="361"/>
                  <a:pt x="852" y="361"/>
                  <a:pt x="852" y="360"/>
                </a:cubicBezTo>
                <a:cubicBezTo>
                  <a:pt x="852" y="360"/>
                  <a:pt x="852" y="360"/>
                  <a:pt x="852" y="360"/>
                </a:cubicBezTo>
                <a:cubicBezTo>
                  <a:pt x="852" y="360"/>
                  <a:pt x="852" y="360"/>
                  <a:pt x="852" y="360"/>
                </a:cubicBezTo>
                <a:cubicBezTo>
                  <a:pt x="852" y="360"/>
                  <a:pt x="852" y="360"/>
                  <a:pt x="852" y="360"/>
                </a:cubicBezTo>
                <a:cubicBezTo>
                  <a:pt x="852" y="360"/>
                  <a:pt x="852" y="360"/>
                  <a:pt x="852" y="360"/>
                </a:cubicBezTo>
                <a:cubicBezTo>
                  <a:pt x="852" y="359"/>
                  <a:pt x="852" y="359"/>
                  <a:pt x="852" y="359"/>
                </a:cubicBezTo>
                <a:cubicBezTo>
                  <a:pt x="852" y="359"/>
                  <a:pt x="852" y="359"/>
                  <a:pt x="852" y="359"/>
                </a:cubicBezTo>
                <a:cubicBezTo>
                  <a:pt x="852" y="359"/>
                  <a:pt x="852" y="359"/>
                  <a:pt x="852" y="359"/>
                </a:cubicBezTo>
                <a:cubicBezTo>
                  <a:pt x="852" y="359"/>
                  <a:pt x="852" y="359"/>
                  <a:pt x="852" y="358"/>
                </a:cubicBezTo>
                <a:cubicBezTo>
                  <a:pt x="852" y="358"/>
                  <a:pt x="852" y="358"/>
                  <a:pt x="852" y="358"/>
                </a:cubicBezTo>
                <a:cubicBezTo>
                  <a:pt x="852" y="358"/>
                  <a:pt x="852" y="358"/>
                  <a:pt x="853" y="358"/>
                </a:cubicBezTo>
                <a:cubicBezTo>
                  <a:pt x="853" y="358"/>
                  <a:pt x="853" y="358"/>
                  <a:pt x="853" y="358"/>
                </a:cubicBezTo>
                <a:cubicBezTo>
                  <a:pt x="853" y="357"/>
                  <a:pt x="853" y="357"/>
                  <a:pt x="853" y="357"/>
                </a:cubicBezTo>
                <a:cubicBezTo>
                  <a:pt x="853" y="357"/>
                  <a:pt x="853" y="357"/>
                  <a:pt x="853" y="357"/>
                </a:cubicBezTo>
                <a:cubicBezTo>
                  <a:pt x="853" y="357"/>
                  <a:pt x="853" y="357"/>
                  <a:pt x="853" y="356"/>
                </a:cubicBezTo>
                <a:cubicBezTo>
                  <a:pt x="853" y="356"/>
                  <a:pt x="853" y="356"/>
                  <a:pt x="853" y="356"/>
                </a:cubicBezTo>
                <a:cubicBezTo>
                  <a:pt x="854" y="356"/>
                  <a:pt x="854" y="356"/>
                  <a:pt x="854" y="356"/>
                </a:cubicBezTo>
                <a:cubicBezTo>
                  <a:pt x="854" y="356"/>
                  <a:pt x="854" y="356"/>
                  <a:pt x="854" y="356"/>
                </a:cubicBezTo>
                <a:cubicBezTo>
                  <a:pt x="854" y="356"/>
                  <a:pt x="854" y="356"/>
                  <a:pt x="854" y="356"/>
                </a:cubicBezTo>
                <a:cubicBezTo>
                  <a:pt x="854" y="355"/>
                  <a:pt x="854" y="355"/>
                  <a:pt x="854" y="355"/>
                </a:cubicBezTo>
                <a:cubicBezTo>
                  <a:pt x="854" y="355"/>
                  <a:pt x="854" y="355"/>
                  <a:pt x="854" y="355"/>
                </a:cubicBezTo>
                <a:cubicBezTo>
                  <a:pt x="854" y="355"/>
                  <a:pt x="854" y="355"/>
                  <a:pt x="854" y="355"/>
                </a:cubicBezTo>
                <a:cubicBezTo>
                  <a:pt x="855" y="355"/>
                  <a:pt x="855" y="355"/>
                  <a:pt x="855" y="355"/>
                </a:cubicBezTo>
                <a:cubicBezTo>
                  <a:pt x="855" y="355"/>
                  <a:pt x="855" y="355"/>
                  <a:pt x="855" y="355"/>
                </a:cubicBezTo>
                <a:cubicBezTo>
                  <a:pt x="855" y="355"/>
                  <a:pt x="855" y="355"/>
                  <a:pt x="855" y="355"/>
                </a:cubicBezTo>
                <a:cubicBezTo>
                  <a:pt x="856" y="354"/>
                  <a:pt x="856" y="354"/>
                  <a:pt x="856" y="354"/>
                </a:cubicBezTo>
                <a:cubicBezTo>
                  <a:pt x="856" y="354"/>
                  <a:pt x="856" y="354"/>
                  <a:pt x="856" y="354"/>
                </a:cubicBezTo>
                <a:cubicBezTo>
                  <a:pt x="856" y="354"/>
                  <a:pt x="856" y="354"/>
                  <a:pt x="856" y="354"/>
                </a:cubicBezTo>
                <a:cubicBezTo>
                  <a:pt x="866" y="344"/>
                  <a:pt x="892" y="333"/>
                  <a:pt x="887" y="322"/>
                </a:cubicBezTo>
                <a:cubicBezTo>
                  <a:pt x="878" y="302"/>
                  <a:pt x="836" y="298"/>
                  <a:pt x="813" y="277"/>
                </a:cubicBezTo>
                <a:cubicBezTo>
                  <a:pt x="804" y="269"/>
                  <a:pt x="798" y="257"/>
                  <a:pt x="796" y="245"/>
                </a:cubicBezTo>
                <a:cubicBezTo>
                  <a:pt x="796" y="245"/>
                  <a:pt x="796" y="245"/>
                  <a:pt x="796" y="245"/>
                </a:cubicBezTo>
                <a:cubicBezTo>
                  <a:pt x="796" y="245"/>
                  <a:pt x="796" y="245"/>
                  <a:pt x="796" y="245"/>
                </a:cubicBezTo>
                <a:cubicBezTo>
                  <a:pt x="796" y="245"/>
                  <a:pt x="796" y="245"/>
                  <a:pt x="796" y="245"/>
                </a:cubicBezTo>
                <a:cubicBezTo>
                  <a:pt x="796" y="244"/>
                  <a:pt x="796" y="244"/>
                  <a:pt x="796" y="244"/>
                </a:cubicBezTo>
                <a:cubicBezTo>
                  <a:pt x="796" y="244"/>
                  <a:pt x="796" y="244"/>
                  <a:pt x="796" y="244"/>
                </a:cubicBezTo>
                <a:cubicBezTo>
                  <a:pt x="795" y="244"/>
                  <a:pt x="795" y="244"/>
                  <a:pt x="795" y="244"/>
                </a:cubicBezTo>
                <a:cubicBezTo>
                  <a:pt x="795" y="243"/>
                  <a:pt x="795" y="243"/>
                  <a:pt x="795" y="243"/>
                </a:cubicBezTo>
                <a:cubicBezTo>
                  <a:pt x="795" y="243"/>
                  <a:pt x="795" y="243"/>
                  <a:pt x="795" y="243"/>
                </a:cubicBezTo>
                <a:cubicBezTo>
                  <a:pt x="795" y="243"/>
                  <a:pt x="795" y="243"/>
                  <a:pt x="795" y="243"/>
                </a:cubicBezTo>
                <a:cubicBezTo>
                  <a:pt x="795" y="243"/>
                  <a:pt x="795" y="243"/>
                  <a:pt x="795" y="243"/>
                </a:cubicBezTo>
                <a:cubicBezTo>
                  <a:pt x="795" y="242"/>
                  <a:pt x="795" y="242"/>
                  <a:pt x="795" y="242"/>
                </a:cubicBezTo>
                <a:cubicBezTo>
                  <a:pt x="795" y="242"/>
                  <a:pt x="795" y="242"/>
                  <a:pt x="795" y="242"/>
                </a:cubicBezTo>
                <a:cubicBezTo>
                  <a:pt x="795" y="242"/>
                  <a:pt x="795" y="242"/>
                  <a:pt x="795" y="242"/>
                </a:cubicBezTo>
                <a:cubicBezTo>
                  <a:pt x="795" y="242"/>
                  <a:pt x="795" y="242"/>
                  <a:pt x="795" y="242"/>
                </a:cubicBezTo>
                <a:cubicBezTo>
                  <a:pt x="795" y="241"/>
                  <a:pt x="795" y="241"/>
                  <a:pt x="795" y="241"/>
                </a:cubicBezTo>
                <a:cubicBezTo>
                  <a:pt x="795" y="241"/>
                  <a:pt x="795" y="241"/>
                  <a:pt x="795" y="241"/>
                </a:cubicBezTo>
                <a:cubicBezTo>
                  <a:pt x="795" y="240"/>
                  <a:pt x="795" y="240"/>
                  <a:pt x="795" y="240"/>
                </a:cubicBezTo>
                <a:cubicBezTo>
                  <a:pt x="795" y="240"/>
                  <a:pt x="795" y="240"/>
                  <a:pt x="795" y="240"/>
                </a:cubicBezTo>
                <a:cubicBezTo>
                  <a:pt x="795" y="240"/>
                  <a:pt x="795" y="240"/>
                  <a:pt x="795" y="240"/>
                </a:cubicBezTo>
                <a:cubicBezTo>
                  <a:pt x="795" y="240"/>
                  <a:pt x="795" y="240"/>
                  <a:pt x="795" y="240"/>
                </a:cubicBezTo>
                <a:cubicBezTo>
                  <a:pt x="795" y="240"/>
                  <a:pt x="795" y="240"/>
                  <a:pt x="795" y="240"/>
                </a:cubicBezTo>
                <a:cubicBezTo>
                  <a:pt x="795" y="239"/>
                  <a:pt x="795" y="239"/>
                  <a:pt x="795" y="239"/>
                </a:cubicBezTo>
                <a:cubicBezTo>
                  <a:pt x="795" y="239"/>
                  <a:pt x="795" y="239"/>
                  <a:pt x="795" y="239"/>
                </a:cubicBezTo>
                <a:cubicBezTo>
                  <a:pt x="795" y="239"/>
                  <a:pt x="795" y="239"/>
                  <a:pt x="795" y="239"/>
                </a:cubicBezTo>
                <a:cubicBezTo>
                  <a:pt x="795" y="239"/>
                  <a:pt x="795" y="239"/>
                  <a:pt x="795" y="239"/>
                </a:cubicBezTo>
                <a:cubicBezTo>
                  <a:pt x="795" y="238"/>
                  <a:pt x="795" y="238"/>
                  <a:pt x="795" y="238"/>
                </a:cubicBezTo>
                <a:cubicBezTo>
                  <a:pt x="795" y="238"/>
                  <a:pt x="795" y="238"/>
                  <a:pt x="795" y="238"/>
                </a:cubicBezTo>
                <a:cubicBezTo>
                  <a:pt x="795" y="238"/>
                  <a:pt x="795" y="238"/>
                  <a:pt x="795" y="238"/>
                </a:cubicBezTo>
                <a:cubicBezTo>
                  <a:pt x="795" y="237"/>
                  <a:pt x="795" y="237"/>
                  <a:pt x="795" y="237"/>
                </a:cubicBezTo>
                <a:cubicBezTo>
                  <a:pt x="795" y="237"/>
                  <a:pt x="795" y="237"/>
                  <a:pt x="795" y="237"/>
                </a:cubicBezTo>
                <a:cubicBezTo>
                  <a:pt x="795" y="237"/>
                  <a:pt x="795" y="237"/>
                  <a:pt x="795" y="237"/>
                </a:cubicBezTo>
                <a:cubicBezTo>
                  <a:pt x="795" y="237"/>
                  <a:pt x="795" y="237"/>
                  <a:pt x="795" y="237"/>
                </a:cubicBezTo>
                <a:cubicBezTo>
                  <a:pt x="794" y="236"/>
                  <a:pt x="794" y="236"/>
                  <a:pt x="794" y="236"/>
                </a:cubicBezTo>
                <a:cubicBezTo>
                  <a:pt x="794" y="236"/>
                  <a:pt x="794" y="236"/>
                  <a:pt x="794" y="236"/>
                </a:cubicBezTo>
                <a:cubicBezTo>
                  <a:pt x="794" y="236"/>
                  <a:pt x="794" y="236"/>
                  <a:pt x="794" y="236"/>
                </a:cubicBezTo>
                <a:cubicBezTo>
                  <a:pt x="794" y="235"/>
                  <a:pt x="794" y="235"/>
                  <a:pt x="794" y="235"/>
                </a:cubicBezTo>
                <a:cubicBezTo>
                  <a:pt x="794" y="235"/>
                  <a:pt x="794" y="235"/>
                  <a:pt x="794" y="235"/>
                </a:cubicBezTo>
                <a:cubicBezTo>
                  <a:pt x="794" y="235"/>
                  <a:pt x="794" y="235"/>
                  <a:pt x="794" y="235"/>
                </a:cubicBezTo>
                <a:cubicBezTo>
                  <a:pt x="794" y="235"/>
                  <a:pt x="794" y="235"/>
                  <a:pt x="794" y="235"/>
                </a:cubicBezTo>
                <a:cubicBezTo>
                  <a:pt x="794" y="234"/>
                  <a:pt x="794" y="234"/>
                  <a:pt x="794" y="234"/>
                </a:cubicBezTo>
                <a:cubicBezTo>
                  <a:pt x="794" y="234"/>
                  <a:pt x="794" y="234"/>
                  <a:pt x="794" y="234"/>
                </a:cubicBezTo>
                <a:cubicBezTo>
                  <a:pt x="794" y="234"/>
                  <a:pt x="794" y="234"/>
                  <a:pt x="794" y="234"/>
                </a:cubicBezTo>
                <a:cubicBezTo>
                  <a:pt x="794" y="233"/>
                  <a:pt x="794" y="233"/>
                  <a:pt x="794" y="233"/>
                </a:cubicBezTo>
                <a:cubicBezTo>
                  <a:pt x="794" y="233"/>
                  <a:pt x="794" y="233"/>
                  <a:pt x="794" y="233"/>
                </a:cubicBezTo>
                <a:cubicBezTo>
                  <a:pt x="794" y="233"/>
                  <a:pt x="794" y="233"/>
                  <a:pt x="794" y="233"/>
                </a:cubicBezTo>
                <a:cubicBezTo>
                  <a:pt x="794" y="232"/>
                  <a:pt x="794" y="232"/>
                  <a:pt x="794" y="232"/>
                </a:cubicBezTo>
                <a:cubicBezTo>
                  <a:pt x="794" y="232"/>
                  <a:pt x="794" y="232"/>
                  <a:pt x="794" y="232"/>
                </a:cubicBezTo>
                <a:cubicBezTo>
                  <a:pt x="794" y="232"/>
                  <a:pt x="794" y="232"/>
                  <a:pt x="794" y="232"/>
                </a:cubicBezTo>
                <a:cubicBezTo>
                  <a:pt x="794" y="232"/>
                  <a:pt x="794" y="232"/>
                  <a:pt x="794" y="232"/>
                </a:cubicBezTo>
                <a:cubicBezTo>
                  <a:pt x="794" y="231"/>
                  <a:pt x="794" y="230"/>
                  <a:pt x="794" y="230"/>
                </a:cubicBezTo>
                <a:cubicBezTo>
                  <a:pt x="794" y="230"/>
                  <a:pt x="794" y="230"/>
                  <a:pt x="794" y="230"/>
                </a:cubicBezTo>
                <a:cubicBezTo>
                  <a:pt x="794" y="230"/>
                  <a:pt x="794" y="230"/>
                  <a:pt x="794" y="230"/>
                </a:cubicBezTo>
                <a:cubicBezTo>
                  <a:pt x="794" y="229"/>
                  <a:pt x="794" y="229"/>
                  <a:pt x="794" y="229"/>
                </a:cubicBezTo>
                <a:cubicBezTo>
                  <a:pt x="794" y="229"/>
                  <a:pt x="794" y="229"/>
                  <a:pt x="794" y="229"/>
                </a:cubicBezTo>
                <a:cubicBezTo>
                  <a:pt x="794" y="228"/>
                  <a:pt x="794" y="228"/>
                  <a:pt x="794" y="228"/>
                </a:cubicBezTo>
                <a:cubicBezTo>
                  <a:pt x="794" y="228"/>
                  <a:pt x="794" y="228"/>
                  <a:pt x="794" y="228"/>
                </a:cubicBezTo>
                <a:cubicBezTo>
                  <a:pt x="794" y="228"/>
                  <a:pt x="794" y="228"/>
                  <a:pt x="794" y="228"/>
                </a:cubicBezTo>
                <a:cubicBezTo>
                  <a:pt x="794" y="228"/>
                  <a:pt x="794" y="228"/>
                  <a:pt x="794" y="228"/>
                </a:cubicBezTo>
                <a:cubicBezTo>
                  <a:pt x="794" y="227"/>
                  <a:pt x="794" y="227"/>
                  <a:pt x="794" y="227"/>
                </a:cubicBezTo>
                <a:cubicBezTo>
                  <a:pt x="794" y="227"/>
                  <a:pt x="794" y="227"/>
                  <a:pt x="794" y="227"/>
                </a:cubicBezTo>
                <a:cubicBezTo>
                  <a:pt x="794" y="227"/>
                  <a:pt x="794" y="227"/>
                  <a:pt x="794" y="227"/>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5"/>
                  <a:pt x="795" y="225"/>
                  <a:pt x="795" y="225"/>
                </a:cubicBezTo>
                <a:cubicBezTo>
                  <a:pt x="795" y="225"/>
                  <a:pt x="795" y="225"/>
                  <a:pt x="795" y="225"/>
                </a:cubicBezTo>
                <a:cubicBezTo>
                  <a:pt x="795" y="225"/>
                  <a:pt x="795" y="225"/>
                  <a:pt x="795" y="225"/>
                </a:cubicBezTo>
                <a:cubicBezTo>
                  <a:pt x="795" y="224"/>
                  <a:pt x="795" y="224"/>
                  <a:pt x="795" y="224"/>
                </a:cubicBezTo>
                <a:cubicBezTo>
                  <a:pt x="795" y="224"/>
                  <a:pt x="795" y="224"/>
                  <a:pt x="795" y="224"/>
                </a:cubicBezTo>
                <a:cubicBezTo>
                  <a:pt x="795" y="224"/>
                  <a:pt x="795" y="224"/>
                  <a:pt x="795" y="224"/>
                </a:cubicBezTo>
                <a:cubicBezTo>
                  <a:pt x="795" y="223"/>
                  <a:pt x="795" y="223"/>
                  <a:pt x="795" y="223"/>
                </a:cubicBezTo>
                <a:cubicBezTo>
                  <a:pt x="795" y="223"/>
                  <a:pt x="795" y="223"/>
                  <a:pt x="795" y="223"/>
                </a:cubicBezTo>
                <a:cubicBezTo>
                  <a:pt x="795" y="223"/>
                  <a:pt x="795" y="223"/>
                  <a:pt x="795" y="223"/>
                </a:cubicBezTo>
                <a:cubicBezTo>
                  <a:pt x="795" y="223"/>
                  <a:pt x="795" y="223"/>
                  <a:pt x="795" y="223"/>
                </a:cubicBezTo>
                <a:cubicBezTo>
                  <a:pt x="542" y="114"/>
                  <a:pt x="398" y="66"/>
                  <a:pt x="80" y="159"/>
                </a:cubicBezTo>
                <a:cubicBezTo>
                  <a:pt x="86" y="150"/>
                  <a:pt x="87" y="141"/>
                  <a:pt x="80" y="135"/>
                </a:cubicBezTo>
                <a:cubicBezTo>
                  <a:pt x="77" y="133"/>
                  <a:pt x="73" y="131"/>
                  <a:pt x="68" y="131"/>
                </a:cubicBezTo>
                <a:cubicBezTo>
                  <a:pt x="66" y="125"/>
                  <a:pt x="66" y="125"/>
                  <a:pt x="66" y="125"/>
                </a:cubicBezTo>
                <a:cubicBezTo>
                  <a:pt x="72" y="76"/>
                  <a:pt x="72" y="76"/>
                  <a:pt x="72" y="76"/>
                </a:cubicBezTo>
                <a:cubicBezTo>
                  <a:pt x="4" y="0"/>
                  <a:pt x="4" y="0"/>
                  <a:pt x="4" y="0"/>
                </a:cubicBezTo>
                <a:cubicBezTo>
                  <a:pt x="0" y="114"/>
                  <a:pt x="0" y="114"/>
                  <a:pt x="0" y="114"/>
                </a:cubicBezTo>
                <a:cubicBezTo>
                  <a:pt x="34" y="135"/>
                  <a:pt x="34" y="135"/>
                  <a:pt x="34" y="135"/>
                </a:cubicBezTo>
                <a:cubicBezTo>
                  <a:pt x="36" y="142"/>
                  <a:pt x="36" y="142"/>
                  <a:pt x="36" y="142"/>
                </a:cubicBezTo>
                <a:cubicBezTo>
                  <a:pt x="37" y="143"/>
                  <a:pt x="37" y="143"/>
                  <a:pt x="37" y="143"/>
                </a:cubicBezTo>
                <a:cubicBezTo>
                  <a:pt x="26" y="153"/>
                  <a:pt x="24" y="165"/>
                  <a:pt x="32" y="172"/>
                </a:cubicBezTo>
                <a:cubicBezTo>
                  <a:pt x="36" y="175"/>
                  <a:pt x="42" y="176"/>
                  <a:pt x="49" y="176"/>
                </a:cubicBezTo>
                <a:cubicBezTo>
                  <a:pt x="65" y="220"/>
                  <a:pt x="71" y="237"/>
                  <a:pt x="91" y="292"/>
                </a:cubicBezTo>
                <a:cubicBezTo>
                  <a:pt x="297" y="843"/>
                  <a:pt x="297" y="843"/>
                  <a:pt x="297" y="843"/>
                </a:cubicBezTo>
                <a:cubicBezTo>
                  <a:pt x="337" y="846"/>
                  <a:pt x="337" y="846"/>
                  <a:pt x="337" y="846"/>
                </a:cubicBezTo>
                <a:cubicBezTo>
                  <a:pt x="230" y="568"/>
                  <a:pt x="230" y="568"/>
                  <a:pt x="230" y="568"/>
                </a:cubicBezTo>
                <a:cubicBezTo>
                  <a:pt x="332" y="511"/>
                  <a:pt x="391" y="531"/>
                  <a:pt x="502" y="544"/>
                </a:cubicBez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500"/>
                                        <p:tgtEl>
                                          <p:spTgt spid="14">
                                            <p:txEl>
                                              <p:pRg st="0" end="0"/>
                                            </p:txEl>
                                          </p:spTgt>
                                        </p:tgtEl>
                                      </p:cBhvr>
                                    </p:animEffect>
                                  </p:childTnLst>
                                </p:cTn>
                              </p:par>
                            </p:childTnLst>
                          </p:cTn>
                        </p:par>
                        <p:par>
                          <p:cTn id="16" fill="hold">
                            <p:stCondLst>
                              <p:cond delay="3000"/>
                            </p:stCondLst>
                            <p:childTnLst>
                              <p:par>
                                <p:cTn id="17" presetID="22" presetClass="entr" presetSubtype="4"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par>
                          <p:cTn id="20" fill="hold">
                            <p:stCondLst>
                              <p:cond delay="3500"/>
                            </p:stCondLst>
                            <p:childTnLst>
                              <p:par>
                                <p:cTn id="21" presetID="22" presetClass="entr" presetSubtype="4"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par>
                          <p:cTn id="24" fill="hold">
                            <p:stCondLst>
                              <p:cond delay="4000"/>
                            </p:stCondLst>
                            <p:childTnLst>
                              <p:par>
                                <p:cTn id="25" presetID="2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par>
                          <p:cTn id="28" fill="hold">
                            <p:stCondLst>
                              <p:cond delay="4500"/>
                            </p:stCondLst>
                            <p:childTnLst>
                              <p:par>
                                <p:cTn id="29" presetID="22" presetClass="entr" presetSubtype="4" fill="hold" grpId="0"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down)">
                                      <p:cBhvr>
                                        <p:cTn id="3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P spid="11" grpId="0" build="p">
        <p:tmplLst>
          <p:tmpl lvl="1">
            <p:tnLst>
              <p:par>
                <p:cTn presetID="22" presetClass="entr" presetSubtype="4"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down)">
                      <p:cBhvr>
                        <p:cTn dur="500"/>
                        <p:tgtEl>
                          <p:spTgt spid="11"/>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8" grpId="0" animBg="1"/>
      <p:bldP spid="15"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8" name="文本框 7"/>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9" name="文本框 8"/>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10" name="文本框 9"/>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endParaRPr lang="zh-CN" altLang="en-US" sz="800" dirty="0">
              <a:solidFill>
                <a:srgbClr val="E6E6E6"/>
              </a:solidFill>
            </a:endParaRPr>
          </a:p>
        </p:txBody>
      </p:sp>
      <p:sp>
        <p:nvSpPr>
          <p:cNvPr id="11" name="矩形 10"/>
          <p:cNvSpPr/>
          <p:nvPr userDrawn="1"/>
        </p:nvSpPr>
        <p:spPr>
          <a:xfrm>
            <a:off x="-401932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12" name="矩形 11"/>
          <p:cNvSpPr/>
          <p:nvPr userDrawn="1"/>
        </p:nvSpPr>
        <p:spPr>
          <a:xfrm>
            <a:off x="-414124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13" name="文本框 12"/>
          <p:cNvSpPr txBox="1"/>
          <p:nvPr userDrawn="1"/>
        </p:nvSpPr>
        <p:spPr>
          <a:xfrm>
            <a:off x="48555921" y="-20510500"/>
            <a:ext cx="3056879" cy="461665"/>
          </a:xfrm>
          <a:prstGeom prst="rect">
            <a:avLst/>
          </a:prstGeom>
          <a:noFill/>
        </p:spPr>
        <p:txBody>
          <a:bodyPr wrap="square" rtlCol="0">
            <a:spAutoFit/>
          </a:bodyPr>
          <a:lstStyle/>
          <a:p>
            <a:pPr fontAlgn="base"/>
            <a:r>
              <a:rPr lang="zh-CN" altLang="en-US" sz="800" b="0" i="0" u="none" strike="noStrike" kern="1200" dirty="0">
                <a:solidFill>
                  <a:srgbClr val="E6E6E6"/>
                </a:solidFill>
                <a:effectLst/>
                <a:latin typeface="+mn-lt"/>
                <a:ea typeface="+mn-ea"/>
                <a:cs typeface="+mn-cs"/>
              </a:rPr>
              <a:t>千图</a:t>
            </a:r>
            <a:r>
              <a:rPr lang="en-US" altLang="zh-CN" sz="800" b="0" i="0" u="none" strike="noStrike" kern="1200" dirty="0">
                <a:solidFill>
                  <a:srgbClr val="E6E6E6"/>
                </a:solidFill>
                <a:effectLst/>
                <a:latin typeface="+mn-lt"/>
                <a:ea typeface="+mn-ea"/>
                <a:cs typeface="+mn-cs"/>
              </a:rPr>
              <a:t>:Blue Dragonfly</a:t>
            </a:r>
          </a:p>
          <a:p>
            <a:r>
              <a:rPr lang="en-US" altLang="zh-CN" sz="800" dirty="0">
                <a:solidFill>
                  <a:srgbClr val="E6E6E6"/>
                </a:solidFill>
              </a:rPr>
              <a:t/>
            </a:r>
            <a:br>
              <a:rPr lang="en-US" altLang="zh-CN" sz="800" dirty="0">
                <a:solidFill>
                  <a:srgbClr val="E6E6E6"/>
                </a:solidFill>
              </a:rPr>
            </a:br>
            <a:r>
              <a:rPr lang="en-US" altLang="zh-CN" sz="800" dirty="0">
                <a:solidFill>
                  <a:srgbClr val="E6E6E6"/>
                </a:solidFill>
              </a:rPr>
              <a:t>DESIGN</a:t>
            </a:r>
            <a:endParaRPr lang="zh-CN" altLang="en-US" sz="800" dirty="0">
              <a:solidFill>
                <a:srgbClr val="E6E6E6"/>
              </a:solidFill>
            </a:endParaRPr>
          </a:p>
        </p:txBody>
      </p:sp>
      <p:sp>
        <p:nvSpPr>
          <p:cNvPr id="14" name="矩形: 圆角 13"/>
          <p:cNvSpPr/>
          <p:nvPr userDrawn="1"/>
        </p:nvSpPr>
        <p:spPr>
          <a:xfrm>
            <a:off x="768843" y="285749"/>
            <a:ext cx="10642107" cy="560585"/>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6" name="图片 15"/>
          <p:cNvPicPr>
            <a:picLocks noChangeAspect="1"/>
          </p:cNvPicPr>
          <p:nvPr userDrawn="1"/>
        </p:nvPicPr>
        <p:blipFill>
          <a:blip r:embed="rId26" cstate="print"/>
          <a:stretch>
            <a:fillRect/>
          </a:stretch>
        </p:blipFill>
        <p:spPr>
          <a:xfrm>
            <a:off x="628650" y="183943"/>
            <a:ext cx="914400" cy="764196"/>
          </a:xfrm>
          <a:prstGeom prst="rect">
            <a:avLst/>
          </a:prstGeom>
        </p:spPr>
      </p:pic>
      <p:sp>
        <p:nvSpPr>
          <p:cNvPr id="2" name="文本框 1"/>
          <p:cNvSpPr txBox="1"/>
          <p:nvPr/>
        </p:nvSpPr>
        <p:spPr>
          <a:xfrm>
            <a:off x="6096000" y="0"/>
            <a:ext cx="6096000" cy="368300"/>
          </a:xfrm>
          <a:prstGeom prst="rect">
            <a:avLst/>
          </a:prstGeom>
          <a:noFill/>
        </p:spPr>
        <p:txBody>
          <a:bodyPr wrap="square" rtlCol="0" anchor="t">
            <a:spAutoFit/>
          </a:bodyPr>
          <a:lstStyle/>
          <a:p>
            <a:r>
              <a:rPr lang="zh-CN" altLang="en-US">
                <a:noFill/>
              </a:rPr>
              <a:t>聿见思政统编新教材教学网 www.yjsz2020.cn 原创作品</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6.png"/><Relationship Id="rId4" Type="http://schemas.microsoft.com/office/2007/relationships/hdphoto" Target="../media/image18.wdp"/><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2.xml"/><Relationship Id="rId7" Type="http://schemas.openxmlformats.org/officeDocument/2006/relationships/image" Target="../media/image17.png"/><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slideLayout" Target="../slideLayouts/slideLayout23.xml"/><Relationship Id="rId4" Type="http://schemas.openxmlformats.org/officeDocument/2006/relationships/tags" Target="../tags/tag7.xml"/></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6.png"/><Relationship Id="rId4" Type="http://schemas.microsoft.com/office/2007/relationships/hdphoto" Target="../media/image18.wdp"/><Relationship Id="rId9"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slideLayout" Target="../slideLayouts/slideLayout23.xml"/><Relationship Id="rId4" Type="http://schemas.openxmlformats.org/officeDocument/2006/relationships/tags" Target="../tags/tag11.xml"/></Relationships>
</file>

<file path=ppt/slides/_rels/slide26.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3.xml"/><Relationship Id="rId1" Type="http://schemas.openxmlformats.org/officeDocument/2006/relationships/tags" Target="../tags/tag12.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6.png"/><Relationship Id="rId4" Type="http://schemas.microsoft.com/office/2007/relationships/hdphoto" Target="../media/image18.wdp"/><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gif"/><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 Id="rId9"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EAE4"/>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972745" y="543442"/>
            <a:ext cx="3701486" cy="4701732"/>
          </a:xfrm>
          <a:prstGeom prst="rect">
            <a:avLst/>
          </a:prstGeom>
        </p:spPr>
      </p:pic>
      <p:grpSp>
        <p:nvGrpSpPr>
          <p:cNvPr id="20" name="组合 19"/>
          <p:cNvGrpSpPr/>
          <p:nvPr/>
        </p:nvGrpSpPr>
        <p:grpSpPr>
          <a:xfrm>
            <a:off x="7906070" y="4354003"/>
            <a:ext cx="4301581" cy="2593833"/>
            <a:chOff x="6578115" y="3415794"/>
            <a:chExt cx="5741838" cy="3462301"/>
          </a:xfrm>
        </p:grpSpPr>
        <p:grpSp>
          <p:nvGrpSpPr>
            <p:cNvPr id="16" name="组合 15"/>
            <p:cNvGrpSpPr/>
            <p:nvPr/>
          </p:nvGrpSpPr>
          <p:grpSpPr>
            <a:xfrm>
              <a:off x="7075268" y="3415794"/>
              <a:ext cx="5244685" cy="3462301"/>
              <a:chOff x="7075268" y="3415794"/>
              <a:chExt cx="5244685" cy="3462301"/>
            </a:xfrm>
          </p:grpSpPr>
          <p:pic>
            <p:nvPicPr>
              <p:cNvPr id="11" name="图片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075268" y="3965661"/>
                <a:ext cx="3962945" cy="2912434"/>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438268" y="3415794"/>
                <a:ext cx="3881685" cy="3436555"/>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9596510" y="5429248"/>
                <a:ext cx="2464149" cy="1435974"/>
              </a:xfrm>
              <a:prstGeom prst="rect">
                <a:avLst/>
              </a:prstGeom>
            </p:spPr>
          </p:pic>
        </p:grpSp>
        <p:pic>
          <p:nvPicPr>
            <p:cNvPr id="18" name="图片 1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578115" y="4228988"/>
              <a:ext cx="1634792" cy="2648062"/>
            </a:xfrm>
            <a:prstGeom prst="rect">
              <a:avLst/>
            </a:prstGeom>
          </p:spPr>
        </p:pic>
      </p:grpSp>
      <p:pic>
        <p:nvPicPr>
          <p:cNvPr id="38" name="图片 37"/>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rot="1527376">
            <a:off x="11165840" y="1565275"/>
            <a:ext cx="1039495" cy="1263015"/>
          </a:xfrm>
          <a:prstGeom prst="rect">
            <a:avLst/>
          </a:prstGeom>
        </p:spPr>
      </p:pic>
      <p:pic>
        <p:nvPicPr>
          <p:cNvPr id="51" name="图片 50"/>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rot="21213346">
            <a:off x="10602213" y="21371"/>
            <a:ext cx="412114" cy="500797"/>
          </a:xfrm>
          <a:prstGeom prst="rect">
            <a:avLst/>
          </a:prstGeom>
        </p:spPr>
      </p:pic>
      <p:pic>
        <p:nvPicPr>
          <p:cNvPr id="52" name="图片 51"/>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rot="2287076">
            <a:off x="11151829" y="617529"/>
            <a:ext cx="412114" cy="500797"/>
          </a:xfrm>
          <a:prstGeom prst="rect">
            <a:avLst/>
          </a:prstGeom>
        </p:spPr>
      </p:pic>
      <p:sp>
        <p:nvSpPr>
          <p:cNvPr id="57" name="矩形 61536760"/>
          <p:cNvSpPr/>
          <p:nvPr/>
        </p:nvSpPr>
        <p:spPr>
          <a:xfrm>
            <a:off x="-178186" y="2170617"/>
            <a:ext cx="8551484" cy="1660525"/>
          </a:xfrm>
          <a:prstGeom prst="rect">
            <a:avLst/>
          </a:prstGeom>
          <a:noFill/>
        </p:spPr>
        <p:txBody>
          <a:bodyPr wrap="square">
            <a:spAutoFit/>
          </a:bodyPr>
          <a:lstStyle/>
          <a:p>
            <a:pPr algn="ctr" defTabSz="914400" fontAlgn="auto">
              <a:lnSpc>
                <a:spcPct val="150000"/>
              </a:lnSpc>
              <a:spcBef>
                <a:spcPct val="0"/>
              </a:spcBef>
            </a:pPr>
            <a:r>
              <a:rPr lang="zh-CN" altLang="en-US" sz="4000" b="1" spc="-150" dirty="0">
                <a:gradFill>
                  <a:gsLst>
                    <a:gs pos="10000">
                      <a:schemeClr val="accent1">
                        <a:lumMod val="50000"/>
                      </a:schemeClr>
                    </a:gs>
                    <a:gs pos="70000">
                      <a:srgbClr val="FF0000"/>
                    </a:gs>
                  </a:gsLst>
                  <a:lin ang="5400000" scaled="1"/>
                </a:gradFill>
                <a:latin typeface="微软雅黑" panose="020B0503020204020204" pitchFamily="34" charset="-122"/>
                <a:ea typeface="微软雅黑" panose="020B0503020204020204" pitchFamily="34" charset="-122"/>
                <a:cs typeface="+mj-cs"/>
              </a:rPr>
              <a:t>习近平新时代中国特色社会主义思想</a:t>
            </a:r>
          </a:p>
          <a:p>
            <a:pPr algn="r" defTabSz="914400" fontAlgn="auto">
              <a:lnSpc>
                <a:spcPct val="150000"/>
              </a:lnSpc>
              <a:spcBef>
                <a:spcPct val="0"/>
              </a:spcBef>
            </a:pPr>
            <a:r>
              <a:rPr lang="en-US" altLang="zh-CN" sz="2800" b="1" spc="-150" dirty="0">
                <a:solidFill>
                  <a:schemeClr val="tx1"/>
                </a:solidFill>
                <a:latin typeface="华文中宋" panose="02010600040101010101" charset="-122"/>
                <a:ea typeface="华文中宋" panose="02010600040101010101" charset="-122"/>
                <a:cs typeface="华文中宋" panose="02010600040101010101" charset="-122"/>
              </a:rPr>
              <a:t>——</a:t>
            </a:r>
            <a:r>
              <a:rPr lang="zh-CN" altLang="en-US" sz="2800" b="1" spc="-150" dirty="0">
                <a:solidFill>
                  <a:schemeClr val="tx1"/>
                </a:solidFill>
                <a:latin typeface="华文中宋" panose="02010600040101010101" charset="-122"/>
                <a:ea typeface="华文中宋" panose="02010600040101010101" charset="-122"/>
                <a:cs typeface="华文中宋" panose="02010600040101010101" charset="-122"/>
              </a:rPr>
              <a:t>看</a:t>
            </a:r>
            <a:r>
              <a:rPr lang="en-US" altLang="zh-CN" sz="2800" b="1" spc="-150" dirty="0">
                <a:solidFill>
                  <a:schemeClr val="tx1"/>
                </a:solidFill>
                <a:latin typeface="华文中宋" panose="02010600040101010101" charset="-122"/>
                <a:ea typeface="华文中宋" panose="02010600040101010101" charset="-122"/>
                <a:cs typeface="华文中宋" panose="02010600040101010101" charset="-122"/>
              </a:rPr>
              <a:t>“</a:t>
            </a:r>
            <a:r>
              <a:rPr lang="zh-CN" altLang="en-US" sz="2800" b="1" spc="-150" dirty="0">
                <a:solidFill>
                  <a:schemeClr val="tx1"/>
                </a:solidFill>
                <a:latin typeface="华文中宋" panose="02010600040101010101" charset="-122"/>
                <a:ea typeface="华文中宋" panose="02010600040101010101" charset="-122"/>
                <a:cs typeface="华文中宋" panose="02010600040101010101" charset="-122"/>
              </a:rPr>
              <a:t>三明后生仔</a:t>
            </a:r>
            <a:r>
              <a:rPr lang="en-US" altLang="zh-CN" sz="2800" b="1" spc="-150" dirty="0">
                <a:solidFill>
                  <a:schemeClr val="tx1"/>
                </a:solidFill>
                <a:latin typeface="华文中宋" panose="02010600040101010101" charset="-122"/>
                <a:ea typeface="华文中宋" panose="02010600040101010101" charset="-122"/>
                <a:cs typeface="华文中宋" panose="02010600040101010101" charset="-122"/>
              </a:rPr>
              <a:t>”</a:t>
            </a:r>
            <a:r>
              <a:rPr lang="zh-CN" altLang="en-US" sz="2800" b="1" spc="-150" dirty="0">
                <a:solidFill>
                  <a:schemeClr val="tx1"/>
                </a:solidFill>
                <a:latin typeface="华文中宋" panose="02010600040101010101" charset="-122"/>
                <a:ea typeface="华文中宋" panose="02010600040101010101" charset="-122"/>
                <a:cs typeface="华文中宋" panose="02010600040101010101" charset="-122"/>
              </a:rPr>
              <a:t>如何逐梦</a:t>
            </a:r>
          </a:p>
        </p:txBody>
      </p:sp>
      <p:pic>
        <p:nvPicPr>
          <p:cNvPr id="42" name="图片 41"/>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4412177" y="958787"/>
            <a:ext cx="1733550" cy="1323975"/>
          </a:xfrm>
          <a:prstGeom prst="rect">
            <a:avLst/>
          </a:prstGeom>
        </p:spPr>
      </p:pic>
      <p:sp>
        <p:nvSpPr>
          <p:cNvPr id="5" name="文本框 4"/>
          <p:cNvSpPr txBox="1"/>
          <p:nvPr/>
        </p:nvSpPr>
        <p:spPr>
          <a:xfrm>
            <a:off x="6096000" y="0"/>
            <a:ext cx="6096000" cy="368300"/>
          </a:xfrm>
          <a:prstGeom prst="rect">
            <a:avLst/>
          </a:prstGeom>
          <a:noFill/>
        </p:spPr>
        <p:txBody>
          <a:bodyPr wrap="square" rtlCol="0" anchor="t">
            <a:spAutoFit/>
          </a:bodyPr>
          <a:lstStyle/>
          <a:p>
            <a:r>
              <a:rPr lang="zh-CN" altLang="en-US">
                <a:noFill/>
              </a:rPr>
              <a:t>聿见思政统编新教材教学网 www.yjsz2020.cn 原创作品</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1000"/>
                                        <p:tgtEl>
                                          <p:spTgt spid="51"/>
                                        </p:tgtEl>
                                      </p:cBhvr>
                                    </p:animEffect>
                                    <p:anim calcmode="lin" valueType="num">
                                      <p:cBhvr>
                                        <p:cTn id="12" dur="1000" fill="hold"/>
                                        <p:tgtEl>
                                          <p:spTgt spid="51"/>
                                        </p:tgtEl>
                                        <p:attrNameLst>
                                          <p:attrName>ppt_x</p:attrName>
                                        </p:attrNameLst>
                                      </p:cBhvr>
                                      <p:tavLst>
                                        <p:tav tm="0">
                                          <p:val>
                                            <p:strVal val="#ppt_x"/>
                                          </p:val>
                                        </p:tav>
                                        <p:tav tm="100000">
                                          <p:val>
                                            <p:strVal val="#ppt_x"/>
                                          </p:val>
                                        </p:tav>
                                      </p:tavLst>
                                    </p:anim>
                                    <p:anim calcmode="lin" valueType="num">
                                      <p:cBhvr>
                                        <p:cTn id="13" dur="100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1000"/>
                                        <p:tgtEl>
                                          <p:spTgt spid="52"/>
                                        </p:tgtEl>
                                      </p:cBhvr>
                                    </p:animEffect>
                                    <p:anim calcmode="lin" valueType="num">
                                      <p:cBhvr>
                                        <p:cTn id="17" dur="1000" fill="hold"/>
                                        <p:tgtEl>
                                          <p:spTgt spid="52"/>
                                        </p:tgtEl>
                                        <p:attrNameLst>
                                          <p:attrName>ppt_x</p:attrName>
                                        </p:attrNameLst>
                                      </p:cBhvr>
                                      <p:tavLst>
                                        <p:tav tm="0">
                                          <p:val>
                                            <p:strVal val="#ppt_x"/>
                                          </p:val>
                                        </p:tav>
                                        <p:tav tm="100000">
                                          <p:val>
                                            <p:strVal val="#ppt_x"/>
                                          </p:val>
                                        </p:tav>
                                      </p:tavLst>
                                    </p:anim>
                                    <p:anim calcmode="lin" valueType="num">
                                      <p:cBhvr>
                                        <p:cTn id="18" dur="1000" fill="hold"/>
                                        <p:tgtEl>
                                          <p:spTgt spid="5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childTnLst>
                          </p:cTn>
                        </p:par>
                        <p:par>
                          <p:cTn id="32" fill="hold">
                            <p:stCondLst>
                              <p:cond delay="2500"/>
                            </p:stCondLst>
                            <p:childTnLst>
                              <p:par>
                                <p:cTn id="33" presetID="22" presetClass="entr" presetSubtype="4"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584973" y="307032"/>
            <a:ext cx="6630113" cy="521970"/>
          </a:xfrm>
          <a:prstGeom prst="rect">
            <a:avLst/>
          </a:prstGeom>
        </p:spPr>
        <p:txBody>
          <a:bodyPr wrap="square">
            <a:spAutoFit/>
          </a:bodyPr>
          <a:lstStyle/>
          <a:p>
            <a:r>
              <a:rPr lang="zh-CN" altLang="en-US"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子议题1：伟大思想如何回答时代之问？</a:t>
            </a:r>
          </a:p>
        </p:txBody>
      </p:sp>
      <p:sp>
        <p:nvSpPr>
          <p:cNvPr id="4" name="矩形 3"/>
          <p:cNvSpPr/>
          <p:nvPr/>
        </p:nvSpPr>
        <p:spPr>
          <a:xfrm>
            <a:off x="0" y="1905635"/>
            <a:ext cx="7823200" cy="4887595"/>
          </a:xfrm>
          <a:prstGeom prst="rect">
            <a:avLst/>
          </a:prstGeom>
        </p:spPr>
        <p:txBody>
          <a:bodyPr wrap="square">
            <a:spAutoFit/>
          </a:bodyPr>
          <a:lstStyle/>
          <a:p>
            <a:pPr algn="just" fontAlgn="auto">
              <a:lnSpc>
                <a:spcPct val="120000"/>
              </a:lnSpc>
            </a:pPr>
            <a:r>
              <a:rPr lang="zh-CN" sz="2600" b="1" dirty="0">
                <a:solidFill>
                  <a:srgbClr val="C00000"/>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机遇：</a:t>
            </a:r>
            <a:r>
              <a:rPr lang="zh-CN" sz="2600" dirty="0">
                <a:solidFill>
                  <a:schemeClr val="tx1"/>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世界多极化、经济全球化、社会信息化、文化多样化深人发展，全球治理体系和国际秩序变革加速推进，新兴市场国家和发展中国家快速崛起，国际力量对比更趋均衡，世界各国人民的命运从未像今天这样紧紧相连。</a:t>
            </a:r>
          </a:p>
          <a:p>
            <a:pPr algn="just" fontAlgn="auto">
              <a:lnSpc>
                <a:spcPct val="120000"/>
              </a:lnSpc>
            </a:pPr>
            <a:r>
              <a:rPr lang="zh-CN" sz="2600" b="1" dirty="0">
                <a:solidFill>
                  <a:srgbClr val="C00000"/>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挑战：</a:t>
            </a:r>
            <a:r>
              <a:rPr lang="zh-CN" sz="2600" dirty="0">
                <a:solidFill>
                  <a:schemeClr val="tx1"/>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世界面临的不稳定性不确定性突出，世界经济增长乏力，贸易保护主义、孤立主义、民粹主义等思潮不断抬头，贫富分化日益严重，地区热点问题此起彼伏，恐怖主义、网络安全、重大传染性疾病、气候变化等非传统安全威胁持续蔓延。</a:t>
            </a:r>
          </a:p>
        </p:txBody>
      </p:sp>
      <p:sp>
        <p:nvSpPr>
          <p:cNvPr id="2" name="文本框 1"/>
          <p:cNvSpPr txBox="1"/>
          <p:nvPr/>
        </p:nvSpPr>
        <p:spPr>
          <a:xfrm>
            <a:off x="-317" y="1297305"/>
            <a:ext cx="7690485" cy="521970"/>
          </a:xfrm>
          <a:prstGeom prst="rect">
            <a:avLst/>
          </a:prstGeom>
          <a:solidFill>
            <a:schemeClr val="accent2"/>
          </a:solidFill>
        </p:spPr>
        <p:txBody>
          <a:bodyPr wrap="none" rtlCol="0">
            <a:spAutoFit/>
          </a:bodyPr>
          <a:lstStyle/>
          <a:p>
            <a:pPr algn="just" fontAlgn="auto">
              <a:lnSpc>
                <a:spcPct val="100000"/>
              </a:lnSpc>
            </a:pPr>
            <a:r>
              <a:rPr lang="zh-CN" sz="2800" b="1" dirty="0">
                <a:solidFill>
                  <a:schemeClr val="bg1"/>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国际</a:t>
            </a:r>
            <a:r>
              <a:rPr sz="2800" b="1" dirty="0">
                <a:solidFill>
                  <a:schemeClr val="bg1"/>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背景</a:t>
            </a:r>
            <a:r>
              <a:rPr lang="zh-CN" sz="2800" b="1" dirty="0">
                <a:solidFill>
                  <a:schemeClr val="bg1"/>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：当今世界正在经历百年未有之大变局</a:t>
            </a:r>
            <a:endParaRPr lang="zh-CN" altLang="en-US" sz="2800" b="1" dirty="0">
              <a:solidFill>
                <a:schemeClr val="bg1"/>
              </a:solidFill>
              <a:latin typeface="楷体" panose="02010609060101010101" charset="-122"/>
              <a:ea typeface="楷体" panose="02010609060101010101" charset="-122"/>
              <a:cs typeface="楷体" panose="02010609060101010101" charset="-122"/>
              <a:sym typeface="思源黑体 CN Normal" panose="020B0400000000000000" pitchFamily="34" charset="-122"/>
            </a:endParaRPr>
          </a:p>
        </p:txBody>
      </p:sp>
      <p:sp>
        <p:nvSpPr>
          <p:cNvPr id="3" name="文本框 2"/>
          <p:cNvSpPr txBox="1"/>
          <p:nvPr/>
        </p:nvSpPr>
        <p:spPr>
          <a:xfrm>
            <a:off x="7917815" y="2044065"/>
            <a:ext cx="4161790" cy="1124585"/>
          </a:xfrm>
          <a:prstGeom prst="rect">
            <a:avLst/>
          </a:prstGeom>
          <a:solidFill>
            <a:schemeClr val="bg1"/>
          </a:solidFill>
          <a:ln>
            <a:solidFill>
              <a:srgbClr val="C00000"/>
            </a:solidFill>
          </a:ln>
          <a:effectLst>
            <a:outerShdw blurRad="50800" dist="38100" sx="103000" sy="103000" algn="l" rotWithShape="0">
              <a:schemeClr val="accent1">
                <a:lumMod val="60000"/>
                <a:lumOff val="40000"/>
                <a:alpha val="40000"/>
              </a:schemeClr>
            </a:outerShdw>
          </a:effectLst>
        </p:spPr>
        <p:txBody>
          <a:bodyPr wrap="square" rtlCol="0">
            <a:spAutoFit/>
          </a:bodyPr>
          <a:lstStyle/>
          <a:p>
            <a:pPr algn="just" fontAlgn="auto">
              <a:lnSpc>
                <a:spcPct val="120000"/>
              </a:lnSpc>
            </a:pPr>
            <a:r>
              <a:rPr lang="zh-CN" sz="2800" b="1" dirty="0">
                <a:solidFill>
                  <a:srgbClr val="C00000"/>
                </a:solidFill>
                <a:latin typeface="华文中宋" panose="02010600040101010101" charset="-122"/>
                <a:ea typeface="华文中宋" panose="02010600040101010101" charset="-122"/>
                <a:cs typeface="楷体" panose="02010609060101010101" charset="-122"/>
                <a:sym typeface="思源黑体 CN Normal" panose="020B0400000000000000" pitchFamily="34" charset="-122"/>
              </a:rPr>
              <a:t>议一议：世界怎么了？应该怎么办？</a:t>
            </a:r>
          </a:p>
        </p:txBody>
      </p:sp>
      <p:sp>
        <p:nvSpPr>
          <p:cNvPr id="5" name="文本框 4"/>
          <p:cNvSpPr txBox="1"/>
          <p:nvPr/>
        </p:nvSpPr>
        <p:spPr>
          <a:xfrm>
            <a:off x="7917815" y="3423920"/>
            <a:ext cx="4161790" cy="3192145"/>
          </a:xfrm>
          <a:prstGeom prst="rect">
            <a:avLst/>
          </a:prstGeom>
          <a:solidFill>
            <a:srgbClr val="C00000"/>
          </a:solidFill>
        </p:spPr>
        <p:txBody>
          <a:bodyPr wrap="square" rtlCol="0">
            <a:spAutoFit/>
          </a:bodyPr>
          <a:lstStyle/>
          <a:p>
            <a:pPr lvl="0" algn="l">
              <a:lnSpc>
                <a:spcPct val="120000"/>
              </a:lnSpc>
              <a:buClrTx/>
              <a:buSzTx/>
              <a:buFontTx/>
            </a:pPr>
            <a:r>
              <a:rPr lang="zh-CN" altLang="en-US" sz="2800" b="1">
                <a:solidFill>
                  <a:schemeClr val="bg1"/>
                </a:solidFill>
                <a:latin typeface="华文中宋" panose="02010600040101010101" charset="-122"/>
                <a:ea typeface="华文中宋" panose="02010600040101010101" charset="-122"/>
                <a:cs typeface="楷体" panose="02010609060101010101" charset="-122"/>
                <a:sym typeface="思源黑体 CN Normal" panose="020B0400000000000000" pitchFamily="34" charset="-122"/>
              </a:rPr>
              <a:t>1.习近平新时代中国特色社会主义思想是在把握世界发展大势、应对全球共同挑战、维护人类共同利益的过程中创立并不断丰富发展的。</a:t>
            </a:r>
          </a:p>
        </p:txBody>
      </p:sp>
      <p:sp>
        <p:nvSpPr>
          <p:cNvPr id="6" name="文本框 5"/>
          <p:cNvSpPr txBox="1"/>
          <p:nvPr/>
        </p:nvSpPr>
        <p:spPr>
          <a:xfrm>
            <a:off x="6096000" y="0"/>
            <a:ext cx="6096000" cy="368300"/>
          </a:xfrm>
          <a:prstGeom prst="rect">
            <a:avLst/>
          </a:prstGeom>
          <a:noFill/>
        </p:spPr>
        <p:txBody>
          <a:bodyPr wrap="square" rtlCol="0" anchor="t">
            <a:spAutoFit/>
          </a:bodyPr>
          <a:lstStyle/>
          <a:p>
            <a:r>
              <a:rPr lang="zh-CN" altLang="en-US">
                <a:noFill/>
              </a:rPr>
              <a:t>聿见思政统编新教材教学网 www.yjsz2020.cn 原创作品</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lt">
                                    <p:tmAbs val="40"/>
                                  </p:iterate>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5"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584973" y="307032"/>
            <a:ext cx="6630113" cy="521970"/>
          </a:xfrm>
          <a:prstGeom prst="rect">
            <a:avLst/>
          </a:prstGeom>
        </p:spPr>
        <p:txBody>
          <a:bodyPr wrap="square">
            <a:spAutoFit/>
          </a:bodyPr>
          <a:lstStyle/>
          <a:p>
            <a:r>
              <a:rPr lang="zh-CN" altLang="en-US"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子议题1：伟大思想如何回答时代之问？</a:t>
            </a:r>
          </a:p>
        </p:txBody>
      </p:sp>
      <p:sp>
        <p:nvSpPr>
          <p:cNvPr id="3" name="文本占位符 2"/>
          <p:cNvSpPr>
            <a:spLocks noGrp="1"/>
          </p:cNvSpPr>
          <p:nvPr/>
        </p:nvSpPr>
        <p:spPr>
          <a:xfrm>
            <a:off x="893445" y="6005195"/>
            <a:ext cx="9803130" cy="581025"/>
          </a:xfrm>
          <a:prstGeom prst="rect">
            <a:avLst/>
          </a:prstGeom>
          <a:solidFill>
            <a:schemeClr val="accent2"/>
          </a:solidFill>
        </p:spPr>
        <p:txBody>
          <a:bodyPr/>
          <a:lstStyle>
            <a:lvl1pPr marL="0" indent="0" algn="l" defTabSz="914400" rtl="0" eaLnBrk="1" latinLnBrk="0" hangingPunct="1">
              <a:lnSpc>
                <a:spcPct val="15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ct val="100000"/>
              </a:lnSpc>
            </a:pPr>
            <a:r>
              <a:rPr lang="zh-CN" sz="2800" b="1" dirty="0">
                <a:solidFill>
                  <a:schemeClr val="bg1"/>
                </a:solidFill>
                <a:latin typeface="华文中宋" panose="02010600040101010101" charset="-122"/>
                <a:ea typeface="华文中宋" panose="02010600040101010101" charset="-122"/>
                <a:cs typeface="楷体" panose="02010609060101010101" charset="-122"/>
              </a:rPr>
              <a:t>议一议：任选其中一幅图</a:t>
            </a:r>
            <a:r>
              <a:rPr sz="2800" b="1" dirty="0">
                <a:solidFill>
                  <a:schemeClr val="bg1"/>
                </a:solidFill>
                <a:latin typeface="华文中宋" panose="02010600040101010101" charset="-122"/>
                <a:ea typeface="华文中宋" panose="02010600040101010101" charset="-122"/>
                <a:cs typeface="楷体" panose="02010609060101010101" charset="-122"/>
              </a:rPr>
              <a:t>，</a:t>
            </a:r>
            <a:r>
              <a:rPr lang="zh-CN" sz="2800" b="1" dirty="0">
                <a:solidFill>
                  <a:schemeClr val="bg1"/>
                </a:solidFill>
                <a:latin typeface="华文中宋" panose="02010600040101010101" charset="-122"/>
                <a:ea typeface="华文中宋" panose="02010600040101010101" charset="-122"/>
                <a:cs typeface="楷体" panose="02010609060101010101" charset="-122"/>
              </a:rPr>
              <a:t>阐述</a:t>
            </a:r>
            <a:r>
              <a:rPr sz="2800" b="1" dirty="0">
                <a:solidFill>
                  <a:schemeClr val="bg1"/>
                </a:solidFill>
                <a:latin typeface="华文中宋" panose="02010600040101010101" charset="-122"/>
                <a:ea typeface="华文中宋" panose="02010600040101010101" charset="-122"/>
                <a:cs typeface="楷体" panose="02010609060101010101" charset="-122"/>
              </a:rPr>
              <a:t>当今</a:t>
            </a:r>
            <a:r>
              <a:rPr lang="zh-CN" sz="2800" b="1" dirty="0">
                <a:solidFill>
                  <a:schemeClr val="bg1"/>
                </a:solidFill>
                <a:latin typeface="华文中宋" panose="02010600040101010101" charset="-122"/>
                <a:ea typeface="华文中宋" panose="02010600040101010101" charset="-122"/>
                <a:cs typeface="楷体" panose="02010609060101010101" charset="-122"/>
              </a:rPr>
              <a:t>中国</a:t>
            </a:r>
            <a:r>
              <a:rPr sz="2800" b="1" dirty="0">
                <a:solidFill>
                  <a:schemeClr val="bg1"/>
                </a:solidFill>
                <a:latin typeface="华文中宋" panose="02010600040101010101" charset="-122"/>
                <a:ea typeface="华文中宋" panose="02010600040101010101" charset="-122"/>
                <a:cs typeface="楷体" panose="02010609060101010101" charset="-122"/>
              </a:rPr>
              <a:t>形势是怎样的？</a:t>
            </a:r>
          </a:p>
        </p:txBody>
      </p:sp>
      <p:pic>
        <p:nvPicPr>
          <p:cNvPr id="7" name="图片 6"/>
          <p:cNvPicPr>
            <a:picLocks noChangeAspect="1"/>
          </p:cNvPicPr>
          <p:nvPr/>
        </p:nvPicPr>
        <p:blipFill>
          <a:blip r:embed="rId2" cstate="print"/>
          <a:stretch>
            <a:fillRect/>
          </a:stretch>
        </p:blipFill>
        <p:spPr>
          <a:xfrm>
            <a:off x="50800" y="1083945"/>
            <a:ext cx="3582670" cy="2449195"/>
          </a:xfrm>
          <a:prstGeom prst="rect">
            <a:avLst/>
          </a:prstGeom>
        </p:spPr>
      </p:pic>
      <p:pic>
        <p:nvPicPr>
          <p:cNvPr id="109" name="图片 108"/>
          <p:cNvPicPr/>
          <p:nvPr/>
        </p:nvPicPr>
        <p:blipFill>
          <a:blip r:embed="rId3" cstate="print"/>
          <a:stretch>
            <a:fillRect/>
          </a:stretch>
        </p:blipFill>
        <p:spPr>
          <a:xfrm>
            <a:off x="3789045" y="1083310"/>
            <a:ext cx="4011295" cy="2449830"/>
          </a:xfrm>
          <a:prstGeom prst="rect">
            <a:avLst/>
          </a:prstGeom>
          <a:noFill/>
          <a:ln w="9525">
            <a:noFill/>
          </a:ln>
        </p:spPr>
      </p:pic>
      <p:pic>
        <p:nvPicPr>
          <p:cNvPr id="110" name="图片 109"/>
          <p:cNvPicPr/>
          <p:nvPr/>
        </p:nvPicPr>
        <p:blipFill>
          <a:blip r:embed="rId4" cstate="print"/>
          <a:stretch>
            <a:fillRect/>
          </a:stretch>
        </p:blipFill>
        <p:spPr>
          <a:xfrm>
            <a:off x="7956550" y="1084580"/>
            <a:ext cx="4191635" cy="2449195"/>
          </a:xfrm>
          <a:prstGeom prst="rect">
            <a:avLst/>
          </a:prstGeom>
          <a:noFill/>
          <a:ln w="9525">
            <a:noFill/>
          </a:ln>
        </p:spPr>
      </p:pic>
      <p:pic>
        <p:nvPicPr>
          <p:cNvPr id="111" name="图片 110"/>
          <p:cNvPicPr/>
          <p:nvPr/>
        </p:nvPicPr>
        <p:blipFill>
          <a:blip r:embed="rId5" cstate="print"/>
          <a:stretch>
            <a:fillRect/>
          </a:stretch>
        </p:blipFill>
        <p:spPr>
          <a:xfrm>
            <a:off x="50800" y="3615690"/>
            <a:ext cx="3583305" cy="2138680"/>
          </a:xfrm>
          <a:prstGeom prst="rect">
            <a:avLst/>
          </a:prstGeom>
          <a:noFill/>
          <a:ln w="9525">
            <a:noFill/>
          </a:ln>
        </p:spPr>
      </p:pic>
      <p:pic>
        <p:nvPicPr>
          <p:cNvPr id="112" name="图片 111"/>
          <p:cNvPicPr/>
          <p:nvPr/>
        </p:nvPicPr>
        <p:blipFill>
          <a:blip r:embed="rId6" cstate="print"/>
          <a:stretch>
            <a:fillRect/>
          </a:stretch>
        </p:blipFill>
        <p:spPr>
          <a:xfrm>
            <a:off x="3789045" y="3617595"/>
            <a:ext cx="4011295" cy="2191385"/>
          </a:xfrm>
          <a:prstGeom prst="rect">
            <a:avLst/>
          </a:prstGeom>
          <a:noFill/>
          <a:ln w="9525">
            <a:noFill/>
          </a:ln>
        </p:spPr>
      </p:pic>
      <p:pic>
        <p:nvPicPr>
          <p:cNvPr id="8" name="图片 7"/>
          <p:cNvPicPr>
            <a:picLocks noChangeAspect="1"/>
          </p:cNvPicPr>
          <p:nvPr/>
        </p:nvPicPr>
        <p:blipFill>
          <a:blip r:embed="rId7" cstate="print"/>
          <a:stretch>
            <a:fillRect/>
          </a:stretch>
        </p:blipFill>
        <p:spPr>
          <a:xfrm>
            <a:off x="7955280" y="3615690"/>
            <a:ext cx="4196715" cy="2208530"/>
          </a:xfrm>
          <a:prstGeom prst="rect">
            <a:avLst/>
          </a:prstGeom>
        </p:spPr>
      </p:pic>
      <p:sp>
        <p:nvSpPr>
          <p:cNvPr id="2" name="文本框 1"/>
          <p:cNvSpPr txBox="1"/>
          <p:nvPr/>
        </p:nvSpPr>
        <p:spPr>
          <a:xfrm>
            <a:off x="6096000" y="0"/>
            <a:ext cx="6096000" cy="368300"/>
          </a:xfrm>
          <a:prstGeom prst="rect">
            <a:avLst/>
          </a:prstGeom>
          <a:noFill/>
        </p:spPr>
        <p:txBody>
          <a:bodyPr wrap="square" rtlCol="0" anchor="t">
            <a:spAutoFit/>
          </a:bodyPr>
          <a:lstStyle/>
          <a:p>
            <a:r>
              <a:rPr lang="zh-CN" altLang="en-US">
                <a:noFill/>
              </a:rPr>
              <a:t>聿见思政统编新教材教学网 www.yjsz2020.cn 原创作品</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584973" y="307032"/>
            <a:ext cx="6630113" cy="521970"/>
          </a:xfrm>
          <a:prstGeom prst="rect">
            <a:avLst/>
          </a:prstGeom>
        </p:spPr>
        <p:txBody>
          <a:bodyPr wrap="square">
            <a:spAutoFit/>
          </a:bodyPr>
          <a:lstStyle/>
          <a:p>
            <a:r>
              <a:rPr lang="zh-CN" altLang="en-US"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子议题1：伟大思想如何回答时代之问？</a:t>
            </a:r>
          </a:p>
        </p:txBody>
      </p:sp>
      <p:sp>
        <p:nvSpPr>
          <p:cNvPr id="4" name="矩形 3"/>
          <p:cNvSpPr/>
          <p:nvPr/>
        </p:nvSpPr>
        <p:spPr>
          <a:xfrm>
            <a:off x="-27940" y="1777365"/>
            <a:ext cx="4491990" cy="4615815"/>
          </a:xfrm>
          <a:prstGeom prst="rect">
            <a:avLst/>
          </a:prstGeom>
        </p:spPr>
        <p:txBody>
          <a:bodyPr wrap="square">
            <a:spAutoFit/>
          </a:bodyPr>
          <a:lstStyle/>
          <a:p>
            <a:pPr marL="457200" indent="-457200" algn="just" fontAlgn="auto">
              <a:lnSpc>
                <a:spcPct val="150000"/>
              </a:lnSpc>
              <a:buFont typeface="Wingdings" panose="05000000000000000000" charset="0"/>
              <a:buChar char="l"/>
            </a:pPr>
            <a:r>
              <a:rPr lang="zh-CN" sz="2800" dirty="0">
                <a:solidFill>
                  <a:schemeClr val="tx1"/>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当代中国正处于近代以来最好的发展时期。</a:t>
            </a:r>
          </a:p>
          <a:p>
            <a:pPr marL="457200" indent="-457200" algn="just" fontAlgn="auto">
              <a:lnSpc>
                <a:spcPct val="150000"/>
              </a:lnSpc>
              <a:buFont typeface="Wingdings" panose="05000000000000000000" charset="0"/>
              <a:buChar char="l"/>
            </a:pPr>
            <a:r>
              <a:rPr lang="zh-CN" sz="2800" dirty="0">
                <a:solidFill>
                  <a:schemeClr val="tx1"/>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中国共产党在革命性锻造中坚定走在时代前列。</a:t>
            </a:r>
          </a:p>
          <a:p>
            <a:pPr marL="457200" indent="-457200" algn="just" fontAlgn="auto">
              <a:lnSpc>
                <a:spcPct val="150000"/>
              </a:lnSpc>
              <a:buFont typeface="Wingdings" panose="05000000000000000000" charset="0"/>
              <a:buChar char="l"/>
            </a:pPr>
            <a:r>
              <a:rPr lang="zh-CN" sz="2800" dirty="0">
                <a:solidFill>
                  <a:schemeClr val="tx1"/>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科学社会主义在二十一世纪的中国焕发出强大生机活力。</a:t>
            </a:r>
          </a:p>
        </p:txBody>
      </p:sp>
      <p:sp>
        <p:nvSpPr>
          <p:cNvPr id="2" name="文本框 1"/>
          <p:cNvSpPr txBox="1"/>
          <p:nvPr/>
        </p:nvSpPr>
        <p:spPr>
          <a:xfrm>
            <a:off x="-27940" y="1011555"/>
            <a:ext cx="1612900" cy="521970"/>
          </a:xfrm>
          <a:prstGeom prst="rect">
            <a:avLst/>
          </a:prstGeom>
          <a:solidFill>
            <a:schemeClr val="accent2"/>
          </a:solidFill>
        </p:spPr>
        <p:txBody>
          <a:bodyPr wrap="none" rtlCol="0">
            <a:spAutoFit/>
          </a:bodyPr>
          <a:lstStyle/>
          <a:p>
            <a:pPr algn="just" fontAlgn="auto">
              <a:lnSpc>
                <a:spcPct val="100000"/>
              </a:lnSpc>
            </a:pPr>
            <a:r>
              <a:rPr lang="zh-CN" sz="2800" b="1" dirty="0">
                <a:solidFill>
                  <a:schemeClr val="bg1"/>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国内</a:t>
            </a:r>
            <a:r>
              <a:rPr sz="2800" b="1" dirty="0">
                <a:solidFill>
                  <a:schemeClr val="bg1"/>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背景</a:t>
            </a:r>
            <a:endParaRPr lang="zh-CN" altLang="en-US" sz="2800" b="1" dirty="0">
              <a:solidFill>
                <a:schemeClr val="bg1"/>
              </a:solidFill>
              <a:latin typeface="楷体" panose="02010609060101010101" charset="-122"/>
              <a:ea typeface="楷体" panose="02010609060101010101" charset="-122"/>
              <a:cs typeface="楷体" panose="02010609060101010101" charset="-122"/>
              <a:sym typeface="思源黑体 CN Normal" panose="020B0400000000000000" pitchFamily="34" charset="-122"/>
            </a:endParaRPr>
          </a:p>
        </p:txBody>
      </p:sp>
      <p:sp>
        <p:nvSpPr>
          <p:cNvPr id="3" name="文本框 2"/>
          <p:cNvSpPr txBox="1"/>
          <p:nvPr/>
        </p:nvSpPr>
        <p:spPr>
          <a:xfrm>
            <a:off x="1777365" y="1042670"/>
            <a:ext cx="4065905" cy="491490"/>
          </a:xfrm>
          <a:prstGeom prst="rect">
            <a:avLst/>
          </a:prstGeom>
          <a:solidFill>
            <a:schemeClr val="bg1"/>
          </a:solidFill>
          <a:ln>
            <a:solidFill>
              <a:srgbClr val="C00000"/>
            </a:solidFill>
          </a:ln>
          <a:effectLst>
            <a:outerShdw blurRad="50800" dist="38100" sx="103000" sy="103000" algn="l" rotWithShape="0">
              <a:schemeClr val="accent1">
                <a:lumMod val="60000"/>
                <a:lumOff val="40000"/>
                <a:alpha val="40000"/>
              </a:schemeClr>
            </a:outerShdw>
          </a:effectLst>
        </p:spPr>
        <p:txBody>
          <a:bodyPr wrap="square" rtlCol="0">
            <a:spAutoFit/>
          </a:bodyPr>
          <a:lstStyle/>
          <a:p>
            <a:pPr algn="just" fontAlgn="auto">
              <a:lnSpc>
                <a:spcPct val="100000"/>
              </a:lnSpc>
            </a:pPr>
            <a:r>
              <a:rPr lang="zh-CN" sz="2600" b="1" dirty="0">
                <a:solidFill>
                  <a:srgbClr val="C00000"/>
                </a:solidFill>
                <a:latin typeface="华文中宋" panose="02010600040101010101" charset="-122"/>
                <a:ea typeface="华文中宋" panose="02010600040101010101" charset="-122"/>
                <a:cs typeface="楷体" panose="02010609060101010101" charset="-122"/>
                <a:sym typeface="思源黑体 CN Normal" panose="020B0400000000000000" pitchFamily="34" charset="-122"/>
              </a:rPr>
              <a:t>议一议：中国怎么样？</a:t>
            </a:r>
          </a:p>
        </p:txBody>
      </p:sp>
      <p:sp>
        <p:nvSpPr>
          <p:cNvPr id="5" name="文本框 4"/>
          <p:cNvSpPr txBox="1"/>
          <p:nvPr/>
        </p:nvSpPr>
        <p:spPr>
          <a:xfrm>
            <a:off x="4638040" y="1777365"/>
            <a:ext cx="7553960" cy="4929505"/>
          </a:xfrm>
          <a:prstGeom prst="rect">
            <a:avLst/>
          </a:prstGeom>
          <a:solidFill>
            <a:schemeClr val="accent2"/>
          </a:solidFill>
        </p:spPr>
        <p:txBody>
          <a:bodyPr wrap="square" rtlCol="0">
            <a:spAutoFit/>
          </a:bodyPr>
          <a:lstStyle/>
          <a:p>
            <a:pPr algn="just" fontAlgn="auto">
              <a:lnSpc>
                <a:spcPct val="110000"/>
              </a:lnSpc>
            </a:pPr>
            <a:r>
              <a:rPr lang="en-US" sz="2600" b="1" dirty="0">
                <a:solidFill>
                  <a:schemeClr val="bg1"/>
                </a:solidFill>
                <a:latin typeface="华文中宋" panose="02010600040101010101" charset="-122"/>
                <a:ea typeface="华文中宋" panose="02010600040101010101" charset="-122"/>
                <a:cs typeface="华文中宋" panose="02010600040101010101" charset="-122"/>
                <a:sym typeface="思源黑体 CN Normal" panose="020B0400000000000000" pitchFamily="34" charset="-122"/>
              </a:rPr>
              <a:t>2.习近平新时代中国特色社会主义思想是在中华民族迎来从站起来、富起来到强起来的伟大飞跃中创立并不断发展的。</a:t>
            </a:r>
          </a:p>
          <a:p>
            <a:pPr algn="just" fontAlgn="auto">
              <a:lnSpc>
                <a:spcPct val="110000"/>
              </a:lnSpc>
            </a:pPr>
            <a:r>
              <a:rPr lang="en-US" sz="2600" b="1" dirty="0">
                <a:solidFill>
                  <a:schemeClr val="bg1"/>
                </a:solidFill>
                <a:latin typeface="华文中宋" panose="02010600040101010101" charset="-122"/>
                <a:ea typeface="华文中宋" panose="02010600040101010101" charset="-122"/>
                <a:cs typeface="华文中宋" panose="02010600040101010101" charset="-122"/>
                <a:sym typeface="思源黑体 CN Normal" panose="020B0400000000000000" pitchFamily="34" charset="-122"/>
              </a:rPr>
              <a:t>3.</a:t>
            </a:r>
            <a:r>
              <a:rPr sz="2600" b="1" dirty="0">
                <a:solidFill>
                  <a:schemeClr val="bg1"/>
                </a:solidFill>
                <a:latin typeface="华文中宋" panose="02010600040101010101" charset="-122"/>
                <a:ea typeface="华文中宋" panose="02010600040101010101" charset="-122"/>
                <a:cs typeface="华文中宋" panose="02010600040101010101" charset="-122"/>
                <a:sym typeface="思源黑体 CN Normal" panose="020B0400000000000000" pitchFamily="34" charset="-122"/>
              </a:rPr>
              <a:t>习近平新时代中国特色社会主义思想，正是在不断推进党的自我革命，实现党自我净化、自我完善、自我革新、自我提高的过程中创立并不断丰富发展的。</a:t>
            </a:r>
          </a:p>
          <a:p>
            <a:pPr algn="just" fontAlgn="auto">
              <a:lnSpc>
                <a:spcPct val="110000"/>
              </a:lnSpc>
            </a:pPr>
            <a:r>
              <a:rPr lang="en-US" sz="2600" b="1" dirty="0">
                <a:solidFill>
                  <a:schemeClr val="bg1"/>
                </a:solidFill>
                <a:latin typeface="华文中宋" panose="02010600040101010101" charset="-122"/>
                <a:ea typeface="华文中宋" panose="02010600040101010101" charset="-122"/>
                <a:cs typeface="华文中宋" panose="02010600040101010101" charset="-122"/>
                <a:sym typeface="思源黑体 CN Normal" panose="020B0400000000000000" pitchFamily="34" charset="-122"/>
              </a:rPr>
              <a:t>4.习近平新时代中国特色社会主义思想，正是在对科学社会主义理论与实践的深邃思考、深刻总结，对坚持和发展中国特色社会主义的不懈探索、砥砺前行中创立并不断丰富发展的。</a:t>
            </a:r>
          </a:p>
        </p:txBody>
      </p:sp>
      <p:sp>
        <p:nvSpPr>
          <p:cNvPr id="6" name="文本框 5"/>
          <p:cNvSpPr txBox="1"/>
          <p:nvPr/>
        </p:nvSpPr>
        <p:spPr>
          <a:xfrm>
            <a:off x="6096000" y="0"/>
            <a:ext cx="6096000" cy="368300"/>
          </a:xfrm>
          <a:prstGeom prst="rect">
            <a:avLst/>
          </a:prstGeom>
          <a:noFill/>
        </p:spPr>
        <p:txBody>
          <a:bodyPr wrap="square" rtlCol="0" anchor="t">
            <a:spAutoFit/>
          </a:bodyPr>
          <a:lstStyle/>
          <a:p>
            <a:r>
              <a:rPr lang="zh-CN" altLang="en-US">
                <a:noFill/>
              </a:rPr>
              <a:t>聿见思政统编新教材教学网 www.yjsz2020.cn 原创作品</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lt">
                                    <p:tmAbs val="40"/>
                                  </p:iterate>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箭头: 五边形 17"/>
          <p:cNvSpPr/>
          <p:nvPr/>
        </p:nvSpPr>
        <p:spPr>
          <a:xfrm>
            <a:off x="127000" y="1273175"/>
            <a:ext cx="2233930" cy="396875"/>
          </a:xfrm>
          <a:prstGeom prst="homePlate">
            <a:avLst/>
          </a:prstGeom>
          <a:solidFill>
            <a:srgbClr val="E60000"/>
          </a:solidFill>
          <a:ln w="12700" cap="flat" cmpd="sng" algn="ctr">
            <a:noFill/>
            <a:prstDash val="solid"/>
            <a:miter lim="800000"/>
          </a:ln>
          <a:effectLst/>
        </p:spPr>
        <p:txBody>
          <a:bodyPr rtlCol="0" anchor="ctr"/>
          <a:lstStyle/>
          <a:p>
            <a:pPr algn="ctr">
              <a:defRPr/>
            </a:pPr>
            <a:endParaRPr lang="zh-CN" altLang="en-US" sz="2400" kern="0" dirty="0">
              <a:solidFill>
                <a:srgbClr val="FFFDF8"/>
              </a:solidFill>
              <a:latin typeface="思源黑体 CN Heavy" panose="020B0A00000000000000" pitchFamily="34" charset="-122"/>
              <a:ea typeface="思源黑体 CN Heavy" panose="020B0A00000000000000" pitchFamily="34" charset="-122"/>
              <a:cs typeface="+mn-ea"/>
              <a:sym typeface="+mn-lt"/>
            </a:endParaRPr>
          </a:p>
        </p:txBody>
      </p:sp>
      <p:sp>
        <p:nvSpPr>
          <p:cNvPr id="10" name="矩形 9"/>
          <p:cNvSpPr/>
          <p:nvPr/>
        </p:nvSpPr>
        <p:spPr>
          <a:xfrm>
            <a:off x="1584973" y="307032"/>
            <a:ext cx="6630113" cy="521970"/>
          </a:xfrm>
          <a:prstGeom prst="rect">
            <a:avLst/>
          </a:prstGeom>
        </p:spPr>
        <p:txBody>
          <a:bodyPr wrap="square">
            <a:spAutoFit/>
          </a:bodyPr>
          <a:lstStyle/>
          <a:p>
            <a:r>
              <a:rPr lang="zh-CN" altLang="en-US"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（一）回答时代之问的科学理论</a:t>
            </a:r>
          </a:p>
        </p:txBody>
      </p:sp>
      <p:sp>
        <p:nvSpPr>
          <p:cNvPr id="4" name="文本占位符 3"/>
          <p:cNvSpPr>
            <a:spLocks noGrp="1"/>
          </p:cNvSpPr>
          <p:nvPr>
            <p:ph type="body" sz="quarter" idx="12"/>
          </p:nvPr>
        </p:nvSpPr>
        <p:spPr>
          <a:xfrm>
            <a:off x="2677795" y="4841875"/>
            <a:ext cx="8632825" cy="1870710"/>
          </a:xfrm>
        </p:spPr>
        <p:txBody>
          <a:bodyPr/>
          <a:lstStyle/>
          <a:p>
            <a:pPr fontAlgn="auto">
              <a:lnSpc>
                <a:spcPct val="150000"/>
              </a:lnSpc>
              <a:spcBef>
                <a:spcPts val="0"/>
              </a:spcBef>
            </a:pPr>
            <a:r>
              <a:rPr sz="2400" dirty="0">
                <a:latin typeface="华文中宋" panose="02010600040101010101" charset="-122"/>
                <a:ea typeface="华文中宋" panose="02010600040101010101" charset="-122"/>
              </a:rPr>
              <a:t>习近平新时代中国特色社会主义思想解答了什么时代课题？</a:t>
            </a:r>
          </a:p>
          <a:p>
            <a:pPr fontAlgn="auto">
              <a:lnSpc>
                <a:spcPct val="150000"/>
              </a:lnSpc>
              <a:spcBef>
                <a:spcPts val="0"/>
              </a:spcBef>
            </a:pPr>
            <a:r>
              <a:rPr sz="2400" dirty="0">
                <a:solidFill>
                  <a:srgbClr val="C00000"/>
                </a:solidFill>
                <a:latin typeface="华文中宋" panose="02010600040101010101" charset="-122"/>
                <a:ea typeface="华文中宋" panose="02010600040101010101" charset="-122"/>
              </a:rPr>
              <a:t>系统回答了新时代坚持和发展什么样的中国特色社会主义、新时代怎样坚持和发展中国特色社会主义的重大时代课题</a:t>
            </a:r>
            <a:r>
              <a:rPr lang="zh-CN" sz="2400" dirty="0">
                <a:solidFill>
                  <a:srgbClr val="C00000"/>
                </a:solidFill>
                <a:latin typeface="华文中宋" panose="02010600040101010101" charset="-122"/>
                <a:ea typeface="华文中宋" panose="02010600040101010101" charset="-122"/>
              </a:rPr>
              <a:t>。</a:t>
            </a:r>
            <a:endParaRPr sz="2400" dirty="0">
              <a:solidFill>
                <a:srgbClr val="C00000"/>
              </a:solidFill>
              <a:latin typeface="华文中宋" panose="02010600040101010101" charset="-122"/>
              <a:ea typeface="华文中宋" panose="02010600040101010101" charset="-122"/>
            </a:endParaRPr>
          </a:p>
          <a:p>
            <a:pPr fontAlgn="auto">
              <a:lnSpc>
                <a:spcPts val="2460"/>
              </a:lnSpc>
            </a:pPr>
            <a:endParaRPr sz="2400" dirty="0">
              <a:solidFill>
                <a:srgbClr val="C00000"/>
              </a:solidFill>
              <a:latin typeface="华文中宋" panose="02010600040101010101" charset="-122"/>
              <a:ea typeface="华文中宋" panose="02010600040101010101" charset="-122"/>
            </a:endParaRPr>
          </a:p>
        </p:txBody>
      </p:sp>
      <p:sp>
        <p:nvSpPr>
          <p:cNvPr id="5" name="文本占位符 4"/>
          <p:cNvSpPr>
            <a:spLocks noGrp="1"/>
          </p:cNvSpPr>
          <p:nvPr>
            <p:ph type="body" sz="quarter" idx="13"/>
          </p:nvPr>
        </p:nvSpPr>
        <p:spPr>
          <a:xfrm>
            <a:off x="900430" y="5394325"/>
            <a:ext cx="1460500" cy="589915"/>
          </a:xfrm>
        </p:spPr>
        <p:txBody>
          <a:bodyPr/>
          <a:lstStyle/>
          <a:p>
            <a:r>
              <a:rPr lang="zh-CN" sz="4400" b="1" dirty="0">
                <a:latin typeface="微软雅黑" panose="020B0503020204020204" pitchFamily="34" charset="-122"/>
                <a:ea typeface="微软雅黑" panose="020B0503020204020204" pitchFamily="34" charset="-122"/>
              </a:rPr>
              <a:t>思考</a:t>
            </a:r>
          </a:p>
        </p:txBody>
      </p:sp>
      <p:sp>
        <p:nvSpPr>
          <p:cNvPr id="9" name="箭头: 五边形 17"/>
          <p:cNvSpPr/>
          <p:nvPr/>
        </p:nvSpPr>
        <p:spPr>
          <a:xfrm>
            <a:off x="126365" y="2165985"/>
            <a:ext cx="2234565" cy="396875"/>
          </a:xfrm>
          <a:prstGeom prst="homePlate">
            <a:avLst/>
          </a:prstGeom>
          <a:solidFill>
            <a:srgbClr val="E60000"/>
          </a:solidFill>
          <a:ln w="12700" cap="flat" cmpd="sng" algn="ctr">
            <a:noFill/>
            <a:prstDash val="solid"/>
            <a:miter lim="800000"/>
          </a:ln>
          <a:effectLst/>
        </p:spPr>
        <p:txBody>
          <a:bodyPr rtlCol="0" anchor="ctr"/>
          <a:lstStyle/>
          <a:p>
            <a:pPr algn="ctr">
              <a:defRPr/>
            </a:pPr>
            <a:endParaRPr lang="zh-CN" altLang="en-US" sz="2400" kern="0" dirty="0">
              <a:solidFill>
                <a:srgbClr val="FFFDF8"/>
              </a:solidFill>
              <a:latin typeface="思源黑体 CN Heavy" panose="020B0A00000000000000" pitchFamily="34" charset="-122"/>
              <a:ea typeface="思源黑体 CN Heavy" panose="020B0A00000000000000" pitchFamily="34" charset="-122"/>
              <a:cs typeface="+mn-ea"/>
              <a:sym typeface="+mn-lt"/>
            </a:endParaRPr>
          </a:p>
        </p:txBody>
      </p:sp>
      <p:sp>
        <p:nvSpPr>
          <p:cNvPr id="11" name="文本占位符 1"/>
          <p:cNvSpPr>
            <a:spLocks noGrp="1"/>
          </p:cNvSpPr>
          <p:nvPr/>
        </p:nvSpPr>
        <p:spPr>
          <a:xfrm>
            <a:off x="295910" y="2186305"/>
            <a:ext cx="1772920" cy="35433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丰富和发展</a:t>
            </a:r>
          </a:p>
        </p:txBody>
      </p:sp>
      <p:sp>
        <p:nvSpPr>
          <p:cNvPr id="12" name="文本占位符 2"/>
          <p:cNvSpPr>
            <a:spLocks noGrp="1"/>
          </p:cNvSpPr>
          <p:nvPr/>
        </p:nvSpPr>
        <p:spPr>
          <a:xfrm>
            <a:off x="2586990" y="1101090"/>
            <a:ext cx="9363075" cy="1012825"/>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20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pPr>
            <a:r>
              <a:rPr dirty="0">
                <a:solidFill>
                  <a:schemeClr val="tx1"/>
                </a:solidFill>
                <a:latin typeface="华文中宋" panose="02010600040101010101" charset="-122"/>
                <a:ea typeface="华文中宋" panose="02010600040101010101" charset="-122"/>
                <a:cs typeface="楷体" panose="02010609060101010101" charset="-122"/>
              </a:rPr>
              <a:t>时代是思想之母，实践是理论之源</a:t>
            </a:r>
            <a:r>
              <a:rPr lang="zh-CN" dirty="0">
                <a:solidFill>
                  <a:schemeClr val="tx1"/>
                </a:solidFill>
                <a:latin typeface="华文中宋" panose="02010600040101010101" charset="-122"/>
                <a:ea typeface="华文中宋" panose="02010600040101010101" charset="-122"/>
                <a:cs typeface="楷体" panose="02010609060101010101" charset="-122"/>
              </a:rPr>
              <a:t>。</a:t>
            </a:r>
            <a:r>
              <a:rPr dirty="0">
                <a:solidFill>
                  <a:schemeClr val="tx1"/>
                </a:solidFill>
                <a:latin typeface="华文中宋" panose="02010600040101010101" charset="-122"/>
                <a:ea typeface="华文中宋" panose="02010600040101010101" charset="-122"/>
                <a:cs typeface="楷体" panose="02010609060101010101" charset="-122"/>
              </a:rPr>
              <a:t>习近平新时代中国特色社会主义思想，是时代的</a:t>
            </a:r>
            <a:r>
              <a:rPr lang="zh-CN" dirty="0">
                <a:solidFill>
                  <a:schemeClr val="tx1"/>
                </a:solidFill>
                <a:latin typeface="华文中宋" panose="02010600040101010101" charset="-122"/>
                <a:ea typeface="华文中宋" panose="02010600040101010101" charset="-122"/>
                <a:cs typeface="楷体" panose="02010609060101010101" charset="-122"/>
              </a:rPr>
              <a:t>产物，是党和人民实践经验和集体智慧的结晶，实现了马克思主义中国化新的飞跃</a:t>
            </a:r>
            <a:r>
              <a:rPr dirty="0">
                <a:solidFill>
                  <a:schemeClr val="tx1"/>
                </a:solidFill>
                <a:latin typeface="华文中宋" panose="02010600040101010101" charset="-122"/>
                <a:ea typeface="华文中宋" panose="02010600040101010101" charset="-122"/>
                <a:cs typeface="楷体" panose="02010609060101010101" charset="-122"/>
              </a:rPr>
              <a:t>。</a:t>
            </a:r>
          </a:p>
        </p:txBody>
      </p:sp>
      <p:sp>
        <p:nvSpPr>
          <p:cNvPr id="13" name="文本占位符 2"/>
          <p:cNvSpPr>
            <a:spLocks noGrp="1"/>
          </p:cNvSpPr>
          <p:nvPr/>
        </p:nvSpPr>
        <p:spPr>
          <a:xfrm>
            <a:off x="2586990" y="2113915"/>
            <a:ext cx="9363075" cy="2727960"/>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20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pPr>
            <a:r>
              <a:rPr sz="1800" dirty="0">
                <a:solidFill>
                  <a:schemeClr val="tx1"/>
                </a:solidFill>
                <a:latin typeface="华文中宋" panose="02010600040101010101" charset="-122"/>
                <a:ea typeface="华文中宋" panose="02010600040101010101" charset="-122"/>
                <a:cs typeface="华文中宋" panose="02010600040101010101" charset="-122"/>
              </a:rPr>
              <a:t>1.习近平新时代中国特色社会主义思想是在把握世界发展大势、应对全球共同挑战、维护人类共同利益的过程中创立并不断丰富发展的。</a:t>
            </a:r>
          </a:p>
          <a:p>
            <a:pPr fontAlgn="auto">
              <a:lnSpc>
                <a:spcPct val="100000"/>
              </a:lnSpc>
            </a:pPr>
            <a:r>
              <a:rPr sz="1800" dirty="0">
                <a:solidFill>
                  <a:schemeClr val="tx1"/>
                </a:solidFill>
                <a:latin typeface="华文中宋" panose="02010600040101010101" charset="-122"/>
                <a:ea typeface="华文中宋" panose="02010600040101010101" charset="-122"/>
                <a:cs typeface="华文中宋" panose="02010600040101010101" charset="-122"/>
              </a:rPr>
              <a:t>2.习近平新时代中国特色社会主义思想是在中华民族迎来从站起来、富起来到强起来的伟大飞跃中创立并不断发展的。</a:t>
            </a:r>
          </a:p>
          <a:p>
            <a:pPr fontAlgn="auto">
              <a:lnSpc>
                <a:spcPct val="100000"/>
              </a:lnSpc>
            </a:pPr>
            <a:r>
              <a:rPr sz="1800" dirty="0">
                <a:solidFill>
                  <a:schemeClr val="tx1"/>
                </a:solidFill>
                <a:latin typeface="华文中宋" panose="02010600040101010101" charset="-122"/>
                <a:ea typeface="华文中宋" panose="02010600040101010101" charset="-122"/>
                <a:cs typeface="华文中宋" panose="02010600040101010101" charset="-122"/>
              </a:rPr>
              <a:t>3.习近平新时代中国特色社会主义思想，正是在不断推进党的自我革命，实现党自我净化、自我完善、自我革新、自我提高的过程中创立并不断丰富发展的。</a:t>
            </a:r>
          </a:p>
          <a:p>
            <a:pPr fontAlgn="auto">
              <a:lnSpc>
                <a:spcPct val="100000"/>
              </a:lnSpc>
            </a:pPr>
            <a:r>
              <a:rPr sz="1800" dirty="0">
                <a:solidFill>
                  <a:schemeClr val="tx1"/>
                </a:solidFill>
                <a:latin typeface="华文中宋" panose="02010600040101010101" charset="-122"/>
                <a:ea typeface="华文中宋" panose="02010600040101010101" charset="-122"/>
                <a:cs typeface="华文中宋" panose="02010600040101010101" charset="-122"/>
              </a:rPr>
              <a:t>4.习近平新时代中国特色社会主义思想，正是在对科学社会主义理论与实践的深邃思考、深刻总结，对坚持和发展中国特色社会主义的不懈探索、砥砺前行中创立并不断丰富发展的。</a:t>
            </a:r>
          </a:p>
        </p:txBody>
      </p:sp>
      <p:sp>
        <p:nvSpPr>
          <p:cNvPr id="7" name="文本占位符 1"/>
          <p:cNvSpPr>
            <a:spLocks noGrp="1"/>
          </p:cNvSpPr>
          <p:nvPr/>
        </p:nvSpPr>
        <p:spPr>
          <a:xfrm>
            <a:off x="295910" y="1273175"/>
            <a:ext cx="1772285" cy="39751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创立</a:t>
            </a:r>
          </a:p>
        </p:txBody>
      </p:sp>
      <p:sp>
        <p:nvSpPr>
          <p:cNvPr id="8" name="文本框 7"/>
          <p:cNvSpPr txBox="1"/>
          <p:nvPr/>
        </p:nvSpPr>
        <p:spPr>
          <a:xfrm>
            <a:off x="6096000" y="0"/>
            <a:ext cx="6096000" cy="368300"/>
          </a:xfrm>
          <a:prstGeom prst="rect">
            <a:avLst/>
          </a:prstGeom>
          <a:noFill/>
        </p:spPr>
        <p:txBody>
          <a:bodyPr wrap="square" rtlCol="0" anchor="t">
            <a:spAutoFit/>
          </a:bodyPr>
          <a:lstStyle/>
          <a:p>
            <a:r>
              <a:rPr lang="zh-CN" altLang="en-US">
                <a:noFill/>
              </a:rPr>
              <a:t>聿见思政统编新教材教学网 www.yjsz2020.cn 原创作品</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菱形 7"/>
          <p:cNvSpPr/>
          <p:nvPr/>
        </p:nvSpPr>
        <p:spPr>
          <a:xfrm>
            <a:off x="818057" y="1568035"/>
            <a:ext cx="2360218" cy="2360218"/>
          </a:xfrm>
          <a:prstGeom prst="diamond">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633780" y="2466361"/>
            <a:ext cx="1605280" cy="583565"/>
          </a:xfrm>
          <a:prstGeom prst="rect">
            <a:avLst/>
          </a:prstGeom>
          <a:solidFill>
            <a:srgbClr val="C00000"/>
          </a:solidFill>
        </p:spPr>
        <p:txBody>
          <a:bodyPr wrap="none" rtlCol="0">
            <a:spAutoFit/>
          </a:bodyPr>
          <a:lstStyle/>
          <a:p>
            <a:r>
              <a:rPr lang="zh-CN" altLang="en-US" sz="3200" dirty="0">
                <a:solidFill>
                  <a:srgbClr val="FFF9EF"/>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子议题</a:t>
            </a:r>
            <a:r>
              <a:rPr lang="en-US" altLang="zh-CN" sz="3200" dirty="0">
                <a:solidFill>
                  <a:srgbClr val="FFF9EF"/>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2</a:t>
            </a:r>
          </a:p>
        </p:txBody>
      </p:sp>
      <p:sp>
        <p:nvSpPr>
          <p:cNvPr id="21" name="D"/>
          <p:cNvSpPr/>
          <p:nvPr/>
        </p:nvSpPr>
        <p:spPr>
          <a:xfrm>
            <a:off x="12421425" y="7099213"/>
            <a:ext cx="101563" cy="10156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9" name="矩形 8"/>
          <p:cNvSpPr/>
          <p:nvPr/>
        </p:nvSpPr>
        <p:spPr>
          <a:xfrm>
            <a:off x="3277870" y="3226435"/>
            <a:ext cx="5494020" cy="1383665"/>
          </a:xfrm>
          <a:prstGeom prst="rect">
            <a:avLst/>
          </a:prstGeom>
        </p:spPr>
        <p:txBody>
          <a:bodyPr wrap="square">
            <a:spAutoFit/>
          </a:bodyPr>
          <a:lstStyle/>
          <a:p>
            <a:pPr lvl="0" algn="ctr">
              <a:lnSpc>
                <a:spcPct val="150000"/>
              </a:lnSpc>
              <a:buClrTx/>
              <a:buSzTx/>
              <a:buFontTx/>
              <a:defRPr/>
            </a:pPr>
            <a:r>
              <a:rPr lang="zh-CN" altLang="zh-CN" sz="2800" b="1" kern="100" dirty="0">
                <a:latin typeface="华文中宋" panose="02010600040101010101" charset="-122"/>
                <a:ea typeface="华文中宋" panose="02010600040101010101" charset="-122"/>
                <a:cs typeface="+mn-ea"/>
                <a:sym typeface="思源黑体 CN Normal" panose="020B0400000000000000" pitchFamily="34" charset="-122"/>
              </a:rPr>
              <a:t>（二）原创性的治国理政新理念新思想新战略</a:t>
            </a:r>
          </a:p>
        </p:txBody>
      </p:sp>
      <p:sp>
        <p:nvSpPr>
          <p:cNvPr id="12" name="矩形 11"/>
          <p:cNvSpPr/>
          <p:nvPr/>
        </p:nvSpPr>
        <p:spPr>
          <a:xfrm>
            <a:off x="3540125" y="2450465"/>
            <a:ext cx="5968365" cy="645160"/>
          </a:xfrm>
          <a:prstGeom prst="rect">
            <a:avLst/>
          </a:prstGeom>
        </p:spPr>
        <p:txBody>
          <a:bodyPr wrap="square">
            <a:spAutoFit/>
          </a:bodyPr>
          <a:lstStyle/>
          <a:p>
            <a:pPr algn="ctr"/>
            <a:r>
              <a:rPr lang="zh-CN" altLang="en-US" sz="3600" b="1" dirty="0">
                <a:gradFill>
                  <a:gsLst>
                    <a:gs pos="10000">
                      <a:schemeClr val="accent1">
                        <a:lumMod val="75000"/>
                      </a:schemeClr>
                    </a:gs>
                    <a:gs pos="70000">
                      <a:srgbClr val="FF0000"/>
                    </a:gs>
                  </a:gsLst>
                  <a:lin ang="5400000" scaled="1"/>
                </a:gradFill>
                <a:latin typeface="微软雅黑" panose="020B0503020204020204" pitchFamily="34" charset="-122"/>
                <a:ea typeface="微软雅黑" panose="020B0503020204020204" pitchFamily="34" charset="-122"/>
                <a:cs typeface="+mn-ea"/>
                <a:sym typeface="思源黑体 CN Normal" panose="020B0400000000000000" pitchFamily="34" charset="-122"/>
              </a:rPr>
              <a:t>伟大思想如何推动时代发展？</a:t>
            </a:r>
          </a:p>
        </p:txBody>
      </p:sp>
      <p:pic>
        <p:nvPicPr>
          <p:cNvPr id="10" name="图片 9"/>
          <p:cNvPicPr>
            <a:picLocks noChangeAspect="1"/>
          </p:cNvPicPr>
          <p:nvPr/>
        </p:nvPicPr>
        <p:blipFill>
          <a:blip r:embed="rId3" cstate="print">
            <a:extLst>
              <a:ext uri="{BEBA8EAE-BF5A-486C-A8C5-ECC9F3942E4B}">
                <a14:imgProps xmlns:a14="http://schemas.microsoft.com/office/drawing/2010/main" xmlns="">
                  <a14:imgLayer r:embed="rId4">
                    <a14:imgEffect>
                      <a14:brightnessContrast contrast="-15000"/>
                    </a14:imgEffect>
                  </a14:imgLayer>
                </a14:imgProps>
              </a:ext>
              <a:ext uri="{28A0092B-C50C-407E-A947-70E740481C1C}">
                <a14:useLocalDpi xmlns:a14="http://schemas.microsoft.com/office/drawing/2010/main" xmlns="" val="0"/>
              </a:ext>
            </a:extLst>
          </a:blip>
          <a:stretch>
            <a:fillRect/>
          </a:stretch>
        </p:blipFill>
        <p:spPr>
          <a:xfrm>
            <a:off x="8870992" y="2604588"/>
            <a:ext cx="2360219" cy="2998017"/>
          </a:xfrm>
          <a:prstGeom prst="rect">
            <a:avLst/>
          </a:prstGeom>
        </p:spPr>
      </p:pic>
      <p:grpSp>
        <p:nvGrpSpPr>
          <p:cNvPr id="11" name="组合 10"/>
          <p:cNvGrpSpPr/>
          <p:nvPr/>
        </p:nvGrpSpPr>
        <p:grpSpPr>
          <a:xfrm>
            <a:off x="8650616" y="4610108"/>
            <a:ext cx="3731266" cy="2249936"/>
            <a:chOff x="6578115" y="3415794"/>
            <a:chExt cx="5741838" cy="3462301"/>
          </a:xfrm>
        </p:grpSpPr>
        <p:grpSp>
          <p:nvGrpSpPr>
            <p:cNvPr id="13" name="组合 12"/>
            <p:cNvGrpSpPr/>
            <p:nvPr/>
          </p:nvGrpSpPr>
          <p:grpSpPr>
            <a:xfrm>
              <a:off x="7075268" y="3415794"/>
              <a:ext cx="5244685" cy="3462301"/>
              <a:chOff x="7075268" y="3415794"/>
              <a:chExt cx="5244685" cy="3462301"/>
            </a:xfrm>
          </p:grpSpPr>
          <p:pic>
            <p:nvPicPr>
              <p:cNvPr id="16" name="图片 1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075268" y="3965661"/>
                <a:ext cx="3962945" cy="2912434"/>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438268" y="3415794"/>
                <a:ext cx="3881685" cy="3436555"/>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596510" y="5429248"/>
                <a:ext cx="2464149" cy="1435974"/>
              </a:xfrm>
              <a:prstGeom prst="rect">
                <a:avLst/>
              </a:prstGeom>
            </p:spPr>
          </p:pic>
        </p:grpSp>
        <p:pic>
          <p:nvPicPr>
            <p:cNvPr id="15" name="图片 14"/>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578115" y="4228988"/>
              <a:ext cx="1634792" cy="2648062"/>
            </a:xfrm>
            <a:prstGeom prst="rect">
              <a:avLst/>
            </a:prstGeom>
          </p:spPr>
        </p:pic>
      </p:grpSp>
      <p:pic>
        <p:nvPicPr>
          <p:cNvPr id="19" name="图片 18"/>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rot="1527376">
            <a:off x="10751156" y="2273169"/>
            <a:ext cx="936157" cy="1137609"/>
          </a:xfrm>
          <a:prstGeom prst="rect">
            <a:avLst/>
          </a:prstGeom>
        </p:spPr>
      </p:pic>
      <p:pic>
        <p:nvPicPr>
          <p:cNvPr id="20" name="图片 19"/>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rot="21213346">
            <a:off x="10181613" y="1000531"/>
            <a:ext cx="282949" cy="343837"/>
          </a:xfrm>
          <a:prstGeom prst="rect">
            <a:avLst/>
          </a:prstGeom>
        </p:spPr>
      </p:pic>
      <p:pic>
        <p:nvPicPr>
          <p:cNvPr id="22" name="图片 21"/>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rot="2287076">
            <a:off x="11051136" y="772853"/>
            <a:ext cx="282949" cy="343837"/>
          </a:xfrm>
          <a:prstGeom prst="rect">
            <a:avLst/>
          </a:prstGeom>
        </p:spPr>
      </p:pic>
      <p:sp>
        <p:nvSpPr>
          <p:cNvPr id="2" name="文本框 1"/>
          <p:cNvSpPr txBox="1"/>
          <p:nvPr/>
        </p:nvSpPr>
        <p:spPr>
          <a:xfrm>
            <a:off x="6096000" y="0"/>
            <a:ext cx="6096000" cy="368300"/>
          </a:xfrm>
          <a:prstGeom prst="rect">
            <a:avLst/>
          </a:prstGeom>
          <a:noFill/>
        </p:spPr>
        <p:txBody>
          <a:bodyPr wrap="square" rtlCol="0" anchor="t">
            <a:spAutoFit/>
          </a:bodyPr>
          <a:lstStyle/>
          <a:p>
            <a:r>
              <a:rPr lang="zh-CN" altLang="en-US">
                <a:noFill/>
              </a:rPr>
              <a:t>聿见思政统编新教材教学网 www.yjsz2020.cn 原创作品</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0" presetClass="entr" presetSubtype="0" fill="hold" grpId="0" nodeType="withEffect">
                                  <p:stCondLst>
                                    <p:cond delay="7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18" presetClass="entr" presetSubtype="12"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strips(downLeft)">
                                      <p:cBhvr>
                                        <p:cTn id="21" dur="500"/>
                                        <p:tgtEl>
                                          <p:spTgt spid="12"/>
                                        </p:tgtEl>
                                      </p:cBhvr>
                                    </p:animEffect>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22" presetClass="entr" presetSubtype="4"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par>
                          <p:cTn id="48" fill="hold">
                            <p:stCondLst>
                              <p:cond delay="4000"/>
                            </p:stCondLst>
                            <p:childTnLst>
                              <p:par>
                                <p:cTn id="49" presetID="22" presetClass="entr" presetSubtype="4"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down)">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7" grpId="0" bldLvl="0" animBg="1"/>
      <p:bldP spid="21" grpId="0" bldLvl="0" animBg="1"/>
      <p:bldP spid="9"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a:xfrm>
            <a:off x="77470" y="1510665"/>
            <a:ext cx="7031990" cy="2732405"/>
          </a:xfrm>
        </p:spPr>
        <p:txBody>
          <a:bodyPr/>
          <a:lstStyle/>
          <a:p>
            <a:pPr fontAlgn="auto">
              <a:spcBef>
                <a:spcPts val="0"/>
              </a:spcBef>
            </a:pPr>
            <a:r>
              <a:rPr lang="en-US" sz="2000" dirty="0">
                <a:latin typeface="楷体" panose="02010609060101010101" charset="-122"/>
                <a:ea typeface="楷体" panose="02010609060101010101" charset="-122"/>
              </a:rPr>
              <a:t>    2021</a:t>
            </a:r>
            <a:r>
              <a:rPr lang="zh-CN" altLang="en-US" sz="2000" dirty="0">
                <a:latin typeface="楷体" panose="02010609060101010101" charset="-122"/>
                <a:ea typeface="楷体" panose="02010609060101010101" charset="-122"/>
              </a:rPr>
              <a:t>年</a:t>
            </a:r>
            <a:r>
              <a:rPr sz="2000" dirty="0">
                <a:latin typeface="楷体" panose="02010609060101010101" charset="-122"/>
                <a:ea typeface="楷体" panose="02010609060101010101" charset="-122"/>
              </a:rPr>
              <a:t>3月23日上午，习近平首先来到三明市沙县总医院，在这里了解当地开展医药卫生体制改革的情况。</a:t>
            </a:r>
          </a:p>
          <a:p>
            <a:pPr fontAlgn="auto">
              <a:spcBef>
                <a:spcPts val="0"/>
              </a:spcBef>
            </a:pPr>
            <a:r>
              <a:rPr lang="en-US" sz="2000" dirty="0">
                <a:latin typeface="楷体" panose="02010609060101010101" charset="-122"/>
                <a:ea typeface="楷体" panose="02010609060101010101" charset="-122"/>
              </a:rPr>
              <a:t>    </a:t>
            </a:r>
            <a:r>
              <a:rPr sz="2000" dirty="0">
                <a:latin typeface="楷体" panose="02010609060101010101" charset="-122"/>
                <a:ea typeface="楷体" panose="02010609060101010101" charset="-122"/>
              </a:rPr>
              <a:t>三明因一场9年前开始的“医改”备受瞩目。2012年2月以来，为解决当地群众“看病难、看病贵”问题，三明启动以“三医联动”为主要模式的医药卫生体制改革。简单说，就是“让药品回归治病功能”的医药改革、“让医生回归看病角色”的医疗改革和“理顺医保管理体制”的医保改革。</a:t>
            </a:r>
          </a:p>
        </p:txBody>
      </p:sp>
      <p:sp>
        <p:nvSpPr>
          <p:cNvPr id="4" name="文本占位符 3"/>
          <p:cNvSpPr>
            <a:spLocks noGrp="1"/>
          </p:cNvSpPr>
          <p:nvPr>
            <p:ph type="body" sz="quarter" idx="12"/>
          </p:nvPr>
        </p:nvSpPr>
        <p:spPr>
          <a:xfrm>
            <a:off x="2748915" y="5074920"/>
            <a:ext cx="8500745" cy="1455420"/>
          </a:xfrm>
        </p:spPr>
        <p:txBody>
          <a:bodyPr/>
          <a:lstStyle/>
          <a:p>
            <a:pPr fontAlgn="auto">
              <a:lnSpc>
                <a:spcPct val="100000"/>
              </a:lnSpc>
            </a:pPr>
            <a:r>
              <a:rPr lang="zh-CN" sz="2600" dirty="0">
                <a:latin typeface="华文中宋" panose="02010600040101010101" charset="-122"/>
                <a:ea typeface="华文中宋" panose="02010600040101010101" charset="-122"/>
                <a:cs typeface="华文中宋" panose="02010600040101010101" charset="-122"/>
              </a:rPr>
              <a:t>活动：搜集三明医改的相关资料，选择</a:t>
            </a:r>
            <a:r>
              <a:rPr lang="en-US" altLang="zh-CN" sz="2600" dirty="0">
                <a:latin typeface="华文中宋" panose="02010600040101010101" charset="-122"/>
                <a:ea typeface="华文中宋" panose="02010600040101010101" charset="-122"/>
                <a:cs typeface="华文中宋" panose="02010600040101010101" charset="-122"/>
              </a:rPr>
              <a:t>“</a:t>
            </a:r>
            <a:r>
              <a:rPr lang="zh-CN" altLang="en-US" sz="2600" dirty="0">
                <a:latin typeface="华文中宋" panose="02010600040101010101" charset="-122"/>
                <a:ea typeface="华文中宋" panose="02010600040101010101" charset="-122"/>
                <a:cs typeface="华文中宋" panose="02010600040101010101" charset="-122"/>
              </a:rPr>
              <a:t>十个明确</a:t>
            </a:r>
            <a:r>
              <a:rPr lang="en-US" altLang="zh-CN" sz="2600" dirty="0">
                <a:latin typeface="华文中宋" panose="02010600040101010101" charset="-122"/>
                <a:ea typeface="华文中宋" panose="02010600040101010101" charset="-122"/>
                <a:cs typeface="华文中宋" panose="02010600040101010101" charset="-122"/>
              </a:rPr>
              <a:t>”</a:t>
            </a:r>
            <a:r>
              <a:rPr lang="zh-CN" altLang="en-US" sz="2600" dirty="0">
                <a:latin typeface="华文中宋" panose="02010600040101010101" charset="-122"/>
                <a:ea typeface="华文中宋" panose="02010600040101010101" charset="-122"/>
                <a:cs typeface="华文中宋" panose="02010600040101010101" charset="-122"/>
              </a:rPr>
              <a:t>中的其中一个结合三明医改进行解读。</a:t>
            </a:r>
          </a:p>
          <a:p>
            <a:pPr fontAlgn="auto">
              <a:lnSpc>
                <a:spcPct val="100000"/>
              </a:lnSpc>
            </a:pPr>
            <a:r>
              <a:rPr lang="zh-CN" altLang="en-US" sz="2600" dirty="0">
                <a:latin typeface="华文中宋" panose="02010600040101010101" charset="-122"/>
                <a:ea typeface="华文中宋" panose="02010600040101010101" charset="-122"/>
                <a:cs typeface="华文中宋" panose="02010600040101010101" charset="-122"/>
              </a:rPr>
              <a:t>要求：分</a:t>
            </a:r>
            <a:r>
              <a:rPr lang="en-US" altLang="zh-CN" sz="2600" dirty="0">
                <a:latin typeface="华文中宋" panose="02010600040101010101" charset="-122"/>
                <a:ea typeface="华文中宋" panose="02010600040101010101" charset="-122"/>
                <a:cs typeface="华文中宋" panose="02010600040101010101" charset="-122"/>
              </a:rPr>
              <a:t>5</a:t>
            </a:r>
            <a:r>
              <a:rPr lang="zh-CN" altLang="en-US" sz="2600" dirty="0">
                <a:latin typeface="华文中宋" panose="02010600040101010101" charset="-122"/>
                <a:ea typeface="华文中宋" panose="02010600040101010101" charset="-122"/>
                <a:cs typeface="华文中宋" panose="02010600040101010101" charset="-122"/>
              </a:rPr>
              <a:t>个小组，每个小组推荐一名同学进行解说。</a:t>
            </a:r>
          </a:p>
        </p:txBody>
      </p:sp>
      <p:sp>
        <p:nvSpPr>
          <p:cNvPr id="5" name="文本占位符 4"/>
          <p:cNvSpPr>
            <a:spLocks noGrp="1"/>
          </p:cNvSpPr>
          <p:nvPr>
            <p:ph type="body" sz="quarter" idx="13"/>
          </p:nvPr>
        </p:nvSpPr>
        <p:spPr>
          <a:xfrm>
            <a:off x="877570" y="5595620"/>
            <a:ext cx="1460500" cy="413385"/>
          </a:xfrm>
        </p:spPr>
        <p:txBody>
          <a:bodyPr vert="horz" rtlCol="0">
            <a:normAutofit/>
          </a:bodyPr>
          <a:lstStyle/>
          <a:p>
            <a:pPr lvl="0" algn="ctr">
              <a:buClrTx/>
              <a:buSzTx/>
            </a:pPr>
            <a:r>
              <a:rPr lang="zh-CN" sz="2000" b="1" dirty="0">
                <a:latin typeface="微软雅黑" panose="020B0503020204020204" pitchFamily="34" charset="-122"/>
                <a:ea typeface="微软雅黑" panose="020B0503020204020204" pitchFamily="34" charset="-122"/>
                <a:sym typeface="+mn-ea"/>
              </a:rPr>
              <a:t>议学任务二</a:t>
            </a:r>
          </a:p>
        </p:txBody>
      </p:sp>
      <p:sp>
        <p:nvSpPr>
          <p:cNvPr id="2" name="文本框 1"/>
          <p:cNvSpPr txBox="1"/>
          <p:nvPr/>
        </p:nvSpPr>
        <p:spPr>
          <a:xfrm>
            <a:off x="635" y="1050290"/>
            <a:ext cx="4230370" cy="460375"/>
          </a:xfrm>
          <a:prstGeom prst="rect">
            <a:avLst/>
          </a:prstGeom>
          <a:solidFill>
            <a:srgbClr val="C00000"/>
          </a:solidFill>
        </p:spPr>
        <p:txBody>
          <a:bodyPr wrap="square" rtlCol="0">
            <a:spAutoFit/>
          </a:bodyPr>
          <a:lstStyle/>
          <a:p>
            <a:r>
              <a:rPr sz="2400" b="1" dirty="0">
                <a:solidFill>
                  <a:schemeClr val="bg1"/>
                </a:solidFill>
                <a:latin typeface="华文中宋" panose="02010600040101010101" charset="-122"/>
                <a:ea typeface="华文中宋" panose="02010600040101010101" charset="-122"/>
                <a:cs typeface="华文中宋" panose="02010600040101010101" charset="-122"/>
                <a:sym typeface="+mn-ea"/>
              </a:rPr>
              <a:t>三明医改：从“点火”到燎原</a:t>
            </a:r>
            <a:endParaRPr lang="zh-CN" altLang="en-US" sz="2400" b="1" dirty="0">
              <a:solidFill>
                <a:schemeClr val="bg1"/>
              </a:solidFill>
              <a:latin typeface="华文中宋" panose="02010600040101010101" charset="-122"/>
              <a:ea typeface="华文中宋" panose="02010600040101010101" charset="-122"/>
              <a:cs typeface="华文中宋" panose="02010600040101010101" charset="-122"/>
              <a:sym typeface="+mn-ea"/>
            </a:endParaRPr>
          </a:p>
        </p:txBody>
      </p:sp>
      <p:pic>
        <p:nvPicPr>
          <p:cNvPr id="114" name="图片 113"/>
          <p:cNvPicPr/>
          <p:nvPr/>
        </p:nvPicPr>
        <p:blipFill>
          <a:blip r:embed="rId3" cstate="print"/>
          <a:stretch>
            <a:fillRect/>
          </a:stretch>
        </p:blipFill>
        <p:spPr>
          <a:xfrm>
            <a:off x="7042150" y="1711960"/>
            <a:ext cx="5032375" cy="3022600"/>
          </a:xfrm>
          <a:prstGeom prst="rect">
            <a:avLst/>
          </a:prstGeom>
          <a:noFill/>
          <a:ln w="9525">
            <a:noFill/>
          </a:ln>
        </p:spPr>
      </p:pic>
      <p:sp>
        <p:nvSpPr>
          <p:cNvPr id="6" name="矩形 5"/>
          <p:cNvSpPr/>
          <p:nvPr/>
        </p:nvSpPr>
        <p:spPr>
          <a:xfrm>
            <a:off x="1584973" y="307032"/>
            <a:ext cx="6630113" cy="521970"/>
          </a:xfrm>
          <a:prstGeom prst="rect">
            <a:avLst/>
          </a:prstGeom>
        </p:spPr>
        <p:txBody>
          <a:bodyPr wrap="square">
            <a:spAutoFit/>
          </a:bodyPr>
          <a:lstStyle/>
          <a:p>
            <a:r>
              <a:rPr lang="zh-CN" altLang="en-US"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子议题</a:t>
            </a:r>
            <a:r>
              <a:rPr lang="en-US" altLang="zh-CN"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2</a:t>
            </a:r>
            <a:r>
              <a:rPr lang="zh-CN" altLang="en-US"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：伟大思想如何推动时代发展？</a:t>
            </a:r>
          </a:p>
        </p:txBody>
      </p:sp>
      <p:sp>
        <p:nvSpPr>
          <p:cNvPr id="7" name="文本框 6"/>
          <p:cNvSpPr txBox="1"/>
          <p:nvPr/>
        </p:nvSpPr>
        <p:spPr>
          <a:xfrm>
            <a:off x="6096000" y="0"/>
            <a:ext cx="6096000" cy="368300"/>
          </a:xfrm>
          <a:prstGeom prst="rect">
            <a:avLst/>
          </a:prstGeom>
          <a:noFill/>
        </p:spPr>
        <p:txBody>
          <a:bodyPr wrap="square" rtlCol="0" anchor="t">
            <a:spAutoFit/>
          </a:bodyPr>
          <a:lstStyle/>
          <a:p>
            <a:r>
              <a:rPr lang="zh-CN" altLang="en-US">
                <a:noFill/>
              </a:rPr>
              <a:t>聿见思政统编新教材教学网 www.yjsz2020.cn 原创作品</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614170"/>
            <a:ext cx="11881485" cy="4592320"/>
          </a:xfrm>
          <a:prstGeom prst="rect">
            <a:avLst/>
          </a:prstGeom>
        </p:spPr>
        <p:txBody>
          <a:bodyPr wrap="square">
            <a:spAutoFit/>
          </a:bodyPr>
          <a:lstStyle/>
          <a:p>
            <a:pPr algn="just" fontAlgn="auto">
              <a:lnSpc>
                <a:spcPts val="2700"/>
              </a:lnSpc>
            </a:pPr>
            <a:r>
              <a:rPr lang="en-US" altLang="zh-CN" sz="2000" b="1" dirty="0">
                <a:solidFill>
                  <a:schemeClr val="tx1"/>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   </a:t>
            </a:r>
            <a:r>
              <a:rPr lang="zh-CN" sz="2000" b="1" dirty="0">
                <a:solidFill>
                  <a:schemeClr val="tx1"/>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2022年10月1日，央视《新闻联播》《思想的力量》播出《三明医改启示录》，又一次聚焦三明医改。</a:t>
            </a:r>
          </a:p>
          <a:p>
            <a:pPr marL="342900" indent="-342900" algn="just" fontAlgn="auto">
              <a:lnSpc>
                <a:spcPts val="2700"/>
              </a:lnSpc>
              <a:buFont typeface="Wingdings" panose="05000000000000000000" charset="0"/>
              <a:buChar char="l"/>
            </a:pPr>
            <a:r>
              <a:rPr lang="zh-CN" sz="2000" dirty="0">
                <a:solidFill>
                  <a:schemeClr val="tx1"/>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2012年2月以来，为解决当地群众“看病难、看病贵”问题，三明启动以“三医联动”为主要模式的医药卫生体制改革。</a:t>
            </a:r>
          </a:p>
          <a:p>
            <a:pPr marL="342900" indent="-342900" algn="just" fontAlgn="auto">
              <a:lnSpc>
                <a:spcPts val="2700"/>
              </a:lnSpc>
              <a:buFont typeface="Wingdings" panose="05000000000000000000" charset="0"/>
              <a:buChar char="l"/>
            </a:pPr>
            <a:r>
              <a:rPr lang="zh-CN" sz="2000" dirty="0">
                <a:solidFill>
                  <a:schemeClr val="tx1"/>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2016年2月23日，习近平总书记在中央全面深化改革领导小组第二十一次会议上，专门听取并肯定了三明医改经验。</a:t>
            </a:r>
          </a:p>
          <a:p>
            <a:pPr marL="342900" indent="-342900" algn="just" fontAlgn="auto">
              <a:lnSpc>
                <a:spcPts val="2700"/>
              </a:lnSpc>
              <a:buFont typeface="Wingdings" panose="05000000000000000000" charset="0"/>
              <a:buChar char="l"/>
            </a:pPr>
            <a:r>
              <a:rPr lang="zh-CN" sz="2000" dirty="0">
                <a:solidFill>
                  <a:schemeClr val="tx1"/>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2017年3月24日，习近平总书记在中央全面深化改革领导小组第三十三次会议上，高度肯定三明医改经验，指出“三明医改方向是正确的、成效是明显的，要注意推广”。</a:t>
            </a:r>
          </a:p>
          <a:p>
            <a:pPr marL="342900" indent="-342900" algn="just" fontAlgn="auto">
              <a:lnSpc>
                <a:spcPts val="2700"/>
              </a:lnSpc>
              <a:buFont typeface="Wingdings" panose="05000000000000000000" charset="0"/>
              <a:buChar char="l"/>
            </a:pPr>
            <a:r>
              <a:rPr lang="zh-CN" sz="2000" dirty="0">
                <a:solidFill>
                  <a:schemeClr val="tx1"/>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2019年7月24日，习近平总书记在中央全面深化改革委员会第九次会议上，再次强调要总结推广三明医改经验。</a:t>
            </a:r>
          </a:p>
          <a:p>
            <a:pPr marL="342900" indent="-342900" algn="just" fontAlgn="auto">
              <a:lnSpc>
                <a:spcPts val="2700"/>
              </a:lnSpc>
              <a:buFont typeface="Wingdings" panose="05000000000000000000" charset="0"/>
              <a:buChar char="l"/>
            </a:pPr>
            <a:r>
              <a:rPr lang="zh-CN" sz="2000" dirty="0">
                <a:solidFill>
                  <a:schemeClr val="tx1"/>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2021年3月23日，沙县总医院考察：三明医改体现了人民至上、敢为人先，其经验值得各地因地制宜借鉴。要继续深化医药卫生体制改革。</a:t>
            </a:r>
            <a:endParaRPr lang="zh-CN" sz="2000" b="1" dirty="0">
              <a:solidFill>
                <a:schemeClr val="tx1"/>
              </a:solidFill>
              <a:latin typeface="楷体" panose="02010609060101010101" charset="-122"/>
              <a:ea typeface="楷体" panose="02010609060101010101" charset="-122"/>
              <a:cs typeface="楷体" panose="02010609060101010101" charset="-122"/>
              <a:sym typeface="思源黑体 CN Normal" panose="020B0400000000000000" pitchFamily="34" charset="-122"/>
            </a:endParaRPr>
          </a:p>
          <a:p>
            <a:pPr indent="0" algn="just" fontAlgn="auto">
              <a:lnSpc>
                <a:spcPts val="2700"/>
              </a:lnSpc>
              <a:buFont typeface="Wingdings" panose="05000000000000000000" charset="0"/>
              <a:buNone/>
            </a:pPr>
            <a:r>
              <a:rPr lang="en-US" altLang="zh-CN" sz="2000" b="1" dirty="0">
                <a:solidFill>
                  <a:schemeClr val="tx1"/>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   </a:t>
            </a:r>
            <a:r>
              <a:rPr lang="zh-CN" sz="2000" b="1" dirty="0">
                <a:solidFill>
                  <a:schemeClr val="tx1"/>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三明医改是在党中央、国务院坚强正确领导、省委市委共同推动下取得的成绩，真正还给白衣天使一片蓝天白云的行医环境。</a:t>
            </a:r>
          </a:p>
        </p:txBody>
      </p:sp>
      <p:sp>
        <p:nvSpPr>
          <p:cNvPr id="2" name="文本框 1"/>
          <p:cNvSpPr txBox="1"/>
          <p:nvPr/>
        </p:nvSpPr>
        <p:spPr>
          <a:xfrm>
            <a:off x="0" y="1022350"/>
            <a:ext cx="7053580" cy="398780"/>
          </a:xfrm>
          <a:prstGeom prst="rect">
            <a:avLst/>
          </a:prstGeom>
          <a:solidFill>
            <a:schemeClr val="accent2"/>
          </a:solidFill>
        </p:spPr>
        <p:txBody>
          <a:bodyPr wrap="square" rtlCol="0">
            <a:spAutoFit/>
          </a:bodyPr>
          <a:lstStyle/>
          <a:p>
            <a:pPr algn="just" fontAlgn="auto">
              <a:lnSpc>
                <a:spcPct val="100000"/>
              </a:lnSpc>
            </a:pPr>
            <a:r>
              <a:rPr sz="2000" b="1" dirty="0">
                <a:solidFill>
                  <a:schemeClr val="bg1"/>
                </a:solidFill>
                <a:latin typeface="华文中宋" panose="02010600040101010101" charset="-122"/>
                <a:ea typeface="华文中宋" panose="02010600040101010101" charset="-122"/>
                <a:cs typeface="华文中宋" panose="02010600040101010101" charset="-122"/>
                <a:sym typeface="思源黑体 CN Normal" panose="020B0400000000000000" pitchFamily="34" charset="-122"/>
              </a:rPr>
              <a:t>以人民至上的理念推进公立医院改革——以三明医改为例</a:t>
            </a:r>
          </a:p>
        </p:txBody>
      </p:sp>
      <p:sp>
        <p:nvSpPr>
          <p:cNvPr id="3" name="文本框 2"/>
          <p:cNvSpPr txBox="1"/>
          <p:nvPr/>
        </p:nvSpPr>
        <p:spPr>
          <a:xfrm>
            <a:off x="2421890" y="6206490"/>
            <a:ext cx="7348220" cy="521970"/>
          </a:xfrm>
          <a:prstGeom prst="rect">
            <a:avLst/>
          </a:prstGeom>
          <a:solidFill>
            <a:schemeClr val="bg1"/>
          </a:solidFill>
          <a:ln>
            <a:solidFill>
              <a:srgbClr val="C00000"/>
            </a:solidFill>
          </a:ln>
          <a:effectLst>
            <a:outerShdw blurRad="50800" dist="38100" sx="103000" sy="103000" algn="l" rotWithShape="0">
              <a:schemeClr val="accent1">
                <a:lumMod val="60000"/>
                <a:lumOff val="40000"/>
                <a:alpha val="40000"/>
              </a:schemeClr>
            </a:outerShdw>
          </a:effectLst>
        </p:spPr>
        <p:txBody>
          <a:bodyPr wrap="square" rtlCol="0">
            <a:spAutoFit/>
          </a:bodyPr>
          <a:lstStyle/>
          <a:p>
            <a:pPr algn="ctr" fontAlgn="auto">
              <a:lnSpc>
                <a:spcPct val="100000"/>
              </a:lnSpc>
            </a:pPr>
            <a:r>
              <a:rPr lang="zh-CN" sz="2800" b="1" dirty="0">
                <a:solidFill>
                  <a:srgbClr val="C00000"/>
                </a:solidFill>
                <a:latin typeface="华文中宋" panose="02010600040101010101" charset="-122"/>
                <a:ea typeface="华文中宋" panose="02010600040101010101" charset="-122"/>
                <a:cs typeface="华文中宋" panose="02010600040101010101" charset="-122"/>
                <a:sym typeface="思源黑体 CN Normal" panose="020B0400000000000000" pitchFamily="34" charset="-122"/>
              </a:rPr>
              <a:t>议一议：三明医改如何体现</a:t>
            </a:r>
            <a:r>
              <a:rPr lang="en-US" altLang="zh-CN" sz="2800" b="1" dirty="0">
                <a:solidFill>
                  <a:srgbClr val="C00000"/>
                </a:solidFill>
                <a:latin typeface="华文中宋" panose="02010600040101010101" charset="-122"/>
                <a:ea typeface="华文中宋" panose="02010600040101010101" charset="-122"/>
                <a:cs typeface="华文中宋" panose="02010600040101010101" charset="-122"/>
                <a:sym typeface="思源黑体 CN Normal" panose="020B0400000000000000" pitchFamily="34" charset="-122"/>
              </a:rPr>
              <a:t>“</a:t>
            </a:r>
            <a:r>
              <a:rPr lang="zh-CN" altLang="en-US" sz="2800" b="1" dirty="0">
                <a:solidFill>
                  <a:srgbClr val="C00000"/>
                </a:solidFill>
                <a:latin typeface="华文中宋" panose="02010600040101010101" charset="-122"/>
                <a:ea typeface="华文中宋" panose="02010600040101010101" charset="-122"/>
                <a:cs typeface="华文中宋" panose="02010600040101010101" charset="-122"/>
                <a:sym typeface="思源黑体 CN Normal" panose="020B0400000000000000" pitchFamily="34" charset="-122"/>
              </a:rPr>
              <a:t>十个明确</a:t>
            </a:r>
            <a:r>
              <a:rPr lang="en-US" altLang="zh-CN" sz="2800" b="1" dirty="0">
                <a:solidFill>
                  <a:srgbClr val="C00000"/>
                </a:solidFill>
                <a:latin typeface="华文中宋" panose="02010600040101010101" charset="-122"/>
                <a:ea typeface="华文中宋" panose="02010600040101010101" charset="-122"/>
                <a:cs typeface="华文中宋" panose="02010600040101010101" charset="-122"/>
                <a:sym typeface="思源黑体 CN Normal" panose="020B0400000000000000" pitchFamily="34" charset="-122"/>
              </a:rPr>
              <a:t>”</a:t>
            </a:r>
            <a:r>
              <a:rPr lang="zh-CN" altLang="en-US" sz="2800" b="1" dirty="0">
                <a:solidFill>
                  <a:srgbClr val="C00000"/>
                </a:solidFill>
                <a:latin typeface="华文中宋" panose="02010600040101010101" charset="-122"/>
                <a:ea typeface="华文中宋" panose="02010600040101010101" charset="-122"/>
                <a:cs typeface="华文中宋" panose="02010600040101010101" charset="-122"/>
                <a:sym typeface="思源黑体 CN Normal" panose="020B0400000000000000" pitchFamily="34" charset="-122"/>
              </a:rPr>
              <a:t>？</a:t>
            </a:r>
          </a:p>
        </p:txBody>
      </p:sp>
      <p:sp>
        <p:nvSpPr>
          <p:cNvPr id="6" name="矩形 5"/>
          <p:cNvSpPr/>
          <p:nvPr/>
        </p:nvSpPr>
        <p:spPr>
          <a:xfrm>
            <a:off x="1584973" y="307032"/>
            <a:ext cx="6630113" cy="521970"/>
          </a:xfrm>
          <a:prstGeom prst="rect">
            <a:avLst/>
          </a:prstGeom>
        </p:spPr>
        <p:txBody>
          <a:bodyPr wrap="square">
            <a:spAutoFit/>
          </a:bodyPr>
          <a:lstStyle/>
          <a:p>
            <a:r>
              <a:rPr lang="zh-CN" altLang="en-US"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子议题</a:t>
            </a:r>
            <a:r>
              <a:rPr lang="en-US" altLang="zh-CN"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2</a:t>
            </a:r>
            <a:r>
              <a:rPr lang="zh-CN" altLang="en-US"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：伟大思想如何推动时代发展？</a:t>
            </a:r>
          </a:p>
        </p:txBody>
      </p:sp>
      <p:sp>
        <p:nvSpPr>
          <p:cNvPr id="5" name="文本框 4"/>
          <p:cNvSpPr txBox="1"/>
          <p:nvPr/>
        </p:nvSpPr>
        <p:spPr>
          <a:xfrm>
            <a:off x="6096000" y="0"/>
            <a:ext cx="6096000" cy="368300"/>
          </a:xfrm>
          <a:prstGeom prst="rect">
            <a:avLst/>
          </a:prstGeom>
          <a:noFill/>
        </p:spPr>
        <p:txBody>
          <a:bodyPr wrap="square" rtlCol="0" anchor="t">
            <a:spAutoFit/>
          </a:bodyPr>
          <a:lstStyle/>
          <a:p>
            <a:r>
              <a:rPr lang="zh-CN" altLang="en-US">
                <a:noFill/>
              </a:rPr>
              <a:t>聿见思政统编新教材教学网 www.yjsz2020.cn 原创作品</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40"/>
                                  </p:iterate>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6479"/>
                            </p:stCondLst>
                            <p:childTnLst>
                              <p:par>
                                <p:cTn id="8" presetID="18" presetClass="entr" presetSubtype="12"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584960" y="307340"/>
            <a:ext cx="9380220" cy="521970"/>
          </a:xfrm>
          <a:prstGeom prst="rect">
            <a:avLst/>
          </a:prstGeom>
        </p:spPr>
        <p:txBody>
          <a:bodyPr wrap="square">
            <a:spAutoFit/>
          </a:bodyPr>
          <a:lstStyle/>
          <a:p>
            <a:r>
              <a:rPr lang="zh-CN"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（二）原创性的治国理政新理念新思想新战略</a:t>
            </a:r>
          </a:p>
        </p:txBody>
      </p:sp>
      <p:sp>
        <p:nvSpPr>
          <p:cNvPr id="2" name="文本框 1"/>
          <p:cNvSpPr txBox="1"/>
          <p:nvPr/>
        </p:nvSpPr>
        <p:spPr>
          <a:xfrm>
            <a:off x="0" y="1236980"/>
            <a:ext cx="4411345" cy="460375"/>
          </a:xfrm>
          <a:prstGeom prst="rect">
            <a:avLst/>
          </a:prstGeom>
          <a:solidFill>
            <a:schemeClr val="accent2"/>
          </a:solidFill>
        </p:spPr>
        <p:txBody>
          <a:bodyPr wrap="square" rtlCol="0">
            <a:spAutoFit/>
          </a:bodyPr>
          <a:lstStyle/>
          <a:p>
            <a:pPr algn="ctr" fontAlgn="auto">
              <a:lnSpc>
                <a:spcPct val="100000"/>
              </a:lnSpc>
            </a:pPr>
            <a:r>
              <a:rPr 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1. 核心内容：“</a:t>
            </a: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十个明确</a:t>
            </a:r>
            <a:r>
              <a:rPr lang="en-US" alt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a:t>
            </a:r>
          </a:p>
        </p:txBody>
      </p:sp>
      <p:sp>
        <p:nvSpPr>
          <p:cNvPr id="3" name="文本框 2"/>
          <p:cNvSpPr txBox="1"/>
          <p:nvPr/>
        </p:nvSpPr>
        <p:spPr>
          <a:xfrm>
            <a:off x="149225" y="1839595"/>
            <a:ext cx="11893550" cy="4810760"/>
          </a:xfrm>
          <a:prstGeom prst="rect">
            <a:avLst/>
          </a:prstGeom>
          <a:noFill/>
        </p:spPr>
        <p:txBody>
          <a:bodyPr wrap="square" rtlCol="0" anchor="t">
            <a:spAutoFit/>
          </a:bodyPr>
          <a:lstStyle/>
          <a:p>
            <a:pPr>
              <a:lnSpc>
                <a:spcPct val="110000"/>
              </a:lnSpc>
            </a:pPr>
            <a:r>
              <a:rPr lang="zh-CN" altLang="en-US" sz="2000" b="1" u="sng">
                <a:solidFill>
                  <a:srgbClr val="C00000"/>
                </a:solidFill>
                <a:latin typeface="微软雅黑" panose="020B0503020204020204" pitchFamily="34" charset="-122"/>
                <a:ea typeface="微软雅黑" panose="020B0503020204020204" pitchFamily="34" charset="-122"/>
                <a:sym typeface="+mn-ea"/>
              </a:rPr>
              <a:t>①明确中国特色社会主义最本质的特征是中国共产党领导</a:t>
            </a:r>
            <a:r>
              <a:rPr lang="zh-CN" altLang="en-US" sz="2000">
                <a:latin typeface="微软雅黑" panose="020B0503020204020204" pitchFamily="34" charset="-122"/>
                <a:ea typeface="微软雅黑" panose="020B0503020204020204" pitchFamily="34" charset="-122"/>
                <a:sym typeface="+mn-ea"/>
              </a:rPr>
              <a:t>，</a:t>
            </a:r>
            <a:r>
              <a:rPr lang="zh-CN" altLang="en-US" sz="2000" b="1">
                <a:solidFill>
                  <a:schemeClr val="tx2">
                    <a:lumMod val="75000"/>
                  </a:schemeClr>
                </a:solidFill>
                <a:latin typeface="微软雅黑" panose="020B0503020204020204" pitchFamily="34" charset="-122"/>
                <a:ea typeface="微软雅黑" panose="020B0503020204020204" pitchFamily="34" charset="-122"/>
                <a:sym typeface="+mn-ea"/>
              </a:rPr>
              <a:t>中国特色社会主义制度的最大优势是中国共产党领导，中国共产党是最高政治领导力量</a:t>
            </a:r>
            <a:r>
              <a:rPr lang="zh-CN" altLang="en-US" sz="2000">
                <a:latin typeface="微软雅黑" panose="020B0503020204020204" pitchFamily="34" charset="-122"/>
                <a:ea typeface="微软雅黑" panose="020B0503020204020204" pitchFamily="34" charset="-122"/>
                <a:sym typeface="+mn-ea"/>
              </a:rPr>
              <a:t>，全党必须增强“四个意识”、坚定“四个自信”、做到“两个维护”。</a:t>
            </a:r>
            <a:endParaRPr lang="zh-CN" altLang="en-US" sz="2000">
              <a:solidFill>
                <a:schemeClr val="tx1"/>
              </a:solidFill>
              <a:latin typeface="微软雅黑" panose="020B0503020204020204" pitchFamily="34" charset="-122"/>
              <a:ea typeface="微软雅黑" panose="020B0503020204020204" pitchFamily="34" charset="-122"/>
            </a:endParaRPr>
          </a:p>
          <a:p>
            <a:pPr algn="l" fontAlgn="auto">
              <a:lnSpc>
                <a:spcPts val="1280"/>
              </a:lnSpc>
              <a:buClrTx/>
              <a:buSzTx/>
              <a:buFontTx/>
            </a:pPr>
            <a:endParaRPr lang="en-US" altLang="zh-CN" sz="2000">
              <a:solidFill>
                <a:schemeClr val="tx1"/>
              </a:solidFill>
              <a:latin typeface="微软雅黑" panose="020B0503020204020204" pitchFamily="34" charset="-122"/>
              <a:ea typeface="微软雅黑" panose="020B0503020204020204" pitchFamily="34" charset="-122"/>
            </a:endParaRPr>
          </a:p>
          <a:p>
            <a:pPr>
              <a:lnSpc>
                <a:spcPct val="110000"/>
              </a:lnSpc>
            </a:pPr>
            <a:r>
              <a:rPr lang="zh-CN" altLang="en-US" sz="2000" b="1" u="sng">
                <a:solidFill>
                  <a:srgbClr val="C00000"/>
                </a:solidFill>
                <a:latin typeface="微软雅黑" panose="020B0503020204020204" pitchFamily="34" charset="-122"/>
                <a:ea typeface="微软雅黑" panose="020B0503020204020204" pitchFamily="34" charset="-122"/>
                <a:sym typeface="+mn-ea"/>
              </a:rPr>
              <a:t>②明确</a:t>
            </a:r>
            <a:r>
              <a:rPr lang="zh-CN" altLang="en-US" sz="2000">
                <a:latin typeface="微软雅黑" panose="020B0503020204020204" pitchFamily="34" charset="-122"/>
                <a:ea typeface="微软雅黑" panose="020B0503020204020204" pitchFamily="34" charset="-122"/>
                <a:sym typeface="+mn-ea"/>
              </a:rPr>
              <a:t>坚持和发展中国特色社会主义，</a:t>
            </a:r>
            <a:r>
              <a:rPr lang="zh-CN" altLang="en-US" sz="2000" b="1" u="sng">
                <a:solidFill>
                  <a:srgbClr val="C00000"/>
                </a:solidFill>
                <a:latin typeface="微软雅黑" panose="020B0503020204020204" pitchFamily="34" charset="-122"/>
                <a:ea typeface="微软雅黑" panose="020B0503020204020204" pitchFamily="34" charset="-122"/>
                <a:sym typeface="+mn-ea"/>
              </a:rPr>
              <a:t>总任务是实现社会主义现代化和中华民族伟大复兴</a:t>
            </a:r>
            <a:r>
              <a:rPr lang="zh-CN" altLang="en-US" sz="2000">
                <a:latin typeface="微软雅黑" panose="020B0503020204020204" pitchFamily="34" charset="-122"/>
                <a:ea typeface="微软雅黑" panose="020B0503020204020204" pitchFamily="34" charset="-122"/>
                <a:sym typeface="+mn-ea"/>
              </a:rPr>
              <a:t>，在全面建成小康社会的基础上，分两步走在本世纪中叶</a:t>
            </a:r>
            <a:r>
              <a:rPr lang="zh-CN" altLang="en-US" sz="2000" b="1">
                <a:solidFill>
                  <a:schemeClr val="tx2">
                    <a:lumMod val="75000"/>
                  </a:schemeClr>
                </a:solidFill>
                <a:latin typeface="微软雅黑" panose="020B0503020204020204" pitchFamily="34" charset="-122"/>
                <a:ea typeface="微软雅黑" panose="020B0503020204020204" pitchFamily="34" charset="-122"/>
                <a:sym typeface="+mn-ea"/>
              </a:rPr>
              <a:t>建成富强民主文明和谐美丽的社会主义现代化强国</a:t>
            </a:r>
            <a:r>
              <a:rPr lang="zh-CN" altLang="en-US" sz="2000">
                <a:latin typeface="微软雅黑" panose="020B0503020204020204" pitchFamily="34" charset="-122"/>
                <a:ea typeface="微软雅黑" panose="020B0503020204020204" pitchFamily="34" charset="-122"/>
                <a:sym typeface="+mn-ea"/>
              </a:rPr>
              <a:t>，以中国式现代化推进中华民族伟大复兴。</a:t>
            </a:r>
            <a:endParaRPr lang="zh-CN" altLang="en-US" sz="2000">
              <a:solidFill>
                <a:schemeClr val="tx1"/>
              </a:solidFill>
              <a:latin typeface="微软雅黑" panose="020B0503020204020204" pitchFamily="34" charset="-122"/>
              <a:ea typeface="微软雅黑" panose="020B0503020204020204" pitchFamily="34" charset="-122"/>
            </a:endParaRPr>
          </a:p>
          <a:p>
            <a:pPr algn="l">
              <a:lnSpc>
                <a:spcPts val="1280"/>
              </a:lnSpc>
              <a:buClrTx/>
              <a:buSzTx/>
              <a:buFontTx/>
            </a:pPr>
            <a:endParaRPr lang="en-US" altLang="zh-CN" sz="2000">
              <a:solidFill>
                <a:schemeClr val="tx1"/>
              </a:solidFill>
              <a:latin typeface="微软雅黑" panose="020B0503020204020204" pitchFamily="34" charset="-122"/>
              <a:ea typeface="微软雅黑" panose="020B0503020204020204" pitchFamily="34" charset="-122"/>
            </a:endParaRPr>
          </a:p>
          <a:p>
            <a:pPr>
              <a:lnSpc>
                <a:spcPct val="110000"/>
              </a:lnSpc>
            </a:pPr>
            <a:r>
              <a:rPr lang="zh-CN" altLang="en-US" sz="2000" b="1" u="sng">
                <a:solidFill>
                  <a:srgbClr val="C00000"/>
                </a:solidFill>
                <a:latin typeface="微软雅黑" panose="020B0503020204020204" pitchFamily="34" charset="-122"/>
                <a:ea typeface="微软雅黑" panose="020B0503020204020204" pitchFamily="34" charset="-122"/>
                <a:sym typeface="+mn-ea"/>
              </a:rPr>
              <a:t>③明确</a:t>
            </a:r>
            <a:r>
              <a:rPr lang="zh-CN" altLang="en-US" sz="2000">
                <a:latin typeface="微软雅黑" panose="020B0503020204020204" pitchFamily="34" charset="-122"/>
                <a:ea typeface="微软雅黑" panose="020B0503020204020204" pitchFamily="34" charset="-122"/>
                <a:sym typeface="+mn-ea"/>
              </a:rPr>
              <a:t>新时代我国社会</a:t>
            </a:r>
            <a:r>
              <a:rPr lang="zh-CN" altLang="en-US" sz="2000" b="1" u="sng">
                <a:solidFill>
                  <a:srgbClr val="C00000"/>
                </a:solidFill>
                <a:latin typeface="微软雅黑" panose="020B0503020204020204" pitchFamily="34" charset="-122"/>
                <a:ea typeface="微软雅黑" panose="020B0503020204020204" pitchFamily="34" charset="-122"/>
                <a:sym typeface="+mn-ea"/>
              </a:rPr>
              <a:t>主要矛盾</a:t>
            </a:r>
            <a:r>
              <a:rPr lang="zh-CN" altLang="en-US" sz="2000">
                <a:latin typeface="微软雅黑" panose="020B0503020204020204" pitchFamily="34" charset="-122"/>
                <a:ea typeface="微软雅黑" panose="020B0503020204020204" pitchFamily="34" charset="-122"/>
                <a:sym typeface="+mn-ea"/>
              </a:rPr>
              <a:t>是</a:t>
            </a:r>
            <a:r>
              <a:rPr lang="zh-CN" altLang="en-US" sz="2000" b="1">
                <a:solidFill>
                  <a:schemeClr val="tx2">
                    <a:lumMod val="75000"/>
                  </a:schemeClr>
                </a:solidFill>
                <a:latin typeface="微软雅黑" panose="020B0503020204020204" pitchFamily="34" charset="-122"/>
                <a:ea typeface="微软雅黑" panose="020B0503020204020204" pitchFamily="34" charset="-122"/>
                <a:sym typeface="+mn-ea"/>
              </a:rPr>
              <a:t>人民日益增长的美好生活需要和不平衡不充分的发展之间的矛盾</a:t>
            </a:r>
            <a:r>
              <a:rPr lang="zh-CN" altLang="en-US" sz="2000">
                <a:latin typeface="微软雅黑" panose="020B0503020204020204" pitchFamily="34" charset="-122"/>
                <a:ea typeface="微软雅黑" panose="020B0503020204020204" pitchFamily="34" charset="-122"/>
                <a:sym typeface="+mn-ea"/>
              </a:rPr>
              <a:t>，必须坚持以人民为中心的发展思想，发展全过程人民民主，推动人的全面发展、全体人民共同富裕取得更为明显的实质性进展。</a:t>
            </a:r>
            <a:endParaRPr lang="zh-CN" altLang="en-US" sz="2000">
              <a:solidFill>
                <a:schemeClr val="tx1"/>
              </a:solidFill>
              <a:latin typeface="微软雅黑" panose="020B0503020204020204" pitchFamily="34" charset="-122"/>
              <a:ea typeface="微软雅黑" panose="020B0503020204020204" pitchFamily="34" charset="-122"/>
            </a:endParaRPr>
          </a:p>
          <a:p>
            <a:pPr algn="l">
              <a:lnSpc>
                <a:spcPts val="1280"/>
              </a:lnSpc>
              <a:buClrTx/>
              <a:buSzTx/>
              <a:buFontTx/>
            </a:pPr>
            <a:endParaRPr lang="en-US" altLang="zh-CN" sz="2000">
              <a:solidFill>
                <a:schemeClr val="tx1"/>
              </a:solidFill>
              <a:latin typeface="微软雅黑" panose="020B0503020204020204" pitchFamily="34" charset="-122"/>
              <a:ea typeface="微软雅黑" panose="020B0503020204020204" pitchFamily="34" charset="-122"/>
            </a:endParaRPr>
          </a:p>
          <a:p>
            <a:pPr>
              <a:lnSpc>
                <a:spcPct val="110000"/>
              </a:lnSpc>
            </a:pPr>
            <a:r>
              <a:rPr lang="zh-CN" altLang="en-US" sz="2000" b="1" u="sng">
                <a:solidFill>
                  <a:srgbClr val="C00000"/>
                </a:solidFill>
                <a:latin typeface="微软雅黑" panose="020B0503020204020204" pitchFamily="34" charset="-122"/>
                <a:ea typeface="微软雅黑" panose="020B0503020204020204" pitchFamily="34" charset="-122"/>
                <a:sym typeface="+mn-ea"/>
              </a:rPr>
              <a:t>④明确中国特色社会主义事业总体布局</a:t>
            </a:r>
            <a:r>
              <a:rPr lang="zh-CN" altLang="en-US" sz="2000">
                <a:latin typeface="微软雅黑" panose="020B0503020204020204" pitchFamily="34" charset="-122"/>
                <a:ea typeface="微软雅黑" panose="020B0503020204020204" pitchFamily="34" charset="-122"/>
                <a:sym typeface="+mn-ea"/>
              </a:rPr>
              <a:t>是</a:t>
            </a:r>
            <a:r>
              <a:rPr lang="zh-CN" altLang="en-US" sz="2000" u="sng">
                <a:latin typeface="微软雅黑" panose="020B0503020204020204" pitchFamily="34" charset="-122"/>
                <a:ea typeface="微软雅黑" panose="020B0503020204020204" pitchFamily="34" charset="-122"/>
                <a:sym typeface="+mn-ea"/>
              </a:rPr>
              <a:t>经济建设、政治建设、文化建设、社会建设、生态文明建设</a:t>
            </a:r>
            <a:r>
              <a:rPr lang="zh-CN" altLang="en-US" sz="2000" b="1">
                <a:solidFill>
                  <a:schemeClr val="tx2">
                    <a:lumMod val="75000"/>
                  </a:schemeClr>
                </a:solidFill>
                <a:latin typeface="微软雅黑" panose="020B0503020204020204" pitchFamily="34" charset="-122"/>
                <a:ea typeface="微软雅黑" panose="020B0503020204020204" pitchFamily="34" charset="-122"/>
                <a:sym typeface="+mn-ea"/>
              </a:rPr>
              <a:t>五位一体</a:t>
            </a:r>
            <a:r>
              <a:rPr lang="zh-CN" altLang="en-US" sz="2000">
                <a:latin typeface="微软雅黑" panose="020B0503020204020204" pitchFamily="34" charset="-122"/>
                <a:ea typeface="微软雅黑" panose="020B0503020204020204" pitchFamily="34" charset="-122"/>
                <a:sym typeface="+mn-ea"/>
              </a:rPr>
              <a:t>，</a:t>
            </a:r>
            <a:r>
              <a:rPr lang="zh-CN" altLang="en-US" sz="2000" b="1" u="sng">
                <a:solidFill>
                  <a:srgbClr val="C00000"/>
                </a:solidFill>
                <a:latin typeface="微软雅黑" panose="020B0503020204020204" pitchFamily="34" charset="-122"/>
                <a:ea typeface="微软雅黑" panose="020B0503020204020204" pitchFamily="34" charset="-122"/>
                <a:sym typeface="+mn-ea"/>
              </a:rPr>
              <a:t>战略布局</a:t>
            </a:r>
            <a:r>
              <a:rPr lang="zh-CN" altLang="en-US" sz="2000">
                <a:latin typeface="微软雅黑" panose="020B0503020204020204" pitchFamily="34" charset="-122"/>
                <a:ea typeface="微软雅黑" panose="020B0503020204020204" pitchFamily="34" charset="-122"/>
                <a:sym typeface="+mn-ea"/>
              </a:rPr>
              <a:t>是</a:t>
            </a:r>
            <a:r>
              <a:rPr lang="zh-CN" altLang="en-US" sz="2000" u="sng">
                <a:latin typeface="微软雅黑" panose="020B0503020204020204" pitchFamily="34" charset="-122"/>
                <a:ea typeface="微软雅黑" panose="020B0503020204020204" pitchFamily="34" charset="-122"/>
                <a:sym typeface="+mn-ea"/>
              </a:rPr>
              <a:t>全面建设社会主义现代化国家、全面深化改革、全面依法治国、全面从严治党</a:t>
            </a:r>
            <a:r>
              <a:rPr lang="zh-CN" altLang="en-US" sz="2000" b="1">
                <a:solidFill>
                  <a:schemeClr val="tx2">
                    <a:lumMod val="75000"/>
                  </a:schemeClr>
                </a:solidFill>
                <a:latin typeface="微软雅黑" panose="020B0503020204020204" pitchFamily="34" charset="-122"/>
                <a:ea typeface="微软雅黑" panose="020B0503020204020204" pitchFamily="34" charset="-122"/>
                <a:sym typeface="+mn-ea"/>
              </a:rPr>
              <a:t>四个全面</a:t>
            </a:r>
            <a:r>
              <a:rPr lang="zh-CN" altLang="en-US" sz="2000">
                <a:latin typeface="微软雅黑" panose="020B0503020204020204" pitchFamily="34" charset="-122"/>
                <a:ea typeface="微软雅黑" panose="020B0503020204020204" pitchFamily="34" charset="-122"/>
                <a:sym typeface="+mn-ea"/>
              </a:rPr>
              <a:t>。</a:t>
            </a:r>
            <a:endParaRPr lang="zh-CN" altLang="en-US" sz="2000">
              <a:solidFill>
                <a:schemeClr val="tx1"/>
              </a:solidFill>
              <a:latin typeface="微软雅黑" panose="020B0503020204020204" pitchFamily="34" charset="-122"/>
              <a:ea typeface="微软雅黑" panose="020B0503020204020204" pitchFamily="34" charset="-122"/>
            </a:endParaRPr>
          </a:p>
          <a:p>
            <a:pPr algn="l" fontAlgn="auto">
              <a:lnSpc>
                <a:spcPts val="1280"/>
              </a:lnSpc>
              <a:buClrTx/>
              <a:buSzTx/>
              <a:buFontTx/>
            </a:pPr>
            <a:endParaRPr lang="en-US" altLang="zh-CN" sz="2000">
              <a:solidFill>
                <a:schemeClr val="tx1"/>
              </a:solidFill>
              <a:latin typeface="微软雅黑" panose="020B0503020204020204" pitchFamily="34" charset="-122"/>
              <a:ea typeface="微软雅黑" panose="020B0503020204020204" pitchFamily="34" charset="-122"/>
            </a:endParaRPr>
          </a:p>
          <a:p>
            <a:pPr>
              <a:lnSpc>
                <a:spcPct val="110000"/>
              </a:lnSpc>
            </a:pPr>
            <a:r>
              <a:rPr lang="zh-CN" altLang="en-US" sz="2000" b="1" u="sng">
                <a:solidFill>
                  <a:srgbClr val="C00000"/>
                </a:solidFill>
                <a:latin typeface="微软雅黑" panose="020B0503020204020204" pitchFamily="34" charset="-122"/>
                <a:ea typeface="微软雅黑" panose="020B0503020204020204" pitchFamily="34" charset="-122"/>
                <a:sym typeface="+mn-ea"/>
              </a:rPr>
              <a:t>⑤明确全面深化改革总目标</a:t>
            </a:r>
            <a:r>
              <a:rPr lang="zh-CN" altLang="en-US" sz="2000">
                <a:latin typeface="微软雅黑" panose="020B0503020204020204" pitchFamily="34" charset="-122"/>
                <a:ea typeface="微软雅黑" panose="020B0503020204020204" pitchFamily="34" charset="-122"/>
                <a:sym typeface="+mn-ea"/>
              </a:rPr>
              <a:t>是</a:t>
            </a:r>
            <a:r>
              <a:rPr lang="zh-CN" altLang="en-US" sz="2000" b="1">
                <a:solidFill>
                  <a:schemeClr val="tx2">
                    <a:lumMod val="75000"/>
                  </a:schemeClr>
                </a:solidFill>
                <a:latin typeface="微软雅黑" panose="020B0503020204020204" pitchFamily="34" charset="-122"/>
                <a:ea typeface="微软雅黑" panose="020B0503020204020204" pitchFamily="34" charset="-122"/>
                <a:sym typeface="+mn-ea"/>
              </a:rPr>
              <a:t>完善和发展中国特色社会主义制度、推进国家治理体系和治理能力现代化</a:t>
            </a:r>
            <a:r>
              <a:rPr lang="zh-CN" altLang="en-US" sz="2000">
                <a:latin typeface="微软雅黑" panose="020B0503020204020204" pitchFamily="34" charset="-122"/>
                <a:ea typeface="微软雅黑" panose="020B0503020204020204" pitchFamily="34" charset="-122"/>
                <a:sym typeface="+mn-ea"/>
              </a:rPr>
              <a:t>。</a:t>
            </a:r>
          </a:p>
        </p:txBody>
      </p:sp>
      <p:sp>
        <p:nvSpPr>
          <p:cNvPr id="4" name="文本框 3"/>
          <p:cNvSpPr txBox="1"/>
          <p:nvPr/>
        </p:nvSpPr>
        <p:spPr>
          <a:xfrm>
            <a:off x="6096000" y="0"/>
            <a:ext cx="6096000" cy="368300"/>
          </a:xfrm>
          <a:prstGeom prst="rect">
            <a:avLst/>
          </a:prstGeom>
          <a:noFill/>
        </p:spPr>
        <p:txBody>
          <a:bodyPr wrap="square" rtlCol="0" anchor="t">
            <a:spAutoFit/>
          </a:bodyPr>
          <a:lstStyle/>
          <a:p>
            <a:r>
              <a:rPr lang="zh-CN" altLang="en-US">
                <a:noFill/>
              </a:rPr>
              <a:t>聿见思政统编新教材教学网 www.yjsz2020.cn 原创作品</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584960" y="307340"/>
            <a:ext cx="9380220" cy="521970"/>
          </a:xfrm>
          <a:prstGeom prst="rect">
            <a:avLst/>
          </a:prstGeom>
        </p:spPr>
        <p:txBody>
          <a:bodyPr wrap="square">
            <a:spAutoFit/>
          </a:bodyPr>
          <a:lstStyle/>
          <a:p>
            <a:r>
              <a:rPr lang="zh-CN"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（二）原创性的治国理政新理念新思想新战略</a:t>
            </a:r>
          </a:p>
        </p:txBody>
      </p:sp>
      <p:sp>
        <p:nvSpPr>
          <p:cNvPr id="2" name="文本框 1"/>
          <p:cNvSpPr txBox="1"/>
          <p:nvPr/>
        </p:nvSpPr>
        <p:spPr>
          <a:xfrm>
            <a:off x="0" y="1007110"/>
            <a:ext cx="4316095" cy="460375"/>
          </a:xfrm>
          <a:prstGeom prst="rect">
            <a:avLst/>
          </a:prstGeom>
          <a:solidFill>
            <a:schemeClr val="accent2"/>
          </a:solidFill>
        </p:spPr>
        <p:txBody>
          <a:bodyPr wrap="square" rtlCol="0">
            <a:spAutoFit/>
          </a:bodyPr>
          <a:lstStyle/>
          <a:p>
            <a:pPr lvl="0" algn="ctr">
              <a:buClrTx/>
              <a:buSzTx/>
              <a:buFontTx/>
            </a:pPr>
            <a:r>
              <a:rPr 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1. 核心内容：“十个明确”</a:t>
            </a:r>
          </a:p>
        </p:txBody>
      </p:sp>
      <p:sp>
        <p:nvSpPr>
          <p:cNvPr id="3" name="文本框 2"/>
          <p:cNvSpPr txBox="1"/>
          <p:nvPr/>
        </p:nvSpPr>
        <p:spPr>
          <a:xfrm>
            <a:off x="149225" y="1485265"/>
            <a:ext cx="11893550" cy="5413375"/>
          </a:xfrm>
          <a:prstGeom prst="rect">
            <a:avLst/>
          </a:prstGeom>
          <a:noFill/>
        </p:spPr>
        <p:txBody>
          <a:bodyPr wrap="square" rtlCol="0" anchor="t">
            <a:spAutoFit/>
          </a:bodyPr>
          <a:lstStyle/>
          <a:p>
            <a:pPr fontAlgn="auto">
              <a:lnSpc>
                <a:spcPts val="3380"/>
              </a:lnSpc>
            </a:pPr>
            <a:r>
              <a:rPr lang="zh-CN" altLang="en-US" sz="2000" b="1" u="sng">
                <a:solidFill>
                  <a:srgbClr val="C00000"/>
                </a:solidFill>
                <a:latin typeface="微软雅黑" panose="020B0503020204020204" pitchFamily="34" charset="-122"/>
                <a:ea typeface="微软雅黑" panose="020B0503020204020204" pitchFamily="34" charset="-122"/>
                <a:sym typeface="+mn-ea"/>
              </a:rPr>
              <a:t>⑥明确</a:t>
            </a:r>
            <a:r>
              <a:rPr lang="zh-CN" altLang="en-US" sz="2000">
                <a:latin typeface="微软雅黑" panose="020B0503020204020204" pitchFamily="34" charset="-122"/>
                <a:ea typeface="微软雅黑" panose="020B0503020204020204" pitchFamily="34" charset="-122"/>
                <a:sym typeface="+mn-ea"/>
              </a:rPr>
              <a:t>全面推进</a:t>
            </a:r>
            <a:r>
              <a:rPr lang="zh-CN" altLang="en-US" sz="2000" b="1" u="sng">
                <a:solidFill>
                  <a:srgbClr val="C00000"/>
                </a:solidFill>
                <a:latin typeface="微软雅黑" panose="020B0503020204020204" pitchFamily="34" charset="-122"/>
                <a:ea typeface="微软雅黑" panose="020B0503020204020204" pitchFamily="34" charset="-122"/>
                <a:sym typeface="+mn-ea"/>
              </a:rPr>
              <a:t>依法治国总目标</a:t>
            </a:r>
            <a:r>
              <a:rPr lang="zh-CN" altLang="en-US" sz="2000">
                <a:latin typeface="微软雅黑" panose="020B0503020204020204" pitchFamily="34" charset="-122"/>
                <a:ea typeface="微软雅黑" panose="020B0503020204020204" pitchFamily="34" charset="-122"/>
                <a:sym typeface="+mn-ea"/>
              </a:rPr>
              <a:t>是建设中国特色社会主义</a:t>
            </a:r>
            <a:r>
              <a:rPr lang="zh-CN" altLang="en-US" sz="2000" u="sng">
                <a:latin typeface="微软雅黑" panose="020B0503020204020204" pitchFamily="34" charset="-122"/>
                <a:ea typeface="微软雅黑" panose="020B0503020204020204" pitchFamily="34" charset="-122"/>
                <a:sym typeface="+mn-ea"/>
              </a:rPr>
              <a:t>法治体系</a:t>
            </a:r>
            <a:r>
              <a:rPr lang="zh-CN" altLang="en-US" sz="2000">
                <a:latin typeface="微软雅黑" panose="020B0503020204020204" pitchFamily="34" charset="-122"/>
                <a:ea typeface="微软雅黑" panose="020B0503020204020204" pitchFamily="34" charset="-122"/>
                <a:sym typeface="+mn-ea"/>
              </a:rPr>
              <a:t>、建设社会主义</a:t>
            </a:r>
            <a:r>
              <a:rPr lang="zh-CN" altLang="en-US" sz="2000" u="sng">
                <a:latin typeface="微软雅黑" panose="020B0503020204020204" pitchFamily="34" charset="-122"/>
                <a:ea typeface="微软雅黑" panose="020B0503020204020204" pitchFamily="34" charset="-122"/>
                <a:sym typeface="+mn-ea"/>
              </a:rPr>
              <a:t>法治国家</a:t>
            </a:r>
            <a:r>
              <a:rPr lang="zh-CN" altLang="en-US" sz="2000">
                <a:latin typeface="微软雅黑" panose="020B0503020204020204" pitchFamily="34" charset="-122"/>
                <a:ea typeface="微软雅黑" panose="020B0503020204020204" pitchFamily="34" charset="-122"/>
                <a:sym typeface="+mn-ea"/>
              </a:rPr>
              <a:t>；</a:t>
            </a:r>
            <a:endParaRPr lang="zh-CN" altLang="en-US" sz="2000">
              <a:solidFill>
                <a:schemeClr val="tx1"/>
              </a:solidFill>
              <a:latin typeface="微软雅黑" panose="020B0503020204020204" pitchFamily="34" charset="-122"/>
              <a:ea typeface="微软雅黑" panose="020B0503020204020204" pitchFamily="34" charset="-122"/>
            </a:endParaRPr>
          </a:p>
          <a:p>
            <a:pPr fontAlgn="auto">
              <a:lnSpc>
                <a:spcPts val="1080"/>
              </a:lnSpc>
            </a:pPr>
            <a:endParaRPr lang="en-US" altLang="zh-CN" sz="2000">
              <a:solidFill>
                <a:schemeClr val="tx1"/>
              </a:solidFill>
              <a:latin typeface="微软雅黑" panose="020B0503020204020204" pitchFamily="34" charset="-122"/>
              <a:ea typeface="微软雅黑" panose="020B0503020204020204" pitchFamily="34" charset="-122"/>
            </a:endParaRPr>
          </a:p>
          <a:p>
            <a:pPr fontAlgn="auto">
              <a:lnSpc>
                <a:spcPts val="3380"/>
              </a:lnSpc>
            </a:pPr>
            <a:r>
              <a:rPr lang="zh-CN" altLang="en-US" sz="2000" b="1" u="sng">
                <a:solidFill>
                  <a:srgbClr val="C00000"/>
                </a:solidFill>
                <a:latin typeface="微软雅黑" panose="020B0503020204020204" pitchFamily="34" charset="-122"/>
                <a:ea typeface="微软雅黑" panose="020B0503020204020204" pitchFamily="34" charset="-122"/>
                <a:sym typeface="+mn-ea"/>
              </a:rPr>
              <a:t>⑦明确</a:t>
            </a:r>
            <a:r>
              <a:rPr lang="zh-CN" altLang="en-US" sz="2000">
                <a:latin typeface="微软雅黑" panose="020B0503020204020204" pitchFamily="34" charset="-122"/>
                <a:ea typeface="微软雅黑" panose="020B0503020204020204" pitchFamily="34" charset="-122"/>
                <a:sym typeface="+mn-ea"/>
              </a:rPr>
              <a:t>必须坚持和完善</a:t>
            </a:r>
            <a:r>
              <a:rPr lang="zh-CN" altLang="en-US" sz="2000" b="1" u="sng">
                <a:solidFill>
                  <a:srgbClr val="C00000"/>
                </a:solidFill>
                <a:latin typeface="微软雅黑" panose="020B0503020204020204" pitchFamily="34" charset="-122"/>
                <a:ea typeface="微软雅黑" panose="020B0503020204020204" pitchFamily="34" charset="-122"/>
                <a:sym typeface="+mn-ea"/>
              </a:rPr>
              <a:t>社会主义基本经济制度</a:t>
            </a:r>
            <a:r>
              <a:rPr lang="zh-CN" altLang="en-US" sz="2000">
                <a:latin typeface="微软雅黑" panose="020B0503020204020204" pitchFamily="34" charset="-122"/>
                <a:ea typeface="微软雅黑" panose="020B0503020204020204" pitchFamily="34" charset="-122"/>
                <a:sym typeface="+mn-ea"/>
              </a:rPr>
              <a:t>，使</a:t>
            </a:r>
            <a:r>
              <a:rPr lang="zh-CN" altLang="en-US" sz="2000" u="sng">
                <a:latin typeface="微软雅黑" panose="020B0503020204020204" pitchFamily="34" charset="-122"/>
                <a:ea typeface="微软雅黑" panose="020B0503020204020204" pitchFamily="34" charset="-122"/>
                <a:sym typeface="+mn-ea"/>
              </a:rPr>
              <a:t>市场在资源配置中起决定性作用</a:t>
            </a:r>
            <a:r>
              <a:rPr lang="zh-CN" altLang="en-US" sz="2000">
                <a:latin typeface="微软雅黑" panose="020B0503020204020204" pitchFamily="34" charset="-122"/>
                <a:ea typeface="微软雅黑" panose="020B0503020204020204" pitchFamily="34" charset="-122"/>
                <a:sym typeface="+mn-ea"/>
              </a:rPr>
              <a:t>，更好</a:t>
            </a:r>
            <a:r>
              <a:rPr lang="zh-CN" altLang="en-US" sz="2000" u="sng">
                <a:latin typeface="微软雅黑" panose="020B0503020204020204" pitchFamily="34" charset="-122"/>
                <a:ea typeface="微软雅黑" panose="020B0503020204020204" pitchFamily="34" charset="-122"/>
                <a:sym typeface="+mn-ea"/>
              </a:rPr>
              <a:t>发挥政府作用</a:t>
            </a:r>
            <a:r>
              <a:rPr lang="zh-CN" altLang="en-US" sz="2000">
                <a:latin typeface="微软雅黑" panose="020B0503020204020204" pitchFamily="34" charset="-122"/>
                <a:ea typeface="微软雅黑" panose="020B0503020204020204" pitchFamily="34" charset="-122"/>
                <a:sym typeface="+mn-ea"/>
              </a:rPr>
              <a:t>，把握新发展阶段，贯彻</a:t>
            </a:r>
            <a:r>
              <a:rPr lang="zh-CN" altLang="en-US" sz="2000" u="sng">
                <a:latin typeface="微软雅黑" panose="020B0503020204020204" pitchFamily="34" charset="-122"/>
                <a:ea typeface="微软雅黑" panose="020B0503020204020204" pitchFamily="34" charset="-122"/>
                <a:sym typeface="+mn-ea"/>
              </a:rPr>
              <a:t>创新、协调、绿色、开放、共享</a:t>
            </a:r>
            <a:r>
              <a:rPr lang="zh-CN" altLang="en-US" sz="2000">
                <a:latin typeface="微软雅黑" panose="020B0503020204020204" pitchFamily="34" charset="-122"/>
                <a:ea typeface="微软雅黑" panose="020B0503020204020204" pitchFamily="34" charset="-122"/>
                <a:sym typeface="+mn-ea"/>
              </a:rPr>
              <a:t>的</a:t>
            </a:r>
            <a:r>
              <a:rPr lang="zh-CN" altLang="en-US" sz="2000" b="1" u="sng">
                <a:solidFill>
                  <a:srgbClr val="C00000"/>
                </a:solidFill>
                <a:latin typeface="微软雅黑" panose="020B0503020204020204" pitchFamily="34" charset="-122"/>
                <a:ea typeface="微软雅黑" panose="020B0503020204020204" pitchFamily="34" charset="-122"/>
                <a:sym typeface="+mn-ea"/>
              </a:rPr>
              <a:t>新发展理念</a:t>
            </a:r>
            <a:r>
              <a:rPr lang="zh-CN" altLang="en-US" sz="2000">
                <a:latin typeface="微软雅黑" panose="020B0503020204020204" pitchFamily="34" charset="-122"/>
                <a:ea typeface="微软雅黑" panose="020B0503020204020204" pitchFamily="34" charset="-122"/>
                <a:sym typeface="+mn-ea"/>
              </a:rPr>
              <a:t>，加快构建以</a:t>
            </a:r>
            <a:r>
              <a:rPr lang="zh-CN" altLang="en-US" sz="2000" u="sng">
                <a:latin typeface="微软雅黑" panose="020B0503020204020204" pitchFamily="34" charset="-122"/>
                <a:ea typeface="微软雅黑" panose="020B0503020204020204" pitchFamily="34" charset="-122"/>
                <a:sym typeface="+mn-ea"/>
              </a:rPr>
              <a:t>国内大循环为主体、国内国际双循环</a:t>
            </a:r>
            <a:r>
              <a:rPr lang="zh-CN" altLang="en-US" sz="2000">
                <a:latin typeface="微软雅黑" panose="020B0503020204020204" pitchFamily="34" charset="-122"/>
                <a:ea typeface="微软雅黑" panose="020B0503020204020204" pitchFamily="34" charset="-122"/>
                <a:sym typeface="+mn-ea"/>
              </a:rPr>
              <a:t>相互促进的</a:t>
            </a:r>
            <a:r>
              <a:rPr lang="zh-CN" altLang="en-US" sz="2000" b="1" u="sng">
                <a:solidFill>
                  <a:srgbClr val="C00000"/>
                </a:solidFill>
                <a:latin typeface="微软雅黑" panose="020B0503020204020204" pitchFamily="34" charset="-122"/>
                <a:ea typeface="微软雅黑" panose="020B0503020204020204" pitchFamily="34" charset="-122"/>
                <a:sym typeface="+mn-ea"/>
              </a:rPr>
              <a:t>新发展格局</a:t>
            </a:r>
            <a:r>
              <a:rPr lang="zh-CN" altLang="en-US" sz="2000">
                <a:latin typeface="微软雅黑" panose="020B0503020204020204" pitchFamily="34" charset="-122"/>
                <a:ea typeface="微软雅黑" panose="020B0503020204020204" pitchFamily="34" charset="-122"/>
                <a:sym typeface="+mn-ea"/>
              </a:rPr>
              <a:t>，</a:t>
            </a:r>
            <a:r>
              <a:rPr lang="zh-CN" altLang="en-US" sz="2000" b="1" u="sng">
                <a:solidFill>
                  <a:srgbClr val="C00000"/>
                </a:solidFill>
                <a:latin typeface="微软雅黑" panose="020B0503020204020204" pitchFamily="34" charset="-122"/>
                <a:ea typeface="微软雅黑" panose="020B0503020204020204" pitchFamily="34" charset="-122"/>
                <a:sym typeface="+mn-ea"/>
              </a:rPr>
              <a:t>推动高质量发展</a:t>
            </a:r>
            <a:r>
              <a:rPr lang="zh-CN" altLang="en-US" sz="2000">
                <a:latin typeface="微软雅黑" panose="020B0503020204020204" pitchFamily="34" charset="-122"/>
                <a:ea typeface="微软雅黑" panose="020B0503020204020204" pitchFamily="34" charset="-122"/>
                <a:sym typeface="+mn-ea"/>
              </a:rPr>
              <a:t>，统筹发展和安全；</a:t>
            </a:r>
            <a:endParaRPr lang="zh-CN" altLang="en-US" sz="2000">
              <a:solidFill>
                <a:schemeClr val="tx1"/>
              </a:solidFill>
              <a:latin typeface="微软雅黑" panose="020B0503020204020204" pitchFamily="34" charset="-122"/>
              <a:ea typeface="微软雅黑" panose="020B0503020204020204" pitchFamily="34" charset="-122"/>
            </a:endParaRPr>
          </a:p>
          <a:p>
            <a:pPr algn="l" fontAlgn="auto">
              <a:lnSpc>
                <a:spcPts val="1080"/>
              </a:lnSpc>
              <a:buClrTx/>
              <a:buSzTx/>
              <a:buFontTx/>
            </a:pPr>
            <a:endParaRPr lang="en-US" altLang="zh-CN" sz="2000">
              <a:solidFill>
                <a:schemeClr val="tx1"/>
              </a:solidFill>
              <a:latin typeface="微软雅黑" panose="020B0503020204020204" pitchFamily="34" charset="-122"/>
              <a:ea typeface="微软雅黑" panose="020B0503020204020204" pitchFamily="34" charset="-122"/>
            </a:endParaRPr>
          </a:p>
          <a:p>
            <a:pPr fontAlgn="auto">
              <a:lnSpc>
                <a:spcPts val="3380"/>
              </a:lnSpc>
            </a:pPr>
            <a:r>
              <a:rPr lang="zh-CN" altLang="en-US" sz="2000" b="1" u="sng">
                <a:solidFill>
                  <a:srgbClr val="C00000"/>
                </a:solidFill>
                <a:latin typeface="微软雅黑" panose="020B0503020204020204" pitchFamily="34" charset="-122"/>
                <a:ea typeface="微软雅黑" panose="020B0503020204020204" pitchFamily="34" charset="-122"/>
                <a:sym typeface="+mn-ea"/>
              </a:rPr>
              <a:t>⑧明确</a:t>
            </a:r>
            <a:r>
              <a:rPr lang="zh-CN" altLang="en-US" sz="2000">
                <a:latin typeface="微软雅黑" panose="020B0503020204020204" pitchFamily="34" charset="-122"/>
                <a:ea typeface="微软雅黑" panose="020B0503020204020204" pitchFamily="34" charset="-122"/>
                <a:sym typeface="+mn-ea"/>
              </a:rPr>
              <a:t>党在新时代的</a:t>
            </a:r>
            <a:r>
              <a:rPr lang="zh-CN" altLang="en-US" sz="2000" b="1" u="sng">
                <a:solidFill>
                  <a:srgbClr val="C00000"/>
                </a:solidFill>
                <a:latin typeface="微软雅黑" panose="020B0503020204020204" pitchFamily="34" charset="-122"/>
                <a:ea typeface="微软雅黑" panose="020B0503020204020204" pitchFamily="34" charset="-122"/>
                <a:sym typeface="+mn-ea"/>
              </a:rPr>
              <a:t>强军目标</a:t>
            </a:r>
            <a:r>
              <a:rPr lang="zh-CN" altLang="en-US" sz="2000">
                <a:latin typeface="微软雅黑" panose="020B0503020204020204" pitchFamily="34" charset="-122"/>
                <a:ea typeface="微软雅黑" panose="020B0503020204020204" pitchFamily="34" charset="-122"/>
                <a:sym typeface="+mn-ea"/>
              </a:rPr>
              <a:t>是建设一支听党指挥、能打胜仗、作风优良的人民军队，把人民军队</a:t>
            </a:r>
            <a:r>
              <a:rPr lang="zh-CN" altLang="en-US" sz="2000" u="sng">
                <a:latin typeface="微软雅黑" panose="020B0503020204020204" pitchFamily="34" charset="-122"/>
                <a:ea typeface="微软雅黑" panose="020B0503020204020204" pitchFamily="34" charset="-122"/>
                <a:sym typeface="+mn-ea"/>
              </a:rPr>
              <a:t>建设</a:t>
            </a:r>
            <a:r>
              <a:rPr lang="zh-CN" altLang="en-US" sz="2000">
                <a:latin typeface="微软雅黑" panose="020B0503020204020204" pitchFamily="34" charset="-122"/>
                <a:ea typeface="微软雅黑" panose="020B0503020204020204" pitchFamily="34" charset="-122"/>
                <a:sym typeface="+mn-ea"/>
              </a:rPr>
              <a:t>成为</a:t>
            </a:r>
            <a:r>
              <a:rPr lang="zh-CN" altLang="en-US" sz="2000" u="sng">
                <a:latin typeface="微软雅黑" panose="020B0503020204020204" pitchFamily="34" charset="-122"/>
                <a:ea typeface="微软雅黑" panose="020B0503020204020204" pitchFamily="34" charset="-122"/>
                <a:sym typeface="+mn-ea"/>
              </a:rPr>
              <a:t>世界一流军队</a:t>
            </a:r>
            <a:r>
              <a:rPr lang="zh-CN" altLang="en-US" sz="2000">
                <a:latin typeface="微软雅黑" panose="020B0503020204020204" pitchFamily="34" charset="-122"/>
                <a:ea typeface="微软雅黑" panose="020B0503020204020204" pitchFamily="34" charset="-122"/>
                <a:sym typeface="+mn-ea"/>
              </a:rPr>
              <a:t>；</a:t>
            </a:r>
            <a:endParaRPr lang="zh-CN" altLang="en-US" sz="2000">
              <a:solidFill>
                <a:schemeClr val="tx1"/>
              </a:solidFill>
              <a:latin typeface="微软雅黑" panose="020B0503020204020204" pitchFamily="34" charset="-122"/>
              <a:ea typeface="微软雅黑" panose="020B0503020204020204" pitchFamily="34" charset="-122"/>
            </a:endParaRPr>
          </a:p>
          <a:p>
            <a:pPr algn="l" fontAlgn="auto">
              <a:lnSpc>
                <a:spcPts val="1080"/>
              </a:lnSpc>
              <a:buClrTx/>
              <a:buSzTx/>
              <a:buFontTx/>
            </a:pPr>
            <a:endParaRPr lang="en-US" altLang="zh-CN" sz="2000">
              <a:solidFill>
                <a:schemeClr val="tx1"/>
              </a:solidFill>
              <a:latin typeface="微软雅黑" panose="020B0503020204020204" pitchFamily="34" charset="-122"/>
              <a:ea typeface="微软雅黑" panose="020B0503020204020204" pitchFamily="34" charset="-122"/>
            </a:endParaRPr>
          </a:p>
          <a:p>
            <a:pPr fontAlgn="auto">
              <a:lnSpc>
                <a:spcPts val="3380"/>
              </a:lnSpc>
            </a:pPr>
            <a:r>
              <a:rPr lang="zh-CN" altLang="en-US" sz="2000" b="1" u="sng">
                <a:solidFill>
                  <a:srgbClr val="C00000"/>
                </a:solidFill>
                <a:latin typeface="微软雅黑" panose="020B0503020204020204" pitchFamily="34" charset="-122"/>
                <a:ea typeface="微软雅黑" panose="020B0503020204020204" pitchFamily="34" charset="-122"/>
                <a:sym typeface="+mn-ea"/>
              </a:rPr>
              <a:t>⑨明确</a:t>
            </a:r>
            <a:r>
              <a:rPr lang="zh-CN" altLang="en-US" sz="2000">
                <a:latin typeface="微软雅黑" panose="020B0503020204020204" pitchFamily="34" charset="-122"/>
                <a:ea typeface="微软雅黑" panose="020B0503020204020204" pitchFamily="34" charset="-122"/>
                <a:sym typeface="+mn-ea"/>
              </a:rPr>
              <a:t>中国特色大国</a:t>
            </a:r>
            <a:r>
              <a:rPr lang="zh-CN" altLang="en-US" sz="2000" b="1" u="sng">
                <a:solidFill>
                  <a:srgbClr val="C00000"/>
                </a:solidFill>
                <a:latin typeface="微软雅黑" panose="020B0503020204020204" pitchFamily="34" charset="-122"/>
                <a:ea typeface="微软雅黑" panose="020B0503020204020204" pitchFamily="34" charset="-122"/>
                <a:sym typeface="+mn-ea"/>
              </a:rPr>
              <a:t>外交</a:t>
            </a:r>
            <a:r>
              <a:rPr lang="zh-CN" altLang="en-US" sz="2000">
                <a:latin typeface="微软雅黑" panose="020B0503020204020204" pitchFamily="34" charset="-122"/>
                <a:ea typeface="微软雅黑" panose="020B0503020204020204" pitchFamily="34" charset="-122"/>
                <a:sym typeface="+mn-ea"/>
              </a:rPr>
              <a:t>要服务民族复兴、促进人类进步，推动建设</a:t>
            </a:r>
            <a:r>
              <a:rPr lang="zh-CN" altLang="en-US" sz="2000" u="sng">
                <a:latin typeface="微软雅黑" panose="020B0503020204020204" pitchFamily="34" charset="-122"/>
                <a:ea typeface="微软雅黑" panose="020B0503020204020204" pitchFamily="34" charset="-122"/>
                <a:sym typeface="+mn-ea"/>
              </a:rPr>
              <a:t>新型国际关系</a:t>
            </a:r>
            <a:r>
              <a:rPr lang="zh-CN" altLang="en-US" sz="2000">
                <a:latin typeface="微软雅黑" panose="020B0503020204020204" pitchFamily="34" charset="-122"/>
                <a:ea typeface="微软雅黑" panose="020B0503020204020204" pitchFamily="34" charset="-122"/>
                <a:sym typeface="+mn-ea"/>
              </a:rPr>
              <a:t>，推动</a:t>
            </a:r>
            <a:r>
              <a:rPr lang="zh-CN" altLang="en-US" sz="2000" u="sng">
                <a:latin typeface="微软雅黑" panose="020B0503020204020204" pitchFamily="34" charset="-122"/>
                <a:ea typeface="微软雅黑" panose="020B0503020204020204" pitchFamily="34" charset="-122"/>
                <a:sym typeface="+mn-ea"/>
              </a:rPr>
              <a:t>构建人类命运共同体</a:t>
            </a:r>
            <a:r>
              <a:rPr lang="zh-CN" altLang="en-US" sz="2000">
                <a:latin typeface="微软雅黑" panose="020B0503020204020204" pitchFamily="34" charset="-122"/>
                <a:ea typeface="微软雅黑" panose="020B0503020204020204" pitchFamily="34" charset="-122"/>
                <a:sym typeface="+mn-ea"/>
              </a:rPr>
              <a:t>；</a:t>
            </a:r>
            <a:endParaRPr lang="zh-CN" altLang="en-US" sz="2000">
              <a:solidFill>
                <a:schemeClr val="tx1"/>
              </a:solidFill>
              <a:latin typeface="微软雅黑" panose="020B0503020204020204" pitchFamily="34" charset="-122"/>
              <a:ea typeface="微软雅黑" panose="020B0503020204020204" pitchFamily="34" charset="-122"/>
            </a:endParaRPr>
          </a:p>
          <a:p>
            <a:pPr fontAlgn="auto">
              <a:lnSpc>
                <a:spcPts val="1080"/>
              </a:lnSpc>
            </a:pPr>
            <a:endParaRPr lang="en-US" altLang="zh-CN" sz="2000">
              <a:solidFill>
                <a:schemeClr val="tx1"/>
              </a:solidFill>
              <a:latin typeface="微软雅黑" panose="020B0503020204020204" pitchFamily="34" charset="-122"/>
              <a:ea typeface="微软雅黑" panose="020B0503020204020204" pitchFamily="34" charset="-122"/>
            </a:endParaRPr>
          </a:p>
          <a:p>
            <a:pPr fontAlgn="auto">
              <a:lnSpc>
                <a:spcPts val="3380"/>
              </a:lnSpc>
            </a:pPr>
            <a:r>
              <a:rPr lang="zh-CN" altLang="en-US" sz="2000" b="1" u="sng">
                <a:solidFill>
                  <a:srgbClr val="C00000"/>
                </a:solidFill>
                <a:latin typeface="微软雅黑" panose="020B0503020204020204" pitchFamily="34" charset="-122"/>
                <a:ea typeface="微软雅黑" panose="020B0503020204020204" pitchFamily="34" charset="-122"/>
                <a:sym typeface="+mn-ea"/>
              </a:rPr>
              <a:t>⑩明确全面从严治党</a:t>
            </a:r>
            <a:r>
              <a:rPr lang="zh-CN" altLang="en-US" sz="2000">
                <a:latin typeface="微软雅黑" panose="020B0503020204020204" pitchFamily="34" charset="-122"/>
                <a:ea typeface="微软雅黑" panose="020B0503020204020204" pitchFamily="34" charset="-122"/>
                <a:sym typeface="+mn-ea"/>
              </a:rPr>
              <a:t>的战略方针，提出新时代党的建设总要求，全面</a:t>
            </a:r>
            <a:r>
              <a:rPr lang="zh-CN" altLang="en-US" sz="2000" u="sng">
                <a:latin typeface="微软雅黑" panose="020B0503020204020204" pitchFamily="34" charset="-122"/>
                <a:ea typeface="微软雅黑" panose="020B0503020204020204" pitchFamily="34" charset="-122"/>
                <a:sym typeface="+mn-ea"/>
              </a:rPr>
              <a:t>推进党的政治建设、思想建设、组织建设、作风建设、纪律建设</a:t>
            </a:r>
            <a:r>
              <a:rPr lang="zh-CN" altLang="en-US" sz="2000">
                <a:latin typeface="微软雅黑" panose="020B0503020204020204" pitchFamily="34" charset="-122"/>
                <a:ea typeface="微软雅黑" panose="020B0503020204020204" pitchFamily="34" charset="-122"/>
                <a:sym typeface="+mn-ea"/>
              </a:rPr>
              <a:t>，把</a:t>
            </a:r>
            <a:r>
              <a:rPr lang="zh-CN" altLang="en-US" sz="2000" u="sng">
                <a:latin typeface="微软雅黑" panose="020B0503020204020204" pitchFamily="34" charset="-122"/>
                <a:ea typeface="微软雅黑" panose="020B0503020204020204" pitchFamily="34" charset="-122"/>
                <a:sym typeface="+mn-ea"/>
              </a:rPr>
              <a:t>制度建设</a:t>
            </a:r>
            <a:r>
              <a:rPr lang="zh-CN" altLang="en-US" sz="2000">
                <a:latin typeface="微软雅黑" panose="020B0503020204020204" pitchFamily="34" charset="-122"/>
                <a:ea typeface="微软雅黑" panose="020B0503020204020204" pitchFamily="34" charset="-122"/>
                <a:sym typeface="+mn-ea"/>
              </a:rPr>
              <a:t>贯穿其中，深入推进反腐败斗争，落实管党治党政治责任，以伟大自我革命引领伟大社会革命。</a:t>
            </a:r>
          </a:p>
        </p:txBody>
      </p:sp>
      <p:sp>
        <p:nvSpPr>
          <p:cNvPr id="4" name="文本框 3"/>
          <p:cNvSpPr txBox="1"/>
          <p:nvPr/>
        </p:nvSpPr>
        <p:spPr>
          <a:xfrm>
            <a:off x="6096000" y="0"/>
            <a:ext cx="6096000" cy="368300"/>
          </a:xfrm>
          <a:prstGeom prst="rect">
            <a:avLst/>
          </a:prstGeom>
          <a:noFill/>
        </p:spPr>
        <p:txBody>
          <a:bodyPr wrap="square" rtlCol="0" anchor="t">
            <a:spAutoFit/>
          </a:bodyPr>
          <a:lstStyle/>
          <a:p>
            <a:r>
              <a:rPr lang="zh-CN" altLang="en-US">
                <a:noFill/>
              </a:rPr>
              <a:t>聿见思政统编新教材教学网 www.yjsz2020.cn 原创作品</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a:xfrm>
            <a:off x="77470" y="1510665"/>
            <a:ext cx="7080250" cy="3245485"/>
          </a:xfrm>
        </p:spPr>
        <p:txBody>
          <a:bodyPr/>
          <a:lstStyle/>
          <a:p>
            <a:r>
              <a:rPr lang="en-US" sz="2000" dirty="0">
                <a:latin typeface="楷体" panose="02010609060101010101" charset="-122"/>
                <a:ea typeface="楷体" panose="02010609060101010101" charset="-122"/>
              </a:rPr>
              <a:t>    </a:t>
            </a:r>
            <a:r>
              <a:rPr sz="2000" dirty="0">
                <a:latin typeface="楷体" panose="02010609060101010101" charset="-122"/>
                <a:ea typeface="楷体" panose="02010609060101010101" charset="-122"/>
              </a:rPr>
              <a:t>党的十八大以来，“绿水青山就是金山银山”理念深入人心，三明林业改革也进入了新的阶段，一二三产业融合发展成了新的改革目标。</a:t>
            </a:r>
            <a:r>
              <a:rPr lang="en-US" sz="2000" dirty="0">
                <a:latin typeface="楷体" panose="02010609060101010101" charset="-122"/>
                <a:ea typeface="楷体" panose="02010609060101010101" charset="-122"/>
              </a:rPr>
              <a:t>2021</a:t>
            </a:r>
            <a:r>
              <a:rPr sz="2000" dirty="0">
                <a:latin typeface="楷体" panose="02010609060101010101" charset="-122"/>
                <a:ea typeface="楷体" panose="02010609060101010101" charset="-122"/>
              </a:rPr>
              <a:t>年3月，在福建省三明市沙县农村产权交易中心，习近平总书记听取集体林权制度改革介绍后指出，三明集体林权制度改革探索很有意义，要坚持正确改革方向，尊重群众首创精神，积极稳妥推进集体林权制度创新，探索完善生态产品价值实现机制，力争实现新的突破。</a:t>
            </a:r>
          </a:p>
        </p:txBody>
      </p:sp>
      <p:sp>
        <p:nvSpPr>
          <p:cNvPr id="4" name="文本占位符 3"/>
          <p:cNvSpPr>
            <a:spLocks noGrp="1"/>
          </p:cNvSpPr>
          <p:nvPr>
            <p:ph type="body" sz="quarter" idx="12"/>
          </p:nvPr>
        </p:nvSpPr>
        <p:spPr>
          <a:xfrm>
            <a:off x="2790825" y="5104130"/>
            <a:ext cx="8500745" cy="1396365"/>
          </a:xfrm>
        </p:spPr>
        <p:txBody>
          <a:bodyPr/>
          <a:lstStyle/>
          <a:p>
            <a:pPr fontAlgn="auto">
              <a:lnSpc>
                <a:spcPct val="100000"/>
              </a:lnSpc>
            </a:pPr>
            <a:r>
              <a:rPr lang="zh-CN" sz="2600" dirty="0">
                <a:latin typeface="华文中宋" panose="02010600040101010101" charset="-122"/>
                <a:ea typeface="华文中宋" panose="02010600040101010101" charset="-122"/>
                <a:cs typeface="华文中宋" panose="02010600040101010101" charset="-122"/>
              </a:rPr>
              <a:t>活动：搜集三明林改的相关资料，选择</a:t>
            </a:r>
            <a:r>
              <a:rPr lang="en-US" altLang="zh-CN" sz="2600" dirty="0">
                <a:latin typeface="华文中宋" panose="02010600040101010101" charset="-122"/>
                <a:ea typeface="华文中宋" panose="02010600040101010101" charset="-122"/>
                <a:cs typeface="华文中宋" panose="02010600040101010101" charset="-122"/>
              </a:rPr>
              <a:t>“</a:t>
            </a:r>
            <a:r>
              <a:rPr lang="zh-CN" altLang="en-US" sz="2600" dirty="0">
                <a:latin typeface="华文中宋" panose="02010600040101010101" charset="-122"/>
                <a:ea typeface="华文中宋" panose="02010600040101010101" charset="-122"/>
                <a:cs typeface="华文中宋" panose="02010600040101010101" charset="-122"/>
              </a:rPr>
              <a:t>十四个坚持</a:t>
            </a:r>
            <a:r>
              <a:rPr lang="en-US" altLang="zh-CN" sz="2600" dirty="0">
                <a:latin typeface="华文中宋" panose="02010600040101010101" charset="-122"/>
                <a:ea typeface="华文中宋" panose="02010600040101010101" charset="-122"/>
                <a:cs typeface="华文中宋" panose="02010600040101010101" charset="-122"/>
              </a:rPr>
              <a:t>”</a:t>
            </a:r>
            <a:r>
              <a:rPr lang="zh-CN" altLang="en-US" sz="2600" dirty="0">
                <a:latin typeface="华文中宋" panose="02010600040101010101" charset="-122"/>
                <a:ea typeface="华文中宋" panose="02010600040101010101" charset="-122"/>
                <a:cs typeface="华文中宋" panose="02010600040101010101" charset="-122"/>
              </a:rPr>
              <a:t>中的其中一个结合三明林改进行解读。</a:t>
            </a:r>
          </a:p>
          <a:p>
            <a:pPr fontAlgn="auto">
              <a:lnSpc>
                <a:spcPct val="100000"/>
              </a:lnSpc>
            </a:pPr>
            <a:r>
              <a:rPr lang="zh-CN" altLang="en-US" sz="2600" dirty="0">
                <a:latin typeface="华文中宋" panose="02010600040101010101" charset="-122"/>
                <a:ea typeface="华文中宋" panose="02010600040101010101" charset="-122"/>
                <a:cs typeface="华文中宋" panose="02010600040101010101" charset="-122"/>
              </a:rPr>
              <a:t>要求：分</a:t>
            </a:r>
            <a:r>
              <a:rPr lang="en-US" altLang="zh-CN" sz="2600" dirty="0">
                <a:latin typeface="华文中宋" panose="02010600040101010101" charset="-122"/>
                <a:ea typeface="华文中宋" panose="02010600040101010101" charset="-122"/>
                <a:cs typeface="华文中宋" panose="02010600040101010101" charset="-122"/>
              </a:rPr>
              <a:t>5</a:t>
            </a:r>
            <a:r>
              <a:rPr lang="zh-CN" altLang="en-US" sz="2600" dirty="0">
                <a:latin typeface="华文中宋" panose="02010600040101010101" charset="-122"/>
                <a:ea typeface="华文中宋" panose="02010600040101010101" charset="-122"/>
                <a:cs typeface="华文中宋" panose="02010600040101010101" charset="-122"/>
              </a:rPr>
              <a:t>个小组，每个小组推荐一名同学进行解说。</a:t>
            </a:r>
          </a:p>
        </p:txBody>
      </p:sp>
      <p:sp>
        <p:nvSpPr>
          <p:cNvPr id="5" name="文本占位符 4"/>
          <p:cNvSpPr>
            <a:spLocks noGrp="1"/>
          </p:cNvSpPr>
          <p:nvPr>
            <p:ph type="body" sz="quarter" idx="13"/>
          </p:nvPr>
        </p:nvSpPr>
        <p:spPr>
          <a:xfrm>
            <a:off x="877570" y="5595620"/>
            <a:ext cx="1460500" cy="413385"/>
          </a:xfrm>
        </p:spPr>
        <p:txBody>
          <a:bodyPr/>
          <a:lstStyle/>
          <a:p>
            <a:r>
              <a:rPr lang="zh-CN" sz="2000" b="1" dirty="0">
                <a:latin typeface="微软雅黑" panose="020B0503020204020204" pitchFamily="34" charset="-122"/>
                <a:ea typeface="微软雅黑" panose="020B0503020204020204" pitchFamily="34" charset="-122"/>
              </a:rPr>
              <a:t>议学任务三</a:t>
            </a:r>
          </a:p>
        </p:txBody>
      </p:sp>
      <p:sp>
        <p:nvSpPr>
          <p:cNvPr id="2" name="文本框 1"/>
          <p:cNvSpPr txBox="1"/>
          <p:nvPr/>
        </p:nvSpPr>
        <p:spPr>
          <a:xfrm>
            <a:off x="635" y="1050290"/>
            <a:ext cx="4392295" cy="460375"/>
          </a:xfrm>
          <a:prstGeom prst="rect">
            <a:avLst/>
          </a:prstGeom>
          <a:solidFill>
            <a:srgbClr val="C00000"/>
          </a:solidFill>
        </p:spPr>
        <p:txBody>
          <a:bodyPr wrap="square" rtlCol="0">
            <a:spAutoFit/>
          </a:bodyPr>
          <a:lstStyle/>
          <a:p>
            <a:pPr algn="ctr"/>
            <a:r>
              <a:rPr sz="2400" b="1" dirty="0">
                <a:solidFill>
                  <a:schemeClr val="bg1"/>
                </a:solidFill>
                <a:latin typeface="华文中宋" panose="02010600040101010101" charset="-122"/>
                <a:ea typeface="华文中宋" panose="02010600040101010101" charset="-122"/>
                <a:cs typeface="华文中宋" panose="02010600040101010101" charset="-122"/>
                <a:sym typeface="+mn-ea"/>
              </a:rPr>
              <a:t>福建三明：林改之音 温暖民心</a:t>
            </a:r>
          </a:p>
        </p:txBody>
      </p:sp>
      <p:sp>
        <p:nvSpPr>
          <p:cNvPr id="6" name="矩形 5"/>
          <p:cNvSpPr/>
          <p:nvPr/>
        </p:nvSpPr>
        <p:spPr>
          <a:xfrm>
            <a:off x="1584973" y="307032"/>
            <a:ext cx="6630113" cy="521970"/>
          </a:xfrm>
          <a:prstGeom prst="rect">
            <a:avLst/>
          </a:prstGeom>
        </p:spPr>
        <p:txBody>
          <a:bodyPr wrap="square">
            <a:spAutoFit/>
          </a:bodyPr>
          <a:lstStyle/>
          <a:p>
            <a:r>
              <a:rPr lang="zh-CN" altLang="en-US"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子议题</a:t>
            </a:r>
            <a:r>
              <a:rPr lang="en-US" altLang="zh-CN"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2</a:t>
            </a:r>
            <a:r>
              <a:rPr lang="zh-CN" altLang="en-US"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：伟大思想如何推动时代发展？</a:t>
            </a:r>
          </a:p>
        </p:txBody>
      </p:sp>
      <p:pic>
        <p:nvPicPr>
          <p:cNvPr id="7" name="图片 6"/>
          <p:cNvPicPr>
            <a:picLocks noChangeAspect="1"/>
          </p:cNvPicPr>
          <p:nvPr/>
        </p:nvPicPr>
        <p:blipFill>
          <a:blip r:embed="rId3" cstate="print"/>
          <a:stretch>
            <a:fillRect/>
          </a:stretch>
        </p:blipFill>
        <p:spPr>
          <a:xfrm>
            <a:off x="7251700" y="1650365"/>
            <a:ext cx="4711700" cy="3105785"/>
          </a:xfrm>
          <a:prstGeom prst="rect">
            <a:avLst/>
          </a:prstGeom>
        </p:spPr>
      </p:pic>
      <p:sp>
        <p:nvSpPr>
          <p:cNvPr id="8" name="文本框 7"/>
          <p:cNvSpPr txBox="1"/>
          <p:nvPr/>
        </p:nvSpPr>
        <p:spPr>
          <a:xfrm>
            <a:off x="6096000" y="0"/>
            <a:ext cx="6096000" cy="368300"/>
          </a:xfrm>
          <a:prstGeom prst="rect">
            <a:avLst/>
          </a:prstGeom>
          <a:noFill/>
        </p:spPr>
        <p:txBody>
          <a:bodyPr wrap="square" rtlCol="0" anchor="t">
            <a:spAutoFit/>
          </a:bodyPr>
          <a:lstStyle/>
          <a:p>
            <a:r>
              <a:rPr lang="zh-CN" altLang="en-US">
                <a:noFill/>
              </a:rPr>
              <a:t>聿见思政统编新教材教学网 www.yjsz2020.cn 原创作品</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D"/>
          <p:cNvSpPr/>
          <p:nvPr/>
        </p:nvSpPr>
        <p:spPr>
          <a:xfrm>
            <a:off x="12786871" y="7271507"/>
            <a:ext cx="101563" cy="101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2" name="矩形: 圆角 24"/>
          <p:cNvSpPr/>
          <p:nvPr/>
        </p:nvSpPr>
        <p:spPr>
          <a:xfrm>
            <a:off x="5131954" y="1964446"/>
            <a:ext cx="5588757" cy="548647"/>
          </a:xfrm>
          <a:prstGeom prst="roundRect">
            <a:avLst/>
          </a:prstGeom>
          <a:gradFill>
            <a:gsLst>
              <a:gs pos="0">
                <a:srgbClr val="FF3300"/>
              </a:gs>
              <a:gs pos="100000">
                <a:srgbClr val="C00000"/>
              </a:gs>
              <a:gs pos="100000">
                <a:srgbClr val="FF33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b="1" dirty="0">
                <a:solidFill>
                  <a:schemeClr val="accent3"/>
                </a:solidFill>
                <a:latin typeface="微软雅黑" panose="020B0503020204020204" pitchFamily="34" charset="-122"/>
                <a:ea typeface="微软雅黑" panose="020B0503020204020204" pitchFamily="34" charset="-122"/>
                <a:cs typeface="+mn-ea"/>
                <a:sym typeface="Arial" panose="020B0604020202020204" pitchFamily="34" charset="0"/>
              </a:rPr>
              <a:t>  </a:t>
            </a:r>
            <a:r>
              <a:rPr lang="zh-CN" altLang="en-US" sz="2800" b="1" dirty="0">
                <a:solidFill>
                  <a:schemeClr val="accent3"/>
                </a:solidFill>
                <a:latin typeface="微软雅黑" panose="020B0503020204020204" pitchFamily="34" charset="-122"/>
                <a:ea typeface="微软雅黑" panose="020B0503020204020204" pitchFamily="34" charset="-122"/>
                <a:cs typeface="+mn-ea"/>
                <a:sym typeface="Arial" panose="020B0604020202020204" pitchFamily="34" charset="0"/>
              </a:rPr>
              <a:t>伟大思想如何回答时代之问？</a:t>
            </a:r>
          </a:p>
        </p:txBody>
      </p:sp>
      <p:sp>
        <p:nvSpPr>
          <p:cNvPr id="23" name="矩形: 圆角 25"/>
          <p:cNvSpPr/>
          <p:nvPr/>
        </p:nvSpPr>
        <p:spPr>
          <a:xfrm>
            <a:off x="4366107" y="1964446"/>
            <a:ext cx="609070" cy="548647"/>
          </a:xfrm>
          <a:prstGeom prst="roundRect">
            <a:avLst/>
          </a:prstGeom>
          <a:gradFill>
            <a:gsLst>
              <a:gs pos="0">
                <a:srgbClr val="FF3300"/>
              </a:gs>
              <a:gs pos="100000">
                <a:srgbClr val="C00000"/>
              </a:gs>
              <a:gs pos="100000">
                <a:srgbClr val="FF33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accent3"/>
                </a:solidFill>
                <a:latin typeface="思源黑体 CN Normal" panose="020B0400000000000000" pitchFamily="34" charset="-122"/>
                <a:ea typeface="思源黑体 CN Normal" panose="020B0400000000000000" pitchFamily="34" charset="-122"/>
                <a:cs typeface="+mn-ea"/>
                <a:sym typeface="Arial" panose="020B0604020202020204" pitchFamily="34" charset="0"/>
              </a:rPr>
              <a:t>1</a:t>
            </a:r>
          </a:p>
        </p:txBody>
      </p:sp>
      <p:sp>
        <p:nvSpPr>
          <p:cNvPr id="24" name="矩形: 圆角 24"/>
          <p:cNvSpPr/>
          <p:nvPr/>
        </p:nvSpPr>
        <p:spPr>
          <a:xfrm>
            <a:off x="5131954" y="2897903"/>
            <a:ext cx="5588757" cy="548640"/>
          </a:xfrm>
          <a:prstGeom prst="roundRect">
            <a:avLst/>
          </a:prstGeom>
          <a:gradFill>
            <a:gsLst>
              <a:gs pos="0">
                <a:srgbClr val="FF3300"/>
              </a:gs>
              <a:gs pos="100000">
                <a:srgbClr val="C00000"/>
              </a:gs>
              <a:gs pos="100000">
                <a:srgbClr val="FF33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buClrTx/>
              <a:buSzTx/>
              <a:buFontTx/>
            </a:pPr>
            <a:r>
              <a:rPr lang="en-US" altLang="zh-CN" sz="2800" b="1" dirty="0">
                <a:solidFill>
                  <a:schemeClr val="accent3"/>
                </a:solidFill>
                <a:latin typeface="微软雅黑" panose="020B0503020204020204" pitchFamily="34" charset="-122"/>
                <a:ea typeface="微软雅黑" panose="020B0503020204020204" pitchFamily="34" charset="-122"/>
                <a:cs typeface="+mn-ea"/>
                <a:sym typeface="Arial" panose="020B0604020202020204" pitchFamily="34" charset="0"/>
              </a:rPr>
              <a:t>  </a:t>
            </a:r>
            <a:r>
              <a:rPr lang="zh-CN" altLang="en-US" sz="2800" b="1" dirty="0">
                <a:solidFill>
                  <a:schemeClr val="accent3"/>
                </a:solidFill>
                <a:latin typeface="微软雅黑" panose="020B0503020204020204" pitchFamily="34" charset="-122"/>
                <a:ea typeface="微软雅黑" panose="020B0503020204020204" pitchFamily="34" charset="-122"/>
                <a:cs typeface="+mn-ea"/>
                <a:sym typeface="Arial" panose="020B0604020202020204" pitchFamily="34" charset="0"/>
              </a:rPr>
              <a:t>伟大思想如何推动时代发展？</a:t>
            </a:r>
          </a:p>
        </p:txBody>
      </p:sp>
      <p:sp>
        <p:nvSpPr>
          <p:cNvPr id="25" name="矩形: 圆角 25"/>
          <p:cNvSpPr/>
          <p:nvPr/>
        </p:nvSpPr>
        <p:spPr>
          <a:xfrm>
            <a:off x="4366107" y="2897903"/>
            <a:ext cx="609070" cy="548640"/>
          </a:xfrm>
          <a:prstGeom prst="roundRect">
            <a:avLst/>
          </a:prstGeom>
          <a:gradFill>
            <a:gsLst>
              <a:gs pos="0">
                <a:srgbClr val="FF3300"/>
              </a:gs>
              <a:gs pos="100000">
                <a:srgbClr val="C00000"/>
              </a:gs>
              <a:gs pos="100000">
                <a:srgbClr val="FF33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accent3"/>
                </a:solidFill>
                <a:latin typeface="思源黑体 CN Normal" panose="020B0400000000000000" pitchFamily="34" charset="-122"/>
                <a:ea typeface="思源黑体 CN Normal" panose="020B0400000000000000" pitchFamily="34" charset="-122"/>
                <a:cs typeface="+mn-ea"/>
                <a:sym typeface="Arial" panose="020B0604020202020204" pitchFamily="34" charset="0"/>
              </a:rPr>
              <a:t>2</a:t>
            </a:r>
          </a:p>
        </p:txBody>
      </p:sp>
      <p:sp>
        <p:nvSpPr>
          <p:cNvPr id="26" name="矩形: 圆角 24"/>
          <p:cNvSpPr/>
          <p:nvPr/>
        </p:nvSpPr>
        <p:spPr>
          <a:xfrm>
            <a:off x="5131954" y="3831353"/>
            <a:ext cx="5588757" cy="548640"/>
          </a:xfrm>
          <a:prstGeom prst="roundRect">
            <a:avLst/>
          </a:prstGeom>
          <a:gradFill>
            <a:gsLst>
              <a:gs pos="0">
                <a:srgbClr val="FF3300"/>
              </a:gs>
              <a:gs pos="100000">
                <a:srgbClr val="C00000"/>
              </a:gs>
              <a:gs pos="100000">
                <a:srgbClr val="FF33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buClrTx/>
              <a:buSzTx/>
              <a:buFontTx/>
            </a:pPr>
            <a:r>
              <a:rPr lang="en-US" altLang="zh-CN" sz="2800" b="1" dirty="0">
                <a:solidFill>
                  <a:schemeClr val="accent3"/>
                </a:solidFill>
                <a:latin typeface="微软雅黑" panose="020B0503020204020204" pitchFamily="34" charset="-122"/>
                <a:ea typeface="微软雅黑" panose="020B0503020204020204" pitchFamily="34" charset="-122"/>
                <a:cs typeface="+mn-ea"/>
                <a:sym typeface="Arial" panose="020B0604020202020204" pitchFamily="34" charset="0"/>
              </a:rPr>
              <a:t>  </a:t>
            </a:r>
            <a:r>
              <a:rPr lang="zh-CN" altLang="en-US" sz="2800" b="1" dirty="0">
                <a:solidFill>
                  <a:schemeClr val="accent3"/>
                </a:solidFill>
                <a:latin typeface="微软雅黑" panose="020B0503020204020204" pitchFamily="34" charset="-122"/>
                <a:ea typeface="微软雅黑" panose="020B0503020204020204" pitchFamily="34" charset="-122"/>
                <a:cs typeface="+mn-ea"/>
                <a:sym typeface="Arial" panose="020B0604020202020204" pitchFamily="34" charset="0"/>
              </a:rPr>
              <a:t>伟大思想何以如此伟大？</a:t>
            </a:r>
          </a:p>
        </p:txBody>
      </p:sp>
      <p:sp>
        <p:nvSpPr>
          <p:cNvPr id="27" name="矩形: 圆角 25"/>
          <p:cNvSpPr/>
          <p:nvPr/>
        </p:nvSpPr>
        <p:spPr>
          <a:xfrm>
            <a:off x="4366107" y="3831353"/>
            <a:ext cx="609070" cy="548640"/>
          </a:xfrm>
          <a:prstGeom prst="roundRect">
            <a:avLst/>
          </a:prstGeom>
          <a:gradFill>
            <a:gsLst>
              <a:gs pos="0">
                <a:srgbClr val="FF3300"/>
              </a:gs>
              <a:gs pos="100000">
                <a:srgbClr val="C00000"/>
              </a:gs>
              <a:gs pos="100000">
                <a:srgbClr val="FF33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accent3"/>
                </a:solidFill>
                <a:latin typeface="思源黑体 CN Normal" panose="020B0400000000000000" pitchFamily="34" charset="-122"/>
                <a:ea typeface="思源黑体 CN Normal" panose="020B0400000000000000" pitchFamily="34" charset="-122"/>
                <a:cs typeface="+mn-ea"/>
                <a:sym typeface="Arial" panose="020B0604020202020204" pitchFamily="34" charset="0"/>
              </a:rPr>
              <a:t>3</a:t>
            </a:r>
          </a:p>
        </p:txBody>
      </p:sp>
      <p:sp>
        <p:nvSpPr>
          <p:cNvPr id="11" name="矩形: 圆角 24"/>
          <p:cNvSpPr/>
          <p:nvPr/>
        </p:nvSpPr>
        <p:spPr>
          <a:xfrm>
            <a:off x="2119630" y="835025"/>
            <a:ext cx="8611235" cy="673100"/>
          </a:xfrm>
          <a:prstGeom prst="roundRect">
            <a:avLst/>
          </a:prstGeom>
          <a:gradFill>
            <a:gsLst>
              <a:gs pos="0">
                <a:srgbClr val="FF3300"/>
              </a:gs>
              <a:gs pos="100000">
                <a:srgbClr val="C00000"/>
              </a:gs>
              <a:gs pos="100000">
                <a:srgbClr val="FF33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accent3"/>
                </a:solidFill>
                <a:latin typeface="微软雅黑" panose="020B0503020204020204" pitchFamily="34" charset="-122"/>
                <a:ea typeface="微软雅黑" panose="020B0503020204020204" pitchFamily="34" charset="-122"/>
                <a:cs typeface="+mn-ea"/>
                <a:sym typeface="Arial" panose="020B0604020202020204" pitchFamily="34" charset="0"/>
              </a:rPr>
              <a:t>总议题：伟大思想如何引领新时代？</a:t>
            </a:r>
          </a:p>
        </p:txBody>
      </p:sp>
      <p:pic>
        <p:nvPicPr>
          <p:cNvPr id="18" name="图片 1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102877" y="769"/>
            <a:ext cx="1896551" cy="1347400"/>
          </a:xfrm>
          <a:prstGeom prst="rect">
            <a:avLst/>
          </a:prstGeom>
        </p:spPr>
      </p:pic>
      <p:grpSp>
        <p:nvGrpSpPr>
          <p:cNvPr id="19" name="组合 18"/>
          <p:cNvGrpSpPr/>
          <p:nvPr/>
        </p:nvGrpSpPr>
        <p:grpSpPr>
          <a:xfrm flipH="1">
            <a:off x="-268390" y="4235287"/>
            <a:ext cx="5035228" cy="3036220"/>
            <a:chOff x="6578115" y="3415794"/>
            <a:chExt cx="5741838" cy="3462301"/>
          </a:xfrm>
        </p:grpSpPr>
        <p:grpSp>
          <p:nvGrpSpPr>
            <p:cNvPr id="20" name="组合 19"/>
            <p:cNvGrpSpPr/>
            <p:nvPr/>
          </p:nvGrpSpPr>
          <p:grpSpPr>
            <a:xfrm>
              <a:off x="7075268" y="3415794"/>
              <a:ext cx="5244685" cy="3462301"/>
              <a:chOff x="7075268" y="3415794"/>
              <a:chExt cx="5244685" cy="3462301"/>
            </a:xfrm>
          </p:grpSpPr>
          <p:pic>
            <p:nvPicPr>
              <p:cNvPr id="29" name="图片 2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075268" y="3965661"/>
                <a:ext cx="3962945" cy="2912434"/>
              </a:xfrm>
              <a:prstGeom prst="rect">
                <a:avLst/>
              </a:prstGeom>
            </p:spPr>
          </p:pic>
          <p:pic>
            <p:nvPicPr>
              <p:cNvPr id="30" name="图片 2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438268" y="3415794"/>
                <a:ext cx="3881685" cy="3436555"/>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596510" y="5429248"/>
                <a:ext cx="2464149" cy="1435974"/>
              </a:xfrm>
              <a:prstGeom prst="rect">
                <a:avLst/>
              </a:prstGeom>
            </p:spPr>
          </p:pic>
        </p:grpSp>
        <p:pic>
          <p:nvPicPr>
            <p:cNvPr id="21" name="图片 20"/>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578115" y="4228988"/>
              <a:ext cx="1634792" cy="2648062"/>
            </a:xfrm>
            <a:prstGeom prst="rect">
              <a:avLst/>
            </a:prstGeom>
          </p:spPr>
        </p:pic>
      </p:grpSp>
      <p:pic>
        <p:nvPicPr>
          <p:cNvPr id="32" name="图片 31"/>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rot="21056727">
            <a:off x="220968" y="1951528"/>
            <a:ext cx="1056464" cy="1283805"/>
          </a:xfrm>
          <a:prstGeom prst="rect">
            <a:avLst/>
          </a:prstGeom>
        </p:spPr>
      </p:pic>
      <p:pic>
        <p:nvPicPr>
          <p:cNvPr id="33" name="图片 32"/>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rot="930699">
            <a:off x="685611" y="583186"/>
            <a:ext cx="412114" cy="500797"/>
          </a:xfrm>
          <a:prstGeom prst="rect">
            <a:avLst/>
          </a:prstGeom>
        </p:spPr>
      </p:pic>
      <p:pic>
        <p:nvPicPr>
          <p:cNvPr id="34" name="图片 33"/>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rot="1107666">
            <a:off x="1194119" y="1413618"/>
            <a:ext cx="234791" cy="285315"/>
          </a:xfrm>
          <a:prstGeom prst="rect">
            <a:avLst/>
          </a:prstGeom>
        </p:spPr>
      </p:pic>
      <p:pic>
        <p:nvPicPr>
          <p:cNvPr id="9" name="图片 8" descr="5f0b84613385fb57206dff3b8e9438c1fd3e94c120aee-0RK9Ej"/>
          <p:cNvPicPr>
            <a:picLocks noGrp="1" noChangeAspect="1"/>
          </p:cNvPicPr>
          <p:nvPr isPhoto="1">
            <p:custDataLst>
              <p:tags r:id="rId1"/>
            </p:custDataLst>
          </p:nvPr>
        </p:nvPicPr>
        <p:blipFill>
          <a:blip r:embed="rId11" cstate="print">
            <a:lum/>
            <a:extLst>
              <a:ext uri="{28A0092B-C50C-407E-A947-70E740481C1C}">
                <a14:useLocalDpi xmlns:a14="http://schemas.microsoft.com/office/drawing/2010/main" xmlns="" val="0"/>
              </a:ext>
            </a:extLst>
          </a:blip>
          <a:stretch>
            <a:fillRect/>
          </a:stretch>
        </p:blipFill>
        <p:spPr>
          <a:xfrm>
            <a:off x="1958975" y="2329815"/>
            <a:ext cx="2250440" cy="1405890"/>
          </a:xfrm>
          <a:prstGeom prst="rect">
            <a:avLst/>
          </a:prstGeom>
        </p:spPr>
      </p:pic>
      <p:sp>
        <p:nvSpPr>
          <p:cNvPr id="2" name="文本框 1"/>
          <p:cNvSpPr txBox="1"/>
          <p:nvPr/>
        </p:nvSpPr>
        <p:spPr>
          <a:xfrm>
            <a:off x="6096000" y="0"/>
            <a:ext cx="6096000" cy="368300"/>
          </a:xfrm>
          <a:prstGeom prst="rect">
            <a:avLst/>
          </a:prstGeom>
          <a:noFill/>
        </p:spPr>
        <p:txBody>
          <a:bodyPr wrap="square" rtlCol="0" anchor="t">
            <a:spAutoFit/>
          </a:bodyPr>
          <a:lstStyle/>
          <a:p>
            <a:r>
              <a:rPr lang="zh-CN" altLang="en-US">
                <a:noFill/>
              </a:rPr>
              <a:t>聿见思政统编新教材教学网 www.yjsz2020.cn 原创作品</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up)">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animEffect transition="in" filter="fade">
                                          <p:cBhvr>
                                            <p:cTn id="18" dur="500"/>
                                            <p:tgtEl>
                                              <p:spTgt spid="23"/>
                                            </p:tgtEl>
                                          </p:cBhvr>
                                        </p:animEffect>
                                      </p:childTnLst>
                                    </p:cTn>
                                  </p:par>
                                </p:childTnLst>
                              </p:cTn>
                            </p:par>
                            <p:par>
                              <p:cTn id="19" fill="hold">
                                <p:stCondLst>
                                  <p:cond delay="1500"/>
                                </p:stCondLst>
                                <p:childTnLst>
                                  <p:par>
                                    <p:cTn id="20" presetID="2" presetClass="entr" presetSubtype="2" fill="hold" grpId="0" nodeType="afterEffect" p14:presetBounceEnd="82000">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14:bounceEnd="82000">
                                          <p:cBhvr additive="base">
                                            <p:cTn id="22" dur="500" fill="hold"/>
                                            <p:tgtEl>
                                              <p:spTgt spid="22"/>
                                            </p:tgtEl>
                                            <p:attrNameLst>
                                              <p:attrName>ppt_x</p:attrName>
                                            </p:attrNameLst>
                                          </p:cBhvr>
                                          <p:tavLst>
                                            <p:tav tm="0">
                                              <p:val>
                                                <p:strVal val="1+#ppt_w/2"/>
                                              </p:val>
                                            </p:tav>
                                            <p:tav tm="100000">
                                              <p:val>
                                                <p:strVal val="#ppt_x"/>
                                              </p:val>
                                            </p:tav>
                                          </p:tavLst>
                                        </p:anim>
                                        <p:anim calcmode="lin" valueType="num" p14:bounceEnd="82000">
                                          <p:cBhvr additive="base">
                                            <p:cTn id="23" dur="500" fill="hold"/>
                                            <p:tgtEl>
                                              <p:spTgt spid="22"/>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childTnLst>
                              </p:cTn>
                            </p:par>
                            <p:par>
                              <p:cTn id="30" fill="hold">
                                <p:stCondLst>
                                  <p:cond delay="2500"/>
                                </p:stCondLst>
                                <p:childTnLst>
                                  <p:par>
                                    <p:cTn id="31" presetID="2" presetClass="entr" presetSubtype="2" fill="hold" grpId="0" nodeType="afterEffect" p14:presetBounceEnd="82000">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14:bounceEnd="82000">
                                          <p:cBhvr additive="base">
                                            <p:cTn id="33" dur="500" fill="hold"/>
                                            <p:tgtEl>
                                              <p:spTgt spid="24"/>
                                            </p:tgtEl>
                                            <p:attrNameLst>
                                              <p:attrName>ppt_x</p:attrName>
                                            </p:attrNameLst>
                                          </p:cBhvr>
                                          <p:tavLst>
                                            <p:tav tm="0">
                                              <p:val>
                                                <p:strVal val="1+#ppt_w/2"/>
                                              </p:val>
                                            </p:tav>
                                            <p:tav tm="100000">
                                              <p:val>
                                                <p:strVal val="#ppt_x"/>
                                              </p:val>
                                            </p:tav>
                                          </p:tavLst>
                                        </p:anim>
                                        <p:anim calcmode="lin" valueType="num" p14:bounceEnd="82000">
                                          <p:cBhvr additive="base">
                                            <p:cTn id="34" dur="500" fill="hold"/>
                                            <p:tgtEl>
                                              <p:spTgt spid="24"/>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500" fill="hold"/>
                                            <p:tgtEl>
                                              <p:spTgt spid="27"/>
                                            </p:tgtEl>
                                            <p:attrNameLst>
                                              <p:attrName>ppt_w</p:attrName>
                                            </p:attrNameLst>
                                          </p:cBhvr>
                                          <p:tavLst>
                                            <p:tav tm="0">
                                              <p:val>
                                                <p:fltVal val="0"/>
                                              </p:val>
                                            </p:tav>
                                            <p:tav tm="100000">
                                              <p:val>
                                                <p:strVal val="#ppt_w"/>
                                              </p:val>
                                            </p:tav>
                                          </p:tavLst>
                                        </p:anim>
                                        <p:anim calcmode="lin" valueType="num">
                                          <p:cBhvr>
                                            <p:cTn id="39" dur="500" fill="hold"/>
                                            <p:tgtEl>
                                              <p:spTgt spid="27"/>
                                            </p:tgtEl>
                                            <p:attrNameLst>
                                              <p:attrName>ppt_h</p:attrName>
                                            </p:attrNameLst>
                                          </p:cBhvr>
                                          <p:tavLst>
                                            <p:tav tm="0">
                                              <p:val>
                                                <p:fltVal val="0"/>
                                              </p:val>
                                            </p:tav>
                                            <p:tav tm="100000">
                                              <p:val>
                                                <p:strVal val="#ppt_h"/>
                                              </p:val>
                                            </p:tav>
                                          </p:tavLst>
                                        </p:anim>
                                        <p:animEffect transition="in" filter="fade">
                                          <p:cBhvr>
                                            <p:cTn id="40" dur="500"/>
                                            <p:tgtEl>
                                              <p:spTgt spid="27"/>
                                            </p:tgtEl>
                                          </p:cBhvr>
                                        </p:animEffect>
                                      </p:childTnLst>
                                    </p:cTn>
                                  </p:par>
                                </p:childTnLst>
                              </p:cTn>
                            </p:par>
                            <p:par>
                              <p:cTn id="41" fill="hold">
                                <p:stCondLst>
                                  <p:cond delay="3500"/>
                                </p:stCondLst>
                                <p:childTnLst>
                                  <p:par>
                                    <p:cTn id="42" presetID="2" presetClass="entr" presetSubtype="2" fill="hold" grpId="0" nodeType="afterEffect" p14:presetBounceEnd="82000">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14:bounceEnd="82000">
                                          <p:cBhvr additive="base">
                                            <p:cTn id="44" dur="500" fill="hold"/>
                                            <p:tgtEl>
                                              <p:spTgt spid="26"/>
                                            </p:tgtEl>
                                            <p:attrNameLst>
                                              <p:attrName>ppt_x</p:attrName>
                                            </p:attrNameLst>
                                          </p:cBhvr>
                                          <p:tavLst>
                                            <p:tav tm="0">
                                              <p:val>
                                                <p:strVal val="1+#ppt_w/2"/>
                                              </p:val>
                                            </p:tav>
                                            <p:tav tm="100000">
                                              <p:val>
                                                <p:strVal val="#ppt_x"/>
                                              </p:val>
                                            </p:tav>
                                          </p:tavLst>
                                        </p:anim>
                                        <p:anim calcmode="lin" valueType="num" p14:bounceEnd="82000">
                                          <p:cBhvr additive="base">
                                            <p:cTn id="45" dur="500" fill="hold"/>
                                            <p:tgtEl>
                                              <p:spTgt spid="26"/>
                                            </p:tgtEl>
                                            <p:attrNameLst>
                                              <p:attrName>ppt_y</p:attrName>
                                            </p:attrNameLst>
                                          </p:cBhvr>
                                          <p:tavLst>
                                            <p:tav tm="0">
                                              <p:val>
                                                <p:strVal val="#ppt_y"/>
                                              </p:val>
                                            </p:tav>
                                            <p:tav tm="100000">
                                              <p:val>
                                                <p:strVal val="#ppt_y"/>
                                              </p:val>
                                            </p:tav>
                                          </p:tavLst>
                                        </p:anim>
                                      </p:childTnLst>
                                    </p:cTn>
                                  </p:par>
                                </p:childTnLst>
                              </p:cTn>
                            </p:par>
                            <p:par>
                              <p:cTn id="46" fill="hold">
                                <p:stCondLst>
                                  <p:cond delay="4000"/>
                                </p:stCondLst>
                                <p:childTnLst>
                                  <p:par>
                                    <p:cTn id="47" presetID="42" presetClass="entr" presetSubtype="0" fill="hold"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1000"/>
                                            <p:tgtEl>
                                              <p:spTgt spid="33"/>
                                            </p:tgtEl>
                                          </p:cBhvr>
                                        </p:animEffect>
                                        <p:anim calcmode="lin" valueType="num">
                                          <p:cBhvr>
                                            <p:cTn id="50" dur="1000" fill="hold"/>
                                            <p:tgtEl>
                                              <p:spTgt spid="33"/>
                                            </p:tgtEl>
                                            <p:attrNameLst>
                                              <p:attrName>ppt_x</p:attrName>
                                            </p:attrNameLst>
                                          </p:cBhvr>
                                          <p:tavLst>
                                            <p:tav tm="0">
                                              <p:val>
                                                <p:strVal val="#ppt_x"/>
                                              </p:val>
                                            </p:tav>
                                            <p:tav tm="100000">
                                              <p:val>
                                                <p:strVal val="#ppt_x"/>
                                              </p:val>
                                            </p:tav>
                                          </p:tavLst>
                                        </p:anim>
                                        <p:anim calcmode="lin" valueType="num">
                                          <p:cBhvr>
                                            <p:cTn id="51" dur="1000" fill="hold"/>
                                            <p:tgtEl>
                                              <p:spTgt spid="33"/>
                                            </p:tgtEl>
                                            <p:attrNameLst>
                                              <p:attrName>ppt_y</p:attrName>
                                            </p:attrNameLst>
                                          </p:cBhvr>
                                          <p:tavLst>
                                            <p:tav tm="0">
                                              <p:val>
                                                <p:strVal val="#ppt_y+.1"/>
                                              </p:val>
                                            </p:tav>
                                            <p:tav tm="100000">
                                              <p:val>
                                                <p:strVal val="#ppt_y"/>
                                              </p:val>
                                            </p:tav>
                                          </p:tavLst>
                                        </p:anim>
                                      </p:childTnLst>
                                    </p:cTn>
                                  </p:par>
                                </p:childTnLst>
                              </p:cTn>
                            </p:par>
                            <p:par>
                              <p:cTn id="52" fill="hold">
                                <p:stCondLst>
                                  <p:cond delay="5000"/>
                                </p:stCondLst>
                                <p:childTnLst>
                                  <p:par>
                                    <p:cTn id="53" presetID="42" presetClass="entr" presetSubtype="0" fill="hold" nodeType="after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1000"/>
                                            <p:tgtEl>
                                              <p:spTgt spid="34"/>
                                            </p:tgtEl>
                                          </p:cBhvr>
                                        </p:animEffect>
                                        <p:anim calcmode="lin" valueType="num">
                                          <p:cBhvr>
                                            <p:cTn id="56" dur="1000" fill="hold"/>
                                            <p:tgtEl>
                                              <p:spTgt spid="34"/>
                                            </p:tgtEl>
                                            <p:attrNameLst>
                                              <p:attrName>ppt_x</p:attrName>
                                            </p:attrNameLst>
                                          </p:cBhvr>
                                          <p:tavLst>
                                            <p:tav tm="0">
                                              <p:val>
                                                <p:strVal val="#ppt_x"/>
                                              </p:val>
                                            </p:tav>
                                            <p:tav tm="100000">
                                              <p:val>
                                                <p:strVal val="#ppt_x"/>
                                              </p:val>
                                            </p:tav>
                                          </p:tavLst>
                                        </p:anim>
                                        <p:anim calcmode="lin" valueType="num">
                                          <p:cBhvr>
                                            <p:cTn id="57" dur="1000" fill="hold"/>
                                            <p:tgtEl>
                                              <p:spTgt spid="34"/>
                                            </p:tgtEl>
                                            <p:attrNameLst>
                                              <p:attrName>ppt_y</p:attrName>
                                            </p:attrNameLst>
                                          </p:cBhvr>
                                          <p:tavLst>
                                            <p:tav tm="0">
                                              <p:val>
                                                <p:strVal val="#ppt_y+.1"/>
                                              </p:val>
                                            </p:tav>
                                            <p:tav tm="100000">
                                              <p:val>
                                                <p:strVal val="#ppt_y"/>
                                              </p:val>
                                            </p:tav>
                                          </p:tavLst>
                                        </p:anim>
                                      </p:childTnLst>
                                    </p:cTn>
                                  </p:par>
                                </p:childTnLst>
                              </p:cTn>
                            </p:par>
                            <p:par>
                              <p:cTn id="58" fill="hold">
                                <p:stCondLst>
                                  <p:cond delay="6000"/>
                                </p:stCondLst>
                                <p:childTnLst>
                                  <p:par>
                                    <p:cTn id="59" presetID="42" presetClass="entr" presetSubtype="0" fill="hold" nodeType="after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anim calcmode="lin" valueType="num">
                                          <p:cBhvr>
                                            <p:cTn id="62" dur="1000" fill="hold"/>
                                            <p:tgtEl>
                                              <p:spTgt spid="32"/>
                                            </p:tgtEl>
                                            <p:attrNameLst>
                                              <p:attrName>ppt_x</p:attrName>
                                            </p:attrNameLst>
                                          </p:cBhvr>
                                          <p:tavLst>
                                            <p:tav tm="0">
                                              <p:val>
                                                <p:strVal val="#ppt_x"/>
                                              </p:val>
                                            </p:tav>
                                            <p:tav tm="100000">
                                              <p:val>
                                                <p:strVal val="#ppt_x"/>
                                              </p:val>
                                            </p:tav>
                                          </p:tavLst>
                                        </p:anim>
                                        <p:anim calcmode="lin" valueType="num">
                                          <p:cBhvr>
                                            <p:cTn id="6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2" grpId="0" bldLvl="0" animBg="1"/>
          <p:bldP spid="23" grpId="0" bldLvl="0" animBg="1"/>
          <p:bldP spid="24" grpId="0" bldLvl="0" animBg="1"/>
          <p:bldP spid="25" grpId="0" bldLvl="0" animBg="1"/>
          <p:bldP spid="26" grpId="0" bldLvl="0" animBg="1"/>
          <p:bldP spid="27"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up)">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animEffect transition="in" filter="fade">
                                          <p:cBhvr>
                                            <p:cTn id="18" dur="500"/>
                                            <p:tgtEl>
                                              <p:spTgt spid="23"/>
                                            </p:tgtEl>
                                          </p:cBhvr>
                                        </p:animEffect>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1+#ppt_w/2"/>
                                              </p:val>
                                            </p:tav>
                                            <p:tav tm="100000">
                                              <p:val>
                                                <p:strVal val="#ppt_x"/>
                                              </p:val>
                                            </p:tav>
                                          </p:tavLst>
                                        </p:anim>
                                        <p:anim calcmode="lin" valueType="num">
                                          <p:cBhvr additive="base">
                                            <p:cTn id="23" dur="500" fill="hold"/>
                                            <p:tgtEl>
                                              <p:spTgt spid="22"/>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childTnLst>
                              </p:cTn>
                            </p:par>
                            <p:par>
                              <p:cTn id="30" fill="hold">
                                <p:stCondLst>
                                  <p:cond delay="2500"/>
                                </p:stCondLst>
                                <p:childTnLst>
                                  <p:par>
                                    <p:cTn id="31" presetID="2" presetClass="entr" presetSubtype="2"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1+#ppt_w/2"/>
                                              </p:val>
                                            </p:tav>
                                            <p:tav tm="100000">
                                              <p:val>
                                                <p:strVal val="#ppt_x"/>
                                              </p:val>
                                            </p:tav>
                                          </p:tavLst>
                                        </p:anim>
                                        <p:anim calcmode="lin" valueType="num">
                                          <p:cBhvr additive="base">
                                            <p:cTn id="34" dur="500" fill="hold"/>
                                            <p:tgtEl>
                                              <p:spTgt spid="24"/>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500" fill="hold"/>
                                            <p:tgtEl>
                                              <p:spTgt spid="27"/>
                                            </p:tgtEl>
                                            <p:attrNameLst>
                                              <p:attrName>ppt_w</p:attrName>
                                            </p:attrNameLst>
                                          </p:cBhvr>
                                          <p:tavLst>
                                            <p:tav tm="0">
                                              <p:val>
                                                <p:fltVal val="0"/>
                                              </p:val>
                                            </p:tav>
                                            <p:tav tm="100000">
                                              <p:val>
                                                <p:strVal val="#ppt_w"/>
                                              </p:val>
                                            </p:tav>
                                          </p:tavLst>
                                        </p:anim>
                                        <p:anim calcmode="lin" valueType="num">
                                          <p:cBhvr>
                                            <p:cTn id="39" dur="500" fill="hold"/>
                                            <p:tgtEl>
                                              <p:spTgt spid="27"/>
                                            </p:tgtEl>
                                            <p:attrNameLst>
                                              <p:attrName>ppt_h</p:attrName>
                                            </p:attrNameLst>
                                          </p:cBhvr>
                                          <p:tavLst>
                                            <p:tav tm="0">
                                              <p:val>
                                                <p:fltVal val="0"/>
                                              </p:val>
                                            </p:tav>
                                            <p:tav tm="100000">
                                              <p:val>
                                                <p:strVal val="#ppt_h"/>
                                              </p:val>
                                            </p:tav>
                                          </p:tavLst>
                                        </p:anim>
                                        <p:animEffect transition="in" filter="fade">
                                          <p:cBhvr>
                                            <p:cTn id="40" dur="500"/>
                                            <p:tgtEl>
                                              <p:spTgt spid="27"/>
                                            </p:tgtEl>
                                          </p:cBhvr>
                                        </p:animEffect>
                                      </p:childTnLst>
                                    </p:cTn>
                                  </p:par>
                                </p:childTnLst>
                              </p:cTn>
                            </p:par>
                            <p:par>
                              <p:cTn id="41" fill="hold">
                                <p:stCondLst>
                                  <p:cond delay="3500"/>
                                </p:stCondLst>
                                <p:childTnLst>
                                  <p:par>
                                    <p:cTn id="42" presetID="2" presetClass="entr" presetSubtype="2"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fill="hold"/>
                                            <p:tgtEl>
                                              <p:spTgt spid="26"/>
                                            </p:tgtEl>
                                            <p:attrNameLst>
                                              <p:attrName>ppt_x</p:attrName>
                                            </p:attrNameLst>
                                          </p:cBhvr>
                                          <p:tavLst>
                                            <p:tav tm="0">
                                              <p:val>
                                                <p:strVal val="1+#ppt_w/2"/>
                                              </p:val>
                                            </p:tav>
                                            <p:tav tm="100000">
                                              <p:val>
                                                <p:strVal val="#ppt_x"/>
                                              </p:val>
                                            </p:tav>
                                          </p:tavLst>
                                        </p:anim>
                                        <p:anim calcmode="lin" valueType="num">
                                          <p:cBhvr additive="base">
                                            <p:cTn id="45" dur="500" fill="hold"/>
                                            <p:tgtEl>
                                              <p:spTgt spid="26"/>
                                            </p:tgtEl>
                                            <p:attrNameLst>
                                              <p:attrName>ppt_y</p:attrName>
                                            </p:attrNameLst>
                                          </p:cBhvr>
                                          <p:tavLst>
                                            <p:tav tm="0">
                                              <p:val>
                                                <p:strVal val="#ppt_y"/>
                                              </p:val>
                                            </p:tav>
                                            <p:tav tm="100000">
                                              <p:val>
                                                <p:strVal val="#ppt_y"/>
                                              </p:val>
                                            </p:tav>
                                          </p:tavLst>
                                        </p:anim>
                                      </p:childTnLst>
                                    </p:cTn>
                                  </p:par>
                                </p:childTnLst>
                              </p:cTn>
                            </p:par>
                            <p:par>
                              <p:cTn id="46" fill="hold">
                                <p:stCondLst>
                                  <p:cond delay="4000"/>
                                </p:stCondLst>
                                <p:childTnLst>
                                  <p:par>
                                    <p:cTn id="47" presetID="42" presetClass="entr" presetSubtype="0" fill="hold"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1000"/>
                                            <p:tgtEl>
                                              <p:spTgt spid="33"/>
                                            </p:tgtEl>
                                          </p:cBhvr>
                                        </p:animEffect>
                                        <p:anim calcmode="lin" valueType="num">
                                          <p:cBhvr>
                                            <p:cTn id="50" dur="1000" fill="hold"/>
                                            <p:tgtEl>
                                              <p:spTgt spid="33"/>
                                            </p:tgtEl>
                                            <p:attrNameLst>
                                              <p:attrName>ppt_x</p:attrName>
                                            </p:attrNameLst>
                                          </p:cBhvr>
                                          <p:tavLst>
                                            <p:tav tm="0">
                                              <p:val>
                                                <p:strVal val="#ppt_x"/>
                                              </p:val>
                                            </p:tav>
                                            <p:tav tm="100000">
                                              <p:val>
                                                <p:strVal val="#ppt_x"/>
                                              </p:val>
                                            </p:tav>
                                          </p:tavLst>
                                        </p:anim>
                                        <p:anim calcmode="lin" valueType="num">
                                          <p:cBhvr>
                                            <p:cTn id="51" dur="1000" fill="hold"/>
                                            <p:tgtEl>
                                              <p:spTgt spid="33"/>
                                            </p:tgtEl>
                                            <p:attrNameLst>
                                              <p:attrName>ppt_y</p:attrName>
                                            </p:attrNameLst>
                                          </p:cBhvr>
                                          <p:tavLst>
                                            <p:tav tm="0">
                                              <p:val>
                                                <p:strVal val="#ppt_y+.1"/>
                                              </p:val>
                                            </p:tav>
                                            <p:tav tm="100000">
                                              <p:val>
                                                <p:strVal val="#ppt_y"/>
                                              </p:val>
                                            </p:tav>
                                          </p:tavLst>
                                        </p:anim>
                                      </p:childTnLst>
                                    </p:cTn>
                                  </p:par>
                                </p:childTnLst>
                              </p:cTn>
                            </p:par>
                            <p:par>
                              <p:cTn id="52" fill="hold">
                                <p:stCondLst>
                                  <p:cond delay="5000"/>
                                </p:stCondLst>
                                <p:childTnLst>
                                  <p:par>
                                    <p:cTn id="53" presetID="42" presetClass="entr" presetSubtype="0" fill="hold" nodeType="after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1000"/>
                                            <p:tgtEl>
                                              <p:spTgt spid="34"/>
                                            </p:tgtEl>
                                          </p:cBhvr>
                                        </p:animEffect>
                                        <p:anim calcmode="lin" valueType="num">
                                          <p:cBhvr>
                                            <p:cTn id="56" dur="1000" fill="hold"/>
                                            <p:tgtEl>
                                              <p:spTgt spid="34"/>
                                            </p:tgtEl>
                                            <p:attrNameLst>
                                              <p:attrName>ppt_x</p:attrName>
                                            </p:attrNameLst>
                                          </p:cBhvr>
                                          <p:tavLst>
                                            <p:tav tm="0">
                                              <p:val>
                                                <p:strVal val="#ppt_x"/>
                                              </p:val>
                                            </p:tav>
                                            <p:tav tm="100000">
                                              <p:val>
                                                <p:strVal val="#ppt_x"/>
                                              </p:val>
                                            </p:tav>
                                          </p:tavLst>
                                        </p:anim>
                                        <p:anim calcmode="lin" valueType="num">
                                          <p:cBhvr>
                                            <p:cTn id="57" dur="1000" fill="hold"/>
                                            <p:tgtEl>
                                              <p:spTgt spid="34"/>
                                            </p:tgtEl>
                                            <p:attrNameLst>
                                              <p:attrName>ppt_y</p:attrName>
                                            </p:attrNameLst>
                                          </p:cBhvr>
                                          <p:tavLst>
                                            <p:tav tm="0">
                                              <p:val>
                                                <p:strVal val="#ppt_y+.1"/>
                                              </p:val>
                                            </p:tav>
                                            <p:tav tm="100000">
                                              <p:val>
                                                <p:strVal val="#ppt_y"/>
                                              </p:val>
                                            </p:tav>
                                          </p:tavLst>
                                        </p:anim>
                                      </p:childTnLst>
                                    </p:cTn>
                                  </p:par>
                                </p:childTnLst>
                              </p:cTn>
                            </p:par>
                            <p:par>
                              <p:cTn id="58" fill="hold">
                                <p:stCondLst>
                                  <p:cond delay="6000"/>
                                </p:stCondLst>
                                <p:childTnLst>
                                  <p:par>
                                    <p:cTn id="59" presetID="42" presetClass="entr" presetSubtype="0" fill="hold" nodeType="after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anim calcmode="lin" valueType="num">
                                          <p:cBhvr>
                                            <p:cTn id="62" dur="1000" fill="hold"/>
                                            <p:tgtEl>
                                              <p:spTgt spid="32"/>
                                            </p:tgtEl>
                                            <p:attrNameLst>
                                              <p:attrName>ppt_x</p:attrName>
                                            </p:attrNameLst>
                                          </p:cBhvr>
                                          <p:tavLst>
                                            <p:tav tm="0">
                                              <p:val>
                                                <p:strVal val="#ppt_x"/>
                                              </p:val>
                                            </p:tav>
                                            <p:tav tm="100000">
                                              <p:val>
                                                <p:strVal val="#ppt_x"/>
                                              </p:val>
                                            </p:tav>
                                          </p:tavLst>
                                        </p:anim>
                                        <p:anim calcmode="lin" valueType="num">
                                          <p:cBhvr>
                                            <p:cTn id="6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2" grpId="0" bldLvl="0" animBg="1"/>
          <p:bldP spid="23" grpId="0" bldLvl="0" animBg="1"/>
          <p:bldP spid="24" grpId="0" bldLvl="0" animBg="1"/>
          <p:bldP spid="25" grpId="0" bldLvl="0" animBg="1"/>
          <p:bldP spid="26" grpId="0" bldLvl="0" animBg="1"/>
          <p:bldP spid="27" grpId="0" bldLvl="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614170"/>
            <a:ext cx="11881485" cy="4130675"/>
          </a:xfrm>
          <a:prstGeom prst="rect">
            <a:avLst/>
          </a:prstGeom>
        </p:spPr>
        <p:txBody>
          <a:bodyPr wrap="square">
            <a:spAutoFit/>
          </a:bodyPr>
          <a:lstStyle/>
          <a:p>
            <a:pPr algn="just" fontAlgn="auto">
              <a:lnSpc>
                <a:spcPts val="3500"/>
              </a:lnSpc>
            </a:pPr>
            <a:r>
              <a:rPr lang="en-US" altLang="zh-CN" sz="2000" b="1" dirty="0">
                <a:solidFill>
                  <a:schemeClr val="tx1"/>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    </a:t>
            </a:r>
            <a:r>
              <a:rPr lang="zh-CN" sz="2400" b="1" dirty="0">
                <a:solidFill>
                  <a:schemeClr val="tx1"/>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“三明林改”是福建三明市一张亮丽的名片，作为中国最绿省份的最绿城市，三明通过林改让生态得绿、林农得利、农村得稳。</a:t>
            </a:r>
          </a:p>
          <a:p>
            <a:pPr marL="342900" indent="-342900" algn="just" fontAlgn="auto">
              <a:lnSpc>
                <a:spcPts val="3500"/>
              </a:lnSpc>
              <a:buFont typeface="Wingdings" panose="05000000000000000000" charset="0"/>
              <a:buChar char="l"/>
            </a:pPr>
            <a:r>
              <a:rPr lang="zh-CN" sz="2400" dirty="0">
                <a:solidFill>
                  <a:schemeClr val="tx1"/>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1980年探索成立林业股东会，实行“分股不分山，分利不分林”，让广大林农开天辟地从改革中得到分红；</a:t>
            </a:r>
          </a:p>
          <a:p>
            <a:pPr marL="342900" indent="-342900" algn="just" fontAlgn="auto">
              <a:lnSpc>
                <a:spcPts val="3500"/>
              </a:lnSpc>
              <a:buFont typeface="Wingdings" panose="05000000000000000000" charset="0"/>
              <a:buChar char="l"/>
            </a:pPr>
            <a:r>
              <a:rPr lang="zh-CN" sz="2400" dirty="0">
                <a:solidFill>
                  <a:schemeClr val="tx1"/>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2003年率先在全国探索林业产权制度改革，试行“分山到户、均林到人”改革，实现了“山定权、树定根、人定心”；</a:t>
            </a:r>
          </a:p>
          <a:p>
            <a:pPr marL="342900" indent="-342900" algn="just" fontAlgn="auto">
              <a:lnSpc>
                <a:spcPts val="3500"/>
              </a:lnSpc>
              <a:buFont typeface="Wingdings" panose="05000000000000000000" charset="0"/>
              <a:buChar char="l"/>
            </a:pPr>
            <a:r>
              <a:rPr lang="zh-CN" sz="2400" dirty="0">
                <a:solidFill>
                  <a:schemeClr val="tx1"/>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2014年探索林业金融改革，把金融的活水引进林业，实现了“林业资源变资产，资产变资金”，三明市已实现林改的三次飞跃；</a:t>
            </a:r>
          </a:p>
          <a:p>
            <a:pPr marL="342900" indent="-342900" algn="just" fontAlgn="auto">
              <a:lnSpc>
                <a:spcPts val="3500"/>
              </a:lnSpc>
              <a:buFont typeface="Wingdings" panose="05000000000000000000" charset="0"/>
              <a:buChar char="l"/>
            </a:pPr>
            <a:r>
              <a:rPr lang="zh-CN" sz="2400" dirty="0">
                <a:solidFill>
                  <a:schemeClr val="tx1"/>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如今，三明市林改进入了第四个阶段——探索绿水青山就是金山银山的实现途径。</a:t>
            </a:r>
          </a:p>
        </p:txBody>
      </p:sp>
      <p:sp>
        <p:nvSpPr>
          <p:cNvPr id="2" name="文本框 1"/>
          <p:cNvSpPr txBox="1"/>
          <p:nvPr/>
        </p:nvSpPr>
        <p:spPr>
          <a:xfrm>
            <a:off x="0" y="1022350"/>
            <a:ext cx="5657850" cy="460375"/>
          </a:xfrm>
          <a:prstGeom prst="rect">
            <a:avLst/>
          </a:prstGeom>
          <a:solidFill>
            <a:srgbClr val="C00000"/>
          </a:solidFill>
        </p:spPr>
        <p:txBody>
          <a:bodyPr wrap="square" rtlCol="0">
            <a:spAutoFit/>
          </a:bodyPr>
          <a:lstStyle/>
          <a:p>
            <a:pPr lvl="0" algn="ctr">
              <a:buClrTx/>
              <a:buSzTx/>
              <a:buFontTx/>
            </a:pPr>
            <a:r>
              <a:rPr sz="2400" b="1" dirty="0">
                <a:solidFill>
                  <a:schemeClr val="bg1"/>
                </a:solidFill>
                <a:latin typeface="华文中宋" panose="02010600040101010101" charset="-122"/>
                <a:ea typeface="华文中宋" panose="02010600040101010101" charset="-122"/>
                <a:cs typeface="华文中宋" panose="02010600040101010101" charset="-122"/>
                <a:sym typeface="思源黑体 CN Normal" panose="020B0400000000000000" pitchFamily="34" charset="-122"/>
              </a:rPr>
              <a:t>福建三明：深化林业改革 促进乡村振兴</a:t>
            </a:r>
          </a:p>
        </p:txBody>
      </p:sp>
      <p:sp>
        <p:nvSpPr>
          <p:cNvPr id="3" name="文本框 2"/>
          <p:cNvSpPr txBox="1"/>
          <p:nvPr/>
        </p:nvSpPr>
        <p:spPr>
          <a:xfrm>
            <a:off x="2266315" y="5937885"/>
            <a:ext cx="7348220" cy="521970"/>
          </a:xfrm>
          <a:prstGeom prst="rect">
            <a:avLst/>
          </a:prstGeom>
          <a:solidFill>
            <a:schemeClr val="bg1"/>
          </a:solidFill>
          <a:ln>
            <a:solidFill>
              <a:srgbClr val="C00000"/>
            </a:solidFill>
          </a:ln>
          <a:effectLst>
            <a:outerShdw blurRad="50800" dist="38100" sx="103000" sy="103000" algn="l" rotWithShape="0">
              <a:schemeClr val="accent1">
                <a:lumMod val="60000"/>
                <a:lumOff val="40000"/>
                <a:alpha val="40000"/>
              </a:schemeClr>
            </a:outerShdw>
          </a:effectLst>
        </p:spPr>
        <p:txBody>
          <a:bodyPr wrap="square" rtlCol="0">
            <a:spAutoFit/>
          </a:bodyPr>
          <a:lstStyle/>
          <a:p>
            <a:pPr algn="ctr" fontAlgn="auto">
              <a:lnSpc>
                <a:spcPct val="100000"/>
              </a:lnSpc>
            </a:pPr>
            <a:r>
              <a:rPr lang="zh-CN" sz="2800" b="1" dirty="0">
                <a:solidFill>
                  <a:srgbClr val="C00000"/>
                </a:solidFill>
                <a:latin typeface="华文中宋" panose="02010600040101010101" charset="-122"/>
                <a:ea typeface="华文中宋" panose="02010600040101010101" charset="-122"/>
                <a:cs typeface="华文中宋" panose="02010600040101010101" charset="-122"/>
                <a:sym typeface="思源黑体 CN Normal" panose="020B0400000000000000" pitchFamily="34" charset="-122"/>
              </a:rPr>
              <a:t>议一议：三明林改如何体现</a:t>
            </a:r>
            <a:r>
              <a:rPr lang="en-US" altLang="zh-CN" sz="2800" b="1" dirty="0">
                <a:solidFill>
                  <a:srgbClr val="C00000"/>
                </a:solidFill>
                <a:latin typeface="华文中宋" panose="02010600040101010101" charset="-122"/>
                <a:ea typeface="华文中宋" panose="02010600040101010101" charset="-122"/>
                <a:cs typeface="华文中宋" panose="02010600040101010101" charset="-122"/>
                <a:sym typeface="思源黑体 CN Normal" panose="020B0400000000000000" pitchFamily="34" charset="-122"/>
              </a:rPr>
              <a:t>“</a:t>
            </a:r>
            <a:r>
              <a:rPr lang="zh-CN" altLang="en-US" sz="2800" b="1" dirty="0">
                <a:solidFill>
                  <a:srgbClr val="C00000"/>
                </a:solidFill>
                <a:latin typeface="华文中宋" panose="02010600040101010101" charset="-122"/>
                <a:ea typeface="华文中宋" panose="02010600040101010101" charset="-122"/>
                <a:cs typeface="华文中宋" panose="02010600040101010101" charset="-122"/>
                <a:sym typeface="思源黑体 CN Normal" panose="020B0400000000000000" pitchFamily="34" charset="-122"/>
              </a:rPr>
              <a:t>十四个坚持</a:t>
            </a:r>
            <a:r>
              <a:rPr lang="en-US" altLang="zh-CN" sz="2800" b="1" dirty="0">
                <a:solidFill>
                  <a:srgbClr val="C00000"/>
                </a:solidFill>
                <a:latin typeface="华文中宋" panose="02010600040101010101" charset="-122"/>
                <a:ea typeface="华文中宋" panose="02010600040101010101" charset="-122"/>
                <a:cs typeface="华文中宋" panose="02010600040101010101" charset="-122"/>
                <a:sym typeface="思源黑体 CN Normal" panose="020B0400000000000000" pitchFamily="34" charset="-122"/>
              </a:rPr>
              <a:t>”</a:t>
            </a:r>
            <a:r>
              <a:rPr lang="zh-CN" altLang="en-US" sz="2800" b="1" dirty="0">
                <a:solidFill>
                  <a:srgbClr val="C00000"/>
                </a:solidFill>
                <a:latin typeface="华文中宋" panose="02010600040101010101" charset="-122"/>
                <a:ea typeface="华文中宋" panose="02010600040101010101" charset="-122"/>
                <a:cs typeface="华文中宋" panose="02010600040101010101" charset="-122"/>
                <a:sym typeface="思源黑体 CN Normal" panose="020B0400000000000000" pitchFamily="34" charset="-122"/>
              </a:rPr>
              <a:t>？</a:t>
            </a:r>
          </a:p>
        </p:txBody>
      </p:sp>
      <p:sp>
        <p:nvSpPr>
          <p:cNvPr id="6" name="矩形 5"/>
          <p:cNvSpPr/>
          <p:nvPr/>
        </p:nvSpPr>
        <p:spPr>
          <a:xfrm>
            <a:off x="1584973" y="307032"/>
            <a:ext cx="6630113" cy="521970"/>
          </a:xfrm>
          <a:prstGeom prst="rect">
            <a:avLst/>
          </a:prstGeom>
        </p:spPr>
        <p:txBody>
          <a:bodyPr wrap="square">
            <a:spAutoFit/>
          </a:bodyPr>
          <a:lstStyle/>
          <a:p>
            <a:r>
              <a:rPr lang="zh-CN" altLang="en-US"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子议题</a:t>
            </a:r>
            <a:r>
              <a:rPr lang="en-US" altLang="zh-CN"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2</a:t>
            </a:r>
            <a:r>
              <a:rPr lang="zh-CN" altLang="en-US"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：伟大思想如何推动时代发展？</a:t>
            </a:r>
          </a:p>
        </p:txBody>
      </p:sp>
      <p:sp>
        <p:nvSpPr>
          <p:cNvPr id="5" name="文本框 4"/>
          <p:cNvSpPr txBox="1"/>
          <p:nvPr/>
        </p:nvSpPr>
        <p:spPr>
          <a:xfrm>
            <a:off x="6096000" y="0"/>
            <a:ext cx="6096000" cy="368300"/>
          </a:xfrm>
          <a:prstGeom prst="rect">
            <a:avLst/>
          </a:prstGeom>
          <a:noFill/>
        </p:spPr>
        <p:txBody>
          <a:bodyPr wrap="square" rtlCol="0" anchor="t">
            <a:spAutoFit/>
          </a:bodyPr>
          <a:lstStyle/>
          <a:p>
            <a:r>
              <a:rPr lang="zh-CN" altLang="en-US">
                <a:noFill/>
              </a:rPr>
              <a:t>聿见思政统编新教材教学网 www.yjsz2020.cn 原创作品</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40"/>
                                  </p:iterate>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279"/>
                            </p:stCondLst>
                            <p:childTnLst>
                              <p:par>
                                <p:cTn id="8" presetID="18" presetClass="entr" presetSubtype="12"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584960" y="307340"/>
            <a:ext cx="9380220" cy="521970"/>
          </a:xfrm>
          <a:prstGeom prst="rect">
            <a:avLst/>
          </a:prstGeom>
        </p:spPr>
        <p:txBody>
          <a:bodyPr wrap="square">
            <a:spAutoFit/>
          </a:bodyPr>
          <a:lstStyle/>
          <a:p>
            <a:r>
              <a:rPr lang="zh-CN"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（二）原创性的治国理政新理念新思想新战略</a:t>
            </a:r>
          </a:p>
        </p:txBody>
      </p:sp>
      <p:sp>
        <p:nvSpPr>
          <p:cNvPr id="2" name="文本框 1"/>
          <p:cNvSpPr txBox="1"/>
          <p:nvPr/>
        </p:nvSpPr>
        <p:spPr>
          <a:xfrm>
            <a:off x="0" y="1033780"/>
            <a:ext cx="4414520" cy="460375"/>
          </a:xfrm>
          <a:prstGeom prst="rect">
            <a:avLst/>
          </a:prstGeom>
          <a:solidFill>
            <a:schemeClr val="accent2"/>
          </a:solidFill>
        </p:spPr>
        <p:txBody>
          <a:bodyPr wrap="square" rtlCol="0">
            <a:spAutoFit/>
          </a:bodyPr>
          <a:lstStyle/>
          <a:p>
            <a:pPr algn="ctr" fontAlgn="auto">
              <a:lnSpc>
                <a:spcPct val="100000"/>
              </a:lnSpc>
            </a:pPr>
            <a:r>
              <a:rPr 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2. 核心内容：“</a:t>
            </a: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十四个坚持</a:t>
            </a:r>
            <a:r>
              <a:rPr lang="en-US" alt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a:t>
            </a:r>
          </a:p>
        </p:txBody>
      </p:sp>
      <p:sp>
        <p:nvSpPr>
          <p:cNvPr id="3" name="文本框 2"/>
          <p:cNvSpPr txBox="1"/>
          <p:nvPr/>
        </p:nvSpPr>
        <p:spPr>
          <a:xfrm>
            <a:off x="280035" y="1826895"/>
            <a:ext cx="11047095" cy="3969385"/>
          </a:xfrm>
          <a:prstGeom prst="rect">
            <a:avLst/>
          </a:prstGeom>
          <a:noFill/>
        </p:spPr>
        <p:txBody>
          <a:bodyPr wrap="square" rtlCol="0" anchor="t">
            <a:spAutoFit/>
          </a:bodyPr>
          <a:lstStyle/>
          <a:p>
            <a:pPr fontAlgn="auto">
              <a:lnSpc>
                <a:spcPct val="150000"/>
              </a:lnSpc>
            </a:pPr>
            <a:r>
              <a:rPr lang="zh-CN" altLang="en-US" sz="2400" b="1" u="sng">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⑴坚持党对一切工作的领导；⑵坚持以人民为中心；</a:t>
            </a:r>
          </a:p>
          <a:p>
            <a:pPr fontAlgn="auto">
              <a:lnSpc>
                <a:spcPct val="150000"/>
              </a:lnSpc>
            </a:pPr>
            <a:r>
              <a:rPr lang="zh-CN" altLang="en-US" sz="2400" b="1" u="sng">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⑶坚持全面深化改革；⑷坚持新发展理念；</a:t>
            </a:r>
          </a:p>
          <a:p>
            <a:pPr fontAlgn="auto">
              <a:lnSpc>
                <a:spcPct val="150000"/>
              </a:lnSpc>
            </a:pPr>
            <a:r>
              <a:rPr lang="zh-CN" altLang="en-US" sz="2400" b="1" u="sng">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⑸坚持人民当家作主；⑹坚持全面依法治国；</a:t>
            </a:r>
          </a:p>
          <a:p>
            <a:pPr fontAlgn="auto">
              <a:lnSpc>
                <a:spcPct val="150000"/>
              </a:lnSpc>
            </a:pPr>
            <a:r>
              <a:rPr lang="zh-CN" altLang="en-US" sz="2400" b="1" u="sng">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⑺坚持社会主义核心价值体系；⑻坚持在发展中保障和改善民生；</a:t>
            </a:r>
          </a:p>
          <a:p>
            <a:pPr fontAlgn="auto">
              <a:lnSpc>
                <a:spcPct val="150000"/>
              </a:lnSpc>
            </a:pPr>
            <a:r>
              <a:rPr lang="zh-CN" altLang="en-US" sz="2400" b="1" u="sng">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⑼坚持人与自然和谐共生；⑽坚持总体国家安全观；</a:t>
            </a:r>
          </a:p>
          <a:p>
            <a:pPr fontAlgn="auto">
              <a:lnSpc>
                <a:spcPct val="150000"/>
              </a:lnSpc>
            </a:pPr>
            <a:r>
              <a:rPr lang="zh-CN" altLang="en-US" sz="2400" b="1" u="sng">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⑾坚持党对人民军队的绝对领导；⑿坚持“一国两制”和推进祖国统—；</a:t>
            </a:r>
          </a:p>
          <a:p>
            <a:pPr fontAlgn="auto">
              <a:lnSpc>
                <a:spcPct val="150000"/>
              </a:lnSpc>
            </a:pPr>
            <a:r>
              <a:rPr lang="zh-CN" altLang="en-US" sz="2400" b="1" u="sng">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⒀坚持推动构建人类命运共同体；⒁坚持全面从严治党。</a:t>
            </a:r>
          </a:p>
        </p:txBody>
      </p:sp>
      <p:sp>
        <p:nvSpPr>
          <p:cNvPr id="4" name="文本框 3"/>
          <p:cNvSpPr txBox="1"/>
          <p:nvPr/>
        </p:nvSpPr>
        <p:spPr>
          <a:xfrm>
            <a:off x="6096000" y="0"/>
            <a:ext cx="6096000" cy="368300"/>
          </a:xfrm>
          <a:prstGeom prst="rect">
            <a:avLst/>
          </a:prstGeom>
          <a:noFill/>
        </p:spPr>
        <p:txBody>
          <a:bodyPr wrap="square" rtlCol="0" anchor="t">
            <a:spAutoFit/>
          </a:bodyPr>
          <a:lstStyle/>
          <a:p>
            <a:r>
              <a:rPr lang="zh-CN" altLang="en-US">
                <a:noFill/>
              </a:rPr>
              <a:t>聿见思政统编新教材教学网 www.yjsz2020.cn 原创作品</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0" y="946150"/>
            <a:ext cx="2747010" cy="521970"/>
          </a:xfrm>
          <a:prstGeom prst="rect">
            <a:avLst/>
          </a:prstGeom>
          <a:solidFill>
            <a:srgbClr val="C00000"/>
          </a:solidFill>
        </p:spPr>
        <p:txBody>
          <a:bodyPr wrap="square" rtlCol="0" anchor="t" anchorCtr="0">
            <a:spAutoFit/>
          </a:bodyPr>
          <a:lstStyle/>
          <a:p>
            <a:pPr lvl="0" algn="l" defTabSz="914400" fontAlgn="auto">
              <a:buClrTx/>
              <a:buSzTx/>
              <a:buFontTx/>
            </a:pPr>
            <a:r>
              <a:rPr sz="28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1.“十个明确”</a:t>
            </a:r>
          </a:p>
        </p:txBody>
      </p:sp>
      <p:sp>
        <p:nvSpPr>
          <p:cNvPr id="2" name="文本框 1"/>
          <p:cNvSpPr txBox="1"/>
          <p:nvPr>
            <p:custDataLst>
              <p:tags r:id="rId2"/>
            </p:custDataLst>
          </p:nvPr>
        </p:nvSpPr>
        <p:spPr>
          <a:xfrm>
            <a:off x="0" y="1523365"/>
            <a:ext cx="9037955" cy="2676525"/>
          </a:xfrm>
          <a:prstGeom prst="rect">
            <a:avLst/>
          </a:prstGeom>
          <a:noFill/>
          <a:ln w="38100">
            <a:solidFill>
              <a:srgbClr val="C00000">
                <a:alpha val="0"/>
              </a:srgbClr>
            </a:solidFill>
            <a:prstDash val="sysDash"/>
          </a:ln>
        </p:spPr>
        <p:txBody>
          <a:bodyPr wrap="square" rtlCol="0" anchor="t">
            <a:spAutoFit/>
          </a:bodyPr>
          <a:lstStyle/>
          <a:p>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地位：</a:t>
            </a:r>
          </a:p>
          <a:p>
            <a:r>
              <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①“十个明确”是习近平新时代中国特色社会主义思想最为核心关键的组成部分，是支撑习近平新时代中国特色社会主义思想的“四梁八柱”。</a:t>
            </a:r>
          </a:p>
          <a:p>
            <a:r>
              <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②“十个明确”中的每一个“明确”都是具有原创性的新思想新观点，集中反映着我们党对科学社会主义在当今时代的理论思考和理论贡献。</a:t>
            </a:r>
          </a:p>
        </p:txBody>
      </p:sp>
      <p:sp>
        <p:nvSpPr>
          <p:cNvPr id="4" name="矩形 3"/>
          <p:cNvSpPr/>
          <p:nvPr/>
        </p:nvSpPr>
        <p:spPr>
          <a:xfrm>
            <a:off x="1584960" y="307340"/>
            <a:ext cx="9380220" cy="521970"/>
          </a:xfrm>
          <a:prstGeom prst="rect">
            <a:avLst/>
          </a:prstGeom>
        </p:spPr>
        <p:txBody>
          <a:bodyPr wrap="square">
            <a:spAutoFit/>
          </a:bodyPr>
          <a:lstStyle/>
          <a:p>
            <a:r>
              <a:rPr lang="zh-CN"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习近平新时代中国特色社会主义思想的核心内容：</a:t>
            </a:r>
          </a:p>
        </p:txBody>
      </p:sp>
      <p:sp>
        <p:nvSpPr>
          <p:cNvPr id="9" name="文本框 8"/>
          <p:cNvSpPr txBox="1"/>
          <p:nvPr/>
        </p:nvSpPr>
        <p:spPr>
          <a:xfrm>
            <a:off x="2746375" y="946150"/>
            <a:ext cx="2059940" cy="460375"/>
          </a:xfrm>
          <a:prstGeom prst="rect">
            <a:avLst/>
          </a:prstGeom>
          <a:noFill/>
        </p:spPr>
        <p:txBody>
          <a:bodyPr wrap="none" rtlCol="0">
            <a:spAutoFit/>
          </a:bodyPr>
          <a:lstStyle/>
          <a:p>
            <a:pPr algn="l"/>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理论概括</a:t>
            </a:r>
          </a:p>
        </p:txBody>
      </p:sp>
      <p:sp>
        <p:nvSpPr>
          <p:cNvPr id="16" name="文本框 15"/>
          <p:cNvSpPr txBox="1"/>
          <p:nvPr>
            <p:custDataLst>
              <p:tags r:id="rId3"/>
            </p:custDataLst>
          </p:nvPr>
        </p:nvSpPr>
        <p:spPr>
          <a:xfrm>
            <a:off x="0" y="4320540"/>
            <a:ext cx="2952750" cy="521970"/>
          </a:xfrm>
          <a:prstGeom prst="rect">
            <a:avLst/>
          </a:prstGeom>
          <a:solidFill>
            <a:srgbClr val="C00000"/>
          </a:solidFill>
        </p:spPr>
        <p:txBody>
          <a:bodyPr wrap="square" rtlCol="0" anchor="t" anchorCtr="0">
            <a:spAutoFit/>
          </a:bodyPr>
          <a:lstStyle/>
          <a:p>
            <a:pPr lvl="0" algn="ctr" defTabSz="914400" fontAlgn="auto">
              <a:buClrTx/>
              <a:buSzTx/>
              <a:buFontTx/>
            </a:pPr>
            <a:r>
              <a:rPr sz="28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2.“十四个坚持”</a:t>
            </a:r>
          </a:p>
        </p:txBody>
      </p:sp>
      <p:sp>
        <p:nvSpPr>
          <p:cNvPr id="18" name="文本框 17"/>
          <p:cNvSpPr txBox="1"/>
          <p:nvPr/>
        </p:nvSpPr>
        <p:spPr>
          <a:xfrm>
            <a:off x="2952750" y="4351655"/>
            <a:ext cx="2059940" cy="460375"/>
          </a:xfrm>
          <a:prstGeom prst="rect">
            <a:avLst/>
          </a:prstGeom>
          <a:noFill/>
        </p:spPr>
        <p:txBody>
          <a:bodyPr wrap="none" rtlCol="0">
            <a:spAutoFit/>
          </a:bodyPr>
          <a:lstStyle/>
          <a:p>
            <a:pPr algn="l"/>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实践指南</a:t>
            </a:r>
          </a:p>
        </p:txBody>
      </p:sp>
      <p:sp>
        <p:nvSpPr>
          <p:cNvPr id="19" name="文本框 18"/>
          <p:cNvSpPr txBox="1"/>
          <p:nvPr>
            <p:custDataLst>
              <p:tags r:id="rId4"/>
            </p:custDataLst>
          </p:nvPr>
        </p:nvSpPr>
        <p:spPr>
          <a:xfrm>
            <a:off x="0" y="4906645"/>
            <a:ext cx="9239250" cy="1938020"/>
          </a:xfrm>
          <a:prstGeom prst="rect">
            <a:avLst/>
          </a:prstGeom>
          <a:noFill/>
          <a:ln w="38100">
            <a:solidFill>
              <a:srgbClr val="C00000">
                <a:alpha val="0"/>
              </a:srgbClr>
            </a:solidFill>
            <a:prstDash val="sysDash"/>
          </a:ln>
        </p:spPr>
        <p:txBody>
          <a:bodyPr wrap="square" rtlCol="0" anchor="t">
            <a:spAutoFit/>
          </a:bodyPr>
          <a:lstStyle/>
          <a:p>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地位：</a:t>
            </a:r>
            <a:r>
              <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十四个坚持”的基本方略，涵盖坚持党的领导和“五位一体”总体布局、“四个全面”，涵盖国防和军队建设、维护家安全、对外战略，是对党的治国理政重大方针、原则的最新概括，是实现“两个一百年”奋斗目标、实现中华民族伟大复兴中国梦的“路线图”和“方法论”。</a:t>
            </a:r>
          </a:p>
        </p:txBody>
      </p:sp>
      <p:sp>
        <p:nvSpPr>
          <p:cNvPr id="20" name="文本框 19"/>
          <p:cNvSpPr txBox="1"/>
          <p:nvPr/>
        </p:nvSpPr>
        <p:spPr>
          <a:xfrm>
            <a:off x="8707120" y="3220085"/>
            <a:ext cx="3235325" cy="2061210"/>
          </a:xfrm>
          <a:prstGeom prst="rect">
            <a:avLst/>
          </a:prstGeom>
          <a:solidFill>
            <a:srgbClr val="C00000"/>
          </a:solidFill>
        </p:spPr>
        <p:txBody>
          <a:bodyPr wrap="square" rtlCol="0">
            <a:spAutoFit/>
          </a:bodyPr>
          <a:lstStyle/>
          <a:p>
            <a:pPr algn="l"/>
            <a:r>
              <a:rPr lang="zh-CN" altLang="en-US" sz="3200" b="1">
                <a:solidFill>
                  <a:schemeClr val="bg1"/>
                </a:solidFill>
                <a:latin typeface="华文中宋" panose="02010600040101010101" charset="-122"/>
                <a:ea typeface="华文中宋" panose="02010600040101010101" charset="-122"/>
                <a:cs typeface="华文中宋" panose="02010600040101010101" charset="-122"/>
                <a:sym typeface="微软雅黑" panose="020B0503020204020204" pitchFamily="34" charset="-122"/>
              </a:rPr>
              <a:t>“十个明确”与“十四个坚持”有机融合、有机统一。</a:t>
            </a:r>
          </a:p>
        </p:txBody>
      </p:sp>
      <p:sp>
        <p:nvSpPr>
          <p:cNvPr id="3" name="文本框 2"/>
          <p:cNvSpPr txBox="1"/>
          <p:nvPr/>
        </p:nvSpPr>
        <p:spPr>
          <a:xfrm>
            <a:off x="6096000" y="0"/>
            <a:ext cx="6096000" cy="368300"/>
          </a:xfrm>
          <a:prstGeom prst="rect">
            <a:avLst/>
          </a:prstGeom>
          <a:noFill/>
        </p:spPr>
        <p:txBody>
          <a:bodyPr wrap="square" rtlCol="0" anchor="t">
            <a:spAutoFit/>
          </a:bodyPr>
          <a:lstStyle/>
          <a:p>
            <a:r>
              <a:rPr lang="zh-CN" altLang="en-US">
                <a:noFill/>
              </a:rPr>
              <a:t>聿见思政统编新教材教学网 www.yjsz2020.cn 原创作品</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菱形 7"/>
          <p:cNvSpPr/>
          <p:nvPr/>
        </p:nvSpPr>
        <p:spPr>
          <a:xfrm>
            <a:off x="818057" y="1568035"/>
            <a:ext cx="2360218" cy="2360218"/>
          </a:xfrm>
          <a:prstGeom prst="diamond">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643305" y="2452391"/>
            <a:ext cx="1605280" cy="583565"/>
          </a:xfrm>
          <a:prstGeom prst="rect">
            <a:avLst/>
          </a:prstGeom>
          <a:solidFill>
            <a:srgbClr val="C00000"/>
          </a:solidFill>
        </p:spPr>
        <p:txBody>
          <a:bodyPr wrap="none" rtlCol="0">
            <a:spAutoFit/>
          </a:bodyPr>
          <a:lstStyle/>
          <a:p>
            <a:r>
              <a:rPr lang="zh-CN" altLang="en-US" sz="3200" dirty="0">
                <a:solidFill>
                  <a:srgbClr val="FFF9EF"/>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子议题</a:t>
            </a:r>
            <a:r>
              <a:rPr lang="en-US" altLang="zh-CN" sz="3200" dirty="0">
                <a:solidFill>
                  <a:srgbClr val="FFF9EF"/>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3</a:t>
            </a:r>
          </a:p>
        </p:txBody>
      </p:sp>
      <p:sp>
        <p:nvSpPr>
          <p:cNvPr id="21" name="D"/>
          <p:cNvSpPr/>
          <p:nvPr/>
        </p:nvSpPr>
        <p:spPr>
          <a:xfrm>
            <a:off x="12421425" y="7099213"/>
            <a:ext cx="101563" cy="10156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9" name="矩形 8"/>
          <p:cNvSpPr/>
          <p:nvPr/>
        </p:nvSpPr>
        <p:spPr>
          <a:xfrm>
            <a:off x="3618865" y="3226435"/>
            <a:ext cx="5151120" cy="1383665"/>
          </a:xfrm>
          <a:prstGeom prst="rect">
            <a:avLst/>
          </a:prstGeom>
        </p:spPr>
        <p:txBody>
          <a:bodyPr wrap="square">
            <a:spAutoFit/>
          </a:bodyPr>
          <a:lstStyle/>
          <a:p>
            <a:pPr lvl="0" algn="ctr">
              <a:lnSpc>
                <a:spcPct val="150000"/>
              </a:lnSpc>
              <a:buClrTx/>
              <a:buSzTx/>
              <a:buFontTx/>
              <a:defRPr/>
            </a:pPr>
            <a:r>
              <a:rPr lang="zh-CN" altLang="zh-CN" sz="2800" b="1" kern="100" dirty="0">
                <a:latin typeface="华文中宋" panose="02010600040101010101" charset="-122"/>
                <a:ea typeface="华文中宋" panose="02010600040101010101" charset="-122"/>
                <a:cs typeface="+mn-ea"/>
                <a:sym typeface="思源黑体 CN Normal" panose="020B0400000000000000" pitchFamily="34" charset="-122"/>
              </a:rPr>
              <a:t>（三）党和国家必须长期坚持的指导思想</a:t>
            </a:r>
          </a:p>
        </p:txBody>
      </p:sp>
      <p:sp>
        <p:nvSpPr>
          <p:cNvPr id="12" name="矩形 11"/>
          <p:cNvSpPr/>
          <p:nvPr/>
        </p:nvSpPr>
        <p:spPr>
          <a:xfrm>
            <a:off x="3803650" y="2440940"/>
            <a:ext cx="5673725" cy="645160"/>
          </a:xfrm>
          <a:prstGeom prst="rect">
            <a:avLst/>
          </a:prstGeom>
        </p:spPr>
        <p:txBody>
          <a:bodyPr wrap="square">
            <a:spAutoFit/>
          </a:bodyPr>
          <a:lstStyle/>
          <a:p>
            <a:pPr algn="l"/>
            <a:r>
              <a:rPr lang="zh-CN" altLang="en-US" sz="3600" b="1" dirty="0">
                <a:gradFill>
                  <a:gsLst>
                    <a:gs pos="10000">
                      <a:schemeClr val="accent1">
                        <a:lumMod val="75000"/>
                      </a:schemeClr>
                    </a:gs>
                    <a:gs pos="70000">
                      <a:srgbClr val="FF0000"/>
                    </a:gs>
                  </a:gsLst>
                  <a:lin ang="5400000" scaled="1"/>
                </a:gradFill>
                <a:latin typeface="微软雅黑" panose="020B0503020204020204" pitchFamily="34" charset="-122"/>
                <a:ea typeface="微软雅黑" panose="020B0503020204020204" pitchFamily="34" charset="-122"/>
                <a:cs typeface="+mn-ea"/>
                <a:sym typeface="思源黑体 CN Normal" panose="020B0400000000000000" pitchFamily="34" charset="-122"/>
              </a:rPr>
              <a:t>伟大思想何以如此伟大？</a:t>
            </a:r>
          </a:p>
        </p:txBody>
      </p:sp>
      <p:pic>
        <p:nvPicPr>
          <p:cNvPr id="10" name="图片 9"/>
          <p:cNvPicPr>
            <a:picLocks noChangeAspect="1"/>
          </p:cNvPicPr>
          <p:nvPr/>
        </p:nvPicPr>
        <p:blipFill>
          <a:blip r:embed="rId3" cstate="print">
            <a:extLst>
              <a:ext uri="{BEBA8EAE-BF5A-486C-A8C5-ECC9F3942E4B}">
                <a14:imgProps xmlns:a14="http://schemas.microsoft.com/office/drawing/2010/main" xmlns="">
                  <a14:imgLayer r:embed="rId4">
                    <a14:imgEffect>
                      <a14:brightnessContrast contrast="-15000"/>
                    </a14:imgEffect>
                  </a14:imgLayer>
                </a14:imgProps>
              </a:ext>
              <a:ext uri="{28A0092B-C50C-407E-A947-70E740481C1C}">
                <a14:useLocalDpi xmlns:a14="http://schemas.microsoft.com/office/drawing/2010/main" xmlns="" val="0"/>
              </a:ext>
            </a:extLst>
          </a:blip>
          <a:stretch>
            <a:fillRect/>
          </a:stretch>
        </p:blipFill>
        <p:spPr>
          <a:xfrm>
            <a:off x="8870992" y="2604588"/>
            <a:ext cx="2360219" cy="2998017"/>
          </a:xfrm>
          <a:prstGeom prst="rect">
            <a:avLst/>
          </a:prstGeom>
        </p:spPr>
      </p:pic>
      <p:grpSp>
        <p:nvGrpSpPr>
          <p:cNvPr id="11" name="组合 10"/>
          <p:cNvGrpSpPr/>
          <p:nvPr/>
        </p:nvGrpSpPr>
        <p:grpSpPr>
          <a:xfrm>
            <a:off x="8650616" y="4610108"/>
            <a:ext cx="3731266" cy="2249936"/>
            <a:chOff x="6578115" y="3415794"/>
            <a:chExt cx="5741838" cy="3462301"/>
          </a:xfrm>
        </p:grpSpPr>
        <p:grpSp>
          <p:nvGrpSpPr>
            <p:cNvPr id="13" name="组合 12"/>
            <p:cNvGrpSpPr/>
            <p:nvPr/>
          </p:nvGrpSpPr>
          <p:grpSpPr>
            <a:xfrm>
              <a:off x="7075268" y="3415794"/>
              <a:ext cx="5244685" cy="3462301"/>
              <a:chOff x="7075268" y="3415794"/>
              <a:chExt cx="5244685" cy="3462301"/>
            </a:xfrm>
          </p:grpSpPr>
          <p:pic>
            <p:nvPicPr>
              <p:cNvPr id="16" name="图片 1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075268" y="3965661"/>
                <a:ext cx="3962945" cy="2912434"/>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438268" y="3415794"/>
                <a:ext cx="3881685" cy="3436555"/>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596510" y="5429248"/>
                <a:ext cx="2464149" cy="1435974"/>
              </a:xfrm>
              <a:prstGeom prst="rect">
                <a:avLst/>
              </a:prstGeom>
            </p:spPr>
          </p:pic>
        </p:grpSp>
        <p:pic>
          <p:nvPicPr>
            <p:cNvPr id="15" name="图片 14"/>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578115" y="4228988"/>
              <a:ext cx="1634792" cy="2648062"/>
            </a:xfrm>
            <a:prstGeom prst="rect">
              <a:avLst/>
            </a:prstGeom>
          </p:spPr>
        </p:pic>
      </p:grpSp>
      <p:pic>
        <p:nvPicPr>
          <p:cNvPr id="19" name="图片 18"/>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rot="1527376">
            <a:off x="10751156" y="2273169"/>
            <a:ext cx="936157" cy="1137609"/>
          </a:xfrm>
          <a:prstGeom prst="rect">
            <a:avLst/>
          </a:prstGeom>
        </p:spPr>
      </p:pic>
      <p:pic>
        <p:nvPicPr>
          <p:cNvPr id="20" name="图片 19"/>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rot="21213346">
            <a:off x="10181613" y="1000531"/>
            <a:ext cx="282949" cy="343837"/>
          </a:xfrm>
          <a:prstGeom prst="rect">
            <a:avLst/>
          </a:prstGeom>
        </p:spPr>
      </p:pic>
      <p:pic>
        <p:nvPicPr>
          <p:cNvPr id="22" name="图片 21"/>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rot="2287076">
            <a:off x="11051136" y="772853"/>
            <a:ext cx="282949" cy="343837"/>
          </a:xfrm>
          <a:prstGeom prst="rect">
            <a:avLst/>
          </a:prstGeom>
        </p:spPr>
      </p:pic>
      <p:sp>
        <p:nvSpPr>
          <p:cNvPr id="2" name="文本框 1"/>
          <p:cNvSpPr txBox="1"/>
          <p:nvPr/>
        </p:nvSpPr>
        <p:spPr>
          <a:xfrm>
            <a:off x="6096000" y="0"/>
            <a:ext cx="6096000" cy="368300"/>
          </a:xfrm>
          <a:prstGeom prst="rect">
            <a:avLst/>
          </a:prstGeom>
          <a:noFill/>
        </p:spPr>
        <p:txBody>
          <a:bodyPr wrap="square" rtlCol="0" anchor="t">
            <a:spAutoFit/>
          </a:bodyPr>
          <a:lstStyle/>
          <a:p>
            <a:r>
              <a:rPr lang="zh-CN" altLang="en-US">
                <a:noFill/>
              </a:rPr>
              <a:t>聿见思政统编新教材教学网 www.yjsz2020.cn 原创作品</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0" presetClass="entr" presetSubtype="0" fill="hold" grpId="0" nodeType="withEffect">
                                  <p:stCondLst>
                                    <p:cond delay="7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18" presetClass="entr" presetSubtype="12"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strips(downLeft)">
                                      <p:cBhvr>
                                        <p:cTn id="21" dur="500"/>
                                        <p:tgtEl>
                                          <p:spTgt spid="12"/>
                                        </p:tgtEl>
                                      </p:cBhvr>
                                    </p:animEffect>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2"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42"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par>
                          <p:cTn id="46" fill="hold">
                            <p:stCondLst>
                              <p:cond delay="5500"/>
                            </p:stCondLst>
                            <p:childTnLst>
                              <p:par>
                                <p:cTn id="47" presetID="22" presetClass="entr" presetSubtype="4"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500"/>
                                        <p:tgtEl>
                                          <p:spTgt spid="11"/>
                                        </p:tgtEl>
                                      </p:cBhvr>
                                    </p:animEffect>
                                  </p:childTnLst>
                                </p:cTn>
                              </p:par>
                            </p:childTnLst>
                          </p:cTn>
                        </p:par>
                        <p:par>
                          <p:cTn id="50" fill="hold">
                            <p:stCondLst>
                              <p:cond delay="6000"/>
                            </p:stCondLst>
                            <p:childTnLst>
                              <p:par>
                                <p:cTn id="51" presetID="22" presetClass="entr" presetSubtype="4"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down)">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7" grpId="0" bldLvl="0" animBg="1"/>
      <p:bldP spid="21" grpId="0" bldLvl="0" animBg="1"/>
      <p:bldP spid="9"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584960" y="307340"/>
            <a:ext cx="9500235" cy="521970"/>
          </a:xfrm>
          <a:prstGeom prst="rect">
            <a:avLst/>
          </a:prstGeom>
        </p:spPr>
        <p:txBody>
          <a:bodyPr wrap="square">
            <a:spAutoFit/>
          </a:bodyPr>
          <a:lstStyle/>
          <a:p>
            <a:r>
              <a:rPr lang="zh-CN" altLang="en-US"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子议题</a:t>
            </a:r>
            <a:r>
              <a:rPr lang="en-US" altLang="zh-CN"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3</a:t>
            </a:r>
            <a:r>
              <a:rPr lang="zh-CN" altLang="en-US"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：伟大思想何以如此伟大？</a:t>
            </a:r>
          </a:p>
        </p:txBody>
      </p:sp>
      <p:sp>
        <p:nvSpPr>
          <p:cNvPr id="3" name="文本占位符 2"/>
          <p:cNvSpPr>
            <a:spLocks noGrp="1"/>
          </p:cNvSpPr>
          <p:nvPr/>
        </p:nvSpPr>
        <p:spPr>
          <a:xfrm>
            <a:off x="77470" y="1544955"/>
            <a:ext cx="7080250" cy="4521200"/>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30000"/>
              </a:lnSpc>
            </a:pPr>
            <a:r>
              <a:rPr lang="en-US" sz="2000" b="1" dirty="0">
                <a:latin typeface="楷体" panose="02010609060101010101" charset="-122"/>
                <a:ea typeface="楷体" panose="02010609060101010101" charset="-122"/>
              </a:rPr>
              <a:t>   </a:t>
            </a:r>
            <a:r>
              <a:rPr lang="en-US" sz="2200" dirty="0">
                <a:latin typeface="楷体" panose="02010609060101010101" charset="-122"/>
                <a:ea typeface="楷体" panose="02010609060101010101" charset="-122"/>
              </a:rPr>
              <a:t> 2021</a:t>
            </a:r>
            <a:r>
              <a:rPr lang="zh-CN" altLang="en-US" sz="2200" dirty="0">
                <a:latin typeface="楷体" panose="02010609060101010101" charset="-122"/>
                <a:ea typeface="楷体" panose="02010609060101010101" charset="-122"/>
              </a:rPr>
              <a:t>年</a:t>
            </a:r>
            <a:r>
              <a:rPr sz="2200" dirty="0">
                <a:latin typeface="楷体" panose="02010609060101010101" charset="-122"/>
                <a:ea typeface="楷体" panose="02010609060101010101" charset="-122"/>
              </a:rPr>
              <a:t>9月27日上午，中国共产党三明市第十次代表大会在市会议中心隆重开幕。余红胜同志代表中国共产党三明市第九届委员会，向大会作题为《牢记重要嘱托，建设“一区六城”，为奋力谱写三明全方位高质量发展新篇章而努力奋斗》的报告。余红胜在报告中回顾了过去五年九届市委的各项工作。他说，市第九次党代会以来，九届市委坚持以习近平新时代中国特色社会主义思想为指导，深入贯彻党的十九大和十九届二中、三中、四中、五中全会精神，贯彻落实习近平总书记重要讲话重要指示批示精神和党中央决策部署</a:t>
            </a:r>
            <a:r>
              <a:rPr lang="zh-CN" sz="2200" dirty="0">
                <a:latin typeface="楷体" panose="02010609060101010101" charset="-122"/>
                <a:ea typeface="楷体" panose="02010609060101010101" charset="-122"/>
              </a:rPr>
              <a:t>。</a:t>
            </a:r>
          </a:p>
        </p:txBody>
      </p:sp>
      <p:sp>
        <p:nvSpPr>
          <p:cNvPr id="2" name="文本框 1"/>
          <p:cNvSpPr txBox="1"/>
          <p:nvPr/>
        </p:nvSpPr>
        <p:spPr>
          <a:xfrm>
            <a:off x="0" y="1050290"/>
            <a:ext cx="4851400" cy="460375"/>
          </a:xfrm>
          <a:prstGeom prst="rect">
            <a:avLst/>
          </a:prstGeom>
          <a:solidFill>
            <a:srgbClr val="C00000"/>
          </a:solidFill>
        </p:spPr>
        <p:txBody>
          <a:bodyPr wrap="square" rtlCol="0">
            <a:spAutoFit/>
          </a:bodyPr>
          <a:lstStyle/>
          <a:p>
            <a:pPr algn="l"/>
            <a:r>
              <a:rPr sz="2400" b="1" dirty="0">
                <a:solidFill>
                  <a:schemeClr val="bg1"/>
                </a:solidFill>
                <a:latin typeface="华文中宋" panose="02010600040101010101" charset="-122"/>
                <a:ea typeface="华文中宋" panose="02010600040101010101" charset="-122"/>
                <a:sym typeface="+mn-ea"/>
              </a:rPr>
              <a:t>中国共产党三明市第十次代表大会</a:t>
            </a:r>
          </a:p>
        </p:txBody>
      </p:sp>
      <p:sp>
        <p:nvSpPr>
          <p:cNvPr id="4" name="文本框 3"/>
          <p:cNvSpPr txBox="1"/>
          <p:nvPr/>
        </p:nvSpPr>
        <p:spPr>
          <a:xfrm>
            <a:off x="276225" y="6169025"/>
            <a:ext cx="11639550" cy="460375"/>
          </a:xfrm>
          <a:prstGeom prst="rect">
            <a:avLst/>
          </a:prstGeom>
          <a:solidFill>
            <a:schemeClr val="bg1"/>
          </a:solidFill>
          <a:ln>
            <a:solidFill>
              <a:srgbClr val="C00000"/>
            </a:solidFill>
          </a:ln>
          <a:effectLst>
            <a:innerShdw blurRad="63500" dist="50800" dir="8100000">
              <a:schemeClr val="accent1">
                <a:lumMod val="60000"/>
                <a:lumOff val="40000"/>
                <a:alpha val="50000"/>
              </a:schemeClr>
            </a:innerShdw>
          </a:effectLst>
        </p:spPr>
        <p:txBody>
          <a:bodyPr wrap="square" rtlCol="0">
            <a:spAutoFit/>
          </a:bodyPr>
          <a:lstStyle/>
          <a:p>
            <a:pPr algn="ctr" fontAlgn="auto">
              <a:lnSpc>
                <a:spcPct val="100000"/>
              </a:lnSpc>
            </a:pPr>
            <a:r>
              <a:rPr lang="zh-CN" sz="2400" b="1" dirty="0">
                <a:solidFill>
                  <a:srgbClr val="C00000"/>
                </a:solidFill>
                <a:latin typeface="华文中宋" panose="02010600040101010101" charset="-122"/>
                <a:ea typeface="华文中宋" panose="02010600040101010101" charset="-122"/>
                <a:cs typeface="楷体" panose="02010609060101010101" charset="-122"/>
                <a:sym typeface="思源黑体 CN Normal" panose="020B0400000000000000" pitchFamily="34" charset="-122"/>
              </a:rPr>
              <a:t>议一议：结合材料思考，为什么要坚持以习近平新时代中国特色社会主义思想为指导</a:t>
            </a:r>
            <a:r>
              <a:rPr lang="zh-CN" altLang="en-US" sz="2400" b="1" dirty="0">
                <a:solidFill>
                  <a:srgbClr val="C00000"/>
                </a:solidFill>
                <a:latin typeface="华文中宋" panose="02010600040101010101" charset="-122"/>
                <a:ea typeface="华文中宋" panose="02010600040101010101" charset="-122"/>
                <a:cs typeface="楷体" panose="02010609060101010101" charset="-122"/>
                <a:sym typeface="思源黑体 CN Normal" panose="020B0400000000000000" pitchFamily="34" charset="-122"/>
              </a:rPr>
              <a:t>？</a:t>
            </a:r>
          </a:p>
        </p:txBody>
      </p:sp>
      <p:pic>
        <p:nvPicPr>
          <p:cNvPr id="5" name="图片 4"/>
          <p:cNvPicPr>
            <a:picLocks noChangeAspect="1"/>
          </p:cNvPicPr>
          <p:nvPr/>
        </p:nvPicPr>
        <p:blipFill>
          <a:blip r:embed="rId2" cstate="print"/>
          <a:stretch>
            <a:fillRect/>
          </a:stretch>
        </p:blipFill>
        <p:spPr>
          <a:xfrm>
            <a:off x="7319010" y="1510665"/>
            <a:ext cx="4464050" cy="2096770"/>
          </a:xfrm>
          <a:prstGeom prst="rect">
            <a:avLst/>
          </a:prstGeom>
        </p:spPr>
      </p:pic>
      <p:pic>
        <p:nvPicPr>
          <p:cNvPr id="7" name="图片 6"/>
          <p:cNvPicPr>
            <a:picLocks noChangeAspect="1"/>
          </p:cNvPicPr>
          <p:nvPr/>
        </p:nvPicPr>
        <p:blipFill>
          <a:blip r:embed="rId3" cstate="print"/>
          <a:stretch>
            <a:fillRect/>
          </a:stretch>
        </p:blipFill>
        <p:spPr>
          <a:xfrm>
            <a:off x="7372985" y="3848100"/>
            <a:ext cx="4409440" cy="2183130"/>
          </a:xfrm>
          <a:prstGeom prst="rect">
            <a:avLst/>
          </a:prstGeom>
        </p:spPr>
      </p:pic>
      <p:sp>
        <p:nvSpPr>
          <p:cNvPr id="8" name="文本框 7"/>
          <p:cNvSpPr txBox="1"/>
          <p:nvPr/>
        </p:nvSpPr>
        <p:spPr>
          <a:xfrm>
            <a:off x="6096000" y="0"/>
            <a:ext cx="6096000" cy="368300"/>
          </a:xfrm>
          <a:prstGeom prst="rect">
            <a:avLst/>
          </a:prstGeom>
          <a:noFill/>
        </p:spPr>
        <p:txBody>
          <a:bodyPr wrap="square" rtlCol="0" anchor="t">
            <a:spAutoFit/>
          </a:bodyPr>
          <a:lstStyle/>
          <a:p>
            <a:r>
              <a:rPr lang="zh-CN" altLang="en-US">
                <a:noFill/>
              </a:rPr>
              <a:t>聿见思政统编新教材教学网 www.yjsz2020.cn 原创作品</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0" y="1248410"/>
            <a:ext cx="2447290" cy="521970"/>
          </a:xfrm>
          <a:prstGeom prst="rect">
            <a:avLst/>
          </a:prstGeom>
          <a:solidFill>
            <a:srgbClr val="C00000"/>
          </a:solidFill>
        </p:spPr>
        <p:txBody>
          <a:bodyPr wrap="square" rtlCol="0" anchor="t" anchorCtr="0">
            <a:spAutoFit/>
          </a:bodyPr>
          <a:lstStyle/>
          <a:p>
            <a:pPr lvl="0" algn="ctr" defTabSz="914400" fontAlgn="auto">
              <a:buClrTx/>
              <a:buSzTx/>
              <a:buFontTx/>
            </a:pPr>
            <a:r>
              <a:rPr lang="en-US" altLang="zh-CN" sz="28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 </a:t>
            </a:r>
            <a:r>
              <a:rPr lang="zh-CN" altLang="en-US" sz="28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理论贡献</a:t>
            </a:r>
          </a:p>
        </p:txBody>
      </p:sp>
      <p:sp>
        <p:nvSpPr>
          <p:cNvPr id="2" name="文本框 1"/>
          <p:cNvSpPr txBox="1"/>
          <p:nvPr>
            <p:custDataLst>
              <p:tags r:id="rId2"/>
            </p:custDataLst>
          </p:nvPr>
        </p:nvSpPr>
        <p:spPr>
          <a:xfrm>
            <a:off x="168910" y="1888490"/>
            <a:ext cx="11673205" cy="1641475"/>
          </a:xfrm>
          <a:prstGeom prst="rect">
            <a:avLst/>
          </a:prstGeom>
          <a:noFill/>
          <a:ln w="38100">
            <a:solidFill>
              <a:srgbClr val="C00000">
                <a:alpha val="0"/>
              </a:srgbClr>
            </a:solidFill>
            <a:prstDash val="sysDash"/>
          </a:ln>
        </p:spPr>
        <p:txBody>
          <a:bodyPr wrap="square" rtlCol="0" anchor="t">
            <a:spAutoFit/>
          </a:bodyPr>
          <a:lstStyle/>
          <a:p>
            <a:pPr fontAlgn="auto">
              <a:lnSpc>
                <a:spcPct val="120000"/>
              </a:lnSpc>
            </a:pPr>
            <a:r>
              <a:rPr lang="en-US" altLang="zh-CN" sz="2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zh-CN" sz="2800">
                <a:effectLst/>
                <a:latin typeface="微软雅黑" panose="020B0503020204020204" pitchFamily="34" charset="-122"/>
                <a:ea typeface="微软雅黑" panose="020B0503020204020204" pitchFamily="34" charset="-122"/>
                <a:cs typeface="微软雅黑" panose="020B0503020204020204" pitchFamily="34" charset="-122"/>
                <a:sym typeface="+mn-ea"/>
              </a:rPr>
              <a:t>习近平新时代中国特色社会主义思想</a:t>
            </a:r>
            <a:r>
              <a:rPr lang="en-US" altLang="zh-CN" sz="2800">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800">
                <a:effectLst/>
                <a:latin typeface="微软雅黑" panose="020B0503020204020204" pitchFamily="34" charset="-122"/>
                <a:ea typeface="微软雅黑" panose="020B0503020204020204" pitchFamily="34" charset="-122"/>
                <a:cs typeface="微软雅黑" panose="020B0503020204020204" pitchFamily="34" charset="-122"/>
                <a:sym typeface="+mn-ea"/>
              </a:rPr>
              <a:t>使我们党对</a:t>
            </a:r>
            <a:r>
              <a:rPr lang="zh-CN" altLang="zh-CN" sz="2800" u="sng">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共产党执政规律</a:t>
            </a:r>
            <a:r>
              <a:rPr lang="zh-CN" altLang="zh-CN" sz="2800">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800" u="sng">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社会主义建设规律</a:t>
            </a:r>
            <a:r>
              <a:rPr lang="zh-CN" altLang="zh-CN" sz="2800">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800" u="sng">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人类社会发展规律</a:t>
            </a:r>
            <a:r>
              <a:rPr lang="zh-CN" altLang="zh-CN" sz="2800">
                <a:effectLst/>
                <a:latin typeface="微软雅黑" panose="020B0503020204020204" pitchFamily="34" charset="-122"/>
                <a:ea typeface="微软雅黑" panose="020B0503020204020204" pitchFamily="34" charset="-122"/>
                <a:cs typeface="微软雅黑" panose="020B0503020204020204" pitchFamily="34" charset="-122"/>
                <a:sym typeface="+mn-ea"/>
              </a:rPr>
              <a:t>的认识达到了新高度</a:t>
            </a:r>
            <a:r>
              <a:rPr lang="en-US" altLang="zh-CN" sz="2800">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800">
                <a:effectLst/>
                <a:latin typeface="微软雅黑" panose="020B0503020204020204" pitchFamily="34" charset="-122"/>
                <a:ea typeface="微软雅黑" panose="020B0503020204020204" pitchFamily="34" charset="-122"/>
                <a:cs typeface="微软雅黑" panose="020B0503020204020204" pitchFamily="34" charset="-122"/>
                <a:sym typeface="+mn-ea"/>
              </a:rPr>
              <a:t>为发展马克思主义作出了</a:t>
            </a:r>
            <a:r>
              <a:rPr lang="zh-CN" altLang="zh-CN" sz="2800" u="sng">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原创性贡献</a:t>
            </a:r>
            <a:r>
              <a:rPr lang="zh-CN" altLang="zh-CN" sz="2800">
                <a:effectLst/>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 name="矩形 3"/>
          <p:cNvSpPr/>
          <p:nvPr/>
        </p:nvSpPr>
        <p:spPr>
          <a:xfrm>
            <a:off x="1584960" y="307340"/>
            <a:ext cx="9380220" cy="521970"/>
          </a:xfrm>
          <a:prstGeom prst="rect">
            <a:avLst/>
          </a:prstGeom>
        </p:spPr>
        <p:txBody>
          <a:bodyPr wrap="square">
            <a:spAutoFit/>
          </a:bodyPr>
          <a:lstStyle/>
          <a:p>
            <a:r>
              <a:rPr lang="zh-CN"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（三）党和国家必须长期坚持的指导思想</a:t>
            </a:r>
          </a:p>
        </p:txBody>
      </p:sp>
      <p:sp>
        <p:nvSpPr>
          <p:cNvPr id="3" name="文本框 2"/>
          <p:cNvSpPr txBox="1"/>
          <p:nvPr>
            <p:custDataLst>
              <p:tags r:id="rId3"/>
            </p:custDataLst>
          </p:nvPr>
        </p:nvSpPr>
        <p:spPr>
          <a:xfrm>
            <a:off x="0" y="3647440"/>
            <a:ext cx="2447290" cy="521970"/>
          </a:xfrm>
          <a:prstGeom prst="rect">
            <a:avLst/>
          </a:prstGeom>
          <a:solidFill>
            <a:srgbClr val="C00000"/>
          </a:solidFill>
        </p:spPr>
        <p:txBody>
          <a:bodyPr wrap="square" rtlCol="0" anchor="t" anchorCtr="0">
            <a:spAutoFit/>
          </a:bodyPr>
          <a:lstStyle/>
          <a:p>
            <a:pPr lvl="0" algn="ctr" defTabSz="914400" fontAlgn="auto">
              <a:buClrTx/>
              <a:buSzTx/>
              <a:buFontTx/>
            </a:pPr>
            <a:r>
              <a:rPr lang="en-US" altLang="zh-CN" sz="28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 </a:t>
            </a:r>
            <a:r>
              <a:rPr lang="zh-CN" altLang="en-US" sz="28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理论地位</a:t>
            </a:r>
          </a:p>
        </p:txBody>
      </p:sp>
      <p:sp>
        <p:nvSpPr>
          <p:cNvPr id="5" name="文本框 4"/>
          <p:cNvSpPr txBox="1"/>
          <p:nvPr>
            <p:custDataLst>
              <p:tags r:id="rId4"/>
            </p:custDataLst>
          </p:nvPr>
        </p:nvSpPr>
        <p:spPr>
          <a:xfrm>
            <a:off x="168910" y="4471670"/>
            <a:ext cx="11523980" cy="1641475"/>
          </a:xfrm>
          <a:prstGeom prst="rect">
            <a:avLst/>
          </a:prstGeom>
          <a:noFill/>
          <a:ln w="38100">
            <a:solidFill>
              <a:srgbClr val="C00000">
                <a:alpha val="0"/>
              </a:srgbClr>
            </a:solidFill>
            <a:prstDash val="sysDash"/>
          </a:ln>
        </p:spPr>
        <p:txBody>
          <a:bodyPr wrap="square" rtlCol="0" anchor="t">
            <a:spAutoFit/>
          </a:bodyPr>
          <a:lstStyle/>
          <a:p>
            <a:pPr algn="just" fontAlgn="auto">
              <a:lnSpc>
                <a:spcPct val="120000"/>
              </a:lnSpc>
            </a:pPr>
            <a:r>
              <a:rPr lang="en-US" altLang="zh-CN" sz="2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en-US" altLang="zh-CN" sz="2800">
                <a:latin typeface="微软雅黑" panose="020B0503020204020204" pitchFamily="34" charset="-122"/>
                <a:ea typeface="微软雅黑" panose="020B0503020204020204" pitchFamily="34" charset="-122"/>
                <a:cs typeface="微软雅黑" panose="020B0503020204020204" pitchFamily="34" charset="-122"/>
                <a:sym typeface="+mn-lt"/>
              </a:rPr>
              <a:t>习近平新时代中国特色社会主义思想，是</a:t>
            </a:r>
            <a:r>
              <a:rPr lang="zh-CN" altLang="en-US" sz="2800" u="sng">
                <a:solidFill>
                  <a:schemeClr val="tx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当代中国马克思主义、</a:t>
            </a:r>
            <a:r>
              <a:rPr lang="en-US" altLang="zh-CN" sz="2800" u="sng">
                <a:solidFill>
                  <a:schemeClr val="tx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21</a:t>
            </a:r>
            <a:r>
              <a:rPr lang="zh-CN" altLang="en-US" sz="2800" u="sng">
                <a:solidFill>
                  <a:schemeClr val="tx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世纪马克思主义</a:t>
            </a:r>
            <a:r>
              <a:rPr lang="zh-CN" altLang="en-US" sz="2800">
                <a:latin typeface="微软雅黑" panose="020B0503020204020204" pitchFamily="34" charset="-122"/>
                <a:ea typeface="微软雅黑" panose="020B0503020204020204" pitchFamily="34" charset="-122"/>
                <a:cs typeface="微软雅黑" panose="020B0503020204020204" pitchFamily="34" charset="-122"/>
                <a:sym typeface="+mn-lt"/>
              </a:rPr>
              <a:t>，是中华文化和中国精神的时代精华，实现了马克思主义中国化新的飞跃，</a:t>
            </a:r>
            <a:r>
              <a:rPr lang="zh-CN" altLang="zh-CN" sz="2800" u="sng">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sym typeface="+mn-lt"/>
              </a:rPr>
              <a:t>是马克思主义中国化最新成果</a:t>
            </a:r>
            <a:r>
              <a:rPr lang="zh-CN" altLang="en-US" sz="2800">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zh-CN" altLang="en-US" sz="2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7" name="文本框 6"/>
          <p:cNvSpPr txBox="1"/>
          <p:nvPr/>
        </p:nvSpPr>
        <p:spPr>
          <a:xfrm>
            <a:off x="6096000" y="0"/>
            <a:ext cx="6096000" cy="368300"/>
          </a:xfrm>
          <a:prstGeom prst="rect">
            <a:avLst/>
          </a:prstGeom>
          <a:noFill/>
        </p:spPr>
        <p:txBody>
          <a:bodyPr wrap="square" rtlCol="0" anchor="t">
            <a:spAutoFit/>
          </a:bodyPr>
          <a:lstStyle/>
          <a:p>
            <a:r>
              <a:rPr lang="zh-CN" altLang="en-US">
                <a:noFill/>
              </a:rPr>
              <a:t>聿见思政统编新教材教学网 www.yjsz2020.cn 原创作品</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584960" y="307340"/>
            <a:ext cx="9500235" cy="521970"/>
          </a:xfrm>
          <a:prstGeom prst="rect">
            <a:avLst/>
          </a:prstGeom>
        </p:spPr>
        <p:txBody>
          <a:bodyPr wrap="square">
            <a:spAutoFit/>
          </a:bodyPr>
          <a:lstStyle/>
          <a:p>
            <a:r>
              <a:rPr lang="zh-CN" altLang="en-US"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子议题</a:t>
            </a:r>
            <a:r>
              <a:rPr lang="en-US" altLang="zh-CN"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3</a:t>
            </a:r>
            <a:r>
              <a:rPr lang="zh-CN" altLang="en-US"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：伟大思想何以如此伟大？</a:t>
            </a:r>
          </a:p>
        </p:txBody>
      </p:sp>
      <p:sp>
        <p:nvSpPr>
          <p:cNvPr id="3" name="文本占位符 2"/>
          <p:cNvSpPr>
            <a:spLocks noGrp="1"/>
          </p:cNvSpPr>
          <p:nvPr/>
        </p:nvSpPr>
        <p:spPr>
          <a:xfrm>
            <a:off x="111760" y="1955165"/>
            <a:ext cx="6184265" cy="3248660"/>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30000"/>
              </a:lnSpc>
            </a:pPr>
            <a:r>
              <a:rPr lang="en-US" sz="2600" b="1" dirty="0">
                <a:latin typeface="楷体" panose="02010609060101010101" charset="-122"/>
                <a:ea typeface="楷体" panose="02010609060101010101" charset="-122"/>
              </a:rPr>
              <a:t>      </a:t>
            </a:r>
            <a:r>
              <a:rPr sz="2600" dirty="0">
                <a:latin typeface="楷体" panose="02010609060101010101" charset="-122"/>
                <a:ea typeface="楷体" panose="02010609060101010101" charset="-122"/>
              </a:rPr>
              <a:t>三明市第十次党代会，提出了建设“一区六城”的奋斗目标。“一区”即革命老区高质量发展示范区；“六城”即魅力红色之城、新兴工业之城、绿色生态之城、和谐文明之城、改革创新之城、包容开放之城。</a:t>
            </a:r>
          </a:p>
        </p:txBody>
      </p:sp>
      <p:sp>
        <p:nvSpPr>
          <p:cNvPr id="2" name="文本框 1"/>
          <p:cNvSpPr txBox="1"/>
          <p:nvPr/>
        </p:nvSpPr>
        <p:spPr>
          <a:xfrm>
            <a:off x="0" y="1162050"/>
            <a:ext cx="6075680" cy="460375"/>
          </a:xfrm>
          <a:prstGeom prst="rect">
            <a:avLst/>
          </a:prstGeom>
          <a:solidFill>
            <a:srgbClr val="C00000"/>
          </a:solidFill>
        </p:spPr>
        <p:txBody>
          <a:bodyPr wrap="square" rtlCol="0">
            <a:spAutoFit/>
          </a:bodyPr>
          <a:lstStyle/>
          <a:p>
            <a:r>
              <a:rPr lang="zh-CN" sz="2400" b="1" dirty="0">
                <a:solidFill>
                  <a:schemeClr val="bg1"/>
                </a:solidFill>
                <a:latin typeface="华文中宋" panose="02010600040101010101" charset="-122"/>
                <a:ea typeface="华文中宋" panose="02010600040101010101" charset="-122"/>
                <a:cs typeface="华文中宋" panose="02010600040101010101" charset="-122"/>
                <a:sym typeface="+mn-ea"/>
              </a:rPr>
              <a:t>建设</a:t>
            </a:r>
            <a:r>
              <a:rPr lang="en-US" altLang="zh-CN" sz="2400" b="1" dirty="0">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400" b="1" dirty="0">
                <a:solidFill>
                  <a:schemeClr val="bg1"/>
                </a:solidFill>
                <a:latin typeface="华文中宋" panose="02010600040101010101" charset="-122"/>
                <a:ea typeface="华文中宋" panose="02010600040101010101" charset="-122"/>
                <a:cs typeface="华文中宋" panose="02010600040101010101" charset="-122"/>
                <a:sym typeface="+mn-ea"/>
              </a:rPr>
              <a:t>一区六城</a:t>
            </a:r>
            <a:r>
              <a:rPr lang="en-US" altLang="zh-CN" sz="2400" b="1" dirty="0">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400" b="1" dirty="0">
                <a:solidFill>
                  <a:schemeClr val="bg1"/>
                </a:solidFill>
                <a:latin typeface="华文中宋" panose="02010600040101010101" charset="-122"/>
                <a:ea typeface="华文中宋" panose="02010600040101010101" charset="-122"/>
                <a:cs typeface="华文中宋" panose="02010600040101010101" charset="-122"/>
                <a:sym typeface="+mn-ea"/>
              </a:rPr>
              <a:t>，三明如何书写新答卷？</a:t>
            </a:r>
          </a:p>
        </p:txBody>
      </p:sp>
      <p:sp>
        <p:nvSpPr>
          <p:cNvPr id="4" name="文本框 3"/>
          <p:cNvSpPr txBox="1"/>
          <p:nvPr/>
        </p:nvSpPr>
        <p:spPr>
          <a:xfrm>
            <a:off x="1181100" y="5408295"/>
            <a:ext cx="9830435" cy="1124585"/>
          </a:xfrm>
          <a:prstGeom prst="rect">
            <a:avLst/>
          </a:prstGeom>
          <a:solidFill>
            <a:schemeClr val="bg1"/>
          </a:solidFill>
          <a:ln>
            <a:solidFill>
              <a:srgbClr val="C00000"/>
            </a:solidFill>
          </a:ln>
          <a:effectLst>
            <a:innerShdw blurRad="63500" dist="50800" dir="8100000">
              <a:schemeClr val="accent1">
                <a:lumMod val="60000"/>
                <a:lumOff val="40000"/>
                <a:alpha val="50000"/>
              </a:schemeClr>
            </a:innerShdw>
          </a:effectLst>
        </p:spPr>
        <p:txBody>
          <a:bodyPr wrap="square" rtlCol="0">
            <a:spAutoFit/>
          </a:bodyPr>
          <a:lstStyle/>
          <a:p>
            <a:pPr algn="l" fontAlgn="auto">
              <a:lnSpc>
                <a:spcPct val="120000"/>
              </a:lnSpc>
            </a:pPr>
            <a:r>
              <a:rPr lang="zh-CN" sz="2800" b="1" dirty="0">
                <a:solidFill>
                  <a:srgbClr val="C00000"/>
                </a:solidFill>
                <a:latin typeface="华文中宋" panose="02010600040101010101" charset="-122"/>
                <a:ea typeface="华文中宋" panose="02010600040101010101" charset="-122"/>
                <a:cs typeface="华文中宋" panose="02010600040101010101" charset="-122"/>
                <a:sym typeface="思源黑体 CN Normal" panose="020B0400000000000000" pitchFamily="34" charset="-122"/>
              </a:rPr>
              <a:t>议学任务四：结合材料思考三明市党委、政府、人民如何推动建设“一区六城”的奋斗目标</a:t>
            </a:r>
            <a:r>
              <a:rPr lang="zh-CN" altLang="en-US" sz="2800" b="1" dirty="0">
                <a:solidFill>
                  <a:srgbClr val="C00000"/>
                </a:solidFill>
                <a:latin typeface="华文中宋" panose="02010600040101010101" charset="-122"/>
                <a:ea typeface="华文中宋" panose="02010600040101010101" charset="-122"/>
                <a:cs typeface="华文中宋" panose="02010600040101010101" charset="-122"/>
                <a:sym typeface="思源黑体 CN Normal" panose="020B0400000000000000" pitchFamily="34" charset="-122"/>
              </a:rPr>
              <a:t>？（任选其中一个角度回答）</a:t>
            </a:r>
          </a:p>
        </p:txBody>
      </p:sp>
      <p:pic>
        <p:nvPicPr>
          <p:cNvPr id="115" name="图片 114"/>
          <p:cNvPicPr/>
          <p:nvPr/>
        </p:nvPicPr>
        <p:blipFill>
          <a:blip r:embed="rId2" cstate="print"/>
          <a:stretch>
            <a:fillRect/>
          </a:stretch>
        </p:blipFill>
        <p:spPr>
          <a:xfrm>
            <a:off x="6436360" y="2464435"/>
            <a:ext cx="5755640" cy="2229485"/>
          </a:xfrm>
          <a:prstGeom prst="rect">
            <a:avLst/>
          </a:prstGeom>
          <a:noFill/>
          <a:ln w="9525">
            <a:noFill/>
          </a:ln>
        </p:spPr>
      </p:pic>
      <p:sp>
        <p:nvSpPr>
          <p:cNvPr id="5" name="文本框 4"/>
          <p:cNvSpPr txBox="1"/>
          <p:nvPr/>
        </p:nvSpPr>
        <p:spPr>
          <a:xfrm>
            <a:off x="6096000" y="0"/>
            <a:ext cx="6096000" cy="368300"/>
          </a:xfrm>
          <a:prstGeom prst="rect">
            <a:avLst/>
          </a:prstGeom>
          <a:noFill/>
        </p:spPr>
        <p:txBody>
          <a:bodyPr wrap="square" rtlCol="0" anchor="t">
            <a:spAutoFit/>
          </a:bodyPr>
          <a:lstStyle/>
          <a:p>
            <a:r>
              <a:rPr lang="zh-CN" altLang="en-US">
                <a:noFill/>
              </a:rPr>
              <a:t>聿见思政统编新教材教学网 www.yjsz2020.cn 原创作品</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0" y="1477010"/>
            <a:ext cx="4011930" cy="521970"/>
          </a:xfrm>
          <a:prstGeom prst="rect">
            <a:avLst/>
          </a:prstGeom>
          <a:solidFill>
            <a:srgbClr val="C00000"/>
          </a:solidFill>
        </p:spPr>
        <p:txBody>
          <a:bodyPr wrap="square" rtlCol="0" anchor="t" anchorCtr="0">
            <a:spAutoFit/>
          </a:bodyPr>
          <a:lstStyle/>
          <a:p>
            <a:pPr lvl="0" algn="ctr" defTabSz="914400" fontAlgn="auto">
              <a:buClrTx/>
              <a:buSzTx/>
              <a:buFontTx/>
            </a:pPr>
            <a:r>
              <a:rPr lang="en-US" altLang="zh-CN" sz="28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3. </a:t>
            </a:r>
            <a:r>
              <a:rPr lang="zh-CN" altLang="en-US" sz="28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实践</a:t>
            </a:r>
            <a:r>
              <a:rPr lang="en-US" altLang="zh-CN" sz="28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怎样坚持？</a:t>
            </a:r>
          </a:p>
        </p:txBody>
      </p:sp>
      <p:sp>
        <p:nvSpPr>
          <p:cNvPr id="2" name="文本框 1"/>
          <p:cNvSpPr txBox="1"/>
          <p:nvPr>
            <p:custDataLst>
              <p:tags r:id="rId2"/>
            </p:custDataLst>
          </p:nvPr>
        </p:nvSpPr>
        <p:spPr>
          <a:xfrm>
            <a:off x="557530" y="2405380"/>
            <a:ext cx="10752455" cy="3784600"/>
          </a:xfrm>
          <a:prstGeom prst="rect">
            <a:avLst/>
          </a:prstGeom>
          <a:noFill/>
          <a:ln w="38100">
            <a:solidFill>
              <a:srgbClr val="C00000">
                <a:alpha val="0"/>
              </a:srgbClr>
            </a:solidFill>
            <a:prstDash val="sysDash"/>
          </a:ln>
        </p:spPr>
        <p:txBody>
          <a:bodyPr wrap="square" rtlCol="0" anchor="t">
            <a:spAutoFit/>
          </a:bodyPr>
          <a:lstStyle/>
          <a:p>
            <a:pPr algn="just" fontAlgn="auto">
              <a:lnSpc>
                <a:spcPct val="150000"/>
              </a:lnSpc>
            </a:pPr>
            <a:r>
              <a:rPr lang="en-US" altLang="zh-CN" sz="28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320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坚持和发展习近平新时代中国特色社会主义思想，就是真正坚持和发展马克思主义、就是真正坚持和发展科学社会主义。</a:t>
            </a:r>
            <a:r>
              <a:rPr lang="zh-CN" altLang="en-US" sz="3200">
                <a:latin typeface="微软雅黑" panose="020B0503020204020204" pitchFamily="34" charset="-122"/>
                <a:ea typeface="微软雅黑" panose="020B0503020204020204" pitchFamily="34" charset="-122"/>
                <a:cs typeface="微软雅黑" panose="020B0503020204020204" pitchFamily="34" charset="-122"/>
                <a:sym typeface="+mn-ea"/>
              </a:rPr>
              <a:t>必须</a:t>
            </a:r>
            <a:r>
              <a:rPr lang="zh-CN" altLang="en-US" sz="3200" u="sng">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高举马克思主义、中国特色社会主义伟大旗帜</a:t>
            </a:r>
            <a:r>
              <a:rPr lang="zh-CN" altLang="en-US" sz="3200">
                <a:latin typeface="微软雅黑" panose="020B0503020204020204" pitchFamily="34" charset="-122"/>
                <a:ea typeface="微软雅黑" panose="020B0503020204020204" pitchFamily="34" charset="-122"/>
                <a:cs typeface="微软雅黑" panose="020B0503020204020204" pitchFamily="34" charset="-122"/>
                <a:sym typeface="+mn-ea"/>
              </a:rPr>
              <a:t>不动摇，必须</a:t>
            </a:r>
            <a:r>
              <a:rPr lang="zh-CN" altLang="en-US" sz="3200" u="sng">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坚持习近平新时代中国特色社会主义思想的指导地位</a:t>
            </a:r>
            <a:r>
              <a:rPr lang="zh-CN" altLang="en-US" sz="3200">
                <a:latin typeface="微软雅黑" panose="020B0503020204020204" pitchFamily="34" charset="-122"/>
                <a:ea typeface="微软雅黑" panose="020B0503020204020204" pitchFamily="34" charset="-122"/>
                <a:cs typeface="微软雅黑" panose="020B0503020204020204" pitchFamily="34" charset="-122"/>
                <a:sym typeface="+mn-ea"/>
              </a:rPr>
              <a:t>不动摇。</a:t>
            </a:r>
          </a:p>
        </p:txBody>
      </p:sp>
      <p:sp>
        <p:nvSpPr>
          <p:cNvPr id="4" name="矩形 3"/>
          <p:cNvSpPr/>
          <p:nvPr/>
        </p:nvSpPr>
        <p:spPr>
          <a:xfrm>
            <a:off x="1584960" y="307340"/>
            <a:ext cx="9380220" cy="521970"/>
          </a:xfrm>
          <a:prstGeom prst="rect">
            <a:avLst/>
          </a:prstGeom>
        </p:spPr>
        <p:txBody>
          <a:bodyPr wrap="square">
            <a:spAutoFit/>
          </a:bodyPr>
          <a:lstStyle/>
          <a:p>
            <a:r>
              <a:rPr lang="zh-CN"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（三）党和国家必须长期坚持的指导思想</a:t>
            </a:r>
          </a:p>
        </p:txBody>
      </p:sp>
      <p:sp>
        <p:nvSpPr>
          <p:cNvPr id="3" name="文本框 2"/>
          <p:cNvSpPr txBox="1"/>
          <p:nvPr/>
        </p:nvSpPr>
        <p:spPr>
          <a:xfrm>
            <a:off x="6096000" y="0"/>
            <a:ext cx="6096000" cy="368300"/>
          </a:xfrm>
          <a:prstGeom prst="rect">
            <a:avLst/>
          </a:prstGeom>
          <a:noFill/>
        </p:spPr>
        <p:txBody>
          <a:bodyPr wrap="square" rtlCol="0" anchor="t">
            <a:spAutoFit/>
          </a:bodyPr>
          <a:lstStyle/>
          <a:p>
            <a:r>
              <a:rPr lang="zh-CN" altLang="en-US">
                <a:noFill/>
              </a:rPr>
              <a:t>聿见思政统编新教材教学网 www.yjsz2020.cn 原创作品</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菱形 7"/>
          <p:cNvSpPr/>
          <p:nvPr/>
        </p:nvSpPr>
        <p:spPr>
          <a:xfrm>
            <a:off x="818057" y="1568035"/>
            <a:ext cx="2360218" cy="2360218"/>
          </a:xfrm>
          <a:prstGeom prst="diamond">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654100" y="2471441"/>
            <a:ext cx="1605280" cy="583565"/>
          </a:xfrm>
          <a:prstGeom prst="rect">
            <a:avLst/>
          </a:prstGeom>
          <a:solidFill>
            <a:srgbClr val="C00000"/>
          </a:solidFill>
        </p:spPr>
        <p:txBody>
          <a:bodyPr wrap="none" rtlCol="0">
            <a:spAutoFit/>
          </a:bodyPr>
          <a:lstStyle/>
          <a:p>
            <a:r>
              <a:rPr lang="zh-CN" altLang="en-US" sz="3200" dirty="0">
                <a:solidFill>
                  <a:srgbClr val="FFF9EF"/>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子议题</a:t>
            </a:r>
            <a:r>
              <a:rPr lang="en-US" altLang="zh-CN" sz="3200" dirty="0">
                <a:solidFill>
                  <a:srgbClr val="FFF9EF"/>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1</a:t>
            </a:r>
          </a:p>
        </p:txBody>
      </p:sp>
      <p:sp>
        <p:nvSpPr>
          <p:cNvPr id="21" name="D"/>
          <p:cNvSpPr/>
          <p:nvPr/>
        </p:nvSpPr>
        <p:spPr>
          <a:xfrm>
            <a:off x="12421425" y="7099213"/>
            <a:ext cx="101563" cy="10156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9" name="矩形 8"/>
          <p:cNvSpPr/>
          <p:nvPr/>
        </p:nvSpPr>
        <p:spPr>
          <a:xfrm>
            <a:off x="3259455" y="3291205"/>
            <a:ext cx="5390515" cy="737235"/>
          </a:xfrm>
          <a:prstGeom prst="rect">
            <a:avLst/>
          </a:prstGeom>
        </p:spPr>
        <p:txBody>
          <a:bodyPr wrap="square">
            <a:spAutoFit/>
          </a:bodyPr>
          <a:lstStyle/>
          <a:p>
            <a:pPr algn="ctr">
              <a:lnSpc>
                <a:spcPct val="150000"/>
              </a:lnSpc>
              <a:defRPr/>
            </a:pPr>
            <a:r>
              <a:rPr lang="zh-CN" altLang="zh-CN" sz="2800" b="1" kern="100" dirty="0">
                <a:solidFill>
                  <a:schemeClr val="tx1"/>
                </a:solidFill>
                <a:latin typeface="华文中宋" panose="02010600040101010101" charset="-122"/>
                <a:ea typeface="华文中宋" panose="02010600040101010101" charset="-122"/>
                <a:cs typeface="+mn-ea"/>
                <a:sym typeface="思源黑体 CN Normal" panose="020B0400000000000000" pitchFamily="34" charset="-122"/>
              </a:rPr>
              <a:t>（一）回答时代之问的科学理论</a:t>
            </a:r>
          </a:p>
        </p:txBody>
      </p:sp>
      <p:sp>
        <p:nvSpPr>
          <p:cNvPr id="12" name="矩形 11"/>
          <p:cNvSpPr/>
          <p:nvPr/>
        </p:nvSpPr>
        <p:spPr>
          <a:xfrm>
            <a:off x="3489325" y="2440940"/>
            <a:ext cx="5988050" cy="645160"/>
          </a:xfrm>
          <a:prstGeom prst="rect">
            <a:avLst/>
          </a:prstGeom>
        </p:spPr>
        <p:txBody>
          <a:bodyPr wrap="square">
            <a:spAutoFit/>
          </a:bodyPr>
          <a:lstStyle/>
          <a:p>
            <a:pPr algn="ctr"/>
            <a:r>
              <a:rPr lang="zh-CN" altLang="en-US" sz="3600" b="1" dirty="0">
                <a:gradFill>
                  <a:gsLst>
                    <a:gs pos="10000">
                      <a:schemeClr val="accent1">
                        <a:lumMod val="75000"/>
                      </a:schemeClr>
                    </a:gs>
                    <a:gs pos="70000">
                      <a:srgbClr val="FF0000"/>
                    </a:gs>
                  </a:gsLst>
                  <a:lin ang="5400000" scaled="1"/>
                </a:gradFill>
                <a:latin typeface="微软雅黑" panose="020B0503020204020204" pitchFamily="34" charset="-122"/>
                <a:ea typeface="微软雅黑" panose="020B0503020204020204" pitchFamily="34" charset="-122"/>
                <a:cs typeface="+mn-ea"/>
                <a:sym typeface="思源黑体 CN Normal" panose="020B0400000000000000" pitchFamily="34" charset="-122"/>
              </a:rPr>
              <a:t>伟大思想如何回答时代之问？</a:t>
            </a:r>
          </a:p>
        </p:txBody>
      </p:sp>
      <p:pic>
        <p:nvPicPr>
          <p:cNvPr id="10" name="图片 9"/>
          <p:cNvPicPr>
            <a:picLocks noChangeAspect="1"/>
          </p:cNvPicPr>
          <p:nvPr/>
        </p:nvPicPr>
        <p:blipFill>
          <a:blip r:embed="rId3" cstate="print">
            <a:extLst>
              <a:ext uri="{BEBA8EAE-BF5A-486C-A8C5-ECC9F3942E4B}">
                <a14:imgProps xmlns:a14="http://schemas.microsoft.com/office/drawing/2010/main" xmlns="">
                  <a14:imgLayer r:embed="rId4">
                    <a14:imgEffect>
                      <a14:brightnessContrast contrast="-15000"/>
                    </a14:imgEffect>
                  </a14:imgLayer>
                </a14:imgProps>
              </a:ext>
              <a:ext uri="{28A0092B-C50C-407E-A947-70E740481C1C}">
                <a14:useLocalDpi xmlns:a14="http://schemas.microsoft.com/office/drawing/2010/main" xmlns="" val="0"/>
              </a:ext>
            </a:extLst>
          </a:blip>
          <a:stretch>
            <a:fillRect/>
          </a:stretch>
        </p:blipFill>
        <p:spPr>
          <a:xfrm>
            <a:off x="8870992" y="2604588"/>
            <a:ext cx="2360219" cy="2998017"/>
          </a:xfrm>
          <a:prstGeom prst="rect">
            <a:avLst/>
          </a:prstGeom>
        </p:spPr>
      </p:pic>
      <p:grpSp>
        <p:nvGrpSpPr>
          <p:cNvPr id="11" name="组合 10"/>
          <p:cNvGrpSpPr/>
          <p:nvPr/>
        </p:nvGrpSpPr>
        <p:grpSpPr>
          <a:xfrm>
            <a:off x="8650616" y="4610108"/>
            <a:ext cx="3731266" cy="2249936"/>
            <a:chOff x="6578115" y="3415794"/>
            <a:chExt cx="5741838" cy="3462301"/>
          </a:xfrm>
        </p:grpSpPr>
        <p:grpSp>
          <p:nvGrpSpPr>
            <p:cNvPr id="13" name="组合 12"/>
            <p:cNvGrpSpPr/>
            <p:nvPr/>
          </p:nvGrpSpPr>
          <p:grpSpPr>
            <a:xfrm>
              <a:off x="7075268" y="3415794"/>
              <a:ext cx="5244685" cy="3462301"/>
              <a:chOff x="7075268" y="3415794"/>
              <a:chExt cx="5244685" cy="3462301"/>
            </a:xfrm>
          </p:grpSpPr>
          <p:pic>
            <p:nvPicPr>
              <p:cNvPr id="16" name="图片 1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075268" y="3965661"/>
                <a:ext cx="3962945" cy="2912434"/>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438268" y="3415794"/>
                <a:ext cx="3881685" cy="3436555"/>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596510" y="5429248"/>
                <a:ext cx="2464149" cy="1435974"/>
              </a:xfrm>
              <a:prstGeom prst="rect">
                <a:avLst/>
              </a:prstGeom>
            </p:spPr>
          </p:pic>
        </p:grpSp>
        <p:pic>
          <p:nvPicPr>
            <p:cNvPr id="15" name="图片 14"/>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578115" y="4228988"/>
              <a:ext cx="1634792" cy="2648062"/>
            </a:xfrm>
            <a:prstGeom prst="rect">
              <a:avLst/>
            </a:prstGeom>
          </p:spPr>
        </p:pic>
      </p:grpSp>
      <p:pic>
        <p:nvPicPr>
          <p:cNvPr id="19" name="图片 18"/>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rot="1527376">
            <a:off x="10751156" y="2273169"/>
            <a:ext cx="936157" cy="1137609"/>
          </a:xfrm>
          <a:prstGeom prst="rect">
            <a:avLst/>
          </a:prstGeom>
        </p:spPr>
      </p:pic>
      <p:pic>
        <p:nvPicPr>
          <p:cNvPr id="20" name="图片 19"/>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rot="21213346">
            <a:off x="10181613" y="1000531"/>
            <a:ext cx="282949" cy="343837"/>
          </a:xfrm>
          <a:prstGeom prst="rect">
            <a:avLst/>
          </a:prstGeom>
        </p:spPr>
      </p:pic>
      <p:pic>
        <p:nvPicPr>
          <p:cNvPr id="22" name="图片 21"/>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rot="2287076">
            <a:off x="11051136" y="772853"/>
            <a:ext cx="282949" cy="343837"/>
          </a:xfrm>
          <a:prstGeom prst="rect">
            <a:avLst/>
          </a:prstGeom>
        </p:spPr>
      </p:pic>
      <p:sp>
        <p:nvSpPr>
          <p:cNvPr id="2" name="文本框 1"/>
          <p:cNvSpPr txBox="1"/>
          <p:nvPr/>
        </p:nvSpPr>
        <p:spPr>
          <a:xfrm>
            <a:off x="6096000" y="0"/>
            <a:ext cx="6096000" cy="368300"/>
          </a:xfrm>
          <a:prstGeom prst="rect">
            <a:avLst/>
          </a:prstGeom>
          <a:noFill/>
        </p:spPr>
        <p:txBody>
          <a:bodyPr wrap="square" rtlCol="0" anchor="t">
            <a:spAutoFit/>
          </a:bodyPr>
          <a:lstStyle/>
          <a:p>
            <a:r>
              <a:rPr lang="zh-CN" altLang="en-US">
                <a:noFill/>
              </a:rPr>
              <a:t>聿见思政统编新教材教学网 www.yjsz2020.cn 原创作品</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0" presetClass="entr" presetSubtype="0" fill="hold" grpId="0" nodeType="withEffect">
                                  <p:stCondLst>
                                    <p:cond delay="7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18" presetClass="entr" presetSubtype="12"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strips(downLeft)">
                                      <p:cBhvr>
                                        <p:cTn id="21" dur="500"/>
                                        <p:tgtEl>
                                          <p:spTgt spid="12"/>
                                        </p:tgtEl>
                                      </p:cBhvr>
                                    </p:animEffect>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22" presetClass="entr" presetSubtype="4"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par>
                          <p:cTn id="48" fill="hold">
                            <p:stCondLst>
                              <p:cond delay="4000"/>
                            </p:stCondLst>
                            <p:childTnLst>
                              <p:par>
                                <p:cTn id="49" presetID="22" presetClass="entr" presetSubtype="4"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down)">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7" grpId="0" bldLvl="0" animBg="1"/>
      <p:bldP spid="21" grpId="0" animBg="1"/>
      <p:bldP spid="9"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584973" y="307032"/>
            <a:ext cx="6630113" cy="521970"/>
          </a:xfrm>
          <a:prstGeom prst="rect">
            <a:avLst/>
          </a:prstGeom>
        </p:spPr>
        <p:txBody>
          <a:bodyPr wrap="square">
            <a:spAutoFit/>
          </a:bodyPr>
          <a:lstStyle/>
          <a:p>
            <a:r>
              <a:rPr lang="zh-CN" altLang="en-US"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子议题</a:t>
            </a:r>
            <a:r>
              <a:rPr lang="en-US" altLang="zh-CN"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1</a:t>
            </a:r>
            <a:r>
              <a:rPr lang="zh-CN" altLang="en-US"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：伟大思想如何回答时代之问？</a:t>
            </a:r>
          </a:p>
        </p:txBody>
      </p:sp>
      <p:sp>
        <p:nvSpPr>
          <p:cNvPr id="8" name="文本占位符 7"/>
          <p:cNvSpPr>
            <a:spLocks noGrp="1"/>
          </p:cNvSpPr>
          <p:nvPr>
            <p:ph type="body" sz="quarter" idx="11"/>
          </p:nvPr>
        </p:nvSpPr>
        <p:spPr>
          <a:xfrm>
            <a:off x="5439410" y="1503680"/>
            <a:ext cx="4337050" cy="339725"/>
          </a:xfrm>
        </p:spPr>
        <p:txBody>
          <a:bodyPr vert="horz" rtlCol="0"/>
          <a:lstStyle/>
          <a:p>
            <a:pPr lvl="0" algn="l">
              <a:buClrTx/>
              <a:buSzTx/>
            </a:pPr>
            <a:r>
              <a:rPr lang="zh-CN" b="1" dirty="0">
                <a:gradFill>
                  <a:gsLst>
                    <a:gs pos="24000">
                      <a:schemeClr val="bg1"/>
                    </a:gs>
                    <a:gs pos="84000">
                      <a:schemeClr val="accent4"/>
                    </a:gs>
                  </a:gsLst>
                  <a:lin ang="5400000" scaled="1"/>
                </a:gradFill>
                <a:latin typeface="微软雅黑" panose="020B0503020204020204" pitchFamily="34" charset="-122"/>
                <a:ea typeface="微软雅黑" panose="020B0503020204020204" pitchFamily="34" charset="-122"/>
                <a:sym typeface="+mn-ea"/>
              </a:rPr>
              <a:t>议学情境一：你了解三明吗？</a:t>
            </a:r>
          </a:p>
        </p:txBody>
      </p:sp>
      <p:sp>
        <p:nvSpPr>
          <p:cNvPr id="9" name="文本占位符 8"/>
          <p:cNvSpPr>
            <a:spLocks noGrp="1"/>
          </p:cNvSpPr>
          <p:nvPr>
            <p:ph type="body" sz="quarter" idx="12"/>
          </p:nvPr>
        </p:nvSpPr>
        <p:spPr>
          <a:xfrm>
            <a:off x="5069205" y="1950720"/>
            <a:ext cx="6103620" cy="1734820"/>
          </a:xfrm>
        </p:spPr>
        <p:txBody>
          <a:bodyPr/>
          <a:lstStyle/>
          <a:p>
            <a:pPr indent="609600" fontAlgn="auto">
              <a:lnSpc>
                <a:spcPts val="3280"/>
              </a:lnSpc>
              <a:extLst>
                <a:ext uri="{35155182-B16C-46BC-9424-99874614C6A1}">
                  <wpsdc:indentchars xmlns:wpsdc="http://www.wps.cn/officeDocument/2017/drawingmlCustomData" xmlns="" val="200" checksum="4158780845"/>
                </a:ext>
              </a:extLst>
            </a:pPr>
            <a:r>
              <a:rPr lang="zh-CN" altLang="en-US" sz="2400" dirty="0">
                <a:solidFill>
                  <a:schemeClr val="tx1"/>
                </a:solidFill>
                <a:latin typeface="楷体" panose="02010609060101010101" charset="-122"/>
                <a:ea typeface="楷体" panose="02010609060101010101" charset="-122"/>
                <a:cs typeface="楷体" panose="02010609060101010101" charset="-122"/>
              </a:rPr>
              <a:t>百舸争流奋楫者先，征程万里实干者胜，三明以“提高效率、提升效能、提增效益”行动为重要抓手，奋力谱写产业高质量发展新篇章。</a:t>
            </a:r>
          </a:p>
        </p:txBody>
      </p:sp>
      <p:sp>
        <p:nvSpPr>
          <p:cNvPr id="15" name="文本占位符 14"/>
          <p:cNvSpPr>
            <a:spLocks noGrp="1"/>
          </p:cNvSpPr>
          <p:nvPr>
            <p:ph type="body" sz="quarter" idx="14"/>
          </p:nvPr>
        </p:nvSpPr>
        <p:spPr>
          <a:xfrm>
            <a:off x="5439410" y="3907790"/>
            <a:ext cx="4337050" cy="358775"/>
          </a:xfrm>
        </p:spPr>
        <p:txBody>
          <a:bodyPr vert="horz" rtlCol="0"/>
          <a:lstStyle/>
          <a:p>
            <a:pPr lvl="0" algn="l">
              <a:buClrTx/>
              <a:buSzTx/>
            </a:pPr>
            <a:r>
              <a:rPr lang="zh-CN" b="1" dirty="0">
                <a:gradFill>
                  <a:gsLst>
                    <a:gs pos="24000">
                      <a:schemeClr val="bg1"/>
                    </a:gs>
                    <a:gs pos="84000">
                      <a:schemeClr val="accent4"/>
                    </a:gs>
                  </a:gsLst>
                  <a:lin ang="5400000" scaled="1"/>
                </a:gradFill>
                <a:latin typeface="微软雅黑" panose="020B0503020204020204" pitchFamily="34" charset="-122"/>
                <a:ea typeface="微软雅黑" panose="020B0503020204020204" pitchFamily="34" charset="-122"/>
                <a:sym typeface="+mn-ea"/>
              </a:rPr>
              <a:t>议学任务一 </a:t>
            </a:r>
          </a:p>
        </p:txBody>
      </p:sp>
      <p:sp>
        <p:nvSpPr>
          <p:cNvPr id="16" name="文本占位符 15"/>
          <p:cNvSpPr>
            <a:spLocks noGrp="1"/>
          </p:cNvSpPr>
          <p:nvPr>
            <p:ph type="body" sz="quarter" idx="15"/>
          </p:nvPr>
        </p:nvSpPr>
        <p:spPr>
          <a:xfrm>
            <a:off x="5225260" y="4319808"/>
            <a:ext cx="5947583" cy="1735030"/>
          </a:xfrm>
        </p:spPr>
        <p:txBody>
          <a:bodyPr/>
          <a:lstStyle/>
          <a:p>
            <a:pPr algn="l" fontAlgn="auto">
              <a:lnSpc>
                <a:spcPct val="150000"/>
              </a:lnSpc>
              <a:buClrTx/>
              <a:buSzTx/>
            </a:pPr>
            <a:r>
              <a:rPr lang="en-US" altLang="zh-CN" sz="2400" dirty="0">
                <a:solidFill>
                  <a:schemeClr val="tx1"/>
                </a:solidFill>
                <a:latin typeface="楷体" panose="02010609060101010101" charset="-122"/>
                <a:ea typeface="楷体" panose="02010609060101010101" charset="-122"/>
                <a:cs typeface="楷体" panose="02010609060101010101" charset="-122"/>
              </a:rPr>
              <a:t>    </a:t>
            </a:r>
            <a:r>
              <a:rPr lang="zh-CN" altLang="en-US" sz="2400" dirty="0">
                <a:solidFill>
                  <a:schemeClr val="tx1"/>
                </a:solidFill>
                <a:latin typeface="楷体" panose="02010609060101010101" charset="-122"/>
                <a:ea typeface="楷体" panose="02010609060101010101" charset="-122"/>
                <a:cs typeface="楷体" panose="02010609060101010101" charset="-122"/>
              </a:rPr>
              <a:t>分5个小组进行探究。从经济、政治、文化、社会、生态五个方面任选一个，讲述三明十八大以来所取得的成绩。</a:t>
            </a:r>
          </a:p>
        </p:txBody>
      </p:sp>
      <p:grpSp>
        <p:nvGrpSpPr>
          <p:cNvPr id="6" name="组合 5"/>
          <p:cNvGrpSpPr/>
          <p:nvPr/>
        </p:nvGrpSpPr>
        <p:grpSpPr>
          <a:xfrm>
            <a:off x="804545" y="1504315"/>
            <a:ext cx="3074670" cy="4326890"/>
            <a:chOff x="1267" y="2369"/>
            <a:chExt cx="4842" cy="6814"/>
          </a:xfrm>
        </p:grpSpPr>
        <p:grpSp>
          <p:nvGrpSpPr>
            <p:cNvPr id="4" name="组合 3"/>
            <p:cNvGrpSpPr/>
            <p:nvPr/>
          </p:nvGrpSpPr>
          <p:grpSpPr>
            <a:xfrm>
              <a:off x="1267" y="2369"/>
              <a:ext cx="4843" cy="6815"/>
              <a:chOff x="1267" y="2369"/>
              <a:chExt cx="4843" cy="6815"/>
            </a:xfrm>
          </p:grpSpPr>
          <p:sp>
            <p:nvSpPr>
              <p:cNvPr id="2" name="矩形: 圆角 12"/>
              <p:cNvSpPr/>
              <p:nvPr/>
            </p:nvSpPr>
            <p:spPr>
              <a:xfrm>
                <a:off x="1267" y="2369"/>
                <a:ext cx="4843" cy="6815"/>
              </a:xfrm>
              <a:prstGeom prst="roundRect">
                <a:avLst/>
              </a:prstGeom>
              <a:solidFill>
                <a:srgbClr val="C00000"/>
              </a:solidFill>
              <a:ln w="127000" cap="flat" cmpd="sng" algn="ctr">
                <a:solidFill>
                  <a:srgbClr val="C00000">
                    <a:alpha val="3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sz="4400" b="1" kern="0" dirty="0">
                  <a:gradFill>
                    <a:gsLst>
                      <a:gs pos="24000">
                        <a:schemeClr val="bg1"/>
                      </a:gs>
                      <a:gs pos="84000">
                        <a:schemeClr val="accent4"/>
                      </a:gs>
                    </a:gsLst>
                    <a:lin ang="5400000" scaled="1"/>
                  </a:gradFill>
                  <a:latin typeface="微软雅黑" panose="020B0503020204020204" pitchFamily="34" charset="-122"/>
                  <a:ea typeface="微软雅黑" panose="020B0503020204020204" pitchFamily="34" charset="-122"/>
                  <a:sym typeface="思源黑体 CN Normal" panose="020B0400000000000000" pitchFamily="34" charset="-122"/>
                </a:endParaRPr>
              </a:p>
            </p:txBody>
          </p:sp>
          <p:pic>
            <p:nvPicPr>
              <p:cNvPr id="3" name="图片 2"/>
              <p:cNvPicPr>
                <a:picLocks noChangeAspect="1"/>
              </p:cNvPicPr>
              <p:nvPr>
                <p:custDataLst>
                  <p:tags r:id="rId1"/>
                </p:custDataLst>
              </p:nvPr>
            </p:nvPicPr>
            <p:blipFill>
              <a:blip r:embed="rId4" cstate="print"/>
              <a:stretch>
                <a:fillRect/>
              </a:stretch>
            </p:blipFill>
            <p:spPr>
              <a:xfrm>
                <a:off x="1396" y="2746"/>
                <a:ext cx="4584" cy="5679"/>
              </a:xfrm>
              <a:prstGeom prst="roundRect">
                <a:avLst>
                  <a:gd name="adj" fmla="val 8638"/>
                </a:avLst>
              </a:prstGeom>
            </p:spPr>
          </p:pic>
        </p:grpSp>
        <p:sp>
          <p:nvSpPr>
            <p:cNvPr id="5" name="椭圆 4"/>
            <p:cNvSpPr/>
            <p:nvPr/>
          </p:nvSpPr>
          <p:spPr>
            <a:xfrm>
              <a:off x="3398" y="8530"/>
              <a:ext cx="582" cy="582"/>
            </a:xfrm>
            <a:prstGeom prst="ellipse">
              <a:avLst/>
            </a:prstGeom>
            <a:noFill/>
            <a:ln w="19050">
              <a:solidFill>
                <a:schemeClr val="bg1"/>
              </a:solidFill>
            </a:ln>
            <a:extLst>
              <a:ext uri="{909E8E84-426E-40DD-AFC4-6F175D3DCCD1}">
                <a14:hiddenFill xmlns:a14="http://schemas.microsoft.com/office/drawing/2010/main" xmlns="">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7" name="文本框 6"/>
          <p:cNvSpPr txBox="1"/>
          <p:nvPr/>
        </p:nvSpPr>
        <p:spPr>
          <a:xfrm>
            <a:off x="6096000" y="0"/>
            <a:ext cx="6096000" cy="368300"/>
          </a:xfrm>
          <a:prstGeom prst="rect">
            <a:avLst/>
          </a:prstGeom>
          <a:noFill/>
        </p:spPr>
        <p:txBody>
          <a:bodyPr wrap="square" rtlCol="0" anchor="t">
            <a:spAutoFit/>
          </a:bodyPr>
          <a:lstStyle/>
          <a:p>
            <a:r>
              <a:rPr lang="zh-CN" altLang="en-US">
                <a:noFill/>
              </a:rPr>
              <a:t>聿见思政统编新教材教学网 www.yjsz2020.cn 原创作品</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625725" y="881380"/>
            <a:ext cx="6424295" cy="899795"/>
            <a:chOff x="2226" y="1897"/>
            <a:chExt cx="10117" cy="1417"/>
          </a:xfrm>
        </p:grpSpPr>
        <p:sp>
          <p:nvSpPr>
            <p:cNvPr id="4" name="圆角矩形 7"/>
            <p:cNvSpPr/>
            <p:nvPr/>
          </p:nvSpPr>
          <p:spPr>
            <a:xfrm>
              <a:off x="3025" y="2124"/>
              <a:ext cx="9318" cy="1042"/>
            </a:xfrm>
            <a:prstGeom prst="roundRect">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lvl="0" algn="ctr" defTabSz="914400">
                <a:defRPr/>
              </a:pPr>
              <a:endParaRPr kumimoji="0" lang="zh-CN" altLang="en-US" sz="3000" b="1" i="0" u="none" strike="noStrike" kern="0" cap="none" spc="0" normalizeH="0" baseline="0" noProof="0" dirty="0">
                <a:ln>
                  <a:noFill/>
                </a:ln>
                <a:gradFill>
                  <a:gsLst>
                    <a:gs pos="31000">
                      <a:srgbClr val="5B9BD5">
                        <a:lumMod val="5000"/>
                        <a:lumOff val="95000"/>
                      </a:srgbClr>
                    </a:gs>
                    <a:gs pos="85000">
                      <a:srgbClr val="FFFF00"/>
                    </a:gs>
                  </a:gsLst>
                  <a:lin ang="5400000" scaled="1"/>
                </a:gradFill>
                <a:effectLst/>
                <a:uLnTx/>
                <a:uFillTx/>
                <a:latin typeface="思源黑体 CN Heavy" panose="020B0A00000000000000" pitchFamily="34" charset="-122"/>
                <a:ea typeface="思源黑体 CN Heavy" panose="020B0A00000000000000" pitchFamily="34" charset="-122"/>
                <a:sym typeface="思源黑体 CN Normal" panose="020B0400000000000000" pitchFamily="34" charset="-122"/>
              </a:endParaRPr>
            </a:p>
          </p:txBody>
        </p:sp>
        <p:sp>
          <p:nvSpPr>
            <p:cNvPr id="5" name="椭圆 4"/>
            <p:cNvSpPr/>
            <p:nvPr/>
          </p:nvSpPr>
          <p:spPr>
            <a:xfrm>
              <a:off x="2226" y="1897"/>
              <a:ext cx="1417" cy="1417"/>
            </a:xfrm>
            <a:prstGeom prst="ellipse">
              <a:avLst/>
            </a:prstGeom>
            <a:solidFill>
              <a:srgbClr val="9B0D13"/>
            </a:solidFill>
            <a:ln w="57150" cap="flat" cmpd="sng" algn="ctr">
              <a:solidFill>
                <a:srgbClr val="FFF8E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6" name="Freeform 9"/>
            <p:cNvSpPr/>
            <p:nvPr/>
          </p:nvSpPr>
          <p:spPr bwMode="auto">
            <a:xfrm>
              <a:off x="2496" y="2241"/>
              <a:ext cx="878" cy="728"/>
            </a:xfrm>
            <a:custGeom>
              <a:avLst/>
              <a:gdLst>
                <a:gd name="T0" fmla="*/ 958 w 1021"/>
                <a:gd name="T1" fmla="*/ 413 h 846"/>
                <a:gd name="T2" fmla="*/ 949 w 1021"/>
                <a:gd name="T3" fmla="*/ 412 h 846"/>
                <a:gd name="T4" fmla="*/ 942 w 1021"/>
                <a:gd name="T5" fmla="*/ 411 h 846"/>
                <a:gd name="T6" fmla="*/ 937 w 1021"/>
                <a:gd name="T7" fmla="*/ 410 h 846"/>
                <a:gd name="T8" fmla="*/ 933 w 1021"/>
                <a:gd name="T9" fmla="*/ 409 h 846"/>
                <a:gd name="T10" fmla="*/ 927 w 1021"/>
                <a:gd name="T11" fmla="*/ 408 h 846"/>
                <a:gd name="T12" fmla="*/ 921 w 1021"/>
                <a:gd name="T13" fmla="*/ 407 h 846"/>
                <a:gd name="T14" fmla="*/ 916 w 1021"/>
                <a:gd name="T15" fmla="*/ 405 h 846"/>
                <a:gd name="T16" fmla="*/ 910 w 1021"/>
                <a:gd name="T17" fmla="*/ 404 h 846"/>
                <a:gd name="T18" fmla="*/ 907 w 1021"/>
                <a:gd name="T19" fmla="*/ 402 h 846"/>
                <a:gd name="T20" fmla="*/ 901 w 1021"/>
                <a:gd name="T21" fmla="*/ 401 h 846"/>
                <a:gd name="T22" fmla="*/ 897 w 1021"/>
                <a:gd name="T23" fmla="*/ 399 h 846"/>
                <a:gd name="T24" fmla="*/ 891 w 1021"/>
                <a:gd name="T25" fmla="*/ 396 h 846"/>
                <a:gd name="T26" fmla="*/ 887 w 1021"/>
                <a:gd name="T27" fmla="*/ 394 h 846"/>
                <a:gd name="T28" fmla="*/ 883 w 1021"/>
                <a:gd name="T29" fmla="*/ 392 h 846"/>
                <a:gd name="T30" fmla="*/ 879 w 1021"/>
                <a:gd name="T31" fmla="*/ 390 h 846"/>
                <a:gd name="T32" fmla="*/ 875 w 1021"/>
                <a:gd name="T33" fmla="*/ 387 h 846"/>
                <a:gd name="T34" fmla="*/ 871 w 1021"/>
                <a:gd name="T35" fmla="*/ 384 h 846"/>
                <a:gd name="T36" fmla="*/ 867 w 1021"/>
                <a:gd name="T37" fmla="*/ 382 h 846"/>
                <a:gd name="T38" fmla="*/ 865 w 1021"/>
                <a:gd name="T39" fmla="*/ 380 h 846"/>
                <a:gd name="T40" fmla="*/ 862 w 1021"/>
                <a:gd name="T41" fmla="*/ 377 h 846"/>
                <a:gd name="T42" fmla="*/ 860 w 1021"/>
                <a:gd name="T43" fmla="*/ 374 h 846"/>
                <a:gd name="T44" fmla="*/ 857 w 1021"/>
                <a:gd name="T45" fmla="*/ 371 h 846"/>
                <a:gd name="T46" fmla="*/ 854 w 1021"/>
                <a:gd name="T47" fmla="*/ 368 h 846"/>
                <a:gd name="T48" fmla="*/ 852 w 1021"/>
                <a:gd name="T49" fmla="*/ 364 h 846"/>
                <a:gd name="T50" fmla="*/ 852 w 1021"/>
                <a:gd name="T51" fmla="*/ 363 h 846"/>
                <a:gd name="T52" fmla="*/ 852 w 1021"/>
                <a:gd name="T53" fmla="*/ 362 h 846"/>
                <a:gd name="T54" fmla="*/ 852 w 1021"/>
                <a:gd name="T55" fmla="*/ 362 h 846"/>
                <a:gd name="T56" fmla="*/ 852 w 1021"/>
                <a:gd name="T57" fmla="*/ 361 h 846"/>
                <a:gd name="T58" fmla="*/ 852 w 1021"/>
                <a:gd name="T59" fmla="*/ 360 h 846"/>
                <a:gd name="T60" fmla="*/ 852 w 1021"/>
                <a:gd name="T61" fmla="*/ 359 h 846"/>
                <a:gd name="T62" fmla="*/ 853 w 1021"/>
                <a:gd name="T63" fmla="*/ 358 h 846"/>
                <a:gd name="T64" fmla="*/ 853 w 1021"/>
                <a:gd name="T65" fmla="*/ 356 h 846"/>
                <a:gd name="T66" fmla="*/ 854 w 1021"/>
                <a:gd name="T67" fmla="*/ 355 h 846"/>
                <a:gd name="T68" fmla="*/ 855 w 1021"/>
                <a:gd name="T69" fmla="*/ 355 h 846"/>
                <a:gd name="T70" fmla="*/ 856 w 1021"/>
                <a:gd name="T71" fmla="*/ 354 h 846"/>
                <a:gd name="T72" fmla="*/ 796 w 1021"/>
                <a:gd name="T73" fmla="*/ 245 h 846"/>
                <a:gd name="T74" fmla="*/ 796 w 1021"/>
                <a:gd name="T75" fmla="*/ 244 h 846"/>
                <a:gd name="T76" fmla="*/ 795 w 1021"/>
                <a:gd name="T77" fmla="*/ 243 h 846"/>
                <a:gd name="T78" fmla="*/ 795 w 1021"/>
                <a:gd name="T79" fmla="*/ 242 h 846"/>
                <a:gd name="T80" fmla="*/ 795 w 1021"/>
                <a:gd name="T81" fmla="*/ 240 h 846"/>
                <a:gd name="T82" fmla="*/ 795 w 1021"/>
                <a:gd name="T83" fmla="*/ 240 h 846"/>
                <a:gd name="T84" fmla="*/ 795 w 1021"/>
                <a:gd name="T85" fmla="*/ 239 h 846"/>
                <a:gd name="T86" fmla="*/ 795 w 1021"/>
                <a:gd name="T87" fmla="*/ 237 h 846"/>
                <a:gd name="T88" fmla="*/ 794 w 1021"/>
                <a:gd name="T89" fmla="*/ 236 h 846"/>
                <a:gd name="T90" fmla="*/ 794 w 1021"/>
                <a:gd name="T91" fmla="*/ 235 h 846"/>
                <a:gd name="T92" fmla="*/ 794 w 1021"/>
                <a:gd name="T93" fmla="*/ 234 h 846"/>
                <a:gd name="T94" fmla="*/ 794 w 1021"/>
                <a:gd name="T95" fmla="*/ 233 h 846"/>
                <a:gd name="T96" fmla="*/ 794 w 1021"/>
                <a:gd name="T97" fmla="*/ 232 h 846"/>
                <a:gd name="T98" fmla="*/ 794 w 1021"/>
                <a:gd name="T99" fmla="*/ 229 h 846"/>
                <a:gd name="T100" fmla="*/ 794 w 1021"/>
                <a:gd name="T101" fmla="*/ 228 h 846"/>
                <a:gd name="T102" fmla="*/ 794 w 1021"/>
                <a:gd name="T103" fmla="*/ 227 h 846"/>
                <a:gd name="T104" fmla="*/ 795 w 1021"/>
                <a:gd name="T105" fmla="*/ 226 h 846"/>
                <a:gd name="T106" fmla="*/ 795 w 1021"/>
                <a:gd name="T107" fmla="*/ 225 h 846"/>
                <a:gd name="T108" fmla="*/ 795 w 1021"/>
                <a:gd name="T109" fmla="*/ 224 h 846"/>
                <a:gd name="T110" fmla="*/ 795 w 1021"/>
                <a:gd name="T111" fmla="*/ 223 h 846"/>
                <a:gd name="T112" fmla="*/ 68 w 1021"/>
                <a:gd name="T113" fmla="*/ 131 h 846"/>
                <a:gd name="T114" fmla="*/ 0 w 1021"/>
                <a:gd name="T115" fmla="*/ 114 h 846"/>
                <a:gd name="T116" fmla="*/ 32 w 1021"/>
                <a:gd name="T117" fmla="*/ 172 h 846"/>
                <a:gd name="T118" fmla="*/ 337 w 1021"/>
                <a:gd name="T119" fmla="*/ 846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21" h="846">
                  <a:moveTo>
                    <a:pt x="502" y="544"/>
                  </a:moveTo>
                  <a:cubicBezTo>
                    <a:pt x="675" y="565"/>
                    <a:pt x="833" y="575"/>
                    <a:pt x="1021" y="413"/>
                  </a:cubicBezTo>
                  <a:cubicBezTo>
                    <a:pt x="1000" y="415"/>
                    <a:pt x="978" y="415"/>
                    <a:pt x="959" y="413"/>
                  </a:cubicBezTo>
                  <a:cubicBezTo>
                    <a:pt x="958" y="413"/>
                    <a:pt x="958" y="413"/>
                    <a:pt x="958" y="413"/>
                  </a:cubicBezTo>
                  <a:cubicBezTo>
                    <a:pt x="956" y="413"/>
                    <a:pt x="956" y="413"/>
                    <a:pt x="956" y="413"/>
                  </a:cubicBezTo>
                  <a:cubicBezTo>
                    <a:pt x="955" y="413"/>
                    <a:pt x="955" y="413"/>
                    <a:pt x="955" y="413"/>
                  </a:cubicBezTo>
                  <a:cubicBezTo>
                    <a:pt x="953" y="413"/>
                    <a:pt x="951" y="412"/>
                    <a:pt x="949" y="412"/>
                  </a:cubicBezTo>
                  <a:cubicBezTo>
                    <a:pt x="949" y="412"/>
                    <a:pt x="949" y="412"/>
                    <a:pt x="949" y="412"/>
                  </a:cubicBezTo>
                  <a:cubicBezTo>
                    <a:pt x="948" y="412"/>
                    <a:pt x="947" y="412"/>
                    <a:pt x="946" y="412"/>
                  </a:cubicBezTo>
                  <a:cubicBezTo>
                    <a:pt x="945" y="412"/>
                    <a:pt x="945" y="412"/>
                    <a:pt x="945" y="412"/>
                  </a:cubicBezTo>
                  <a:cubicBezTo>
                    <a:pt x="944" y="411"/>
                    <a:pt x="943" y="411"/>
                    <a:pt x="942" y="411"/>
                  </a:cubicBezTo>
                  <a:cubicBezTo>
                    <a:pt x="942" y="411"/>
                    <a:pt x="942" y="411"/>
                    <a:pt x="942" y="411"/>
                  </a:cubicBezTo>
                  <a:cubicBezTo>
                    <a:pt x="942" y="411"/>
                    <a:pt x="942" y="411"/>
                    <a:pt x="942" y="411"/>
                  </a:cubicBezTo>
                  <a:cubicBezTo>
                    <a:pt x="940" y="411"/>
                    <a:pt x="940" y="411"/>
                    <a:pt x="940" y="411"/>
                  </a:cubicBezTo>
                  <a:cubicBezTo>
                    <a:pt x="939" y="411"/>
                    <a:pt x="939" y="411"/>
                    <a:pt x="939" y="411"/>
                  </a:cubicBezTo>
                  <a:cubicBezTo>
                    <a:pt x="937" y="410"/>
                    <a:pt x="937" y="410"/>
                    <a:pt x="937" y="410"/>
                  </a:cubicBezTo>
                  <a:cubicBezTo>
                    <a:pt x="936" y="410"/>
                    <a:pt x="936" y="410"/>
                    <a:pt x="936" y="410"/>
                  </a:cubicBezTo>
                  <a:cubicBezTo>
                    <a:pt x="933" y="409"/>
                    <a:pt x="933" y="409"/>
                    <a:pt x="933" y="409"/>
                  </a:cubicBezTo>
                  <a:cubicBezTo>
                    <a:pt x="933" y="409"/>
                    <a:pt x="933" y="409"/>
                    <a:pt x="933" y="409"/>
                  </a:cubicBezTo>
                  <a:cubicBezTo>
                    <a:pt x="933" y="409"/>
                    <a:pt x="933" y="409"/>
                    <a:pt x="933" y="409"/>
                  </a:cubicBezTo>
                  <a:cubicBezTo>
                    <a:pt x="930" y="409"/>
                    <a:pt x="930" y="409"/>
                    <a:pt x="930" y="409"/>
                  </a:cubicBezTo>
                  <a:cubicBezTo>
                    <a:pt x="930" y="409"/>
                    <a:pt x="930" y="409"/>
                    <a:pt x="930" y="409"/>
                  </a:cubicBezTo>
                  <a:cubicBezTo>
                    <a:pt x="929" y="409"/>
                    <a:pt x="928" y="408"/>
                    <a:pt x="927" y="408"/>
                  </a:cubicBezTo>
                  <a:cubicBezTo>
                    <a:pt x="927" y="408"/>
                    <a:pt x="927" y="408"/>
                    <a:pt x="927" y="408"/>
                  </a:cubicBezTo>
                  <a:cubicBezTo>
                    <a:pt x="926" y="408"/>
                    <a:pt x="925" y="408"/>
                    <a:pt x="924" y="407"/>
                  </a:cubicBezTo>
                  <a:cubicBezTo>
                    <a:pt x="924" y="407"/>
                    <a:pt x="924" y="407"/>
                    <a:pt x="924" y="407"/>
                  </a:cubicBezTo>
                  <a:cubicBezTo>
                    <a:pt x="921" y="407"/>
                    <a:pt x="921" y="407"/>
                    <a:pt x="921" y="407"/>
                  </a:cubicBezTo>
                  <a:cubicBezTo>
                    <a:pt x="921" y="407"/>
                    <a:pt x="921" y="407"/>
                    <a:pt x="921" y="407"/>
                  </a:cubicBezTo>
                  <a:cubicBezTo>
                    <a:pt x="920" y="406"/>
                    <a:pt x="919" y="406"/>
                    <a:pt x="919" y="406"/>
                  </a:cubicBezTo>
                  <a:cubicBezTo>
                    <a:pt x="918" y="406"/>
                    <a:pt x="918" y="406"/>
                    <a:pt x="918" y="406"/>
                  </a:cubicBezTo>
                  <a:cubicBezTo>
                    <a:pt x="918" y="406"/>
                    <a:pt x="918" y="406"/>
                    <a:pt x="918" y="406"/>
                  </a:cubicBezTo>
                  <a:cubicBezTo>
                    <a:pt x="917" y="406"/>
                    <a:pt x="916" y="405"/>
                    <a:pt x="916" y="405"/>
                  </a:cubicBezTo>
                  <a:cubicBezTo>
                    <a:pt x="915" y="405"/>
                    <a:pt x="915" y="405"/>
                    <a:pt x="915" y="405"/>
                  </a:cubicBezTo>
                  <a:cubicBezTo>
                    <a:pt x="913" y="404"/>
                    <a:pt x="913" y="404"/>
                    <a:pt x="913" y="404"/>
                  </a:cubicBezTo>
                  <a:cubicBezTo>
                    <a:pt x="912" y="404"/>
                    <a:pt x="912" y="404"/>
                    <a:pt x="912" y="404"/>
                  </a:cubicBezTo>
                  <a:cubicBezTo>
                    <a:pt x="912" y="404"/>
                    <a:pt x="911" y="404"/>
                    <a:pt x="910" y="404"/>
                  </a:cubicBezTo>
                  <a:cubicBezTo>
                    <a:pt x="910" y="404"/>
                    <a:pt x="910" y="404"/>
                    <a:pt x="910" y="404"/>
                  </a:cubicBezTo>
                  <a:cubicBezTo>
                    <a:pt x="910" y="403"/>
                    <a:pt x="910" y="403"/>
                    <a:pt x="910" y="403"/>
                  </a:cubicBezTo>
                  <a:cubicBezTo>
                    <a:pt x="909" y="403"/>
                    <a:pt x="908" y="403"/>
                    <a:pt x="907" y="403"/>
                  </a:cubicBezTo>
                  <a:cubicBezTo>
                    <a:pt x="907" y="402"/>
                    <a:pt x="907" y="402"/>
                    <a:pt x="907" y="402"/>
                  </a:cubicBezTo>
                  <a:cubicBezTo>
                    <a:pt x="906" y="402"/>
                    <a:pt x="905" y="402"/>
                    <a:pt x="905" y="402"/>
                  </a:cubicBezTo>
                  <a:cubicBezTo>
                    <a:pt x="904" y="402"/>
                    <a:pt x="904" y="402"/>
                    <a:pt x="904" y="402"/>
                  </a:cubicBezTo>
                  <a:cubicBezTo>
                    <a:pt x="904" y="401"/>
                    <a:pt x="903" y="401"/>
                    <a:pt x="902" y="401"/>
                  </a:cubicBezTo>
                  <a:cubicBezTo>
                    <a:pt x="901" y="401"/>
                    <a:pt x="901" y="401"/>
                    <a:pt x="901" y="401"/>
                  </a:cubicBezTo>
                  <a:cubicBezTo>
                    <a:pt x="900" y="400"/>
                    <a:pt x="900" y="400"/>
                    <a:pt x="900" y="400"/>
                  </a:cubicBezTo>
                  <a:cubicBezTo>
                    <a:pt x="899" y="400"/>
                    <a:pt x="899" y="400"/>
                    <a:pt x="899" y="400"/>
                  </a:cubicBezTo>
                  <a:cubicBezTo>
                    <a:pt x="897" y="399"/>
                    <a:pt x="897" y="399"/>
                    <a:pt x="897" y="399"/>
                  </a:cubicBezTo>
                  <a:cubicBezTo>
                    <a:pt x="897" y="399"/>
                    <a:pt x="897" y="399"/>
                    <a:pt x="897" y="399"/>
                  </a:cubicBezTo>
                  <a:cubicBezTo>
                    <a:pt x="896" y="398"/>
                    <a:pt x="895" y="398"/>
                    <a:pt x="894" y="398"/>
                  </a:cubicBezTo>
                  <a:cubicBezTo>
                    <a:pt x="894" y="397"/>
                    <a:pt x="894" y="397"/>
                    <a:pt x="894" y="397"/>
                  </a:cubicBezTo>
                  <a:cubicBezTo>
                    <a:pt x="892" y="397"/>
                    <a:pt x="892" y="397"/>
                    <a:pt x="892" y="397"/>
                  </a:cubicBezTo>
                  <a:cubicBezTo>
                    <a:pt x="891" y="396"/>
                    <a:pt x="891" y="396"/>
                    <a:pt x="891" y="396"/>
                  </a:cubicBezTo>
                  <a:cubicBezTo>
                    <a:pt x="890" y="396"/>
                    <a:pt x="890" y="396"/>
                    <a:pt x="890" y="396"/>
                  </a:cubicBezTo>
                  <a:cubicBezTo>
                    <a:pt x="889" y="395"/>
                    <a:pt x="889" y="395"/>
                    <a:pt x="889" y="395"/>
                  </a:cubicBezTo>
                  <a:cubicBezTo>
                    <a:pt x="888" y="395"/>
                    <a:pt x="888" y="395"/>
                    <a:pt x="887" y="394"/>
                  </a:cubicBezTo>
                  <a:cubicBezTo>
                    <a:pt x="887" y="394"/>
                    <a:pt x="887" y="394"/>
                    <a:pt x="887" y="394"/>
                  </a:cubicBezTo>
                  <a:cubicBezTo>
                    <a:pt x="885" y="393"/>
                    <a:pt x="885" y="393"/>
                    <a:pt x="885" y="393"/>
                  </a:cubicBezTo>
                  <a:cubicBezTo>
                    <a:pt x="885" y="393"/>
                    <a:pt x="885" y="393"/>
                    <a:pt x="885" y="393"/>
                  </a:cubicBezTo>
                  <a:cubicBezTo>
                    <a:pt x="884" y="393"/>
                    <a:pt x="883" y="392"/>
                    <a:pt x="883" y="392"/>
                  </a:cubicBezTo>
                  <a:cubicBezTo>
                    <a:pt x="883" y="392"/>
                    <a:pt x="883" y="392"/>
                    <a:pt x="883" y="392"/>
                  </a:cubicBezTo>
                  <a:cubicBezTo>
                    <a:pt x="882" y="392"/>
                    <a:pt x="882" y="392"/>
                    <a:pt x="882" y="392"/>
                  </a:cubicBezTo>
                  <a:cubicBezTo>
                    <a:pt x="881" y="391"/>
                    <a:pt x="881" y="391"/>
                    <a:pt x="881" y="391"/>
                  </a:cubicBezTo>
                  <a:cubicBezTo>
                    <a:pt x="880" y="391"/>
                    <a:pt x="880" y="391"/>
                    <a:pt x="880" y="391"/>
                  </a:cubicBezTo>
                  <a:cubicBezTo>
                    <a:pt x="879" y="390"/>
                    <a:pt x="879" y="390"/>
                    <a:pt x="879" y="390"/>
                  </a:cubicBezTo>
                  <a:cubicBezTo>
                    <a:pt x="878" y="389"/>
                    <a:pt x="878" y="389"/>
                    <a:pt x="878" y="389"/>
                  </a:cubicBezTo>
                  <a:cubicBezTo>
                    <a:pt x="878" y="389"/>
                    <a:pt x="877" y="389"/>
                    <a:pt x="876" y="388"/>
                  </a:cubicBezTo>
                  <a:cubicBezTo>
                    <a:pt x="876" y="388"/>
                    <a:pt x="876" y="388"/>
                    <a:pt x="876" y="388"/>
                  </a:cubicBezTo>
                  <a:cubicBezTo>
                    <a:pt x="875" y="388"/>
                    <a:pt x="875" y="387"/>
                    <a:pt x="875" y="387"/>
                  </a:cubicBezTo>
                  <a:cubicBezTo>
                    <a:pt x="874" y="387"/>
                    <a:pt x="874" y="387"/>
                    <a:pt x="874" y="387"/>
                  </a:cubicBezTo>
                  <a:cubicBezTo>
                    <a:pt x="874" y="386"/>
                    <a:pt x="873" y="386"/>
                    <a:pt x="873" y="386"/>
                  </a:cubicBezTo>
                  <a:cubicBezTo>
                    <a:pt x="872" y="386"/>
                    <a:pt x="872" y="386"/>
                    <a:pt x="872" y="386"/>
                  </a:cubicBezTo>
                  <a:cubicBezTo>
                    <a:pt x="872" y="385"/>
                    <a:pt x="871" y="385"/>
                    <a:pt x="871" y="384"/>
                  </a:cubicBezTo>
                  <a:cubicBezTo>
                    <a:pt x="870" y="384"/>
                    <a:pt x="870" y="384"/>
                    <a:pt x="870" y="384"/>
                  </a:cubicBezTo>
                  <a:cubicBezTo>
                    <a:pt x="869" y="383"/>
                    <a:pt x="869" y="383"/>
                    <a:pt x="869" y="383"/>
                  </a:cubicBezTo>
                  <a:cubicBezTo>
                    <a:pt x="868" y="383"/>
                    <a:pt x="868" y="383"/>
                    <a:pt x="868" y="383"/>
                  </a:cubicBezTo>
                  <a:cubicBezTo>
                    <a:pt x="868" y="382"/>
                    <a:pt x="868" y="382"/>
                    <a:pt x="867" y="382"/>
                  </a:cubicBezTo>
                  <a:cubicBezTo>
                    <a:pt x="867" y="381"/>
                    <a:pt x="867" y="381"/>
                    <a:pt x="867" y="381"/>
                  </a:cubicBezTo>
                  <a:cubicBezTo>
                    <a:pt x="867" y="381"/>
                    <a:pt x="867" y="381"/>
                    <a:pt x="867" y="381"/>
                  </a:cubicBezTo>
                  <a:cubicBezTo>
                    <a:pt x="867" y="381"/>
                    <a:pt x="867" y="381"/>
                    <a:pt x="867" y="381"/>
                  </a:cubicBezTo>
                  <a:cubicBezTo>
                    <a:pt x="866" y="381"/>
                    <a:pt x="866" y="381"/>
                    <a:pt x="865" y="380"/>
                  </a:cubicBezTo>
                  <a:cubicBezTo>
                    <a:pt x="865" y="380"/>
                    <a:pt x="865" y="380"/>
                    <a:pt x="865" y="380"/>
                  </a:cubicBezTo>
                  <a:cubicBezTo>
                    <a:pt x="865" y="379"/>
                    <a:pt x="864" y="379"/>
                    <a:pt x="864" y="379"/>
                  </a:cubicBezTo>
                  <a:cubicBezTo>
                    <a:pt x="864" y="378"/>
                    <a:pt x="864" y="378"/>
                    <a:pt x="864" y="378"/>
                  </a:cubicBezTo>
                  <a:cubicBezTo>
                    <a:pt x="863" y="378"/>
                    <a:pt x="863" y="378"/>
                    <a:pt x="862" y="377"/>
                  </a:cubicBezTo>
                  <a:cubicBezTo>
                    <a:pt x="862" y="377"/>
                    <a:pt x="862" y="377"/>
                    <a:pt x="862" y="377"/>
                  </a:cubicBezTo>
                  <a:cubicBezTo>
                    <a:pt x="862" y="376"/>
                    <a:pt x="861" y="376"/>
                    <a:pt x="861" y="376"/>
                  </a:cubicBezTo>
                  <a:cubicBezTo>
                    <a:pt x="860" y="375"/>
                    <a:pt x="860" y="375"/>
                    <a:pt x="860" y="375"/>
                  </a:cubicBezTo>
                  <a:cubicBezTo>
                    <a:pt x="860" y="375"/>
                    <a:pt x="860" y="375"/>
                    <a:pt x="860" y="374"/>
                  </a:cubicBezTo>
                  <a:cubicBezTo>
                    <a:pt x="859" y="374"/>
                    <a:pt x="859" y="374"/>
                    <a:pt x="859" y="374"/>
                  </a:cubicBezTo>
                  <a:cubicBezTo>
                    <a:pt x="859" y="373"/>
                    <a:pt x="858" y="373"/>
                    <a:pt x="858" y="372"/>
                  </a:cubicBezTo>
                  <a:cubicBezTo>
                    <a:pt x="858" y="372"/>
                    <a:pt x="858" y="372"/>
                    <a:pt x="858" y="372"/>
                  </a:cubicBezTo>
                  <a:cubicBezTo>
                    <a:pt x="857" y="372"/>
                    <a:pt x="857" y="371"/>
                    <a:pt x="857" y="371"/>
                  </a:cubicBezTo>
                  <a:cubicBezTo>
                    <a:pt x="857" y="371"/>
                    <a:pt x="857" y="371"/>
                    <a:pt x="857" y="371"/>
                  </a:cubicBezTo>
                  <a:cubicBezTo>
                    <a:pt x="856" y="370"/>
                    <a:pt x="856" y="370"/>
                    <a:pt x="856" y="369"/>
                  </a:cubicBezTo>
                  <a:cubicBezTo>
                    <a:pt x="855" y="369"/>
                    <a:pt x="855" y="369"/>
                    <a:pt x="855" y="369"/>
                  </a:cubicBezTo>
                  <a:cubicBezTo>
                    <a:pt x="855" y="369"/>
                    <a:pt x="855" y="368"/>
                    <a:pt x="854" y="368"/>
                  </a:cubicBezTo>
                  <a:cubicBezTo>
                    <a:pt x="854" y="367"/>
                    <a:pt x="854" y="367"/>
                    <a:pt x="854" y="367"/>
                  </a:cubicBezTo>
                  <a:cubicBezTo>
                    <a:pt x="854" y="367"/>
                    <a:pt x="854" y="366"/>
                    <a:pt x="854" y="366"/>
                  </a:cubicBezTo>
                  <a:cubicBezTo>
                    <a:pt x="853" y="366"/>
                    <a:pt x="853" y="366"/>
                    <a:pt x="853" y="366"/>
                  </a:cubicBezTo>
                  <a:cubicBezTo>
                    <a:pt x="853" y="365"/>
                    <a:pt x="853" y="365"/>
                    <a:pt x="852" y="364"/>
                  </a:cubicBezTo>
                  <a:cubicBezTo>
                    <a:pt x="852" y="364"/>
                    <a:pt x="852" y="364"/>
                    <a:pt x="852" y="363"/>
                  </a:cubicBezTo>
                  <a:cubicBezTo>
                    <a:pt x="852" y="363"/>
                    <a:pt x="852" y="363"/>
                    <a:pt x="852" y="363"/>
                  </a:cubicBezTo>
                  <a:cubicBezTo>
                    <a:pt x="852" y="363"/>
                    <a:pt x="852" y="363"/>
                    <a:pt x="852" y="363"/>
                  </a:cubicBezTo>
                  <a:cubicBezTo>
                    <a:pt x="852" y="363"/>
                    <a:pt x="852" y="363"/>
                    <a:pt x="852" y="363"/>
                  </a:cubicBezTo>
                  <a:cubicBezTo>
                    <a:pt x="852" y="363"/>
                    <a:pt x="852" y="363"/>
                    <a:pt x="852" y="363"/>
                  </a:cubicBezTo>
                  <a:cubicBezTo>
                    <a:pt x="852" y="363"/>
                    <a:pt x="852" y="363"/>
                    <a:pt x="852" y="363"/>
                  </a:cubicBezTo>
                  <a:cubicBezTo>
                    <a:pt x="852" y="363"/>
                    <a:pt x="852" y="363"/>
                    <a:pt x="852" y="363"/>
                  </a:cubicBezTo>
                  <a:cubicBezTo>
                    <a:pt x="852" y="363"/>
                    <a:pt x="852" y="362"/>
                    <a:pt x="852" y="362"/>
                  </a:cubicBezTo>
                  <a:cubicBezTo>
                    <a:pt x="852" y="362"/>
                    <a:pt x="852" y="362"/>
                    <a:pt x="852" y="362"/>
                  </a:cubicBezTo>
                  <a:cubicBezTo>
                    <a:pt x="852" y="362"/>
                    <a:pt x="852" y="362"/>
                    <a:pt x="852" y="362"/>
                  </a:cubicBezTo>
                  <a:cubicBezTo>
                    <a:pt x="852" y="362"/>
                    <a:pt x="852" y="362"/>
                    <a:pt x="852" y="362"/>
                  </a:cubicBezTo>
                  <a:cubicBezTo>
                    <a:pt x="852" y="362"/>
                    <a:pt x="852" y="362"/>
                    <a:pt x="852" y="362"/>
                  </a:cubicBezTo>
                  <a:cubicBezTo>
                    <a:pt x="852" y="362"/>
                    <a:pt x="852" y="362"/>
                    <a:pt x="852" y="362"/>
                  </a:cubicBezTo>
                  <a:cubicBezTo>
                    <a:pt x="852" y="361"/>
                    <a:pt x="852" y="361"/>
                    <a:pt x="852" y="361"/>
                  </a:cubicBezTo>
                  <a:cubicBezTo>
                    <a:pt x="852" y="361"/>
                    <a:pt x="852" y="361"/>
                    <a:pt x="852" y="361"/>
                  </a:cubicBezTo>
                  <a:cubicBezTo>
                    <a:pt x="852" y="361"/>
                    <a:pt x="852" y="361"/>
                    <a:pt x="852" y="361"/>
                  </a:cubicBezTo>
                  <a:cubicBezTo>
                    <a:pt x="852" y="361"/>
                    <a:pt x="852" y="361"/>
                    <a:pt x="852" y="360"/>
                  </a:cubicBezTo>
                  <a:cubicBezTo>
                    <a:pt x="852" y="360"/>
                    <a:pt x="852" y="360"/>
                    <a:pt x="852" y="360"/>
                  </a:cubicBezTo>
                  <a:cubicBezTo>
                    <a:pt x="852" y="360"/>
                    <a:pt x="852" y="360"/>
                    <a:pt x="852" y="360"/>
                  </a:cubicBezTo>
                  <a:cubicBezTo>
                    <a:pt x="852" y="360"/>
                    <a:pt x="852" y="360"/>
                    <a:pt x="852" y="360"/>
                  </a:cubicBezTo>
                  <a:cubicBezTo>
                    <a:pt x="852" y="360"/>
                    <a:pt x="852" y="360"/>
                    <a:pt x="852" y="360"/>
                  </a:cubicBezTo>
                  <a:cubicBezTo>
                    <a:pt x="852" y="359"/>
                    <a:pt x="852" y="359"/>
                    <a:pt x="852" y="359"/>
                  </a:cubicBezTo>
                  <a:cubicBezTo>
                    <a:pt x="852" y="359"/>
                    <a:pt x="852" y="359"/>
                    <a:pt x="852" y="359"/>
                  </a:cubicBezTo>
                  <a:cubicBezTo>
                    <a:pt x="852" y="359"/>
                    <a:pt x="852" y="359"/>
                    <a:pt x="852" y="359"/>
                  </a:cubicBezTo>
                  <a:cubicBezTo>
                    <a:pt x="852" y="359"/>
                    <a:pt x="852" y="359"/>
                    <a:pt x="852" y="358"/>
                  </a:cubicBezTo>
                  <a:cubicBezTo>
                    <a:pt x="852" y="358"/>
                    <a:pt x="852" y="358"/>
                    <a:pt x="852" y="358"/>
                  </a:cubicBezTo>
                  <a:cubicBezTo>
                    <a:pt x="852" y="358"/>
                    <a:pt x="852" y="358"/>
                    <a:pt x="853" y="358"/>
                  </a:cubicBezTo>
                  <a:cubicBezTo>
                    <a:pt x="853" y="358"/>
                    <a:pt x="853" y="358"/>
                    <a:pt x="853" y="358"/>
                  </a:cubicBezTo>
                  <a:cubicBezTo>
                    <a:pt x="853" y="357"/>
                    <a:pt x="853" y="357"/>
                    <a:pt x="853" y="357"/>
                  </a:cubicBezTo>
                  <a:cubicBezTo>
                    <a:pt x="853" y="357"/>
                    <a:pt x="853" y="357"/>
                    <a:pt x="853" y="357"/>
                  </a:cubicBezTo>
                  <a:cubicBezTo>
                    <a:pt x="853" y="357"/>
                    <a:pt x="853" y="357"/>
                    <a:pt x="853" y="356"/>
                  </a:cubicBezTo>
                  <a:cubicBezTo>
                    <a:pt x="853" y="356"/>
                    <a:pt x="853" y="356"/>
                    <a:pt x="853" y="356"/>
                  </a:cubicBezTo>
                  <a:cubicBezTo>
                    <a:pt x="854" y="356"/>
                    <a:pt x="854" y="356"/>
                    <a:pt x="854" y="356"/>
                  </a:cubicBezTo>
                  <a:cubicBezTo>
                    <a:pt x="854" y="356"/>
                    <a:pt x="854" y="356"/>
                    <a:pt x="854" y="356"/>
                  </a:cubicBezTo>
                  <a:cubicBezTo>
                    <a:pt x="854" y="356"/>
                    <a:pt x="854" y="356"/>
                    <a:pt x="854" y="356"/>
                  </a:cubicBezTo>
                  <a:cubicBezTo>
                    <a:pt x="854" y="355"/>
                    <a:pt x="854" y="355"/>
                    <a:pt x="854" y="355"/>
                  </a:cubicBezTo>
                  <a:cubicBezTo>
                    <a:pt x="854" y="355"/>
                    <a:pt x="854" y="355"/>
                    <a:pt x="854" y="355"/>
                  </a:cubicBezTo>
                  <a:cubicBezTo>
                    <a:pt x="854" y="355"/>
                    <a:pt x="854" y="355"/>
                    <a:pt x="854" y="355"/>
                  </a:cubicBezTo>
                  <a:cubicBezTo>
                    <a:pt x="855" y="355"/>
                    <a:pt x="855" y="355"/>
                    <a:pt x="855" y="355"/>
                  </a:cubicBezTo>
                  <a:cubicBezTo>
                    <a:pt x="855" y="355"/>
                    <a:pt x="855" y="355"/>
                    <a:pt x="855" y="355"/>
                  </a:cubicBezTo>
                  <a:cubicBezTo>
                    <a:pt x="855" y="355"/>
                    <a:pt x="855" y="355"/>
                    <a:pt x="855" y="355"/>
                  </a:cubicBezTo>
                  <a:cubicBezTo>
                    <a:pt x="856" y="354"/>
                    <a:pt x="856" y="354"/>
                    <a:pt x="856" y="354"/>
                  </a:cubicBezTo>
                  <a:cubicBezTo>
                    <a:pt x="856" y="354"/>
                    <a:pt x="856" y="354"/>
                    <a:pt x="856" y="354"/>
                  </a:cubicBezTo>
                  <a:cubicBezTo>
                    <a:pt x="856" y="354"/>
                    <a:pt x="856" y="354"/>
                    <a:pt x="856" y="354"/>
                  </a:cubicBezTo>
                  <a:cubicBezTo>
                    <a:pt x="866" y="344"/>
                    <a:pt x="892" y="333"/>
                    <a:pt x="887" y="322"/>
                  </a:cubicBezTo>
                  <a:cubicBezTo>
                    <a:pt x="878" y="302"/>
                    <a:pt x="836" y="298"/>
                    <a:pt x="813" y="277"/>
                  </a:cubicBezTo>
                  <a:cubicBezTo>
                    <a:pt x="804" y="269"/>
                    <a:pt x="798" y="257"/>
                    <a:pt x="796" y="245"/>
                  </a:cubicBezTo>
                  <a:cubicBezTo>
                    <a:pt x="796" y="245"/>
                    <a:pt x="796" y="245"/>
                    <a:pt x="796" y="245"/>
                  </a:cubicBezTo>
                  <a:cubicBezTo>
                    <a:pt x="796" y="245"/>
                    <a:pt x="796" y="245"/>
                    <a:pt x="796" y="245"/>
                  </a:cubicBezTo>
                  <a:cubicBezTo>
                    <a:pt x="796" y="245"/>
                    <a:pt x="796" y="245"/>
                    <a:pt x="796" y="245"/>
                  </a:cubicBezTo>
                  <a:cubicBezTo>
                    <a:pt x="796" y="244"/>
                    <a:pt x="796" y="244"/>
                    <a:pt x="796" y="244"/>
                  </a:cubicBezTo>
                  <a:cubicBezTo>
                    <a:pt x="796" y="244"/>
                    <a:pt x="796" y="244"/>
                    <a:pt x="796" y="244"/>
                  </a:cubicBezTo>
                  <a:cubicBezTo>
                    <a:pt x="795" y="244"/>
                    <a:pt x="795" y="244"/>
                    <a:pt x="795" y="244"/>
                  </a:cubicBezTo>
                  <a:cubicBezTo>
                    <a:pt x="795" y="243"/>
                    <a:pt x="795" y="243"/>
                    <a:pt x="795" y="243"/>
                  </a:cubicBezTo>
                  <a:cubicBezTo>
                    <a:pt x="795" y="243"/>
                    <a:pt x="795" y="243"/>
                    <a:pt x="795" y="243"/>
                  </a:cubicBezTo>
                  <a:cubicBezTo>
                    <a:pt x="795" y="243"/>
                    <a:pt x="795" y="243"/>
                    <a:pt x="795" y="243"/>
                  </a:cubicBezTo>
                  <a:cubicBezTo>
                    <a:pt x="795" y="243"/>
                    <a:pt x="795" y="243"/>
                    <a:pt x="795" y="243"/>
                  </a:cubicBezTo>
                  <a:cubicBezTo>
                    <a:pt x="795" y="242"/>
                    <a:pt x="795" y="242"/>
                    <a:pt x="795" y="242"/>
                  </a:cubicBezTo>
                  <a:cubicBezTo>
                    <a:pt x="795" y="242"/>
                    <a:pt x="795" y="242"/>
                    <a:pt x="795" y="242"/>
                  </a:cubicBezTo>
                  <a:cubicBezTo>
                    <a:pt x="795" y="242"/>
                    <a:pt x="795" y="242"/>
                    <a:pt x="795" y="242"/>
                  </a:cubicBezTo>
                  <a:cubicBezTo>
                    <a:pt x="795" y="242"/>
                    <a:pt x="795" y="242"/>
                    <a:pt x="795" y="242"/>
                  </a:cubicBezTo>
                  <a:cubicBezTo>
                    <a:pt x="795" y="241"/>
                    <a:pt x="795" y="241"/>
                    <a:pt x="795" y="241"/>
                  </a:cubicBezTo>
                  <a:cubicBezTo>
                    <a:pt x="795" y="241"/>
                    <a:pt x="795" y="241"/>
                    <a:pt x="795" y="241"/>
                  </a:cubicBezTo>
                  <a:cubicBezTo>
                    <a:pt x="795" y="240"/>
                    <a:pt x="795" y="240"/>
                    <a:pt x="795" y="240"/>
                  </a:cubicBezTo>
                  <a:cubicBezTo>
                    <a:pt x="795" y="240"/>
                    <a:pt x="795" y="240"/>
                    <a:pt x="795" y="240"/>
                  </a:cubicBezTo>
                  <a:cubicBezTo>
                    <a:pt x="795" y="240"/>
                    <a:pt x="795" y="240"/>
                    <a:pt x="795" y="240"/>
                  </a:cubicBezTo>
                  <a:cubicBezTo>
                    <a:pt x="795" y="240"/>
                    <a:pt x="795" y="240"/>
                    <a:pt x="795" y="240"/>
                  </a:cubicBezTo>
                  <a:cubicBezTo>
                    <a:pt x="795" y="240"/>
                    <a:pt x="795" y="240"/>
                    <a:pt x="795" y="240"/>
                  </a:cubicBezTo>
                  <a:cubicBezTo>
                    <a:pt x="795" y="239"/>
                    <a:pt x="795" y="239"/>
                    <a:pt x="795" y="239"/>
                  </a:cubicBezTo>
                  <a:cubicBezTo>
                    <a:pt x="795" y="239"/>
                    <a:pt x="795" y="239"/>
                    <a:pt x="795" y="239"/>
                  </a:cubicBezTo>
                  <a:cubicBezTo>
                    <a:pt x="795" y="239"/>
                    <a:pt x="795" y="239"/>
                    <a:pt x="795" y="239"/>
                  </a:cubicBezTo>
                  <a:cubicBezTo>
                    <a:pt x="795" y="239"/>
                    <a:pt x="795" y="239"/>
                    <a:pt x="795" y="239"/>
                  </a:cubicBezTo>
                  <a:cubicBezTo>
                    <a:pt x="795" y="238"/>
                    <a:pt x="795" y="238"/>
                    <a:pt x="795" y="238"/>
                  </a:cubicBezTo>
                  <a:cubicBezTo>
                    <a:pt x="795" y="238"/>
                    <a:pt x="795" y="238"/>
                    <a:pt x="795" y="238"/>
                  </a:cubicBezTo>
                  <a:cubicBezTo>
                    <a:pt x="795" y="238"/>
                    <a:pt x="795" y="238"/>
                    <a:pt x="795" y="238"/>
                  </a:cubicBezTo>
                  <a:cubicBezTo>
                    <a:pt x="795" y="237"/>
                    <a:pt x="795" y="237"/>
                    <a:pt x="795" y="237"/>
                  </a:cubicBezTo>
                  <a:cubicBezTo>
                    <a:pt x="795" y="237"/>
                    <a:pt x="795" y="237"/>
                    <a:pt x="795" y="237"/>
                  </a:cubicBezTo>
                  <a:cubicBezTo>
                    <a:pt x="795" y="237"/>
                    <a:pt x="795" y="237"/>
                    <a:pt x="795" y="237"/>
                  </a:cubicBezTo>
                  <a:cubicBezTo>
                    <a:pt x="795" y="237"/>
                    <a:pt x="795" y="237"/>
                    <a:pt x="795" y="237"/>
                  </a:cubicBezTo>
                  <a:cubicBezTo>
                    <a:pt x="794" y="236"/>
                    <a:pt x="794" y="236"/>
                    <a:pt x="794" y="236"/>
                  </a:cubicBezTo>
                  <a:cubicBezTo>
                    <a:pt x="794" y="236"/>
                    <a:pt x="794" y="236"/>
                    <a:pt x="794" y="236"/>
                  </a:cubicBezTo>
                  <a:cubicBezTo>
                    <a:pt x="794" y="236"/>
                    <a:pt x="794" y="236"/>
                    <a:pt x="794" y="236"/>
                  </a:cubicBezTo>
                  <a:cubicBezTo>
                    <a:pt x="794" y="235"/>
                    <a:pt x="794" y="235"/>
                    <a:pt x="794" y="235"/>
                  </a:cubicBezTo>
                  <a:cubicBezTo>
                    <a:pt x="794" y="235"/>
                    <a:pt x="794" y="235"/>
                    <a:pt x="794" y="235"/>
                  </a:cubicBezTo>
                  <a:cubicBezTo>
                    <a:pt x="794" y="235"/>
                    <a:pt x="794" y="235"/>
                    <a:pt x="794" y="235"/>
                  </a:cubicBezTo>
                  <a:cubicBezTo>
                    <a:pt x="794" y="235"/>
                    <a:pt x="794" y="235"/>
                    <a:pt x="794" y="235"/>
                  </a:cubicBezTo>
                  <a:cubicBezTo>
                    <a:pt x="794" y="234"/>
                    <a:pt x="794" y="234"/>
                    <a:pt x="794" y="234"/>
                  </a:cubicBezTo>
                  <a:cubicBezTo>
                    <a:pt x="794" y="234"/>
                    <a:pt x="794" y="234"/>
                    <a:pt x="794" y="234"/>
                  </a:cubicBezTo>
                  <a:cubicBezTo>
                    <a:pt x="794" y="234"/>
                    <a:pt x="794" y="234"/>
                    <a:pt x="794" y="234"/>
                  </a:cubicBezTo>
                  <a:cubicBezTo>
                    <a:pt x="794" y="233"/>
                    <a:pt x="794" y="233"/>
                    <a:pt x="794" y="233"/>
                  </a:cubicBezTo>
                  <a:cubicBezTo>
                    <a:pt x="794" y="233"/>
                    <a:pt x="794" y="233"/>
                    <a:pt x="794" y="233"/>
                  </a:cubicBezTo>
                  <a:cubicBezTo>
                    <a:pt x="794" y="233"/>
                    <a:pt x="794" y="233"/>
                    <a:pt x="794" y="233"/>
                  </a:cubicBezTo>
                  <a:cubicBezTo>
                    <a:pt x="794" y="232"/>
                    <a:pt x="794" y="232"/>
                    <a:pt x="794" y="232"/>
                  </a:cubicBezTo>
                  <a:cubicBezTo>
                    <a:pt x="794" y="232"/>
                    <a:pt x="794" y="232"/>
                    <a:pt x="794" y="232"/>
                  </a:cubicBezTo>
                  <a:cubicBezTo>
                    <a:pt x="794" y="232"/>
                    <a:pt x="794" y="232"/>
                    <a:pt x="794" y="232"/>
                  </a:cubicBezTo>
                  <a:cubicBezTo>
                    <a:pt x="794" y="232"/>
                    <a:pt x="794" y="232"/>
                    <a:pt x="794" y="232"/>
                  </a:cubicBezTo>
                  <a:cubicBezTo>
                    <a:pt x="794" y="231"/>
                    <a:pt x="794" y="230"/>
                    <a:pt x="794" y="230"/>
                  </a:cubicBezTo>
                  <a:cubicBezTo>
                    <a:pt x="794" y="230"/>
                    <a:pt x="794" y="230"/>
                    <a:pt x="794" y="230"/>
                  </a:cubicBezTo>
                  <a:cubicBezTo>
                    <a:pt x="794" y="230"/>
                    <a:pt x="794" y="230"/>
                    <a:pt x="794" y="230"/>
                  </a:cubicBezTo>
                  <a:cubicBezTo>
                    <a:pt x="794" y="229"/>
                    <a:pt x="794" y="229"/>
                    <a:pt x="794" y="229"/>
                  </a:cubicBezTo>
                  <a:cubicBezTo>
                    <a:pt x="794" y="229"/>
                    <a:pt x="794" y="229"/>
                    <a:pt x="794" y="229"/>
                  </a:cubicBezTo>
                  <a:cubicBezTo>
                    <a:pt x="794" y="228"/>
                    <a:pt x="794" y="228"/>
                    <a:pt x="794" y="228"/>
                  </a:cubicBezTo>
                  <a:cubicBezTo>
                    <a:pt x="794" y="228"/>
                    <a:pt x="794" y="228"/>
                    <a:pt x="794" y="228"/>
                  </a:cubicBezTo>
                  <a:cubicBezTo>
                    <a:pt x="794" y="228"/>
                    <a:pt x="794" y="228"/>
                    <a:pt x="794" y="228"/>
                  </a:cubicBezTo>
                  <a:cubicBezTo>
                    <a:pt x="794" y="228"/>
                    <a:pt x="794" y="228"/>
                    <a:pt x="794" y="228"/>
                  </a:cubicBezTo>
                  <a:cubicBezTo>
                    <a:pt x="794" y="227"/>
                    <a:pt x="794" y="227"/>
                    <a:pt x="794" y="227"/>
                  </a:cubicBezTo>
                  <a:cubicBezTo>
                    <a:pt x="794" y="227"/>
                    <a:pt x="794" y="227"/>
                    <a:pt x="794" y="227"/>
                  </a:cubicBezTo>
                  <a:cubicBezTo>
                    <a:pt x="794" y="227"/>
                    <a:pt x="794" y="227"/>
                    <a:pt x="794" y="227"/>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6"/>
                    <a:pt x="795" y="226"/>
                    <a:pt x="795" y="226"/>
                  </a:cubicBezTo>
                  <a:cubicBezTo>
                    <a:pt x="795" y="225"/>
                    <a:pt x="795" y="225"/>
                    <a:pt x="795" y="225"/>
                  </a:cubicBezTo>
                  <a:cubicBezTo>
                    <a:pt x="795" y="225"/>
                    <a:pt x="795" y="225"/>
                    <a:pt x="795" y="225"/>
                  </a:cubicBezTo>
                  <a:cubicBezTo>
                    <a:pt x="795" y="225"/>
                    <a:pt x="795" y="225"/>
                    <a:pt x="795" y="225"/>
                  </a:cubicBezTo>
                  <a:cubicBezTo>
                    <a:pt x="795" y="224"/>
                    <a:pt x="795" y="224"/>
                    <a:pt x="795" y="224"/>
                  </a:cubicBezTo>
                  <a:cubicBezTo>
                    <a:pt x="795" y="224"/>
                    <a:pt x="795" y="224"/>
                    <a:pt x="795" y="224"/>
                  </a:cubicBezTo>
                  <a:cubicBezTo>
                    <a:pt x="795" y="224"/>
                    <a:pt x="795" y="224"/>
                    <a:pt x="795" y="224"/>
                  </a:cubicBezTo>
                  <a:cubicBezTo>
                    <a:pt x="795" y="223"/>
                    <a:pt x="795" y="223"/>
                    <a:pt x="795" y="223"/>
                  </a:cubicBezTo>
                  <a:cubicBezTo>
                    <a:pt x="795" y="223"/>
                    <a:pt x="795" y="223"/>
                    <a:pt x="795" y="223"/>
                  </a:cubicBezTo>
                  <a:cubicBezTo>
                    <a:pt x="795" y="223"/>
                    <a:pt x="795" y="223"/>
                    <a:pt x="795" y="223"/>
                  </a:cubicBezTo>
                  <a:cubicBezTo>
                    <a:pt x="795" y="223"/>
                    <a:pt x="795" y="223"/>
                    <a:pt x="795" y="223"/>
                  </a:cubicBezTo>
                  <a:cubicBezTo>
                    <a:pt x="542" y="114"/>
                    <a:pt x="398" y="66"/>
                    <a:pt x="80" y="159"/>
                  </a:cubicBezTo>
                  <a:cubicBezTo>
                    <a:pt x="86" y="150"/>
                    <a:pt x="87" y="141"/>
                    <a:pt x="80" y="135"/>
                  </a:cubicBezTo>
                  <a:cubicBezTo>
                    <a:pt x="77" y="133"/>
                    <a:pt x="73" y="131"/>
                    <a:pt x="68" y="131"/>
                  </a:cubicBezTo>
                  <a:cubicBezTo>
                    <a:pt x="66" y="125"/>
                    <a:pt x="66" y="125"/>
                    <a:pt x="66" y="125"/>
                  </a:cubicBezTo>
                  <a:cubicBezTo>
                    <a:pt x="72" y="76"/>
                    <a:pt x="72" y="76"/>
                    <a:pt x="72" y="76"/>
                  </a:cubicBezTo>
                  <a:cubicBezTo>
                    <a:pt x="4" y="0"/>
                    <a:pt x="4" y="0"/>
                    <a:pt x="4" y="0"/>
                  </a:cubicBezTo>
                  <a:cubicBezTo>
                    <a:pt x="0" y="114"/>
                    <a:pt x="0" y="114"/>
                    <a:pt x="0" y="114"/>
                  </a:cubicBezTo>
                  <a:cubicBezTo>
                    <a:pt x="34" y="135"/>
                    <a:pt x="34" y="135"/>
                    <a:pt x="34" y="135"/>
                  </a:cubicBezTo>
                  <a:cubicBezTo>
                    <a:pt x="36" y="142"/>
                    <a:pt x="36" y="142"/>
                    <a:pt x="36" y="142"/>
                  </a:cubicBezTo>
                  <a:cubicBezTo>
                    <a:pt x="37" y="143"/>
                    <a:pt x="37" y="143"/>
                    <a:pt x="37" y="143"/>
                  </a:cubicBezTo>
                  <a:cubicBezTo>
                    <a:pt x="26" y="153"/>
                    <a:pt x="24" y="165"/>
                    <a:pt x="32" y="172"/>
                  </a:cubicBezTo>
                  <a:cubicBezTo>
                    <a:pt x="36" y="175"/>
                    <a:pt x="42" y="176"/>
                    <a:pt x="49" y="176"/>
                  </a:cubicBezTo>
                  <a:cubicBezTo>
                    <a:pt x="65" y="220"/>
                    <a:pt x="71" y="237"/>
                    <a:pt x="91" y="292"/>
                  </a:cubicBezTo>
                  <a:cubicBezTo>
                    <a:pt x="297" y="843"/>
                    <a:pt x="297" y="843"/>
                    <a:pt x="297" y="843"/>
                  </a:cubicBezTo>
                  <a:cubicBezTo>
                    <a:pt x="337" y="846"/>
                    <a:pt x="337" y="846"/>
                    <a:pt x="337" y="846"/>
                  </a:cubicBezTo>
                  <a:cubicBezTo>
                    <a:pt x="230" y="568"/>
                    <a:pt x="230" y="568"/>
                    <a:pt x="230" y="568"/>
                  </a:cubicBezTo>
                  <a:cubicBezTo>
                    <a:pt x="332" y="511"/>
                    <a:pt x="391" y="531"/>
                    <a:pt x="502" y="544"/>
                  </a:cubicBez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txBody>
            <a:bodyPr vert="horz" wrap="square" lIns="91440" tIns="45720" rIns="91440" bIns="45720" numCol="1" anchor="t" anchorCtr="0" compatLnSpc="1"/>
            <a:lstStyle/>
            <a:p>
              <a:endParaRPr lang="zh-CN" altLang="en-US"/>
            </a:p>
          </p:txBody>
        </p:sp>
      </p:grpSp>
      <p:sp>
        <p:nvSpPr>
          <p:cNvPr id="10" name="矩形 9"/>
          <p:cNvSpPr/>
          <p:nvPr/>
        </p:nvSpPr>
        <p:spPr>
          <a:xfrm>
            <a:off x="1584973" y="307032"/>
            <a:ext cx="6630113" cy="521970"/>
          </a:xfrm>
          <a:prstGeom prst="rect">
            <a:avLst/>
          </a:prstGeom>
        </p:spPr>
        <p:txBody>
          <a:bodyPr wrap="square">
            <a:spAutoFit/>
          </a:bodyPr>
          <a:lstStyle/>
          <a:p>
            <a:r>
              <a:rPr lang="zh-CN" altLang="en-US"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子议题</a:t>
            </a:r>
            <a:r>
              <a:rPr lang="en-US" altLang="zh-CN"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1</a:t>
            </a:r>
            <a:r>
              <a:rPr lang="zh-CN" altLang="en-US"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：伟大思想如何回答时代之问？</a:t>
            </a:r>
          </a:p>
        </p:txBody>
      </p:sp>
      <p:sp>
        <p:nvSpPr>
          <p:cNvPr id="7" name="文本占位符 6"/>
          <p:cNvSpPr>
            <a:spLocks noGrp="1"/>
          </p:cNvSpPr>
          <p:nvPr>
            <p:ph type="body" sz="quarter" idx="10"/>
          </p:nvPr>
        </p:nvSpPr>
        <p:spPr>
          <a:xfrm>
            <a:off x="3439160" y="1099820"/>
            <a:ext cx="5748020" cy="587375"/>
          </a:xfrm>
        </p:spPr>
        <p:txBody>
          <a:bodyPr/>
          <a:lstStyle/>
          <a:p>
            <a:pPr algn="ctr"/>
            <a:r>
              <a:rPr lang="zh-CN" altLang="en-US" sz="3000" b="1" dirty="0">
                <a:latin typeface="华文中宋" panose="02010600040101010101" charset="-122"/>
                <a:ea typeface="华文中宋" panose="02010600040101010101" charset="-122"/>
                <a:cs typeface="华文中宋" panose="02010600040101010101" charset="-122"/>
              </a:rPr>
              <a:t>解读</a:t>
            </a:r>
            <a:r>
              <a:rPr lang="en-US" altLang="zh-CN" sz="3000" b="1" dirty="0">
                <a:latin typeface="华文中宋" panose="02010600040101010101" charset="-122"/>
                <a:ea typeface="华文中宋" panose="02010600040101010101" charset="-122"/>
                <a:cs typeface="华文中宋" panose="02010600040101010101" charset="-122"/>
              </a:rPr>
              <a:t>2022</a:t>
            </a:r>
            <a:r>
              <a:rPr lang="zh-CN" altLang="en-US" sz="3000" b="1" dirty="0">
                <a:latin typeface="华文中宋" panose="02010600040101010101" charset="-122"/>
                <a:ea typeface="华文中宋" panose="02010600040101010101" charset="-122"/>
                <a:cs typeface="华文中宋" panose="02010600040101010101" charset="-122"/>
              </a:rPr>
              <a:t>年三明政府工作报告</a:t>
            </a:r>
          </a:p>
        </p:txBody>
      </p:sp>
      <p:sp>
        <p:nvSpPr>
          <p:cNvPr id="3" name="矩形 2"/>
          <p:cNvSpPr/>
          <p:nvPr/>
        </p:nvSpPr>
        <p:spPr>
          <a:xfrm>
            <a:off x="415925" y="1687195"/>
            <a:ext cx="11151235" cy="5077460"/>
          </a:xfrm>
          <a:prstGeom prst="rect">
            <a:avLst/>
          </a:prstGeom>
        </p:spPr>
        <p:txBody>
          <a:bodyPr wrap="square">
            <a:spAutoFit/>
          </a:bodyPr>
          <a:lstStyle/>
          <a:p>
            <a:pPr algn="just" fontAlgn="auto">
              <a:lnSpc>
                <a:spcPct val="100000"/>
              </a:lnSpc>
            </a:pPr>
            <a:r>
              <a:rPr lang="zh-CN" b="1" dirty="0">
                <a:solidFill>
                  <a:srgbClr val="C00000"/>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五年的主要工作和成效是：</a:t>
            </a:r>
          </a:p>
          <a:p>
            <a:pPr algn="just" fontAlgn="auto">
              <a:lnSpc>
                <a:spcPct val="100000"/>
              </a:lnSpc>
            </a:pPr>
            <a:r>
              <a:rPr lang="zh-CN" b="1" dirty="0">
                <a:solidFill>
                  <a:srgbClr val="C00000"/>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（一）致力于创新发展，经济运行更加稳健</a:t>
            </a:r>
          </a:p>
          <a:p>
            <a:pPr algn="just" fontAlgn="auto">
              <a:lnSpc>
                <a:spcPct val="100000"/>
              </a:lnSpc>
            </a:pPr>
            <a:r>
              <a:rPr lang="zh-CN" b="1" dirty="0">
                <a:solidFill>
                  <a:schemeClr val="tx1"/>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✔紧紧围绕全方位推进高质量发展超越目标，深化供给侧结构性改革，三次产业比重由2016年的16.1∶50.4∶33.5调整为10.8∶52.2∶37……</a:t>
            </a:r>
          </a:p>
          <a:p>
            <a:pPr algn="just" fontAlgn="auto">
              <a:lnSpc>
                <a:spcPct val="100000"/>
              </a:lnSpc>
            </a:pPr>
            <a:r>
              <a:rPr lang="zh-CN" b="1" dirty="0">
                <a:solidFill>
                  <a:srgbClr val="C00000"/>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（二）致力于协调发展，城乡融合更加有效</a:t>
            </a:r>
          </a:p>
          <a:p>
            <a:pPr algn="just" fontAlgn="auto">
              <a:lnSpc>
                <a:spcPct val="100000"/>
              </a:lnSpc>
            </a:pPr>
            <a:r>
              <a:rPr lang="zh-CN" b="1" dirty="0">
                <a:solidFill>
                  <a:schemeClr val="tx1"/>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✔加快推进以人为核心的新型城镇化建设，县域“大城关”建设取得实效，乡村振兴开局良好，12个乡实现“撤乡设镇”，全市常住人口城镇化率从2016年的57.96%提高到63.5%……</a:t>
            </a:r>
          </a:p>
          <a:p>
            <a:pPr algn="just" fontAlgn="auto">
              <a:lnSpc>
                <a:spcPct val="100000"/>
              </a:lnSpc>
            </a:pPr>
            <a:r>
              <a:rPr lang="zh-CN" b="1" dirty="0">
                <a:solidFill>
                  <a:srgbClr val="C00000"/>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（三）致力于绿色发展，生态优势更加凸显</a:t>
            </a:r>
          </a:p>
          <a:p>
            <a:pPr algn="just" fontAlgn="auto">
              <a:lnSpc>
                <a:spcPct val="100000"/>
              </a:lnSpc>
            </a:pPr>
            <a:r>
              <a:rPr lang="zh-CN" b="1" dirty="0">
                <a:solidFill>
                  <a:schemeClr val="tx1"/>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坚决打赢污染防治攻坚战，全市生态环境质量保持全优，森林覆盖率提升至78.73%，连续五年获得省对市党政领导生态环保目标责任考核优秀，跻身国家森林城市、国家低碳试点城市，5个县被命名为国家生态文明建设示范县，将乐成为“绿水青山就是金山银山”实践创新基地，泰宁、宁化分别列入国家生态补偿综合试点县、国家水土保持示范县，80.2%的行政村获评“绿盈乡村”……</a:t>
            </a:r>
          </a:p>
          <a:p>
            <a:pPr algn="just" fontAlgn="auto">
              <a:lnSpc>
                <a:spcPct val="100000"/>
              </a:lnSpc>
            </a:pPr>
            <a:r>
              <a:rPr lang="zh-CN" b="1" dirty="0">
                <a:solidFill>
                  <a:srgbClr val="C00000"/>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（四）致力于开放发展，合作空间更加广阔</a:t>
            </a:r>
          </a:p>
          <a:p>
            <a:pPr algn="just" fontAlgn="auto">
              <a:lnSpc>
                <a:spcPct val="100000"/>
              </a:lnSpc>
            </a:pPr>
            <a:r>
              <a:rPr lang="zh-CN" b="1" dirty="0">
                <a:solidFill>
                  <a:schemeClr val="tx1"/>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✔主动服务和融入新发展格局，实施闽西南协同发展区重大协作项目76个，泉三高端装备产业园、厦明火炬新材料产业园累计签约企业55家、总投资253亿元，18个项目建成投产……</a:t>
            </a:r>
          </a:p>
          <a:p>
            <a:pPr algn="just" fontAlgn="auto">
              <a:lnSpc>
                <a:spcPct val="100000"/>
              </a:lnSpc>
            </a:pPr>
            <a:r>
              <a:rPr lang="zh-CN" b="1" dirty="0">
                <a:solidFill>
                  <a:srgbClr val="C00000"/>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（五）致力于共享发展，人民生活更加幸福</a:t>
            </a:r>
          </a:p>
          <a:p>
            <a:pPr algn="just" fontAlgn="auto">
              <a:lnSpc>
                <a:spcPct val="100000"/>
              </a:lnSpc>
            </a:pPr>
            <a:r>
              <a:rPr lang="zh-CN" b="1" dirty="0">
                <a:solidFill>
                  <a:schemeClr val="tx1"/>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 认真贯彻以人民为中心的发展思想，全市公共财政用于民生事业支出累计1242.87亿元，占一般公共预算支出的80.1%……</a:t>
            </a:r>
          </a:p>
        </p:txBody>
      </p:sp>
      <p:sp>
        <p:nvSpPr>
          <p:cNvPr id="8" name="文本框 7"/>
          <p:cNvSpPr txBox="1"/>
          <p:nvPr/>
        </p:nvSpPr>
        <p:spPr>
          <a:xfrm>
            <a:off x="6096000" y="0"/>
            <a:ext cx="6096000" cy="368300"/>
          </a:xfrm>
          <a:prstGeom prst="rect">
            <a:avLst/>
          </a:prstGeom>
          <a:noFill/>
        </p:spPr>
        <p:txBody>
          <a:bodyPr wrap="square" rtlCol="0" anchor="t">
            <a:spAutoFit/>
          </a:bodyPr>
          <a:lstStyle/>
          <a:p>
            <a:r>
              <a:rPr lang="zh-CN" altLang="en-US">
                <a:noFill/>
              </a:rPr>
              <a:t>聿见思政统编新教材教学网 www.yjsz2020.cn 原创作品</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lt">
                                    <p:tmAbs val="40"/>
                                  </p:iterate>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08280" y="1310640"/>
            <a:ext cx="6162040" cy="4399915"/>
          </a:xfrm>
          <a:prstGeom prst="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 name="矩形 3"/>
          <p:cNvSpPr/>
          <p:nvPr/>
        </p:nvSpPr>
        <p:spPr>
          <a:xfrm>
            <a:off x="418465" y="1202690"/>
            <a:ext cx="5741035" cy="4507865"/>
          </a:xfrm>
          <a:prstGeom prst="rect">
            <a:avLst/>
          </a:prstGeom>
        </p:spPr>
        <p:txBody>
          <a:bodyPr wrap="square">
            <a:spAutoFit/>
          </a:bodyPr>
          <a:lstStyle/>
          <a:p>
            <a:pPr algn="just" fontAlgn="auto">
              <a:lnSpc>
                <a:spcPts val="4920"/>
              </a:lnSpc>
            </a:pPr>
            <a:r>
              <a:rPr lang="en-US" sz="2800" dirty="0">
                <a:solidFill>
                  <a:schemeClr val="tx1"/>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    </a:t>
            </a:r>
            <a:r>
              <a:rPr sz="2800" dirty="0">
                <a:solidFill>
                  <a:schemeClr val="tx1"/>
                </a:solidFill>
                <a:latin typeface="楷体" panose="02010609060101010101" charset="-122"/>
                <a:ea typeface="楷体" panose="02010609060101010101" charset="-122"/>
                <a:cs typeface="楷体" panose="02010609060101010101" charset="-122"/>
                <a:sym typeface="思源黑体 CN Normal" panose="020B0400000000000000" pitchFamily="34" charset="-122"/>
              </a:rPr>
              <a:t>三明人始终牢记习近平总书记的嘱托和期望，一以贯之践行习近平新时代中国特色社会主义思想，在前进道路上不断书写更加优异的答卷，树立起统筹推进“五位一体”总体布局和协调推进“四个全面”战略布局的地方样本。</a:t>
            </a:r>
          </a:p>
        </p:txBody>
      </p:sp>
      <p:sp>
        <p:nvSpPr>
          <p:cNvPr id="9" name="矩形 8"/>
          <p:cNvSpPr/>
          <p:nvPr/>
        </p:nvSpPr>
        <p:spPr>
          <a:xfrm>
            <a:off x="2554360" y="299836"/>
            <a:ext cx="7811770" cy="521970"/>
          </a:xfrm>
          <a:prstGeom prst="rect">
            <a:avLst/>
          </a:prstGeom>
        </p:spPr>
        <p:txBody>
          <a:bodyPr wrap="none">
            <a:spAutoFit/>
          </a:bodyPr>
          <a:lstStyle/>
          <a:p>
            <a:pPr algn="ctr"/>
            <a:r>
              <a:rPr lang="zh-CN" altLang="en-US" sz="2800" b="1" spc="600" dirty="0">
                <a:solidFill>
                  <a:srgbClr val="C00000"/>
                </a:solidFill>
                <a:effectLst>
                  <a:reflection blurRad="12700" stA="32000" endPos="26000" dist="57150" dir="5400000" sy="-100000" algn="bl" rotWithShape="0"/>
                </a:effectLst>
                <a:latin typeface="楷体" panose="02010609060101010101" charset="-122"/>
                <a:ea typeface="楷体" panose="02010609060101010101" charset="-122"/>
                <a:sym typeface="思源黑体 CN Normal" panose="020B0400000000000000" pitchFamily="34" charset="-122"/>
              </a:rPr>
              <a:t>子议题1：伟大思想如何回答时代之问？</a:t>
            </a:r>
          </a:p>
        </p:txBody>
      </p:sp>
      <p:pic>
        <p:nvPicPr>
          <p:cNvPr id="7" name="图片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637469" y="-38414"/>
            <a:ext cx="1733550" cy="1323975"/>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2287076">
            <a:off x="2031718" y="373392"/>
            <a:ext cx="412114" cy="500797"/>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2287076">
            <a:off x="904249" y="-333015"/>
            <a:ext cx="801684" cy="974198"/>
          </a:xfrm>
          <a:prstGeom prst="rect">
            <a:avLst/>
          </a:prstGeom>
        </p:spPr>
      </p:pic>
      <p:sp>
        <p:nvSpPr>
          <p:cNvPr id="2" name="文本框 1"/>
          <p:cNvSpPr txBox="1"/>
          <p:nvPr/>
        </p:nvSpPr>
        <p:spPr>
          <a:xfrm>
            <a:off x="6583045" y="1310640"/>
            <a:ext cx="5249545" cy="2158365"/>
          </a:xfrm>
          <a:prstGeom prst="rect">
            <a:avLst/>
          </a:prstGeom>
          <a:solidFill>
            <a:schemeClr val="bg1">
              <a:alpha val="80000"/>
            </a:schemeClr>
          </a:solidFill>
        </p:spPr>
        <p:txBody>
          <a:bodyPr wrap="square" rtlCol="0">
            <a:spAutoFit/>
          </a:bodyPr>
          <a:lstStyle/>
          <a:p>
            <a:pPr fontAlgn="auto">
              <a:lnSpc>
                <a:spcPct val="120000"/>
              </a:lnSpc>
            </a:pPr>
            <a:r>
              <a:rPr lang="zh-CN" altLang="en-US" sz="2800">
                <a:latin typeface="华文中宋" panose="02010600040101010101" charset="-122"/>
                <a:ea typeface="华文中宋" panose="02010600040101010101" charset="-122"/>
                <a:cs typeface="华文中宋" panose="02010600040101010101" charset="-122"/>
              </a:rPr>
              <a:t>议一议：结合已学知识，思考三明为何要一以贯之践行习近平新时代中国特色社会主义思想？</a:t>
            </a:r>
            <a:r>
              <a:rPr lang="zh-CN" altLang="en-US" sz="2800">
                <a:latin typeface="华文中宋" panose="02010600040101010101" charset="-122"/>
                <a:ea typeface="华文中宋" panose="02010600040101010101" charset="-122"/>
                <a:cs typeface="华文中宋" panose="02010600040101010101" charset="-122"/>
                <a:sym typeface="+mn-ea"/>
              </a:rPr>
              <a:t>（提示：课本37页）</a:t>
            </a:r>
          </a:p>
        </p:txBody>
      </p:sp>
      <p:sp>
        <p:nvSpPr>
          <p:cNvPr id="3" name="文本框 2"/>
          <p:cNvSpPr txBox="1"/>
          <p:nvPr/>
        </p:nvSpPr>
        <p:spPr>
          <a:xfrm>
            <a:off x="6583045" y="3552190"/>
            <a:ext cx="5249545" cy="2158365"/>
          </a:xfrm>
          <a:prstGeom prst="rect">
            <a:avLst/>
          </a:prstGeom>
          <a:solidFill>
            <a:srgbClr val="C00000"/>
          </a:solidFill>
        </p:spPr>
        <p:txBody>
          <a:bodyPr wrap="square" rtlCol="0">
            <a:spAutoFit/>
          </a:bodyPr>
          <a:lstStyle/>
          <a:p>
            <a:pPr fontAlgn="auto">
              <a:lnSpc>
                <a:spcPct val="120000"/>
              </a:lnSpc>
            </a:pPr>
            <a:r>
              <a:rPr lang="zh-CN" altLang="en-US" sz="2800" b="1">
                <a:solidFill>
                  <a:schemeClr val="bg1"/>
                </a:solidFill>
                <a:latin typeface="华文中宋" panose="02010600040101010101" charset="-122"/>
                <a:ea typeface="华文中宋" panose="02010600040101010101" charset="-122"/>
                <a:cs typeface="楷体" panose="02010609060101010101" charset="-122"/>
              </a:rPr>
              <a:t>习近平新时代中国特色社会主义思想，推动党和国家事业取得历史性成就、发生历史性变革，使得中国特色社会主义进入新时代。</a:t>
            </a:r>
          </a:p>
        </p:txBody>
      </p:sp>
      <p:sp>
        <p:nvSpPr>
          <p:cNvPr id="5" name="文本框 4"/>
          <p:cNvSpPr txBox="1"/>
          <p:nvPr/>
        </p:nvSpPr>
        <p:spPr>
          <a:xfrm>
            <a:off x="6096000" y="0"/>
            <a:ext cx="6096000" cy="368300"/>
          </a:xfrm>
          <a:prstGeom prst="rect">
            <a:avLst/>
          </a:prstGeom>
          <a:noFill/>
        </p:spPr>
        <p:txBody>
          <a:bodyPr wrap="square" rtlCol="0" anchor="t">
            <a:spAutoFit/>
          </a:bodyPr>
          <a:lstStyle/>
          <a:p>
            <a:r>
              <a:rPr lang="zh-CN" altLang="en-US">
                <a:noFill/>
              </a:rPr>
              <a:t>聿见思政统编新教材教学网 www.yjsz2020.cn 原创作品</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strips(downRight)">
                                      <p:cBhvr>
                                        <p:cTn id="7" dur="500"/>
                                        <p:tgtEl>
                                          <p:spTgt spid="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1000"/>
                                        <p:tgtEl>
                                          <p:spTgt spid="10"/>
                                        </p:tgtEl>
                                      </p:cBhvr>
                                    </p:animEffect>
                                  </p:childTnLst>
                                </p:cTn>
                              </p:par>
                            </p:childTnLst>
                          </p:cTn>
                        </p:par>
                        <p:par>
                          <p:cTn id="11" fill="hold">
                            <p:stCondLst>
                              <p:cond delay="1000"/>
                            </p:stCondLst>
                            <p:childTnLst>
                              <p:par>
                                <p:cTn id="12" presetID="1" presetClass="entr" presetSubtype="0" fill="hold" grpId="0" nodeType="afterEffect">
                                  <p:stCondLst>
                                    <p:cond delay="0"/>
                                  </p:stCondLst>
                                  <p:iterate type="lt">
                                    <p:tmAbs val="40"/>
                                  </p:iterate>
                                  <p:childTnLst>
                                    <p:set>
                                      <p:cBhvr>
                                        <p:cTn id="13" dur="1" fill="hold">
                                          <p:stCondLst>
                                            <p:cond delay="0"/>
                                          </p:stCondLst>
                                        </p:cTn>
                                        <p:tgtEl>
                                          <p:spTgt spid="4"/>
                                        </p:tgtEl>
                                        <p:attrNameLst>
                                          <p:attrName>style.visibility</p:attrName>
                                        </p:attrNameLst>
                                      </p:cBhvr>
                                      <p:to>
                                        <p:strVal val="visible"/>
                                      </p:to>
                                    </p:set>
                                  </p:childTnLst>
                                </p:cTn>
                              </p:par>
                            </p:childTnLst>
                          </p:cTn>
                        </p:par>
                        <p:par>
                          <p:cTn id="14" fill="hold">
                            <p:stCondLst>
                              <p:cond delay="4119"/>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4619"/>
                            </p:stCondLst>
                            <p:childTnLst>
                              <p:par>
                                <p:cTn id="19" presetID="42"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par>
                          <p:cTn id="24" fill="hold">
                            <p:stCondLst>
                              <p:cond delay="5619"/>
                            </p:stCondLst>
                            <p:childTnLst>
                              <p:par>
                                <p:cTn id="25" presetID="42"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linds(horizontal)">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4" grpId="0"/>
      <p:bldP spid="9" grpId="0"/>
      <p:bldP spid="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584973" y="307032"/>
            <a:ext cx="6630113" cy="521970"/>
          </a:xfrm>
          <a:prstGeom prst="rect">
            <a:avLst/>
          </a:prstGeom>
        </p:spPr>
        <p:txBody>
          <a:bodyPr wrap="square">
            <a:spAutoFit/>
          </a:bodyPr>
          <a:lstStyle/>
          <a:p>
            <a:r>
              <a:rPr lang="zh-CN" altLang="en-US"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子议题1：伟大思想如何回答时代之问？</a:t>
            </a:r>
          </a:p>
        </p:txBody>
      </p:sp>
      <p:sp>
        <p:nvSpPr>
          <p:cNvPr id="3" name="文本占位符 2"/>
          <p:cNvSpPr>
            <a:spLocks noGrp="1"/>
          </p:cNvSpPr>
          <p:nvPr>
            <p:ph type="body" sz="quarter" idx="11"/>
          </p:nvPr>
        </p:nvSpPr>
        <p:spPr>
          <a:xfrm>
            <a:off x="6823710" y="1626235"/>
            <a:ext cx="4476115" cy="2732405"/>
          </a:xfrm>
        </p:spPr>
        <p:txBody>
          <a:bodyPr/>
          <a:lstStyle/>
          <a:p>
            <a:r>
              <a:rPr sz="2800" dirty="0">
                <a:latin typeface="华文楷体" panose="02010600040101010101" charset="-122"/>
                <a:ea typeface="华文楷体" panose="02010600040101010101" charset="-122"/>
                <a:cs typeface="华文楷体" panose="02010600040101010101" charset="-122"/>
              </a:rPr>
              <a:t>2017年党的十九大把习近平新时代中国特色社会主义思想确立为党的指导思想并写入党章。</a:t>
            </a:r>
          </a:p>
        </p:txBody>
      </p:sp>
      <p:sp>
        <p:nvSpPr>
          <p:cNvPr id="4" name="文本占位符 3"/>
          <p:cNvSpPr>
            <a:spLocks noGrp="1"/>
          </p:cNvSpPr>
          <p:nvPr>
            <p:ph type="body" sz="quarter" idx="12"/>
          </p:nvPr>
        </p:nvSpPr>
        <p:spPr>
          <a:xfrm>
            <a:off x="2799080" y="5042535"/>
            <a:ext cx="8500745" cy="1524000"/>
          </a:xfrm>
        </p:spPr>
        <p:txBody>
          <a:bodyPr/>
          <a:lstStyle/>
          <a:p>
            <a:pPr fontAlgn="auto">
              <a:lnSpc>
                <a:spcPct val="110000"/>
              </a:lnSpc>
            </a:pPr>
            <a:r>
              <a:rPr sz="2800" dirty="0">
                <a:latin typeface="华文中宋" panose="02010600040101010101" charset="-122"/>
                <a:ea typeface="华文中宋" panose="02010600040101010101" charset="-122"/>
              </a:rPr>
              <a:t>为什么党的十九大要把习近平新时代中国特色社会主义思想确立为党的指导思想？习近平新时代中国特色社会主义思想是如何产生、丰富和发展的？</a:t>
            </a:r>
          </a:p>
        </p:txBody>
      </p:sp>
      <p:sp>
        <p:nvSpPr>
          <p:cNvPr id="5" name="文本占位符 4"/>
          <p:cNvSpPr>
            <a:spLocks noGrp="1"/>
          </p:cNvSpPr>
          <p:nvPr>
            <p:ph type="body" sz="quarter" idx="13"/>
          </p:nvPr>
        </p:nvSpPr>
        <p:spPr>
          <a:xfrm>
            <a:off x="920750" y="5546090"/>
            <a:ext cx="1460500" cy="517525"/>
          </a:xfrm>
        </p:spPr>
        <p:txBody>
          <a:bodyPr/>
          <a:lstStyle/>
          <a:p>
            <a:r>
              <a:rPr lang="zh-CN" sz="3200" b="1" dirty="0">
                <a:latin typeface="华文中宋" panose="02010600040101010101" charset="-122"/>
                <a:ea typeface="华文中宋" panose="02010600040101010101" charset="-122"/>
              </a:rPr>
              <a:t>议一议</a:t>
            </a:r>
          </a:p>
        </p:txBody>
      </p:sp>
      <p:pic>
        <p:nvPicPr>
          <p:cNvPr id="113" name="图片 112"/>
          <p:cNvPicPr/>
          <p:nvPr/>
        </p:nvPicPr>
        <p:blipFill>
          <a:blip r:embed="rId3" cstate="print"/>
          <a:stretch>
            <a:fillRect/>
          </a:stretch>
        </p:blipFill>
        <p:spPr>
          <a:xfrm>
            <a:off x="804545" y="1513840"/>
            <a:ext cx="5777230" cy="2844165"/>
          </a:xfrm>
          <a:prstGeom prst="rect">
            <a:avLst/>
          </a:prstGeom>
          <a:noFill/>
          <a:ln w="9525">
            <a:noFill/>
          </a:ln>
        </p:spPr>
      </p:pic>
      <p:sp>
        <p:nvSpPr>
          <p:cNvPr id="2" name="文本框 1"/>
          <p:cNvSpPr txBox="1"/>
          <p:nvPr/>
        </p:nvSpPr>
        <p:spPr>
          <a:xfrm>
            <a:off x="6096000" y="0"/>
            <a:ext cx="6096000" cy="368300"/>
          </a:xfrm>
          <a:prstGeom prst="rect">
            <a:avLst/>
          </a:prstGeom>
          <a:noFill/>
        </p:spPr>
        <p:txBody>
          <a:bodyPr wrap="square" rtlCol="0" anchor="t">
            <a:spAutoFit/>
          </a:bodyPr>
          <a:lstStyle/>
          <a:p>
            <a:r>
              <a:rPr lang="zh-CN" altLang="en-US">
                <a:noFill/>
              </a:rPr>
              <a:t>聿见思政统编新教材教学网 www.yjsz2020.cn 原创作品</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down)">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584973" y="307032"/>
            <a:ext cx="6630113" cy="521970"/>
          </a:xfrm>
          <a:prstGeom prst="rect">
            <a:avLst/>
          </a:prstGeom>
        </p:spPr>
        <p:txBody>
          <a:bodyPr wrap="square">
            <a:spAutoFit/>
          </a:bodyPr>
          <a:lstStyle/>
          <a:p>
            <a:pPr lvl="0" algn="l">
              <a:buClrTx/>
              <a:buSzTx/>
              <a:buFontTx/>
            </a:pPr>
            <a:r>
              <a:rPr lang="zh-CN" altLang="en-US"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（一）回答时代之问的科学理论</a:t>
            </a:r>
          </a:p>
        </p:txBody>
      </p:sp>
      <p:sp>
        <p:nvSpPr>
          <p:cNvPr id="2" name="文本占位符 1"/>
          <p:cNvSpPr>
            <a:spLocks noGrp="1"/>
          </p:cNvSpPr>
          <p:nvPr>
            <p:ph type="body" sz="quarter" idx="10"/>
          </p:nvPr>
        </p:nvSpPr>
        <p:spPr>
          <a:xfrm>
            <a:off x="4605655" y="1703070"/>
            <a:ext cx="4937760" cy="587375"/>
          </a:xfrm>
        </p:spPr>
        <p:txBody>
          <a:bodyPr/>
          <a:lstStyle/>
          <a:p>
            <a:pPr algn="l"/>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创立</a:t>
            </a:r>
          </a:p>
        </p:txBody>
      </p:sp>
      <p:sp>
        <p:nvSpPr>
          <p:cNvPr id="3" name="文本占位符 2"/>
          <p:cNvSpPr>
            <a:spLocks noGrp="1"/>
          </p:cNvSpPr>
          <p:nvPr>
            <p:ph type="body" sz="quarter" idx="15"/>
          </p:nvPr>
        </p:nvSpPr>
        <p:spPr>
          <a:xfrm>
            <a:off x="4254500" y="2564130"/>
            <a:ext cx="7019925" cy="3284855"/>
          </a:xfrm>
        </p:spPr>
        <p:txBody>
          <a:bodyPr/>
          <a:lstStyle/>
          <a:p>
            <a:r>
              <a:rPr sz="2800" dirty="0">
                <a:solidFill>
                  <a:schemeClr val="tx1"/>
                </a:solidFill>
                <a:latin typeface="微软雅黑" panose="020B0503020204020204" pitchFamily="34" charset="-122"/>
                <a:ea typeface="微软雅黑" panose="020B0503020204020204" pitchFamily="34" charset="-122"/>
                <a:cs typeface="楷体" panose="02010609060101010101" charset="-122"/>
              </a:rPr>
              <a:t>时代是思想之母，实践是理论之源</a:t>
            </a:r>
            <a:r>
              <a:rPr lang="zh-CN" sz="2800" dirty="0">
                <a:solidFill>
                  <a:schemeClr val="tx1"/>
                </a:solidFill>
                <a:latin typeface="微软雅黑" panose="020B0503020204020204" pitchFamily="34" charset="-122"/>
                <a:ea typeface="微软雅黑" panose="020B0503020204020204" pitchFamily="34" charset="-122"/>
                <a:cs typeface="楷体" panose="02010609060101010101" charset="-122"/>
              </a:rPr>
              <a:t>。</a:t>
            </a:r>
          </a:p>
          <a:p>
            <a:r>
              <a:rPr sz="2800" dirty="0">
                <a:solidFill>
                  <a:schemeClr val="tx1"/>
                </a:solidFill>
                <a:latin typeface="微软雅黑" panose="020B0503020204020204" pitchFamily="34" charset="-122"/>
                <a:ea typeface="微软雅黑" panose="020B0503020204020204" pitchFamily="34" charset="-122"/>
                <a:cs typeface="楷体" panose="02010609060101010101" charset="-122"/>
              </a:rPr>
              <a:t>习近平新时代中国特色社会主义思想，是时代的</a:t>
            </a:r>
            <a:r>
              <a:rPr lang="zh-CN" sz="2800" dirty="0">
                <a:solidFill>
                  <a:schemeClr val="tx1"/>
                </a:solidFill>
                <a:latin typeface="微软雅黑" panose="020B0503020204020204" pitchFamily="34" charset="-122"/>
                <a:ea typeface="微软雅黑" panose="020B0503020204020204" pitchFamily="34" charset="-122"/>
                <a:cs typeface="楷体" panose="02010609060101010101" charset="-122"/>
              </a:rPr>
              <a:t>产物，是党和人民实践经验和集体智慧的结晶，实现了马克思主义中国化新的飞跃</a:t>
            </a:r>
            <a:r>
              <a:rPr sz="2800" dirty="0">
                <a:solidFill>
                  <a:schemeClr val="tx1"/>
                </a:solidFill>
                <a:latin typeface="微软雅黑" panose="020B0503020204020204" pitchFamily="34" charset="-122"/>
                <a:ea typeface="微软雅黑" panose="020B0503020204020204" pitchFamily="34" charset="-122"/>
                <a:cs typeface="楷体" panose="02010609060101010101" charset="-122"/>
              </a:rPr>
              <a:t>。</a:t>
            </a:r>
          </a:p>
        </p:txBody>
      </p:sp>
      <p:pic>
        <p:nvPicPr>
          <p:cNvPr id="15" name="图片占位符 14"/>
          <p:cNvPicPr>
            <a:picLocks noGrp="1" noChangeAspect="1"/>
          </p:cNvPicPr>
          <p:nvPr>
            <p:ph type="pic" sz="quarter" idx="16"/>
          </p:nvPr>
        </p:nvPicPr>
        <p:blipFill>
          <a:blip r:embed="rId3" cstate="print">
            <a:extLst>
              <a:ext uri="{28A0092B-C50C-407E-A947-70E740481C1C}">
                <a14:useLocalDpi xmlns:a14="http://schemas.microsoft.com/office/drawing/2010/main" xmlns="" val="0"/>
              </a:ext>
            </a:extLst>
          </a:blip>
          <a:srcRect l="13248" r="13248"/>
          <a:stretch>
            <a:fillRect/>
          </a:stretch>
        </p:blipFill>
        <p:spPr>
          <a:xfrm>
            <a:off x="913584" y="2563817"/>
            <a:ext cx="2582863" cy="2681288"/>
          </a:xfrm>
        </p:spPr>
      </p:pic>
      <p:pic>
        <p:nvPicPr>
          <p:cNvPr id="6" name="图片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2287076">
            <a:off x="2821199" y="1210466"/>
            <a:ext cx="801684" cy="974198"/>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23407" y="1509563"/>
            <a:ext cx="801684" cy="974198"/>
          </a:xfrm>
          <a:prstGeom prst="rect">
            <a:avLst/>
          </a:prstGeom>
        </p:spPr>
      </p:pic>
      <p:sp>
        <p:nvSpPr>
          <p:cNvPr id="4" name="文本框 3"/>
          <p:cNvSpPr txBox="1"/>
          <p:nvPr/>
        </p:nvSpPr>
        <p:spPr>
          <a:xfrm>
            <a:off x="6096000" y="0"/>
            <a:ext cx="6096000" cy="368300"/>
          </a:xfrm>
          <a:prstGeom prst="rect">
            <a:avLst/>
          </a:prstGeom>
          <a:noFill/>
        </p:spPr>
        <p:txBody>
          <a:bodyPr wrap="square" rtlCol="0" anchor="t">
            <a:spAutoFit/>
          </a:bodyPr>
          <a:lstStyle/>
          <a:p>
            <a:r>
              <a:rPr lang="zh-CN" altLang="en-US">
                <a:noFill/>
              </a:rPr>
              <a:t>聿见思政统编新教材教学网 www.yjsz2020.cn 原创作品</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4" fill="hold" grpId="0" nodeType="after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wipe(down)">
                                      <p:cBhvr>
                                        <p:cTn id="2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584973" y="307032"/>
            <a:ext cx="6630113" cy="521970"/>
          </a:xfrm>
          <a:prstGeom prst="rect">
            <a:avLst/>
          </a:prstGeom>
        </p:spPr>
        <p:txBody>
          <a:bodyPr wrap="square">
            <a:spAutoFit/>
          </a:bodyPr>
          <a:lstStyle/>
          <a:p>
            <a:r>
              <a:rPr lang="zh-CN" altLang="en-US" sz="2800" b="1" dirty="0">
                <a:gradFill>
                  <a:gsLst>
                    <a:gs pos="10000">
                      <a:schemeClr val="accent1">
                        <a:lumMod val="75000"/>
                      </a:schemeClr>
                    </a:gs>
                    <a:gs pos="70000">
                      <a:srgbClr val="FF0000"/>
                    </a:gs>
                  </a:gsLst>
                  <a:lin ang="5400000" scaled="1"/>
                </a:gradFill>
                <a:latin typeface="思源黑体 CN Heavy" panose="020B0A00000000000000" pitchFamily="34" charset="-122"/>
                <a:ea typeface="思源黑体 CN Heavy" panose="020B0A00000000000000" pitchFamily="34" charset="-122"/>
                <a:cs typeface="+mn-ea"/>
                <a:sym typeface="思源黑体 CN Normal" panose="020B0400000000000000" pitchFamily="34" charset="-122"/>
              </a:rPr>
              <a:t>子议题1：伟大思想如何回答时代之问？</a:t>
            </a:r>
          </a:p>
        </p:txBody>
      </p:sp>
      <p:sp>
        <p:nvSpPr>
          <p:cNvPr id="3" name="文本占位符 2"/>
          <p:cNvSpPr>
            <a:spLocks noGrp="1"/>
          </p:cNvSpPr>
          <p:nvPr/>
        </p:nvSpPr>
        <p:spPr>
          <a:xfrm>
            <a:off x="1194435" y="5790565"/>
            <a:ext cx="9803130" cy="581025"/>
          </a:xfrm>
          <a:prstGeom prst="rect">
            <a:avLst/>
          </a:prstGeom>
          <a:solidFill>
            <a:schemeClr val="accent2"/>
          </a:solidFill>
        </p:spPr>
        <p:txBody>
          <a:bodyPr/>
          <a:lstStyle>
            <a:lvl1pPr marL="0" indent="0" algn="l" defTabSz="914400" rtl="0" eaLnBrk="1" latinLnBrk="0" hangingPunct="1">
              <a:lnSpc>
                <a:spcPct val="15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pPr>
            <a:r>
              <a:rPr lang="zh-CN" sz="2800" b="1" dirty="0">
                <a:solidFill>
                  <a:schemeClr val="bg1"/>
                </a:solidFill>
                <a:latin typeface="华文中宋" panose="02010600040101010101" charset="-122"/>
                <a:ea typeface="华文中宋" panose="02010600040101010101" charset="-122"/>
                <a:cs typeface="楷体" panose="02010609060101010101" charset="-122"/>
              </a:rPr>
              <a:t>议一议：任选其中一幅图</a:t>
            </a:r>
            <a:r>
              <a:rPr sz="2800" b="1" dirty="0">
                <a:solidFill>
                  <a:schemeClr val="bg1"/>
                </a:solidFill>
                <a:latin typeface="华文中宋" panose="02010600040101010101" charset="-122"/>
                <a:ea typeface="华文中宋" panose="02010600040101010101" charset="-122"/>
                <a:cs typeface="楷体" panose="02010609060101010101" charset="-122"/>
              </a:rPr>
              <a:t>，</a:t>
            </a:r>
            <a:r>
              <a:rPr lang="zh-CN" sz="2800" b="1" dirty="0">
                <a:solidFill>
                  <a:schemeClr val="bg1"/>
                </a:solidFill>
                <a:latin typeface="华文中宋" panose="02010600040101010101" charset="-122"/>
                <a:ea typeface="华文中宋" panose="02010600040101010101" charset="-122"/>
                <a:cs typeface="楷体" panose="02010609060101010101" charset="-122"/>
              </a:rPr>
              <a:t>阐述</a:t>
            </a:r>
            <a:r>
              <a:rPr sz="2800" b="1" dirty="0">
                <a:solidFill>
                  <a:schemeClr val="bg1"/>
                </a:solidFill>
                <a:latin typeface="华文中宋" panose="02010600040101010101" charset="-122"/>
                <a:ea typeface="华文中宋" panose="02010600040101010101" charset="-122"/>
                <a:cs typeface="楷体" panose="02010609060101010101" charset="-122"/>
              </a:rPr>
              <a:t>当今世界发展形势是怎样的？</a:t>
            </a:r>
          </a:p>
        </p:txBody>
      </p:sp>
      <p:pic>
        <p:nvPicPr>
          <p:cNvPr id="101" name="图片 100"/>
          <p:cNvPicPr/>
          <p:nvPr/>
        </p:nvPicPr>
        <p:blipFill>
          <a:blip r:embed="rId2" cstate="print"/>
          <a:srcRect l="4601" r="5866"/>
          <a:stretch>
            <a:fillRect/>
          </a:stretch>
        </p:blipFill>
        <p:spPr>
          <a:xfrm>
            <a:off x="3272530" y="1284605"/>
            <a:ext cx="2683510" cy="1936750"/>
          </a:xfrm>
          <a:prstGeom prst="rect">
            <a:avLst/>
          </a:prstGeom>
          <a:noFill/>
          <a:ln w="9525">
            <a:noFill/>
          </a:ln>
        </p:spPr>
      </p:pic>
      <p:pic>
        <p:nvPicPr>
          <p:cNvPr id="102" name="图片 101"/>
          <p:cNvPicPr/>
          <p:nvPr/>
        </p:nvPicPr>
        <p:blipFill>
          <a:blip r:embed="rId3" cstate="print"/>
          <a:srcRect l="10000"/>
          <a:stretch>
            <a:fillRect/>
          </a:stretch>
        </p:blipFill>
        <p:spPr>
          <a:xfrm>
            <a:off x="403225" y="1284605"/>
            <a:ext cx="2638800" cy="1936800"/>
          </a:xfrm>
          <a:prstGeom prst="rect">
            <a:avLst/>
          </a:prstGeom>
          <a:noFill/>
          <a:ln w="9525">
            <a:noFill/>
          </a:ln>
        </p:spPr>
      </p:pic>
      <p:pic>
        <p:nvPicPr>
          <p:cNvPr id="2" name="图片 1"/>
          <p:cNvPicPr/>
          <p:nvPr/>
        </p:nvPicPr>
        <p:blipFill>
          <a:blip r:embed="rId4" cstate="print"/>
          <a:stretch>
            <a:fillRect/>
          </a:stretch>
        </p:blipFill>
        <p:spPr>
          <a:xfrm>
            <a:off x="6186545" y="1284605"/>
            <a:ext cx="2638425" cy="1936800"/>
          </a:xfrm>
          <a:prstGeom prst="rect">
            <a:avLst/>
          </a:prstGeom>
        </p:spPr>
      </p:pic>
      <p:pic>
        <p:nvPicPr>
          <p:cNvPr id="103" name="图片 102"/>
          <p:cNvPicPr/>
          <p:nvPr/>
        </p:nvPicPr>
        <p:blipFill>
          <a:blip r:embed="rId5" cstate="print"/>
          <a:stretch>
            <a:fillRect/>
          </a:stretch>
        </p:blipFill>
        <p:spPr>
          <a:xfrm>
            <a:off x="9055475" y="1284605"/>
            <a:ext cx="2638425" cy="1936800"/>
          </a:xfrm>
          <a:prstGeom prst="rect">
            <a:avLst/>
          </a:prstGeom>
          <a:noFill/>
          <a:ln w="9525">
            <a:noFill/>
          </a:ln>
        </p:spPr>
      </p:pic>
      <p:pic>
        <p:nvPicPr>
          <p:cNvPr id="105" name="图片 104"/>
          <p:cNvPicPr/>
          <p:nvPr/>
        </p:nvPicPr>
        <p:blipFill>
          <a:blip r:embed="rId6" cstate="print"/>
          <a:stretch>
            <a:fillRect/>
          </a:stretch>
        </p:blipFill>
        <p:spPr>
          <a:xfrm>
            <a:off x="391160" y="3448685"/>
            <a:ext cx="2638800" cy="1936800"/>
          </a:xfrm>
          <a:prstGeom prst="rect">
            <a:avLst/>
          </a:prstGeom>
          <a:noFill/>
          <a:ln w="9525">
            <a:noFill/>
          </a:ln>
        </p:spPr>
      </p:pic>
      <p:pic>
        <p:nvPicPr>
          <p:cNvPr id="4" name="图片 3"/>
          <p:cNvPicPr/>
          <p:nvPr/>
        </p:nvPicPr>
        <p:blipFill>
          <a:blip r:embed="rId7" cstate="print"/>
          <a:stretch>
            <a:fillRect/>
          </a:stretch>
        </p:blipFill>
        <p:spPr>
          <a:xfrm>
            <a:off x="3318510" y="3448685"/>
            <a:ext cx="2638800" cy="1936800"/>
          </a:xfrm>
          <a:prstGeom prst="rect">
            <a:avLst/>
          </a:prstGeom>
        </p:spPr>
      </p:pic>
      <p:pic>
        <p:nvPicPr>
          <p:cNvPr id="5" name="图片 4"/>
          <p:cNvPicPr/>
          <p:nvPr/>
        </p:nvPicPr>
        <p:blipFill>
          <a:blip r:embed="rId8" cstate="print"/>
          <a:stretch>
            <a:fillRect/>
          </a:stretch>
        </p:blipFill>
        <p:spPr>
          <a:xfrm>
            <a:off x="6186805" y="3448685"/>
            <a:ext cx="2638800" cy="1936800"/>
          </a:xfrm>
          <a:prstGeom prst="rect">
            <a:avLst/>
          </a:prstGeom>
        </p:spPr>
      </p:pic>
      <p:pic>
        <p:nvPicPr>
          <p:cNvPr id="108" name="图片 107"/>
          <p:cNvPicPr/>
          <p:nvPr/>
        </p:nvPicPr>
        <p:blipFill>
          <a:blip r:embed="rId9" cstate="print"/>
          <a:stretch>
            <a:fillRect/>
          </a:stretch>
        </p:blipFill>
        <p:spPr>
          <a:xfrm>
            <a:off x="9055100" y="3448685"/>
            <a:ext cx="2638800" cy="1936800"/>
          </a:xfrm>
          <a:prstGeom prst="rect">
            <a:avLst/>
          </a:prstGeom>
          <a:noFill/>
          <a:ln w="9525">
            <a:noFill/>
          </a:ln>
        </p:spPr>
      </p:pic>
      <p:sp>
        <p:nvSpPr>
          <p:cNvPr id="6" name="文本框 5"/>
          <p:cNvSpPr txBox="1"/>
          <p:nvPr/>
        </p:nvSpPr>
        <p:spPr>
          <a:xfrm>
            <a:off x="6096000" y="0"/>
            <a:ext cx="6096000" cy="368300"/>
          </a:xfrm>
          <a:prstGeom prst="rect">
            <a:avLst/>
          </a:prstGeom>
          <a:noFill/>
        </p:spPr>
        <p:txBody>
          <a:bodyPr wrap="square" rtlCol="0" anchor="t">
            <a:spAutoFit/>
          </a:bodyPr>
          <a:lstStyle/>
          <a:p>
            <a:r>
              <a:rPr lang="zh-CN" altLang="en-US">
                <a:noFill/>
              </a:rPr>
              <a:t>聿见思政统编新教材教学网 www.yjsz2020.cn 原创作品</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KSO_WPP_MARK_KEY" val="be183d55-4c7a-4093-b6d5-dd733ed38036"/>
  <p:tag name="COMMONDATA" val="eyJoZGlkIjoiZGQ2N2VlMWE1NDZlOGE0MTM2ZjY5ODEwOTBiMmIyNzEifQ=="/>
</p:tagLst>
</file>

<file path=ppt/tags/tag10.xml><?xml version="1.0" encoding="utf-8"?>
<p:tagLst xmlns:a="http://schemas.openxmlformats.org/drawingml/2006/main" xmlns:r="http://schemas.openxmlformats.org/officeDocument/2006/relationships" xmlns:p="http://schemas.openxmlformats.org/presentationml/2006/main">
  <p:tag name="AS_UNIQUEID" val="3049"/>
</p:tagLst>
</file>

<file path=ppt/tags/tag11.xml><?xml version="1.0" encoding="utf-8"?>
<p:tagLst xmlns:a="http://schemas.openxmlformats.org/drawingml/2006/main" xmlns:r="http://schemas.openxmlformats.org/officeDocument/2006/relationships" xmlns:p="http://schemas.openxmlformats.org/presentationml/2006/main">
  <p:tag name="AS_UNIQUEID" val="3055"/>
</p:tagLst>
</file>

<file path=ppt/tags/tag12.xml><?xml version="1.0" encoding="utf-8"?>
<p:tagLst xmlns:a="http://schemas.openxmlformats.org/drawingml/2006/main" xmlns:r="http://schemas.openxmlformats.org/officeDocument/2006/relationships" xmlns:p="http://schemas.openxmlformats.org/presentationml/2006/main">
  <p:tag name="AS_UNIQUEID" val="3049"/>
</p:tagLst>
</file>

<file path=ppt/tags/tag13.xml><?xml version="1.0" encoding="utf-8"?>
<p:tagLst xmlns:a="http://schemas.openxmlformats.org/drawingml/2006/main" xmlns:r="http://schemas.openxmlformats.org/officeDocument/2006/relationships" xmlns:p="http://schemas.openxmlformats.org/presentationml/2006/main">
  <p:tag name="AS_UNIQUEID" val="305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541,&quot;width&quot;:4068}"/>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958,&quot;width&quot;:5161}"/>
</p:tagLst>
</file>

<file path=ppt/tags/tag4.xml><?xml version="1.0" encoding="utf-8"?>
<p:tagLst xmlns:a="http://schemas.openxmlformats.org/drawingml/2006/main" xmlns:r="http://schemas.openxmlformats.org/officeDocument/2006/relationships" xmlns:p="http://schemas.openxmlformats.org/presentationml/2006/main">
  <p:tag name="AS_UNIQUEID" val="3049"/>
</p:tagLst>
</file>

<file path=ppt/tags/tag5.xml><?xml version="1.0" encoding="utf-8"?>
<p:tagLst xmlns:a="http://schemas.openxmlformats.org/drawingml/2006/main" xmlns:r="http://schemas.openxmlformats.org/officeDocument/2006/relationships" xmlns:p="http://schemas.openxmlformats.org/presentationml/2006/main">
  <p:tag name="AS_UNIQUEID" val="3055"/>
</p:tagLst>
</file>

<file path=ppt/tags/tag6.xml><?xml version="1.0" encoding="utf-8"?>
<p:tagLst xmlns:a="http://schemas.openxmlformats.org/drawingml/2006/main" xmlns:r="http://schemas.openxmlformats.org/officeDocument/2006/relationships" xmlns:p="http://schemas.openxmlformats.org/presentationml/2006/main">
  <p:tag name="AS_UNIQUEID" val="3049"/>
</p:tagLst>
</file>

<file path=ppt/tags/tag7.xml><?xml version="1.0" encoding="utf-8"?>
<p:tagLst xmlns:a="http://schemas.openxmlformats.org/drawingml/2006/main" xmlns:r="http://schemas.openxmlformats.org/officeDocument/2006/relationships" xmlns:p="http://schemas.openxmlformats.org/presentationml/2006/main">
  <p:tag name="AS_UNIQUEID" val="3055"/>
</p:tagLst>
</file>

<file path=ppt/tags/tag8.xml><?xml version="1.0" encoding="utf-8"?>
<p:tagLst xmlns:a="http://schemas.openxmlformats.org/drawingml/2006/main" xmlns:r="http://schemas.openxmlformats.org/officeDocument/2006/relationships" xmlns:p="http://schemas.openxmlformats.org/presentationml/2006/main">
  <p:tag name="AS_UNIQUEID" val="3049"/>
</p:tagLst>
</file>

<file path=ppt/tags/tag9.xml><?xml version="1.0" encoding="utf-8"?>
<p:tagLst xmlns:a="http://schemas.openxmlformats.org/drawingml/2006/main" xmlns:r="http://schemas.openxmlformats.org/officeDocument/2006/relationships" xmlns:p="http://schemas.openxmlformats.org/presentationml/2006/main">
  <p:tag name="AS_UNIQUEID" val="3055"/>
</p:tagLst>
</file>

<file path=ppt/theme/theme1.xml><?xml version="1.0" encoding="utf-8"?>
<a:theme xmlns:a="http://schemas.openxmlformats.org/drawingml/2006/main" name="聿见思政统编新教材教学网 www.yjsz2020.cn 原创作品&#10;">
  <a:themeElements>
    <a:clrScheme name="Office 主题​​">
      <a:dk1>
        <a:srgbClr val="000000"/>
      </a:dk1>
      <a:lt1>
        <a:srgbClr val="FFFFFF"/>
      </a:lt1>
      <a:dk2>
        <a:srgbClr val="44546A"/>
      </a:dk2>
      <a:lt2>
        <a:srgbClr val="E7E6E6"/>
      </a:lt2>
      <a:accent1>
        <a:srgbClr val="DA1619"/>
      </a:accent1>
      <a:accent2>
        <a:srgbClr val="B8171D"/>
      </a:accent2>
      <a:accent3>
        <a:srgbClr val="FCEAE4"/>
      </a:accent3>
      <a:accent4>
        <a:srgbClr val="F9BA10"/>
      </a:accent4>
      <a:accent5>
        <a:srgbClr val="DF3F32"/>
      </a:accent5>
      <a:accent6>
        <a:srgbClr val="E51619"/>
      </a:accent6>
      <a:hlink>
        <a:srgbClr val="0563C1"/>
      </a:hlink>
      <a:folHlink>
        <a:srgbClr val="954F72"/>
      </a:folHlink>
    </a:clrScheme>
    <a:fontScheme name="思源黑体">
      <a:majorFont>
        <a:latin typeface="思源黑体 CN Heavy"/>
        <a:ea typeface="思源黑体 CN Normal"/>
        <a:cs typeface=""/>
      </a:majorFont>
      <a:minorFont>
        <a:latin typeface="思源黑体 CN Light"/>
        <a:ea typeface="思源黑体 CN Regular"/>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5116</Words>
  <Application>Microsoft Office PowerPoint</Application>
  <PresentationFormat>自定义</PresentationFormat>
  <Paragraphs>206</Paragraphs>
  <Slides>27</Slides>
  <Notes>13</Notes>
  <HiddenSlides>0</HiddenSlides>
  <MMClips>0</MMClips>
  <ScaleCrop>false</ScaleCrop>
  <HeadingPairs>
    <vt:vector size="4" baseType="variant">
      <vt:variant>
        <vt:lpstr>主题</vt:lpstr>
      </vt:variant>
      <vt:variant>
        <vt:i4>1</vt:i4>
      </vt:variant>
      <vt:variant>
        <vt:lpstr>幻灯片标题</vt:lpstr>
      </vt:variant>
      <vt:variant>
        <vt:i4>27</vt:i4>
      </vt:variant>
    </vt:vector>
  </HeadingPairs>
  <TitlesOfParts>
    <vt:vector size="28" baseType="lpstr">
      <vt:lpstr>聿见思政统编新教材教学网 www.yjsz2020.cn 原创作品_x000d_</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vector>
  </TitlesOfParts>
  <Company>聿见思政统编新教材教学网 www.yjsz2020.cn 原创作品_x000d_</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聿见思政统编新教材教学网 www.yjsz2020.cn 原创作品_x000d_</dc:title>
  <dc:creator>聿见思政统编新教材教学网 www.yjsz2020.cn 原创作品_x000d_</dc:creator>
  <cp:keywords>聿见思政统编新教材教学网 www.yjsz2020.cn 原创作品_x000d_</cp:keywords>
  <dc:description>聿见思政统编新教材教学网 www.yjsz2020.cn 原创作品_x000d_
</dc:description>
  <cp:lastModifiedBy>Administrator</cp:lastModifiedBy>
  <cp:revision>346</cp:revision>
  <dcterms:created xsi:type="dcterms:W3CDTF">2019-07-11T04:52:00Z</dcterms:created>
  <dcterms:modified xsi:type="dcterms:W3CDTF">2023-08-26T22:53:05Z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20A81F80C02C4FDF8BF0A5438F72C359_13</vt:lpwstr>
  </property>
  <property fmtid="{D5CDD505-2E9C-101B-9397-08002B2CF9AE}" pid="3" name="KSOProductBuildVer">
    <vt:lpwstr>2052-11.1.0.14309</vt:lpwstr>
  </property>
</Properties>
</file>