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722" r:id="rId3"/>
    <p:sldId id="663" r:id="rId4"/>
    <p:sldId id="723" r:id="rId6"/>
    <p:sldId id="693" r:id="rId7"/>
    <p:sldId id="665" r:id="rId8"/>
    <p:sldId id="312" r:id="rId9"/>
    <p:sldId id="487" r:id="rId10"/>
    <p:sldId id="572" r:id="rId11"/>
    <p:sldId id="488" r:id="rId12"/>
    <p:sldId id="695" r:id="rId13"/>
    <p:sldId id="696" r:id="rId14"/>
    <p:sldId id="666" r:id="rId15"/>
    <p:sldId id="668" r:id="rId16"/>
    <p:sldId id="612" r:id="rId17"/>
    <p:sldId id="669" r:id="rId18"/>
    <p:sldId id="670" r:id="rId19"/>
    <p:sldId id="671" r:id="rId20"/>
    <p:sldId id="672" r:id="rId21"/>
    <p:sldId id="647" r:id="rId22"/>
    <p:sldId id="648" r:id="rId23"/>
    <p:sldId id="636" r:id="rId24"/>
    <p:sldId id="673" r:id="rId25"/>
    <p:sldId id="674" r:id="rId26"/>
    <p:sldId id="675" r:id="rId27"/>
    <p:sldId id="618" r:id="rId28"/>
    <p:sldId id="492" r:id="rId29"/>
    <p:sldId id="676" r:id="rId30"/>
    <p:sldId id="677" r:id="rId31"/>
    <p:sldId id="620" r:id="rId32"/>
    <p:sldId id="679" r:id="rId33"/>
    <p:sldId id="680" r:id="rId34"/>
    <p:sldId id="681" r:id="rId35"/>
  </p:sldIdLst>
  <p:sldSz cx="12192000" cy="6858000"/>
  <p:notesSz cx="6858000" cy="9144000"/>
  <p:custDataLst>
    <p:tags r:id="rId4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 id="1" name="LJH" initials="L" lastIdx="0" clrIdx="0"/>
  <p:cmAuthor id="3" name="翟宏帅" initials="翟" lastIdx="0" clrIdx="0"/>
  <p:cmAuthor id="4" name="CHINESE-BC06F90" initials="C" lastIdx="0" clrIdx="0"/>
  <p:cmAuthor id="5" name="wangdanyang" initials="w" lastIdx="0" clrIdx="5"/>
  <p:cmAuthor id="6" name="1206988966@qq.com" initials="1" lastIdx="0" clrIdx="2"/>
  <p:cmAuthor id="7" name="姜伟光" initials="姜" lastIdx="0" clrIdx="0"/>
  <p:cmAuthor id="8" name="ming qiu" initials="m" lastIdx="0" clrIdx="1"/>
  <p:cmAuthor id="9" name="chenl" initials="c" lastIdx="0" clrIdx="0"/>
  <p:cmAuthor id="0" name="微软中国" initials="" lastIdx="0" clrIdx="0"/>
  <p:cmAuthor id="10" name="Administrator" initials="A" lastIdx="0" clrIdx="9"/>
  <p:cmAuthor id="11" name="86137" initials="8" lastIdx="0" clrIdx="10"/>
  <p:cmAuthor id="14" name="coocaa" initials="c" lastIdx="0" clrIdx="13"/>
  <p:cmAuthor id="12" name="剑气永存" initials="剑" lastIdx="0" clrIdx="11"/>
  <p:cmAuthor id="15" name="Vivian Liu" initials="" lastIdx="0" clrIdx="1"/>
  <p:cmAuthor id="16" name="刘浩" initials="" lastIdx="0" clrIdx="0"/>
  <p:cmAuthor id="17" name="孙宇婷" initials="" lastIdx="0" clrIdx="21"/>
  <p:cmAuthor id="19" name="Windows 用户" initials="" lastIdx="0" clrIdx="0"/>
  <p:cmAuthor id="20" name="ASUS" initials="" lastIdx="0" clrIdx="0"/>
  <p:cmAuthor id="21" name="li marry" initials="" lastIdx="0" clrIdx="0"/>
  <p:cmAuthor id="18" name="未知用户1" initials="未知用户1" lastIdx="0" clrIdx="0"/>
  <p:cmAuthor id="13" name="Lenovo" initials="L" lastIdx="0" clrIdx="9"/>
  <p:cmAuthor id="24" name="古" initials="" lastIdx="0" clrIdx="24"/>
  <p:cmAuthor id="25" name="李彦利" initials="" lastIdx="0" clrIdx="25"/>
  <p:cmAuthor id="26" name="刘刘" initials="" lastIdx="0" clrIdx="20"/>
  <p:cmAuthor id="28" name="nijingen" initials="n" lastIdx="0" clrIdx="27"/>
  <p:cmAuthor id="29" name="张 林娜" initials="" lastIdx="0" clrIdx="0"/>
  <p:cmAuthor id="38" name="NFB" initials="N" lastIdx="0" clrIdx="14"/>
  <p:cmAuthor id="76" name="叶 思冰" initials="叶" lastIdx="0" clrIdx="25"/>
  <p:cmAuthor id="30" name="86136" initials="8" lastIdx="0" clrIdx="26"/>
  <p:cmAuthor id="77" name="雨昕" initials="雨" lastIdx="0" clrIdx="26"/>
  <p:cmAuthor id="2000" name="孔艳萍" initials="authorId_621919196" lastIdx="0" clrIdx="0"/>
  <p:cmAuthor id="23" name="xj" initials="x" lastIdx="0" clrIdx="23"/>
  <p:cmAuthor id="22" name="222" initials="2" lastIdx="0" clrIdx="0"/>
  <p:cmAuthor id="32" name="ez" initials="e" lastIdx="0" clrIdx="31"/>
  <p:cmAuthor id="2001" name="Dino._6ZFrB7nA" initials="authorId_1257418890" lastIdx="0" clrIdx="1"/>
  <p:cmAuthor id="34" name="a'su's" initials="a" lastIdx="0" clrIdx="33"/>
  <p:cmAuthor id="35" name="陈芳" initials="" lastIdx="0" clrIdx="35"/>
  <p:cmAuthor id="37" name="DELL" initials="" lastIdx="0" clrIdx="25"/>
  <p:cmAuthor id="41" name="EXX008" initials="E" lastIdx="0" clrIdx="4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60"/>
        <p:guide pos="381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0" Type="http://schemas.openxmlformats.org/officeDocument/2006/relationships/tags" Target="tags/tag520.xml"/><Relationship Id="rId4" Type="http://schemas.openxmlformats.org/officeDocument/2006/relationships/slide" Target="slides/slide2.xml"/><Relationship Id="rId39" Type="http://schemas.openxmlformats.org/officeDocument/2006/relationships/commentAuthors" Target="commentAuthors.xml"/><Relationship Id="rId38" Type="http://schemas.openxmlformats.org/officeDocument/2006/relationships/tableStyles" Target="tableStyles.xml"/><Relationship Id="rId37" Type="http://schemas.openxmlformats.org/officeDocument/2006/relationships/viewProps" Target="viewProps.xml"/><Relationship Id="rId36" Type="http://schemas.openxmlformats.org/officeDocument/2006/relationships/presProps" Target="presProps.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7" Type="http://schemas.openxmlformats.org/officeDocument/2006/relationships/theme" Target="../theme/theme2.xml"/><Relationship Id="rId6" Type="http://schemas.openxmlformats.org/officeDocument/2006/relationships/tags" Target="../tags/tag519.xml"/><Relationship Id="rId5" Type="http://schemas.openxmlformats.org/officeDocument/2006/relationships/tags" Target="../tags/tag518.xml"/><Relationship Id="rId4" Type="http://schemas.openxmlformats.org/officeDocument/2006/relationships/tags" Target="../tags/tag517.xml"/><Relationship Id="rId3" Type="http://schemas.openxmlformats.org/officeDocument/2006/relationships/tags" Target="../tags/tag516.xml"/><Relationship Id="rId2" Type="http://schemas.openxmlformats.org/officeDocument/2006/relationships/tags" Target="../tags/tag515.xml"/><Relationship Id="rId1" Type="http://schemas.openxmlformats.org/officeDocument/2006/relationships/tags" Target="../tags/tag5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1"/>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2"/>
            </p:custDataLst>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custDataLst>
              <p:tags r:id="rId3"/>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4"/>
            </p:custDataLst>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custDataLst>
              <p:tags r:id="rId5"/>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6"/>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4" Type="http://schemas.openxmlformats.org/officeDocument/2006/relationships/tags" Target="../tags/tag222.xml"/><Relationship Id="rId3" Type="http://schemas.openxmlformats.org/officeDocument/2006/relationships/tags" Target="../tags/tag221.xml"/><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5" Type="http://schemas.openxmlformats.org/officeDocument/2006/relationships/tags" Target="../tags/tag317.xml"/><Relationship Id="rId4" Type="http://schemas.openxmlformats.org/officeDocument/2006/relationships/tags" Target="../tags/tag316.xml"/><Relationship Id="rId3" Type="http://schemas.openxmlformats.org/officeDocument/2006/relationships/tags" Target="../tags/tag315.xml"/><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4" Type="http://schemas.openxmlformats.org/officeDocument/2006/relationships/tags" Target="../tags/tag366.xml"/><Relationship Id="rId3" Type="http://schemas.openxmlformats.org/officeDocument/2006/relationships/tags" Target="../tags/tag365.xml"/><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4" Type="http://schemas.openxmlformats.org/officeDocument/2006/relationships/tags" Target="../tags/tag391.xml"/><Relationship Id="rId3" Type="http://schemas.openxmlformats.org/officeDocument/2006/relationships/tags" Target="../tags/tag390.xml"/><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5" Type="http://schemas.openxmlformats.org/officeDocument/2006/relationships/tags" Target="../tags/tag461.xml"/><Relationship Id="rId4" Type="http://schemas.openxmlformats.org/officeDocument/2006/relationships/tags" Target="../tags/tag460.xml"/><Relationship Id="rId3" Type="http://schemas.openxmlformats.org/officeDocument/2006/relationships/tags" Target="../tags/tag459.xml"/><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幻灯片图像占位符 1"/>
          <p:cNvSpPr/>
          <p:nvPr>
            <p:ph type="sldImg"/>
            <p:custDataLst>
              <p:tags r:id="rId3"/>
            </p:custDataLst>
          </p:nvPr>
        </p:nvSpPr>
        <p:spPr>
          <a:ln>
            <a:solidFill>
              <a:srgbClr val="000000"/>
            </a:solidFill>
          </a:ln>
        </p:spPr>
      </p:sp>
      <p:sp>
        <p:nvSpPr>
          <p:cNvPr id="8194" name="文本占位符 2"/>
          <p:cNvSpPr txBox="1"/>
          <p:nvPr>
            <p:ph type="body" idx="1"/>
            <p:custDataLst>
              <p:tags r:id="rId4"/>
            </p:custDataLst>
          </p:nvPr>
        </p:nvSpPr>
        <p:spPr>
          <a:noFill/>
          <a:ln>
            <a:noFill/>
          </a:ln>
        </p:spPr>
        <p:txBody>
          <a:bodyPr lIns="91440" tIns="45720" rIns="91440" bIns="45720" anchor="t" anchorCtr="0"/>
          <a:lstStyle/>
          <a:p>
            <a:pPr lvl="0"/>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314B0937-E92F-48D0-9F67-B3B00BAE9B47}"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30" name=""/>
        <p:cNvGrpSpPr/>
        <p:nvPr/>
      </p:nvGrpSpPr>
      <p:grpSpPr>
        <a:xfrm>
          <a:off x="0" y="0"/>
          <a:ext cx="0" cy="0"/>
          <a:chOff x="0" y="0"/>
          <a:chExt cx="0" cy="0"/>
        </a:xfrm>
      </p:grpSpPr>
      <p:sp>
        <p:nvSpPr>
          <p:cNvPr id="1048739" name="幻灯片图像占位符 1"/>
          <p:cNvSpPr/>
          <p:nvPr>
            <p:ph type="sldImg" idx="2"/>
            <p:custDataLst>
              <p:tags r:id="rId3"/>
            </p:custDataLst>
          </p:nvPr>
        </p:nvSpPr>
        <p:spPr/>
      </p:sp>
      <p:sp>
        <p:nvSpPr>
          <p:cNvPr id="1048740" name="文本占位符 2"/>
          <p:cNvSpPr txBox="1"/>
          <p:nvPr>
            <p:ph type="body" idx="3"/>
            <p:custDataLst>
              <p:tags r:id="rId4"/>
            </p:custDataLst>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3"/>
            </p:custDataLst>
          </p:nvPr>
        </p:nvSpPr>
        <p:spPr/>
      </p:sp>
      <p:sp>
        <p:nvSpPr>
          <p:cNvPr id="3" name="文本占位符 2"/>
          <p:cNvSpPr txBox="1">
            <a:spLocks noGrp="1"/>
          </p:cNvSpPr>
          <p:nvPr>
            <p:ph type="body" idx="3"/>
            <p:custDataLst>
              <p:tags r:id="rId4"/>
            </p:custDataLst>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sz="1200" b="1">
              <a:latin typeface="华文新魏" panose="02010800040101010101" charset="-122"/>
              <a:ea typeface="华文新魏" panose="02010800040101010101" charset="-122"/>
            </a:endParaRPr>
          </a:p>
        </p:txBody>
      </p:sp>
      <p:sp>
        <p:nvSpPr>
          <p:cNvPr id="4" name="灯片编号占位符 3"/>
          <p:cNvSpPr>
            <a:spLocks noGrp="1"/>
          </p:cNvSpPr>
          <p:nvPr>
            <p:ph type="sldNum" sz="quarter" idx="5"/>
            <p:custDataLst>
              <p:tags r:id="rId5"/>
            </p:custDataLst>
          </p:nvPr>
        </p:nvSpPr>
        <p:spPr/>
        <p:txBody>
          <a:bodyPr/>
          <a:lstStyle/>
          <a:p>
            <a:fld id="{89E535AE-8D9C-45B1-A2C6-7F3FBD58C792}"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3.xml"/><Relationship Id="rId4" Type="http://schemas.openxmlformats.org/officeDocument/2006/relationships/tags" Target="../tags/tag52.xml"/><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5" Type="http://schemas.openxmlformats.org/officeDocument/2006/relationships/tags" Target="../tags/tag57.xml"/><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 Type="http://schemas.openxmlformats.org/officeDocument/2006/relationships/tags" Target="../tags/tag63.xml"/><Relationship Id="rId8" Type="http://schemas.openxmlformats.org/officeDocument/2006/relationships/tags" Target="../tags/tag62.xml"/><Relationship Id="rId7" Type="http://schemas.openxmlformats.org/officeDocument/2006/relationships/tags" Target="../tags/tag61.xml"/><Relationship Id="rId6" Type="http://schemas.openxmlformats.org/officeDocument/2006/relationships/image" Target="../media/image2.jpeg"/><Relationship Id="rId5" Type="http://schemas.openxmlformats.org/officeDocument/2006/relationships/tags" Target="../tags/tag60.xml"/><Relationship Id="rId4" Type="http://schemas.openxmlformats.org/officeDocument/2006/relationships/tags" Target="../tags/tag59.xml"/><Relationship Id="rId32" Type="http://schemas.openxmlformats.org/officeDocument/2006/relationships/tags" Target="../tags/tag86.xml"/><Relationship Id="rId31" Type="http://schemas.openxmlformats.org/officeDocument/2006/relationships/tags" Target="../tags/tag85.xml"/><Relationship Id="rId30" Type="http://schemas.openxmlformats.org/officeDocument/2006/relationships/tags" Target="../tags/tag84.xml"/><Relationship Id="rId3" Type="http://schemas.openxmlformats.org/officeDocument/2006/relationships/tags" Target="../tags/tag58.xml"/><Relationship Id="rId29" Type="http://schemas.openxmlformats.org/officeDocument/2006/relationships/tags" Target="../tags/tag83.xml"/><Relationship Id="rId28" Type="http://schemas.openxmlformats.org/officeDocument/2006/relationships/tags" Target="../tags/tag82.xml"/><Relationship Id="rId27" Type="http://schemas.openxmlformats.org/officeDocument/2006/relationships/tags" Target="../tags/tag81.xml"/><Relationship Id="rId26" Type="http://schemas.openxmlformats.org/officeDocument/2006/relationships/tags" Target="../tags/tag80.xml"/><Relationship Id="rId25" Type="http://schemas.openxmlformats.org/officeDocument/2006/relationships/tags" Target="../tags/tag79.xml"/><Relationship Id="rId24" Type="http://schemas.openxmlformats.org/officeDocument/2006/relationships/tags" Target="../tags/tag78.xml"/><Relationship Id="rId23" Type="http://schemas.openxmlformats.org/officeDocument/2006/relationships/tags" Target="../tags/tag77.xml"/><Relationship Id="rId22" Type="http://schemas.openxmlformats.org/officeDocument/2006/relationships/tags" Target="../tags/tag76.xml"/><Relationship Id="rId21" Type="http://schemas.openxmlformats.org/officeDocument/2006/relationships/tags" Target="../tags/tag75.xml"/><Relationship Id="rId20" Type="http://schemas.openxmlformats.org/officeDocument/2006/relationships/tags" Target="../tags/tag74.xml"/><Relationship Id="rId2" Type="http://schemas.openxmlformats.org/officeDocument/2006/relationships/image" Target="../media/image1.jpeg"/><Relationship Id="rId19" Type="http://schemas.openxmlformats.org/officeDocument/2006/relationships/tags" Target="../tags/tag73.xml"/><Relationship Id="rId18" Type="http://schemas.openxmlformats.org/officeDocument/2006/relationships/tags" Target="../tags/tag72.xml"/><Relationship Id="rId17" Type="http://schemas.openxmlformats.org/officeDocument/2006/relationships/tags" Target="../tags/tag71.xml"/><Relationship Id="rId16" Type="http://schemas.openxmlformats.org/officeDocument/2006/relationships/tags" Target="../tags/tag70.xml"/><Relationship Id="rId15" Type="http://schemas.openxmlformats.org/officeDocument/2006/relationships/tags" Target="../tags/tag69.xml"/><Relationship Id="rId14" Type="http://schemas.openxmlformats.org/officeDocument/2006/relationships/tags" Target="../tags/tag68.xml"/><Relationship Id="rId13" Type="http://schemas.openxmlformats.org/officeDocument/2006/relationships/tags" Target="../tags/tag67.xml"/><Relationship Id="rId12" Type="http://schemas.openxmlformats.org/officeDocument/2006/relationships/tags" Target="../tags/tag66.xml"/><Relationship Id="rId11" Type="http://schemas.openxmlformats.org/officeDocument/2006/relationships/tags" Target="../tags/tag65.xml"/><Relationship Id="rId10" Type="http://schemas.openxmlformats.org/officeDocument/2006/relationships/tags" Target="../tags/tag64.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9" Type="http://schemas.openxmlformats.org/officeDocument/2006/relationships/tags" Target="../tags/tag94.xml"/><Relationship Id="rId8" Type="http://schemas.openxmlformats.org/officeDocument/2006/relationships/tags" Target="../tags/tag93.xml"/><Relationship Id="rId7" Type="http://schemas.openxmlformats.org/officeDocument/2006/relationships/tags" Target="../tags/tag92.xml"/><Relationship Id="rId6" Type="http://schemas.openxmlformats.org/officeDocument/2006/relationships/tags" Target="../tags/tag91.xml"/><Relationship Id="rId5" Type="http://schemas.openxmlformats.org/officeDocument/2006/relationships/tags" Target="../tags/tag90.xml"/><Relationship Id="rId4" Type="http://schemas.openxmlformats.org/officeDocument/2006/relationships/tags" Target="../tags/tag89.xml"/><Relationship Id="rId3" Type="http://schemas.openxmlformats.org/officeDocument/2006/relationships/tags" Target="../tags/tag88.xml"/><Relationship Id="rId2" Type="http://schemas.openxmlformats.org/officeDocument/2006/relationships/tags" Target="../tags/tag87.xml"/><Relationship Id="rId10"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102.xml"/><Relationship Id="rId8" Type="http://schemas.openxmlformats.org/officeDocument/2006/relationships/tags" Target="../tags/tag101.xml"/><Relationship Id="rId7" Type="http://schemas.openxmlformats.org/officeDocument/2006/relationships/tags" Target="../tags/tag100.xml"/><Relationship Id="rId6" Type="http://schemas.openxmlformats.org/officeDocument/2006/relationships/tags" Target="../tags/tag99.xml"/><Relationship Id="rId5" Type="http://schemas.openxmlformats.org/officeDocument/2006/relationships/tags" Target="../tags/tag98.xml"/><Relationship Id="rId45" Type="http://schemas.openxmlformats.org/officeDocument/2006/relationships/tags" Target="../tags/tag138.xml"/><Relationship Id="rId44" Type="http://schemas.openxmlformats.org/officeDocument/2006/relationships/tags" Target="../tags/tag137.xml"/><Relationship Id="rId43" Type="http://schemas.openxmlformats.org/officeDocument/2006/relationships/tags" Target="../tags/tag136.xml"/><Relationship Id="rId42" Type="http://schemas.openxmlformats.org/officeDocument/2006/relationships/tags" Target="../tags/tag135.xml"/><Relationship Id="rId41" Type="http://schemas.openxmlformats.org/officeDocument/2006/relationships/tags" Target="../tags/tag134.xml"/><Relationship Id="rId40" Type="http://schemas.openxmlformats.org/officeDocument/2006/relationships/tags" Target="../tags/tag133.xml"/><Relationship Id="rId4" Type="http://schemas.openxmlformats.org/officeDocument/2006/relationships/tags" Target="../tags/tag97.xml"/><Relationship Id="rId39" Type="http://schemas.openxmlformats.org/officeDocument/2006/relationships/tags" Target="../tags/tag132.xml"/><Relationship Id="rId38" Type="http://schemas.openxmlformats.org/officeDocument/2006/relationships/tags" Target="../tags/tag131.xml"/><Relationship Id="rId37" Type="http://schemas.openxmlformats.org/officeDocument/2006/relationships/tags" Target="../tags/tag130.xml"/><Relationship Id="rId36" Type="http://schemas.openxmlformats.org/officeDocument/2006/relationships/tags" Target="../tags/tag129.xml"/><Relationship Id="rId35" Type="http://schemas.openxmlformats.org/officeDocument/2006/relationships/tags" Target="../tags/tag128.xml"/><Relationship Id="rId34" Type="http://schemas.openxmlformats.org/officeDocument/2006/relationships/tags" Target="../tags/tag127.xml"/><Relationship Id="rId33" Type="http://schemas.openxmlformats.org/officeDocument/2006/relationships/tags" Target="../tags/tag126.xml"/><Relationship Id="rId32" Type="http://schemas.openxmlformats.org/officeDocument/2006/relationships/tags" Target="../tags/tag125.xml"/><Relationship Id="rId31" Type="http://schemas.openxmlformats.org/officeDocument/2006/relationships/tags" Target="../tags/tag124.xml"/><Relationship Id="rId30" Type="http://schemas.openxmlformats.org/officeDocument/2006/relationships/tags" Target="../tags/tag123.xml"/><Relationship Id="rId3" Type="http://schemas.openxmlformats.org/officeDocument/2006/relationships/tags" Target="../tags/tag96.xml"/><Relationship Id="rId29" Type="http://schemas.openxmlformats.org/officeDocument/2006/relationships/tags" Target="../tags/tag122.xml"/><Relationship Id="rId28" Type="http://schemas.openxmlformats.org/officeDocument/2006/relationships/tags" Target="../tags/tag121.xml"/><Relationship Id="rId27" Type="http://schemas.openxmlformats.org/officeDocument/2006/relationships/tags" Target="../tags/tag120.xml"/><Relationship Id="rId26" Type="http://schemas.openxmlformats.org/officeDocument/2006/relationships/tags" Target="../tags/tag119.xml"/><Relationship Id="rId25" Type="http://schemas.openxmlformats.org/officeDocument/2006/relationships/tags" Target="../tags/tag118.xml"/><Relationship Id="rId24" Type="http://schemas.openxmlformats.org/officeDocument/2006/relationships/tags" Target="../tags/tag117.xml"/><Relationship Id="rId23" Type="http://schemas.openxmlformats.org/officeDocument/2006/relationships/tags" Target="../tags/tag116.xml"/><Relationship Id="rId22" Type="http://schemas.openxmlformats.org/officeDocument/2006/relationships/tags" Target="../tags/tag115.xml"/><Relationship Id="rId21" Type="http://schemas.openxmlformats.org/officeDocument/2006/relationships/tags" Target="../tags/tag114.xml"/><Relationship Id="rId20" Type="http://schemas.openxmlformats.org/officeDocument/2006/relationships/tags" Target="../tags/tag113.xml"/><Relationship Id="rId2" Type="http://schemas.openxmlformats.org/officeDocument/2006/relationships/tags" Target="../tags/tag95.xml"/><Relationship Id="rId19" Type="http://schemas.openxmlformats.org/officeDocument/2006/relationships/tags" Target="../tags/tag112.xml"/><Relationship Id="rId18" Type="http://schemas.openxmlformats.org/officeDocument/2006/relationships/tags" Target="../tags/tag111.xml"/><Relationship Id="rId17" Type="http://schemas.openxmlformats.org/officeDocument/2006/relationships/tags" Target="../tags/tag110.xml"/><Relationship Id="rId16" Type="http://schemas.openxmlformats.org/officeDocument/2006/relationships/tags" Target="../tags/tag109.xml"/><Relationship Id="rId15" Type="http://schemas.openxmlformats.org/officeDocument/2006/relationships/tags" Target="../tags/tag108.xml"/><Relationship Id="rId14" Type="http://schemas.openxmlformats.org/officeDocument/2006/relationships/tags" Target="../tags/tag107.xml"/><Relationship Id="rId13" Type="http://schemas.openxmlformats.org/officeDocument/2006/relationships/tags" Target="../tags/tag106.xml"/><Relationship Id="rId12" Type="http://schemas.openxmlformats.org/officeDocument/2006/relationships/tags" Target="../tags/tag105.xml"/><Relationship Id="rId11" Type="http://schemas.openxmlformats.org/officeDocument/2006/relationships/tags" Target="../tags/tag104.xml"/><Relationship Id="rId10" Type="http://schemas.openxmlformats.org/officeDocument/2006/relationships/tags" Target="../tags/tag103.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146.xml"/><Relationship Id="rId8" Type="http://schemas.openxmlformats.org/officeDocument/2006/relationships/tags" Target="../tags/tag145.xml"/><Relationship Id="rId7" Type="http://schemas.openxmlformats.org/officeDocument/2006/relationships/tags" Target="../tags/tag144.xml"/><Relationship Id="rId6" Type="http://schemas.openxmlformats.org/officeDocument/2006/relationships/tags" Target="../tags/tag143.xml"/><Relationship Id="rId5" Type="http://schemas.openxmlformats.org/officeDocument/2006/relationships/tags" Target="../tags/tag142.xml"/><Relationship Id="rId40" Type="http://schemas.openxmlformats.org/officeDocument/2006/relationships/tags" Target="../tags/tag177.xml"/><Relationship Id="rId4" Type="http://schemas.openxmlformats.org/officeDocument/2006/relationships/tags" Target="../tags/tag141.xml"/><Relationship Id="rId39" Type="http://schemas.openxmlformats.org/officeDocument/2006/relationships/tags" Target="../tags/tag176.xml"/><Relationship Id="rId38" Type="http://schemas.openxmlformats.org/officeDocument/2006/relationships/tags" Target="../tags/tag175.xml"/><Relationship Id="rId37" Type="http://schemas.openxmlformats.org/officeDocument/2006/relationships/tags" Target="../tags/tag174.xml"/><Relationship Id="rId36" Type="http://schemas.openxmlformats.org/officeDocument/2006/relationships/tags" Target="../tags/tag173.xml"/><Relationship Id="rId35" Type="http://schemas.openxmlformats.org/officeDocument/2006/relationships/tags" Target="../tags/tag172.xml"/><Relationship Id="rId34" Type="http://schemas.openxmlformats.org/officeDocument/2006/relationships/tags" Target="../tags/tag171.xml"/><Relationship Id="rId33" Type="http://schemas.openxmlformats.org/officeDocument/2006/relationships/tags" Target="../tags/tag170.xml"/><Relationship Id="rId32" Type="http://schemas.openxmlformats.org/officeDocument/2006/relationships/tags" Target="../tags/tag169.xml"/><Relationship Id="rId31" Type="http://schemas.openxmlformats.org/officeDocument/2006/relationships/tags" Target="../tags/tag168.xml"/><Relationship Id="rId30" Type="http://schemas.openxmlformats.org/officeDocument/2006/relationships/tags" Target="../tags/tag167.xml"/><Relationship Id="rId3" Type="http://schemas.openxmlformats.org/officeDocument/2006/relationships/tags" Target="../tags/tag140.xml"/><Relationship Id="rId29" Type="http://schemas.openxmlformats.org/officeDocument/2006/relationships/tags" Target="../tags/tag166.xml"/><Relationship Id="rId28" Type="http://schemas.openxmlformats.org/officeDocument/2006/relationships/tags" Target="../tags/tag165.xml"/><Relationship Id="rId27" Type="http://schemas.openxmlformats.org/officeDocument/2006/relationships/tags" Target="../tags/tag164.xml"/><Relationship Id="rId26" Type="http://schemas.openxmlformats.org/officeDocument/2006/relationships/tags" Target="../tags/tag163.xml"/><Relationship Id="rId25" Type="http://schemas.openxmlformats.org/officeDocument/2006/relationships/tags" Target="../tags/tag162.xml"/><Relationship Id="rId24" Type="http://schemas.openxmlformats.org/officeDocument/2006/relationships/tags" Target="../tags/tag161.xml"/><Relationship Id="rId23" Type="http://schemas.openxmlformats.org/officeDocument/2006/relationships/tags" Target="../tags/tag160.xml"/><Relationship Id="rId22" Type="http://schemas.openxmlformats.org/officeDocument/2006/relationships/tags" Target="../tags/tag159.xml"/><Relationship Id="rId21" Type="http://schemas.openxmlformats.org/officeDocument/2006/relationships/tags" Target="../tags/tag158.xml"/><Relationship Id="rId20" Type="http://schemas.openxmlformats.org/officeDocument/2006/relationships/tags" Target="../tags/tag157.xml"/><Relationship Id="rId2" Type="http://schemas.openxmlformats.org/officeDocument/2006/relationships/tags" Target="../tags/tag139.xml"/><Relationship Id="rId19" Type="http://schemas.openxmlformats.org/officeDocument/2006/relationships/tags" Target="../tags/tag156.xml"/><Relationship Id="rId18" Type="http://schemas.openxmlformats.org/officeDocument/2006/relationships/tags" Target="../tags/tag155.xml"/><Relationship Id="rId17" Type="http://schemas.openxmlformats.org/officeDocument/2006/relationships/tags" Target="../tags/tag154.xml"/><Relationship Id="rId16" Type="http://schemas.openxmlformats.org/officeDocument/2006/relationships/tags" Target="../tags/tag153.xml"/><Relationship Id="rId15" Type="http://schemas.openxmlformats.org/officeDocument/2006/relationships/tags" Target="../tags/tag152.xml"/><Relationship Id="rId14" Type="http://schemas.openxmlformats.org/officeDocument/2006/relationships/tags" Target="../tags/tag151.xml"/><Relationship Id="rId13" Type="http://schemas.openxmlformats.org/officeDocument/2006/relationships/tags" Target="../tags/tag150.xml"/><Relationship Id="rId12" Type="http://schemas.openxmlformats.org/officeDocument/2006/relationships/tags" Target="../tags/tag149.xml"/><Relationship Id="rId11" Type="http://schemas.openxmlformats.org/officeDocument/2006/relationships/tags" Target="../tags/tag148.xml"/><Relationship Id="rId10" Type="http://schemas.openxmlformats.org/officeDocument/2006/relationships/tags" Target="../tags/tag147.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4" Type="http://schemas.openxmlformats.org/officeDocument/2006/relationships/image" Target="../media/image4.jpeg"/><Relationship Id="rId3" Type="http://schemas.openxmlformats.org/officeDocument/2006/relationships/tags" Target="../tags/tag179.xml"/><Relationship Id="rId2" Type="http://schemas.openxmlformats.org/officeDocument/2006/relationships/tags" Target="../tags/tag178.xm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ags" Target="../tags/tag180.xm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9" Type="http://schemas.openxmlformats.org/officeDocument/2006/relationships/tags" Target="../tags/tag44.xml"/><Relationship Id="rId8" Type="http://schemas.openxmlformats.org/officeDocument/2006/relationships/tags" Target="../tags/tag43.xml"/><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524000" y="1322962"/>
            <a:ext cx="9144000" cy="2187001"/>
          </a:xfrm>
        </p:spPr>
        <p:txBody>
          <a:bodyPr anchor="b">
            <a:normAutofit/>
          </a:bodyPr>
          <a:lstStyle>
            <a:lvl1pPr algn="ctr">
              <a:lnSpc>
                <a:spcPct val="130000"/>
              </a:lnSpc>
              <a:defRPr sz="6000">
                <a:effectLst>
                  <a:outerShdw blurRad="38100" dist="38100" dir="2700000" algn="tl">
                    <a:srgbClr val="000000">
                      <a:alpha val="43137"/>
                    </a:srgbClr>
                  </a:outerShdw>
                </a:effectLst>
              </a:defRPr>
            </a:lvl1pPr>
          </a:lstStyle>
          <a:p>
            <a:r>
              <a:rPr lang="zh-CN" altLang="en-US"/>
              <a:t>单击此处添加标题</a:t>
            </a:r>
            <a:endParaRPr lang="zh-CN" altLang="en-US"/>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
        <p:nvSpPr>
          <p:cNvPr id="3" name="副标题 2"/>
          <p:cNvSpPr>
            <a:spLocks noGrp="1"/>
          </p:cNvSpPr>
          <p:nvPr>
            <p:ph type="subTitle" idx="1" hasCustomPrompt="1"/>
            <p:custDataLst>
              <p:tags r:id="rId6"/>
            </p:custDataLst>
          </p:nvPr>
        </p:nvSpPr>
        <p:spPr>
          <a:xfrm>
            <a:off x="1524000" y="3602038"/>
            <a:ext cx="9144000" cy="1655762"/>
          </a:xfrm>
        </p:spPr>
        <p:txBody>
          <a:bodyPr>
            <a:normAutofit/>
          </a:bodyPr>
          <a:lstStyle>
            <a:lvl1pPr marL="0" indent="0" algn="ctr">
              <a:buNone/>
              <a:defRPr sz="1800">
                <a:solidFill>
                  <a:schemeClr val="tx1">
                    <a:lumMod val="75000"/>
                    <a:lumOff val="25000"/>
                  </a:schemeClr>
                </a:solidFill>
                <a:effectLst/>
                <a:latin typeface="+mj-lt"/>
                <a:ea typeface="+mj-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单击此处添加副标题</a:t>
            </a:r>
            <a:endParaRPr lang="zh-CN" altLang="en-US"/>
          </a:p>
        </p:txBody>
      </p:sp>
    </p:spTree>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838200" y="551543"/>
            <a:ext cx="10515600" cy="5558971"/>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课题">
    <p:bg>
      <p:bgPr>
        <a:blipFill dpi="0" rotWithShape="1">
          <a:blip r:embed="rId2">
            <a:lum/>
          </a:blip>
          <a:stretch>
            <a:fillRect t="-3000" b="-3000"/>
          </a:stretch>
        </a:blipFill>
        <a:effectLst/>
      </p:bgPr>
    </p:bg>
    <p:spTree>
      <p:nvGrpSpPr>
        <p:cNvPr id="1" name=""/>
        <p:cNvGrpSpPr/>
        <p:nvPr/>
      </p:nvGrpSpPr>
      <p:grpSpPr>
        <a:xfrm>
          <a:off x="0" y="0"/>
          <a:ext cx="0" cy="0"/>
          <a:chOff x="0" y="0"/>
          <a:chExt cx="0" cy="0"/>
        </a:xfrm>
      </p:grpSpPr>
      <p:sp>
        <p:nvSpPr>
          <p:cNvPr id="3" name="矩形 2"/>
          <p:cNvSpPr/>
          <p:nvPr userDrawn="1">
            <p:custDataLst>
              <p:tags r:id="rId3"/>
            </p:custDataLst>
          </p:nvPr>
        </p:nvSpPr>
        <p:spPr>
          <a:xfrm>
            <a:off x="0" y="141"/>
            <a:ext cx="12192000" cy="44768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userDrawn="1">
            <p:custDataLst>
              <p:tags r:id="rId4"/>
            </p:custDataLst>
          </p:nvPr>
        </p:nvSpPr>
        <p:spPr>
          <a:xfrm>
            <a:off x="1245995" y="652402"/>
            <a:ext cx="2270927" cy="377016"/>
          </a:xfrm>
          <a:prstGeom prst="rect">
            <a:avLst/>
          </a:prstGeom>
        </p:spPr>
        <p:txBody>
          <a:bodyPr wrap="square" lIns="68571" tIns="34285" rIns="68571" bIns="34285">
            <a:spAutoFit/>
          </a:bodyPr>
          <a:lstStyle/>
          <a:p>
            <a:pPr algn="l"/>
            <a:r>
              <a:rPr lang="en-US" altLang="zh-CN" sz="2000" b="1" smtClean="0">
                <a:solidFill>
                  <a:srgbClr val="FF0000"/>
                </a:solidFill>
                <a:latin typeface="微软雅黑" panose="020B0503020204020204" charset="-122"/>
                <a:ea typeface="微软雅黑" panose="020B0503020204020204" charset="-122"/>
              </a:rPr>
              <a:t>“5+2”</a:t>
            </a:r>
            <a:r>
              <a:rPr lang="zh-CN" altLang="en-US" sz="2000" smtClean="0">
                <a:solidFill>
                  <a:schemeClr val="bg1"/>
                </a:solidFill>
                <a:latin typeface="微软雅黑" panose="020B0503020204020204" charset="-122"/>
                <a:ea typeface="微软雅黑" panose="020B0503020204020204" charset="-122"/>
              </a:rPr>
              <a:t>发展课堂</a:t>
            </a:r>
            <a:endParaRPr lang="en-US" altLang="zh-CN" sz="2000">
              <a:solidFill>
                <a:schemeClr val="bg1"/>
              </a:solidFill>
              <a:latin typeface="微软雅黑" panose="020B0503020204020204" charset="-122"/>
              <a:ea typeface="微软雅黑" panose="020B0503020204020204" charset="-122"/>
            </a:endParaRPr>
          </a:p>
        </p:txBody>
      </p:sp>
      <p:sp>
        <p:nvSpPr>
          <p:cNvPr id="8" name="椭圆 7"/>
          <p:cNvSpPr/>
          <p:nvPr userDrawn="1">
            <p:custDataLst>
              <p:tags r:id="rId5"/>
            </p:custDataLst>
          </p:nvPr>
        </p:nvSpPr>
        <p:spPr>
          <a:xfrm>
            <a:off x="489021" y="516874"/>
            <a:ext cx="648072" cy="648072"/>
          </a:xfrm>
          <a:prstGeom prst="ellipse">
            <a:avLst/>
          </a:prstGeom>
          <a:blipFill>
            <a:blip r:embed="rId6"/>
            <a:stretch>
              <a:fillRect/>
            </a:stretch>
          </a:blipFill>
          <a:ln w="76200" cap="flat" cmpd="sng" algn="ctr">
            <a:noFill/>
            <a:prstDash val="solid"/>
            <a:miter lim="800000"/>
          </a:ln>
          <a:effectLst/>
        </p:spPr>
        <p:txBody>
          <a:bodyPr rtlCol="0" anchor="ctr"/>
          <a:lstStyle/>
          <a:p>
            <a:pPr marL="0" marR="0" indent="0" algn="ctr" defTabSz="914400" eaLnBrk="1" fontAlgn="auto" latinLnBrk="0" hangingPunct="1">
              <a:lnSpc>
                <a:spcPct val="100000"/>
              </a:lnSpc>
              <a:spcBef>
                <a:spcPct val="0"/>
              </a:spcBef>
              <a:spcAft>
                <a:spcPct val="0"/>
              </a:spcAft>
              <a:buClrTx/>
              <a:buSzTx/>
              <a:buFontTx/>
              <a:buNone/>
            </a:pPr>
            <a:endParaRPr kumimoji="0" lang="zh-CN" altLang="en-US" sz="1800" b="0" i="0" u="none" strike="noStrike" kern="0" cap="none" spc="0" normalizeH="0" baseline="0" noProof="0" smtClean="0">
              <a:ln>
                <a:noFill/>
              </a:ln>
              <a:solidFill>
                <a:prstClr val="white"/>
              </a:solidFill>
              <a:effectLst/>
              <a:uLnTx/>
              <a:uFillTx/>
              <a:latin typeface="Arial" panose="020B0604020202020204"/>
              <a:ea typeface="微软雅黑" panose="020B0503020204020204" charset="-122"/>
            </a:endParaRPr>
          </a:p>
        </p:txBody>
      </p:sp>
      <p:grpSp>
        <p:nvGrpSpPr>
          <p:cNvPr id="9" name="组合 8"/>
          <p:cNvGrpSpPr/>
          <p:nvPr userDrawn="1">
            <p:custDataLst>
              <p:tags r:id="rId7"/>
            </p:custDataLst>
          </p:nvPr>
        </p:nvGrpSpPr>
        <p:grpSpPr>
          <a:xfrm>
            <a:off x="3023549" y="5082420"/>
            <a:ext cx="7564161" cy="194679"/>
            <a:chOff x="2689942" y="5675406"/>
            <a:chExt cx="7564161" cy="194679"/>
          </a:xfrm>
        </p:grpSpPr>
        <p:grpSp>
          <p:nvGrpSpPr>
            <p:cNvPr id="10" name="组合 9"/>
            <p:cNvGrpSpPr/>
            <p:nvPr>
              <p:custDataLst>
                <p:tags r:id="rId8"/>
              </p:custDataLst>
            </p:nvPr>
          </p:nvGrpSpPr>
          <p:grpSpPr>
            <a:xfrm>
              <a:off x="2689942" y="5685419"/>
              <a:ext cx="1362198" cy="184666"/>
              <a:chOff x="4369395" y="3297684"/>
              <a:chExt cx="1460586" cy="198004"/>
            </a:xfrm>
          </p:grpSpPr>
          <p:sp>
            <p:nvSpPr>
              <p:cNvPr id="31" name="文本框 9"/>
              <p:cNvSpPr txBox="1"/>
              <p:nvPr>
                <p:custDataLst>
                  <p:tags r:id="rId9"/>
                </p:custDataLst>
              </p:nvPr>
            </p:nvSpPr>
            <p:spPr>
              <a:xfrm>
                <a:off x="4605846" y="3297684"/>
                <a:ext cx="1224135" cy="198004"/>
              </a:xfrm>
              <a:prstGeom prst="rect">
                <a:avLst/>
              </a:prstGeom>
              <a:noFill/>
            </p:spPr>
            <p:txBody>
              <a:bodyPr wrap="square" lIns="0" tIns="0" rIns="0" bIns="0" rtlCol="0">
                <a:spAutoFit/>
              </a:bodyPr>
              <a:lstStyle/>
              <a:p>
                <a:pPr marL="0" lvl="1"/>
                <a:r>
                  <a:rPr lang="zh-CN" altLang="en-US" sz="1200">
                    <a:solidFill>
                      <a:schemeClr val="tx1">
                        <a:lumMod val="65000"/>
                        <a:lumOff val="35000"/>
                      </a:schemeClr>
                    </a:solidFill>
                    <a:latin typeface="思源黑体" panose="020B0500000000000000" pitchFamily="34" charset="-122"/>
                    <a:ea typeface="思源黑体" panose="020B0500000000000000" pitchFamily="34" charset="-122"/>
                  </a:rPr>
                  <a:t>问题导学</a:t>
                </a:r>
                <a:endParaRPr lang="zh-CN" altLang="en-US" sz="1200">
                  <a:solidFill>
                    <a:schemeClr val="tx1">
                      <a:lumMod val="65000"/>
                      <a:lumOff val="35000"/>
                    </a:schemeClr>
                  </a:solidFill>
                  <a:latin typeface="思源黑体" panose="020B0500000000000000" pitchFamily="34" charset="-122"/>
                  <a:ea typeface="思源黑体" panose="020B0500000000000000" pitchFamily="34" charset="-122"/>
                </a:endParaRPr>
              </a:p>
            </p:txBody>
          </p:sp>
          <p:grpSp>
            <p:nvGrpSpPr>
              <p:cNvPr id="32" name="组合 31"/>
              <p:cNvGrpSpPr/>
              <p:nvPr>
                <p:custDataLst>
                  <p:tags r:id="rId10"/>
                </p:custDataLst>
              </p:nvPr>
            </p:nvGrpSpPr>
            <p:grpSpPr>
              <a:xfrm>
                <a:off x="4369395" y="3316401"/>
                <a:ext cx="168551" cy="168551"/>
                <a:chOff x="5005199" y="3717032"/>
                <a:chExt cx="168551" cy="168551"/>
              </a:xfrm>
            </p:grpSpPr>
            <p:sp>
              <p:nvSpPr>
                <p:cNvPr id="33" name="椭圆 32"/>
                <p:cNvSpPr/>
                <p:nvPr>
                  <p:custDataLst>
                    <p:tags r:id="rId11"/>
                  </p:custDataLst>
                </p:nvPr>
              </p:nvSpPr>
              <p:spPr>
                <a:xfrm>
                  <a:off x="5005199" y="3717032"/>
                  <a:ext cx="168551" cy="168551"/>
                </a:xfrm>
                <a:prstGeom prst="ellipse">
                  <a:avLst/>
                </a:prstGeom>
                <a:solidFill>
                  <a:srgbClr val="213A66"/>
                </a:solidFill>
                <a:ln>
                  <a:solidFill>
                    <a:srgbClr val="4144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latin typeface="思源黑体" panose="020B0500000000000000" pitchFamily="34" charset="-122"/>
                    <a:ea typeface="思源黑体" panose="020B0500000000000000" pitchFamily="34" charset="-122"/>
                  </a:endParaRPr>
                </a:p>
              </p:txBody>
            </p:sp>
            <p:sp>
              <p:nvSpPr>
                <p:cNvPr id="34" name="等腰三角形 33"/>
                <p:cNvSpPr/>
                <p:nvPr>
                  <p:custDataLst>
                    <p:tags r:id="rId12"/>
                  </p:custDataLst>
                </p:nvPr>
              </p:nvSpPr>
              <p:spPr>
                <a:xfrm rot="5400000">
                  <a:off x="5039924" y="3741566"/>
                  <a:ext cx="130606" cy="11948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latin typeface="思源黑体" panose="020B0500000000000000" pitchFamily="34" charset="-122"/>
                    <a:ea typeface="思源黑体" panose="020B0500000000000000" pitchFamily="34" charset="-122"/>
                  </a:endParaRPr>
                </a:p>
              </p:txBody>
            </p:sp>
          </p:grpSp>
        </p:grpSp>
        <p:grpSp>
          <p:nvGrpSpPr>
            <p:cNvPr id="11" name="组合 10"/>
            <p:cNvGrpSpPr/>
            <p:nvPr>
              <p:custDataLst>
                <p:tags r:id="rId13"/>
              </p:custDataLst>
            </p:nvPr>
          </p:nvGrpSpPr>
          <p:grpSpPr>
            <a:xfrm>
              <a:off x="4130102" y="5685419"/>
              <a:ext cx="1362198" cy="184666"/>
              <a:chOff x="4369395" y="3297684"/>
              <a:chExt cx="1460586" cy="198004"/>
            </a:xfrm>
          </p:grpSpPr>
          <p:sp>
            <p:nvSpPr>
              <p:cNvPr id="27" name="文本框 9"/>
              <p:cNvSpPr txBox="1"/>
              <p:nvPr>
                <p:custDataLst>
                  <p:tags r:id="rId14"/>
                </p:custDataLst>
              </p:nvPr>
            </p:nvSpPr>
            <p:spPr>
              <a:xfrm>
                <a:off x="4605846" y="3297684"/>
                <a:ext cx="1224135" cy="198004"/>
              </a:xfrm>
              <a:prstGeom prst="rect">
                <a:avLst/>
              </a:prstGeom>
              <a:noFill/>
            </p:spPr>
            <p:txBody>
              <a:bodyPr wrap="square" lIns="0" tIns="0" rIns="0" bIns="0" rtlCol="0">
                <a:spAutoFit/>
              </a:bodyPr>
              <a:lstStyle/>
              <a:p>
                <a:pPr marL="0" lvl="1"/>
                <a:r>
                  <a:rPr lang="zh-CN" altLang="en-US" sz="1200" smtClean="0">
                    <a:solidFill>
                      <a:schemeClr val="tx1">
                        <a:lumMod val="65000"/>
                        <a:lumOff val="35000"/>
                      </a:schemeClr>
                    </a:solidFill>
                    <a:latin typeface="思源黑体" panose="020B0500000000000000" pitchFamily="34" charset="-122"/>
                    <a:ea typeface="思源黑体" panose="020B0500000000000000" pitchFamily="34" charset="-122"/>
                  </a:rPr>
                  <a:t>自主思考</a:t>
                </a:r>
                <a:endParaRPr lang="zh-CN" altLang="en-US" sz="1200">
                  <a:solidFill>
                    <a:schemeClr val="tx1">
                      <a:lumMod val="65000"/>
                      <a:lumOff val="35000"/>
                    </a:schemeClr>
                  </a:solidFill>
                  <a:latin typeface="思源黑体" panose="020B0500000000000000" pitchFamily="34" charset="-122"/>
                  <a:ea typeface="思源黑体" panose="020B0500000000000000" pitchFamily="34" charset="-122"/>
                </a:endParaRPr>
              </a:p>
            </p:txBody>
          </p:sp>
          <p:grpSp>
            <p:nvGrpSpPr>
              <p:cNvPr id="28" name="组合 27"/>
              <p:cNvGrpSpPr/>
              <p:nvPr>
                <p:custDataLst>
                  <p:tags r:id="rId15"/>
                </p:custDataLst>
              </p:nvPr>
            </p:nvGrpSpPr>
            <p:grpSpPr>
              <a:xfrm>
                <a:off x="4369395" y="3316401"/>
                <a:ext cx="168551" cy="168551"/>
                <a:chOff x="5005199" y="3717032"/>
                <a:chExt cx="168551" cy="168551"/>
              </a:xfrm>
            </p:grpSpPr>
            <p:sp>
              <p:nvSpPr>
                <p:cNvPr id="29" name="椭圆 28"/>
                <p:cNvSpPr/>
                <p:nvPr>
                  <p:custDataLst>
                    <p:tags r:id="rId16"/>
                  </p:custDataLst>
                </p:nvPr>
              </p:nvSpPr>
              <p:spPr>
                <a:xfrm>
                  <a:off x="5005199" y="3717032"/>
                  <a:ext cx="168551" cy="168551"/>
                </a:xfrm>
                <a:prstGeom prst="ellipse">
                  <a:avLst/>
                </a:prstGeom>
                <a:solidFill>
                  <a:srgbClr val="213A66"/>
                </a:solidFill>
                <a:ln>
                  <a:solidFill>
                    <a:srgbClr val="4144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latin typeface="思源黑体" panose="020B0500000000000000" pitchFamily="34" charset="-122"/>
                    <a:ea typeface="思源黑体" panose="020B0500000000000000" pitchFamily="34" charset="-122"/>
                  </a:endParaRPr>
                </a:p>
              </p:txBody>
            </p:sp>
            <p:sp>
              <p:nvSpPr>
                <p:cNvPr id="30" name="等腰三角形 29"/>
                <p:cNvSpPr/>
                <p:nvPr>
                  <p:custDataLst>
                    <p:tags r:id="rId17"/>
                  </p:custDataLst>
                </p:nvPr>
              </p:nvSpPr>
              <p:spPr>
                <a:xfrm rot="5400000">
                  <a:off x="5039924" y="3741566"/>
                  <a:ext cx="130606" cy="11948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latin typeface="思源黑体" panose="020B0500000000000000" pitchFamily="34" charset="-122"/>
                    <a:ea typeface="思源黑体" panose="020B0500000000000000" pitchFamily="34" charset="-122"/>
                  </a:endParaRPr>
                </a:p>
              </p:txBody>
            </p:sp>
          </p:grpSp>
        </p:grpSp>
        <p:grpSp>
          <p:nvGrpSpPr>
            <p:cNvPr id="12" name="组合 11"/>
            <p:cNvGrpSpPr/>
            <p:nvPr>
              <p:custDataLst>
                <p:tags r:id="rId18"/>
              </p:custDataLst>
            </p:nvPr>
          </p:nvGrpSpPr>
          <p:grpSpPr>
            <a:xfrm>
              <a:off x="5570262" y="5685419"/>
              <a:ext cx="1362198" cy="184666"/>
              <a:chOff x="4369395" y="3297684"/>
              <a:chExt cx="1460586" cy="198004"/>
            </a:xfrm>
          </p:grpSpPr>
          <p:sp>
            <p:nvSpPr>
              <p:cNvPr id="23" name="文本框 9"/>
              <p:cNvSpPr txBox="1"/>
              <p:nvPr>
                <p:custDataLst>
                  <p:tags r:id="rId19"/>
                </p:custDataLst>
              </p:nvPr>
            </p:nvSpPr>
            <p:spPr>
              <a:xfrm>
                <a:off x="4605846" y="3297684"/>
                <a:ext cx="1224135" cy="198004"/>
              </a:xfrm>
              <a:prstGeom prst="rect">
                <a:avLst/>
              </a:prstGeom>
              <a:noFill/>
            </p:spPr>
            <p:txBody>
              <a:bodyPr wrap="square" lIns="0" tIns="0" rIns="0" bIns="0" rtlCol="0">
                <a:spAutoFit/>
              </a:bodyPr>
              <a:lstStyle/>
              <a:p>
                <a:pPr marL="0" lvl="1"/>
                <a:r>
                  <a:rPr lang="zh-CN" altLang="en-US" sz="1200" smtClean="0">
                    <a:solidFill>
                      <a:schemeClr val="tx1">
                        <a:lumMod val="65000"/>
                        <a:lumOff val="35000"/>
                      </a:schemeClr>
                    </a:solidFill>
                    <a:latin typeface="思源黑体" panose="020B0500000000000000" pitchFamily="34" charset="-122"/>
                    <a:ea typeface="思源黑体" panose="020B0500000000000000" pitchFamily="34" charset="-122"/>
                  </a:rPr>
                  <a:t>合作探究</a:t>
                </a:r>
                <a:endParaRPr lang="zh-CN" altLang="en-US" sz="1200">
                  <a:solidFill>
                    <a:schemeClr val="tx1">
                      <a:lumMod val="65000"/>
                      <a:lumOff val="35000"/>
                    </a:schemeClr>
                  </a:solidFill>
                  <a:latin typeface="思源黑体" panose="020B0500000000000000" pitchFamily="34" charset="-122"/>
                  <a:ea typeface="思源黑体" panose="020B0500000000000000" pitchFamily="34" charset="-122"/>
                </a:endParaRPr>
              </a:p>
            </p:txBody>
          </p:sp>
          <p:grpSp>
            <p:nvGrpSpPr>
              <p:cNvPr id="24" name="组合 23"/>
              <p:cNvGrpSpPr/>
              <p:nvPr>
                <p:custDataLst>
                  <p:tags r:id="rId20"/>
                </p:custDataLst>
              </p:nvPr>
            </p:nvGrpSpPr>
            <p:grpSpPr>
              <a:xfrm>
                <a:off x="4369395" y="3316401"/>
                <a:ext cx="168551" cy="168551"/>
                <a:chOff x="5005199" y="3717032"/>
                <a:chExt cx="168551" cy="168551"/>
              </a:xfrm>
            </p:grpSpPr>
            <p:sp>
              <p:nvSpPr>
                <p:cNvPr id="25" name="椭圆 24"/>
                <p:cNvSpPr/>
                <p:nvPr>
                  <p:custDataLst>
                    <p:tags r:id="rId21"/>
                  </p:custDataLst>
                </p:nvPr>
              </p:nvSpPr>
              <p:spPr>
                <a:xfrm>
                  <a:off x="5005199" y="3717032"/>
                  <a:ext cx="168551" cy="168551"/>
                </a:xfrm>
                <a:prstGeom prst="ellipse">
                  <a:avLst/>
                </a:prstGeom>
                <a:solidFill>
                  <a:srgbClr val="213A66"/>
                </a:solidFill>
                <a:ln>
                  <a:solidFill>
                    <a:srgbClr val="4144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latin typeface="思源黑体" panose="020B0500000000000000" pitchFamily="34" charset="-122"/>
                    <a:ea typeface="思源黑体" panose="020B0500000000000000" pitchFamily="34" charset="-122"/>
                  </a:endParaRPr>
                </a:p>
              </p:txBody>
            </p:sp>
            <p:sp>
              <p:nvSpPr>
                <p:cNvPr id="26" name="等腰三角形 25"/>
                <p:cNvSpPr/>
                <p:nvPr>
                  <p:custDataLst>
                    <p:tags r:id="rId22"/>
                  </p:custDataLst>
                </p:nvPr>
              </p:nvSpPr>
              <p:spPr>
                <a:xfrm rot="5400000">
                  <a:off x="5039924" y="3741566"/>
                  <a:ext cx="130606" cy="11948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latin typeface="思源黑体" panose="020B0500000000000000" pitchFamily="34" charset="-122"/>
                    <a:ea typeface="思源黑体" panose="020B0500000000000000" pitchFamily="34" charset="-122"/>
                  </a:endParaRPr>
                </a:p>
              </p:txBody>
            </p:sp>
          </p:grpSp>
        </p:grpSp>
        <p:grpSp>
          <p:nvGrpSpPr>
            <p:cNvPr id="13" name="组合 12"/>
            <p:cNvGrpSpPr/>
            <p:nvPr>
              <p:custDataLst>
                <p:tags r:id="rId23"/>
              </p:custDataLst>
            </p:nvPr>
          </p:nvGrpSpPr>
          <p:grpSpPr>
            <a:xfrm>
              <a:off x="6927565" y="5675406"/>
              <a:ext cx="1362198" cy="184666"/>
              <a:chOff x="4369395" y="3297684"/>
              <a:chExt cx="1460586" cy="198004"/>
            </a:xfrm>
          </p:grpSpPr>
          <p:sp>
            <p:nvSpPr>
              <p:cNvPr id="19" name="文本框 9"/>
              <p:cNvSpPr txBox="1"/>
              <p:nvPr>
                <p:custDataLst>
                  <p:tags r:id="rId24"/>
                </p:custDataLst>
              </p:nvPr>
            </p:nvSpPr>
            <p:spPr>
              <a:xfrm>
                <a:off x="4605846" y="3297684"/>
                <a:ext cx="1224135" cy="198004"/>
              </a:xfrm>
              <a:prstGeom prst="rect">
                <a:avLst/>
              </a:prstGeom>
              <a:noFill/>
            </p:spPr>
            <p:txBody>
              <a:bodyPr wrap="square" lIns="0" tIns="0" rIns="0" bIns="0" rtlCol="0">
                <a:spAutoFit/>
              </a:bodyPr>
              <a:lstStyle/>
              <a:p>
                <a:pPr marL="0" lvl="1"/>
                <a:r>
                  <a:rPr lang="zh-CN" altLang="en-US" sz="1200">
                    <a:solidFill>
                      <a:schemeClr val="tx1">
                        <a:lumMod val="65000"/>
                        <a:lumOff val="35000"/>
                      </a:schemeClr>
                    </a:solidFill>
                    <a:latin typeface="思源黑体" panose="020B0500000000000000" pitchFamily="34" charset="-122"/>
                    <a:ea typeface="思源黑体" panose="020B0500000000000000" pitchFamily="34" charset="-122"/>
                  </a:rPr>
                  <a:t>交流展示</a:t>
                </a:r>
                <a:endParaRPr lang="zh-CN" altLang="en-US" sz="1200">
                  <a:solidFill>
                    <a:schemeClr val="tx1">
                      <a:lumMod val="65000"/>
                      <a:lumOff val="35000"/>
                    </a:schemeClr>
                  </a:solidFill>
                  <a:latin typeface="思源黑体" panose="020B0500000000000000" pitchFamily="34" charset="-122"/>
                  <a:ea typeface="思源黑体" panose="020B0500000000000000" pitchFamily="34" charset="-122"/>
                </a:endParaRPr>
              </a:p>
            </p:txBody>
          </p:sp>
          <p:grpSp>
            <p:nvGrpSpPr>
              <p:cNvPr id="20" name="组合 19"/>
              <p:cNvGrpSpPr/>
              <p:nvPr>
                <p:custDataLst>
                  <p:tags r:id="rId25"/>
                </p:custDataLst>
              </p:nvPr>
            </p:nvGrpSpPr>
            <p:grpSpPr>
              <a:xfrm>
                <a:off x="4369395" y="3316401"/>
                <a:ext cx="168551" cy="168551"/>
                <a:chOff x="5005199" y="3717032"/>
                <a:chExt cx="168551" cy="168551"/>
              </a:xfrm>
            </p:grpSpPr>
            <p:sp>
              <p:nvSpPr>
                <p:cNvPr id="21" name="椭圆 20"/>
                <p:cNvSpPr/>
                <p:nvPr>
                  <p:custDataLst>
                    <p:tags r:id="rId26"/>
                  </p:custDataLst>
                </p:nvPr>
              </p:nvSpPr>
              <p:spPr>
                <a:xfrm>
                  <a:off x="5005199" y="3717032"/>
                  <a:ext cx="168551" cy="168551"/>
                </a:xfrm>
                <a:prstGeom prst="ellipse">
                  <a:avLst/>
                </a:prstGeom>
                <a:solidFill>
                  <a:srgbClr val="213A66"/>
                </a:solidFill>
                <a:ln>
                  <a:solidFill>
                    <a:srgbClr val="4144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latin typeface="思源黑体" panose="020B0500000000000000" pitchFamily="34" charset="-122"/>
                    <a:ea typeface="思源黑体" panose="020B0500000000000000" pitchFamily="34" charset="-122"/>
                  </a:endParaRPr>
                </a:p>
              </p:txBody>
            </p:sp>
            <p:sp>
              <p:nvSpPr>
                <p:cNvPr id="22" name="等腰三角形 21"/>
                <p:cNvSpPr/>
                <p:nvPr>
                  <p:custDataLst>
                    <p:tags r:id="rId27"/>
                  </p:custDataLst>
                </p:nvPr>
              </p:nvSpPr>
              <p:spPr>
                <a:xfrm rot="5400000">
                  <a:off x="5039924" y="3741566"/>
                  <a:ext cx="130606" cy="11948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latin typeface="思源黑体" panose="020B0500000000000000" pitchFamily="34" charset="-122"/>
                    <a:ea typeface="思源黑体" panose="020B0500000000000000" pitchFamily="34" charset="-122"/>
                  </a:endParaRPr>
                </a:p>
              </p:txBody>
            </p:sp>
          </p:grpSp>
        </p:grpSp>
        <p:grpSp>
          <p:nvGrpSpPr>
            <p:cNvPr id="14" name="组合 13"/>
            <p:cNvGrpSpPr/>
            <p:nvPr>
              <p:custDataLst>
                <p:tags r:id="rId28"/>
              </p:custDataLst>
            </p:nvPr>
          </p:nvGrpSpPr>
          <p:grpSpPr>
            <a:xfrm>
              <a:off x="8351395" y="5675406"/>
              <a:ext cx="1902708" cy="184666"/>
              <a:chOff x="4369395" y="3297684"/>
              <a:chExt cx="2040136" cy="198004"/>
            </a:xfrm>
          </p:grpSpPr>
          <p:sp>
            <p:nvSpPr>
              <p:cNvPr id="15" name="文本框 9"/>
              <p:cNvSpPr txBox="1"/>
              <p:nvPr>
                <p:custDataLst>
                  <p:tags r:id="rId29"/>
                </p:custDataLst>
              </p:nvPr>
            </p:nvSpPr>
            <p:spPr>
              <a:xfrm>
                <a:off x="4605846" y="3297684"/>
                <a:ext cx="1803685" cy="198004"/>
              </a:xfrm>
              <a:prstGeom prst="rect">
                <a:avLst/>
              </a:prstGeom>
              <a:noFill/>
            </p:spPr>
            <p:txBody>
              <a:bodyPr wrap="square" lIns="0" tIns="0" rIns="0" bIns="0" rtlCol="0">
                <a:spAutoFit/>
              </a:bodyPr>
              <a:lstStyle/>
              <a:p>
                <a:pPr marL="0" lvl="1"/>
                <a:r>
                  <a:rPr lang="zh-CN" altLang="en-US" sz="1200">
                    <a:solidFill>
                      <a:schemeClr val="tx1">
                        <a:lumMod val="65000"/>
                        <a:lumOff val="35000"/>
                      </a:schemeClr>
                    </a:solidFill>
                    <a:latin typeface="思源黑体" panose="020B0500000000000000" pitchFamily="34" charset="-122"/>
                    <a:ea typeface="思源黑体" panose="020B0500000000000000" pitchFamily="34" charset="-122"/>
                  </a:rPr>
                  <a:t>反思评价</a:t>
                </a:r>
                <a:endParaRPr lang="zh-CN" altLang="en-US" sz="1200">
                  <a:solidFill>
                    <a:schemeClr val="tx1">
                      <a:lumMod val="65000"/>
                      <a:lumOff val="35000"/>
                    </a:schemeClr>
                  </a:solidFill>
                  <a:latin typeface="思源黑体" panose="020B0500000000000000" pitchFamily="34" charset="-122"/>
                  <a:ea typeface="思源黑体" panose="020B0500000000000000" pitchFamily="34" charset="-122"/>
                </a:endParaRPr>
              </a:p>
            </p:txBody>
          </p:sp>
          <p:grpSp>
            <p:nvGrpSpPr>
              <p:cNvPr id="16" name="组合 15"/>
              <p:cNvGrpSpPr/>
              <p:nvPr>
                <p:custDataLst>
                  <p:tags r:id="rId30"/>
                </p:custDataLst>
              </p:nvPr>
            </p:nvGrpSpPr>
            <p:grpSpPr>
              <a:xfrm>
                <a:off x="4369395" y="3316401"/>
                <a:ext cx="168551" cy="168551"/>
                <a:chOff x="5005199" y="3717032"/>
                <a:chExt cx="168551" cy="168551"/>
              </a:xfrm>
            </p:grpSpPr>
            <p:sp>
              <p:nvSpPr>
                <p:cNvPr id="17" name="椭圆 16"/>
                <p:cNvSpPr/>
                <p:nvPr>
                  <p:custDataLst>
                    <p:tags r:id="rId31"/>
                  </p:custDataLst>
                </p:nvPr>
              </p:nvSpPr>
              <p:spPr>
                <a:xfrm>
                  <a:off x="5005199" y="3717032"/>
                  <a:ext cx="168551" cy="168551"/>
                </a:xfrm>
                <a:prstGeom prst="ellipse">
                  <a:avLst/>
                </a:prstGeom>
                <a:solidFill>
                  <a:srgbClr val="213A66"/>
                </a:solidFill>
                <a:ln>
                  <a:solidFill>
                    <a:srgbClr val="4144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latin typeface="思源黑体" panose="020B0500000000000000" pitchFamily="34" charset="-122"/>
                    <a:ea typeface="思源黑体" panose="020B0500000000000000" pitchFamily="34" charset="-122"/>
                  </a:endParaRPr>
                </a:p>
              </p:txBody>
            </p:sp>
            <p:sp>
              <p:nvSpPr>
                <p:cNvPr id="18" name="等腰三角形 17"/>
                <p:cNvSpPr/>
                <p:nvPr>
                  <p:custDataLst>
                    <p:tags r:id="rId32"/>
                  </p:custDataLst>
                </p:nvPr>
              </p:nvSpPr>
              <p:spPr>
                <a:xfrm rot="5400000">
                  <a:off x="5039924" y="3741566"/>
                  <a:ext cx="130606" cy="11948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latin typeface="思源黑体" panose="020B0500000000000000" pitchFamily="34" charset="-122"/>
                    <a:ea typeface="思源黑体" panose="020B0500000000000000" pitchFamily="34" charset="-122"/>
                  </a:endParaRPr>
                </a:p>
              </p:txBody>
            </p:sp>
          </p:grpSp>
        </p:grpSp>
      </p:gr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导">
    <p:spTree>
      <p:nvGrpSpPr>
        <p:cNvPr id="1" name=""/>
        <p:cNvGrpSpPr/>
        <p:nvPr/>
      </p:nvGrpSpPr>
      <p:grpSpPr>
        <a:xfrm>
          <a:off x="0" y="0"/>
          <a:ext cx="0" cy="0"/>
          <a:chOff x="0" y="0"/>
          <a:chExt cx="0" cy="0"/>
        </a:xfrm>
      </p:grpSpPr>
      <p:grpSp>
        <p:nvGrpSpPr>
          <p:cNvPr id="25" name="组合 24"/>
          <p:cNvGrpSpPr/>
          <p:nvPr userDrawn="1">
            <p:custDataLst>
              <p:tags r:id="rId2"/>
            </p:custDataLst>
          </p:nvPr>
        </p:nvGrpSpPr>
        <p:grpSpPr>
          <a:xfrm>
            <a:off x="11536468" y="6600176"/>
            <a:ext cx="526459" cy="137659"/>
            <a:chOff x="11279204" y="6567990"/>
            <a:chExt cx="526459" cy="137659"/>
          </a:xfrm>
        </p:grpSpPr>
        <p:sp>
          <p:nvSpPr>
            <p:cNvPr id="23" name="等腰三角形 22"/>
            <p:cNvSpPr/>
            <p:nvPr userDrawn="1">
              <p:custDataLst>
                <p:tags r:id="rId3"/>
              </p:custDataLst>
            </p:nvPr>
          </p:nvSpPr>
          <p:spPr>
            <a:xfrm rot="5400000">
              <a:off x="11269710" y="6577484"/>
              <a:ext cx="137659" cy="118671"/>
            </a:xfrm>
            <a:prstGeom prst="triangle">
              <a:avLst/>
            </a:prstGeom>
            <a:solidFill>
              <a:srgbClr val="213A66"/>
            </a:solidFill>
            <a:ln w="76200" cap="flat" cmpd="sng" algn="ctr">
              <a:noFill/>
              <a:prstDash val="solid"/>
              <a:miter lim="800000"/>
            </a:ln>
            <a:effectLst/>
          </p:spPr>
          <p:txBody>
            <a:bodyPr rtlCol="0" anchor="ctr"/>
            <a:lstStyle/>
            <a:p>
              <a:pPr marL="0" marR="0" indent="0" algn="ctr" defTabSz="914400" eaLnBrk="1" fontAlgn="auto" latinLnBrk="0" hangingPunct="1">
                <a:lnSpc>
                  <a:spcPct val="100000"/>
                </a:lnSpc>
                <a:spcBef>
                  <a:spcPct val="0"/>
                </a:spcBef>
                <a:spcAft>
                  <a:spcPct val="0"/>
                </a:spcAft>
                <a:buClrTx/>
                <a:buSzTx/>
                <a:buFontTx/>
                <a:buNone/>
              </a:pPr>
              <a:endParaRPr kumimoji="0" lang="zh-CN" altLang="en-US" sz="1800" b="0" i="0" u="none" strike="noStrike" kern="0" cap="none" spc="0" normalizeH="0" baseline="0" noProof="0" smtClean="0">
                <a:ln>
                  <a:noFill/>
                </a:ln>
                <a:solidFill>
                  <a:prstClr val="white"/>
                </a:solidFill>
                <a:effectLst/>
                <a:uLnTx/>
                <a:uFillTx/>
                <a:latin typeface="Arial" panose="020B0604020202020204"/>
                <a:ea typeface="微软雅黑" panose="020B0503020204020204" charset="-122"/>
              </a:endParaRPr>
            </a:p>
          </p:txBody>
        </p:sp>
        <p:sp>
          <p:nvSpPr>
            <p:cNvPr id="24" name="等腰三角形 23"/>
            <p:cNvSpPr/>
            <p:nvPr userDrawn="1">
              <p:custDataLst>
                <p:tags r:id="rId4"/>
              </p:custDataLst>
            </p:nvPr>
          </p:nvSpPr>
          <p:spPr>
            <a:xfrm rot="16200000" flipH="1">
              <a:off x="11677498" y="6577484"/>
              <a:ext cx="137659" cy="118671"/>
            </a:xfrm>
            <a:prstGeom prst="triangle">
              <a:avLst/>
            </a:prstGeom>
            <a:solidFill>
              <a:schemeClr val="tx1">
                <a:lumMod val="65000"/>
                <a:lumOff val="35000"/>
              </a:schemeClr>
            </a:solidFill>
            <a:ln w="76200" cap="flat" cmpd="sng" algn="ctr">
              <a:noFill/>
              <a:prstDash val="solid"/>
              <a:miter lim="800000"/>
            </a:ln>
            <a:effectLst/>
          </p:spPr>
          <p:txBody>
            <a:bodyPr rtlCol="0" anchor="ctr"/>
            <a:lstStyle/>
            <a:p>
              <a:pPr marL="0" marR="0" indent="0" algn="ctr" defTabSz="914400" eaLnBrk="1" fontAlgn="auto" latinLnBrk="0" hangingPunct="1">
                <a:lnSpc>
                  <a:spcPct val="100000"/>
                </a:lnSpc>
                <a:spcBef>
                  <a:spcPct val="0"/>
                </a:spcBef>
                <a:spcAft>
                  <a:spcPct val="0"/>
                </a:spcAft>
                <a:buClrTx/>
                <a:buSzTx/>
                <a:buFontTx/>
                <a:buNone/>
              </a:pPr>
              <a:endParaRPr kumimoji="0" lang="zh-CN" altLang="en-US" sz="1800" b="0" i="0" u="none" strike="noStrike" kern="0" cap="none" spc="0" normalizeH="0" baseline="0" noProof="0" smtClean="0">
                <a:ln>
                  <a:noFill/>
                </a:ln>
                <a:solidFill>
                  <a:prstClr val="white"/>
                </a:solidFill>
                <a:effectLst/>
                <a:uLnTx/>
                <a:uFillTx/>
                <a:latin typeface="Arial" panose="020B0604020202020204"/>
                <a:ea typeface="微软雅黑" panose="020B0503020204020204" charset="-122"/>
              </a:endParaRPr>
            </a:p>
          </p:txBody>
        </p:sp>
      </p:grpSp>
      <p:sp>
        <p:nvSpPr>
          <p:cNvPr id="27" name="TextBox 19"/>
          <p:cNvSpPr txBox="1"/>
          <p:nvPr userDrawn="1">
            <p:custDataLst>
              <p:tags r:id="rId5"/>
            </p:custDataLst>
          </p:nvPr>
        </p:nvSpPr>
        <p:spPr>
          <a:xfrm>
            <a:off x="11547432" y="6545894"/>
            <a:ext cx="493216" cy="246221"/>
          </a:xfrm>
          <a:prstGeom prst="rect">
            <a:avLst/>
          </a:prstGeom>
          <a:noFill/>
        </p:spPr>
        <p:txBody>
          <a:bodyPr wrap="square" rtlCol="0">
            <a:spAutoFit/>
          </a:bodyPr>
          <a:lstStyle/>
          <a:p>
            <a:pPr algn="ctr"/>
            <a:fld id="{E33E7C02-82D1-42DA-AA8B-2AEC9E450366}" type="slidenum">
              <a:rPr lang="zh-CN" altLang="en-US" sz="1000" smtClean="0">
                <a:solidFill>
                  <a:srgbClr val="213A66"/>
                </a:solidFill>
                <a:latin typeface="思源黑体" panose="020B0500000000000000" pitchFamily="34" charset="-122"/>
                <a:ea typeface="思源黑体" panose="020B0500000000000000" pitchFamily="34" charset="-122"/>
              </a:rPr>
            </a:fld>
            <a:endParaRPr lang="zh-CN" altLang="en-US" sz="1000">
              <a:solidFill>
                <a:srgbClr val="213A66"/>
              </a:solidFill>
              <a:latin typeface="思源黑体" panose="020B0500000000000000" pitchFamily="34" charset="-122"/>
              <a:ea typeface="思源黑体" panose="020B0500000000000000" pitchFamily="34" charset="-122"/>
            </a:endParaRPr>
          </a:p>
        </p:txBody>
      </p:sp>
      <p:grpSp>
        <p:nvGrpSpPr>
          <p:cNvPr id="3" name="组合 2"/>
          <p:cNvGrpSpPr/>
          <p:nvPr userDrawn="1">
            <p:custDataLst>
              <p:tags r:id="rId6"/>
            </p:custDataLst>
          </p:nvPr>
        </p:nvGrpSpPr>
        <p:grpSpPr>
          <a:xfrm>
            <a:off x="5324475" y="311785"/>
            <a:ext cx="6350000" cy="650240"/>
            <a:chOff x="8385" y="491"/>
            <a:chExt cx="10000" cy="1024"/>
          </a:xfrm>
        </p:grpSpPr>
        <p:cxnSp>
          <p:nvCxnSpPr>
            <p:cNvPr id="16" name="直接连接符 15"/>
            <p:cNvCxnSpPr/>
            <p:nvPr userDrawn="1">
              <p:custDataLst>
                <p:tags r:id="rId7"/>
              </p:custDataLst>
            </p:nvPr>
          </p:nvCxnSpPr>
          <p:spPr>
            <a:xfrm>
              <a:off x="8385" y="1226"/>
              <a:ext cx="8512"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7" name="文本框 16"/>
            <p:cNvSpPr txBox="1"/>
            <p:nvPr userDrawn="1">
              <p:custDataLst>
                <p:tags r:id="rId8"/>
              </p:custDataLst>
            </p:nvPr>
          </p:nvSpPr>
          <p:spPr>
            <a:xfrm>
              <a:off x="13114" y="612"/>
              <a:ext cx="4002" cy="630"/>
            </a:xfrm>
            <a:prstGeom prst="rect">
              <a:avLst/>
            </a:prstGeom>
            <a:noFill/>
          </p:spPr>
          <p:txBody>
            <a:bodyPr wrap="none" rtlCol="0">
              <a:spAutoFit/>
            </a:bodyPr>
            <a:lstStyle/>
            <a:p>
              <a:r>
                <a:rPr lang="zh-CN" altLang="en-US" sz="2000" kern="1200" spc="300" smtClean="0">
                  <a:solidFill>
                    <a:srgbClr val="D54135"/>
                  </a:solidFill>
                  <a:effectLst>
                    <a:outerShdw blurRad="25400" dist="25400" dir="2700000" algn="tl">
                      <a:srgbClr val="000000">
                        <a:alpha val="25000"/>
                      </a:srgbClr>
                    </a:outerShdw>
                  </a:effectLst>
                  <a:latin typeface="华文中宋" panose="02010600040101010101" pitchFamily="2" charset="-122"/>
                  <a:ea typeface="华文中宋" panose="02010600040101010101" pitchFamily="2" charset="-122"/>
                  <a:cs typeface="Aa楷体" panose="02000500000000000000" pitchFamily="2" charset="-122"/>
                </a:rPr>
                <a:t>“</a:t>
              </a:r>
              <a:r>
                <a:rPr lang="en-US" altLang="zh-CN" sz="2000" kern="1200" spc="300" smtClean="0">
                  <a:solidFill>
                    <a:srgbClr val="D54135"/>
                  </a:solidFill>
                  <a:effectLst>
                    <a:outerShdw blurRad="25400" dist="25400" dir="2700000" algn="tl">
                      <a:srgbClr val="000000">
                        <a:alpha val="25000"/>
                      </a:srgbClr>
                    </a:outerShdw>
                  </a:effectLst>
                  <a:latin typeface="华文中宋" panose="02010600040101010101" pitchFamily="2" charset="-122"/>
                  <a:ea typeface="华文中宋" panose="02010600040101010101" pitchFamily="2" charset="-122"/>
                  <a:cs typeface="Aa楷体" panose="02000500000000000000" pitchFamily="2" charset="-122"/>
                </a:rPr>
                <a:t>5+2</a:t>
              </a:r>
              <a:r>
                <a:rPr lang="zh-CN" altLang="en-US" sz="2000" kern="1200" spc="300" smtClean="0">
                  <a:solidFill>
                    <a:srgbClr val="D54135"/>
                  </a:solidFill>
                  <a:effectLst>
                    <a:outerShdw blurRad="25400" dist="25400" dir="2700000" algn="tl">
                      <a:srgbClr val="000000">
                        <a:alpha val="25000"/>
                      </a:srgbClr>
                    </a:outerShdw>
                  </a:effectLst>
                  <a:latin typeface="华文中宋" panose="02010600040101010101" pitchFamily="2" charset="-122"/>
                  <a:ea typeface="华文中宋" panose="02010600040101010101" pitchFamily="2" charset="-122"/>
                  <a:cs typeface="Aa楷体" panose="02000500000000000000" pitchFamily="2" charset="-122"/>
                </a:rPr>
                <a:t>”</a:t>
              </a:r>
              <a:r>
                <a:rPr lang="zh-CN" altLang="en-US" sz="2000" kern="1200" spc="300" smtClean="0">
                  <a:solidFill>
                    <a:srgbClr val="283B74"/>
                  </a:solidFill>
                  <a:effectLst>
                    <a:outerShdw blurRad="25400" dist="25400" dir="2700000" algn="tl">
                      <a:srgbClr val="000000">
                        <a:alpha val="25000"/>
                      </a:srgbClr>
                    </a:outerShdw>
                  </a:effectLst>
                  <a:latin typeface="华文中宋" panose="02010600040101010101" pitchFamily="2" charset="-122"/>
                  <a:ea typeface="华文中宋" panose="02010600040101010101" pitchFamily="2" charset="-122"/>
                  <a:cs typeface="Aa楷体" panose="02000500000000000000" pitchFamily="2" charset="-122"/>
                </a:rPr>
                <a:t>发展课堂</a:t>
              </a:r>
              <a:endParaRPr lang="zh-CN" altLang="en-US" sz="2000" kern="1200" spc="300">
                <a:solidFill>
                  <a:srgbClr val="283B74"/>
                </a:solidFill>
                <a:effectLst>
                  <a:outerShdw blurRad="25400" dist="25400" dir="2700000" algn="tl">
                    <a:srgbClr val="000000">
                      <a:alpha val="25000"/>
                    </a:srgbClr>
                  </a:outerShdw>
                </a:effectLst>
                <a:latin typeface="华文中宋" panose="02010600040101010101" pitchFamily="2" charset="-122"/>
                <a:ea typeface="华文中宋" panose="02010600040101010101" pitchFamily="2" charset="-122"/>
                <a:cs typeface="Aa楷体" panose="02000500000000000000" pitchFamily="2" charset="-122"/>
              </a:endParaRPr>
            </a:p>
          </p:txBody>
        </p:sp>
        <p:pic>
          <p:nvPicPr>
            <p:cNvPr id="18" name="图片 17"/>
            <p:cNvPicPr>
              <a:picLocks noChangeAspect="1"/>
            </p:cNvPicPr>
            <p:nvPr userDrawn="1">
              <p:custDataLst>
                <p:tags r:id="rId9"/>
              </p:custDataLst>
            </p:nvPr>
          </p:nvPicPr>
          <p:blipFill>
            <a:blip r:embed="rId10">
              <a:extLst>
                <a:ext uri="{28A0092B-C50C-407E-A947-70E740481C1C}">
                  <a14:useLocalDpi xmlns:a14="http://schemas.microsoft.com/office/drawing/2010/main" val="0"/>
                </a:ext>
              </a:extLst>
            </a:blip>
            <a:stretch>
              <a:fillRect/>
            </a:stretch>
          </p:blipFill>
          <p:spPr>
            <a:xfrm>
              <a:off x="17359" y="491"/>
              <a:ext cx="1027" cy="1025"/>
            </a:xfrm>
            <a:prstGeom prst="rect">
              <a:avLst/>
            </a:prstGeom>
          </p:spPr>
        </p:pic>
      </p:gr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showMasterSp="0" userDrawn="1">
  <p:cSld name="2_标题幻灯片">
    <p:spTree>
      <p:nvGrpSpPr>
        <p:cNvPr id="1" name=""/>
        <p:cNvGrpSpPr/>
        <p:nvPr/>
      </p:nvGrpSpPr>
      <p:grpSpPr>
        <a:xfrm>
          <a:off x="0" y="0"/>
          <a:ext cx="0" cy="0"/>
          <a:chOff x="0" y="0"/>
          <a:chExt cx="0" cy="0"/>
        </a:xfrm>
      </p:grpSpPr>
      <p:sp>
        <p:nvSpPr>
          <p:cNvPr id="44" name="矩形 43"/>
          <p:cNvSpPr/>
          <p:nvPr userDrawn="1">
            <p:custDataLst>
              <p:tags r:id="rId2"/>
            </p:custDataLst>
          </p:nvPr>
        </p:nvSpPr>
        <p:spPr>
          <a:xfrm>
            <a:off x="0" y="0"/>
            <a:ext cx="12192000" cy="6858000"/>
          </a:xfrm>
          <a:prstGeom prst="rect">
            <a:avLst/>
          </a:prstGeom>
          <a:solidFill>
            <a:srgbClr val="3D02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5" name="直接连接符 44"/>
          <p:cNvCxnSpPr/>
          <p:nvPr userDrawn="1">
            <p:custDataLst>
              <p:tags r:id="rId3"/>
            </p:custDataLst>
          </p:nvPr>
        </p:nvCxnSpPr>
        <p:spPr>
          <a:xfrm flipH="1" flipV="1">
            <a:off x="361950" y="0"/>
            <a:ext cx="0" cy="685800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userDrawn="1">
            <p:custDataLst>
              <p:tags r:id="rId4"/>
            </p:custDataLst>
          </p:nvPr>
        </p:nvCxnSpPr>
        <p:spPr>
          <a:xfrm flipH="1" flipV="1">
            <a:off x="869950" y="0"/>
            <a:ext cx="0" cy="685800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userDrawn="1">
            <p:custDataLst>
              <p:tags r:id="rId5"/>
            </p:custDataLst>
          </p:nvPr>
        </p:nvCxnSpPr>
        <p:spPr>
          <a:xfrm flipH="1" flipV="1">
            <a:off x="1377950" y="0"/>
            <a:ext cx="0" cy="685800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userDrawn="1">
            <p:custDataLst>
              <p:tags r:id="rId6"/>
            </p:custDataLst>
          </p:nvPr>
        </p:nvCxnSpPr>
        <p:spPr>
          <a:xfrm flipH="1" flipV="1">
            <a:off x="1885950" y="0"/>
            <a:ext cx="0" cy="685800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userDrawn="1">
            <p:custDataLst>
              <p:tags r:id="rId7"/>
            </p:custDataLst>
          </p:nvPr>
        </p:nvCxnSpPr>
        <p:spPr>
          <a:xfrm flipH="1" flipV="1">
            <a:off x="2393950" y="0"/>
            <a:ext cx="0" cy="685800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userDrawn="1">
            <p:custDataLst>
              <p:tags r:id="rId8"/>
            </p:custDataLst>
          </p:nvPr>
        </p:nvCxnSpPr>
        <p:spPr>
          <a:xfrm flipH="1" flipV="1">
            <a:off x="2901950" y="0"/>
            <a:ext cx="0" cy="685800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userDrawn="1">
            <p:custDataLst>
              <p:tags r:id="rId9"/>
            </p:custDataLst>
          </p:nvPr>
        </p:nvCxnSpPr>
        <p:spPr>
          <a:xfrm flipH="1" flipV="1">
            <a:off x="3409950" y="0"/>
            <a:ext cx="0" cy="685800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userDrawn="1">
            <p:custDataLst>
              <p:tags r:id="rId10"/>
            </p:custDataLst>
          </p:nvPr>
        </p:nvCxnSpPr>
        <p:spPr>
          <a:xfrm flipH="1" flipV="1">
            <a:off x="3917950" y="0"/>
            <a:ext cx="0" cy="685800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userDrawn="1">
            <p:custDataLst>
              <p:tags r:id="rId11"/>
            </p:custDataLst>
          </p:nvPr>
        </p:nvCxnSpPr>
        <p:spPr>
          <a:xfrm flipH="1" flipV="1">
            <a:off x="4425950" y="0"/>
            <a:ext cx="0" cy="685800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userDrawn="1">
            <p:custDataLst>
              <p:tags r:id="rId12"/>
            </p:custDataLst>
          </p:nvPr>
        </p:nvCxnSpPr>
        <p:spPr>
          <a:xfrm flipH="1" flipV="1">
            <a:off x="4933950" y="0"/>
            <a:ext cx="0" cy="685800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userDrawn="1">
            <p:custDataLst>
              <p:tags r:id="rId13"/>
            </p:custDataLst>
          </p:nvPr>
        </p:nvCxnSpPr>
        <p:spPr>
          <a:xfrm flipH="1" flipV="1">
            <a:off x="5441950" y="0"/>
            <a:ext cx="0" cy="685800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userDrawn="1">
            <p:custDataLst>
              <p:tags r:id="rId14"/>
            </p:custDataLst>
          </p:nvPr>
        </p:nvCxnSpPr>
        <p:spPr>
          <a:xfrm flipH="1" flipV="1">
            <a:off x="5949950" y="0"/>
            <a:ext cx="0" cy="685800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userDrawn="1">
            <p:custDataLst>
              <p:tags r:id="rId15"/>
            </p:custDataLst>
          </p:nvPr>
        </p:nvCxnSpPr>
        <p:spPr>
          <a:xfrm flipH="1" flipV="1">
            <a:off x="6457950" y="0"/>
            <a:ext cx="0" cy="685800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userDrawn="1">
            <p:custDataLst>
              <p:tags r:id="rId16"/>
            </p:custDataLst>
          </p:nvPr>
        </p:nvCxnSpPr>
        <p:spPr>
          <a:xfrm flipH="1" flipV="1">
            <a:off x="6965950" y="0"/>
            <a:ext cx="0" cy="685800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userDrawn="1">
            <p:custDataLst>
              <p:tags r:id="rId17"/>
            </p:custDataLst>
          </p:nvPr>
        </p:nvCxnSpPr>
        <p:spPr>
          <a:xfrm flipH="1" flipV="1">
            <a:off x="7473950" y="0"/>
            <a:ext cx="0" cy="685800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userDrawn="1">
            <p:custDataLst>
              <p:tags r:id="rId18"/>
            </p:custDataLst>
          </p:nvPr>
        </p:nvCxnSpPr>
        <p:spPr>
          <a:xfrm flipH="1" flipV="1">
            <a:off x="7981950" y="0"/>
            <a:ext cx="0" cy="685800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userDrawn="1">
            <p:custDataLst>
              <p:tags r:id="rId19"/>
            </p:custDataLst>
          </p:nvPr>
        </p:nvCxnSpPr>
        <p:spPr>
          <a:xfrm flipH="1" flipV="1">
            <a:off x="8489950" y="0"/>
            <a:ext cx="0" cy="685800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userDrawn="1">
            <p:custDataLst>
              <p:tags r:id="rId20"/>
            </p:custDataLst>
          </p:nvPr>
        </p:nvCxnSpPr>
        <p:spPr>
          <a:xfrm flipH="1" flipV="1">
            <a:off x="8997950" y="0"/>
            <a:ext cx="0" cy="685800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userDrawn="1">
            <p:custDataLst>
              <p:tags r:id="rId21"/>
            </p:custDataLst>
          </p:nvPr>
        </p:nvCxnSpPr>
        <p:spPr>
          <a:xfrm flipH="1" flipV="1">
            <a:off x="9505950" y="0"/>
            <a:ext cx="0" cy="685800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userDrawn="1">
            <p:custDataLst>
              <p:tags r:id="rId22"/>
            </p:custDataLst>
          </p:nvPr>
        </p:nvCxnSpPr>
        <p:spPr>
          <a:xfrm flipH="1" flipV="1">
            <a:off x="10013950" y="0"/>
            <a:ext cx="0" cy="685800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userDrawn="1">
            <p:custDataLst>
              <p:tags r:id="rId23"/>
            </p:custDataLst>
          </p:nvPr>
        </p:nvCxnSpPr>
        <p:spPr>
          <a:xfrm flipH="1" flipV="1">
            <a:off x="10521950" y="0"/>
            <a:ext cx="0" cy="685800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userDrawn="1">
            <p:custDataLst>
              <p:tags r:id="rId24"/>
            </p:custDataLst>
          </p:nvPr>
        </p:nvCxnSpPr>
        <p:spPr>
          <a:xfrm flipH="1" flipV="1">
            <a:off x="11029950" y="0"/>
            <a:ext cx="0" cy="685800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userDrawn="1">
            <p:custDataLst>
              <p:tags r:id="rId25"/>
            </p:custDataLst>
          </p:nvPr>
        </p:nvCxnSpPr>
        <p:spPr>
          <a:xfrm flipH="1" flipV="1">
            <a:off x="11537950" y="0"/>
            <a:ext cx="0" cy="685800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userDrawn="1">
            <p:custDataLst>
              <p:tags r:id="rId26"/>
            </p:custDataLst>
          </p:nvPr>
        </p:nvCxnSpPr>
        <p:spPr>
          <a:xfrm flipH="1" flipV="1">
            <a:off x="12045950" y="0"/>
            <a:ext cx="0" cy="685800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userDrawn="1">
            <p:custDataLst>
              <p:tags r:id="rId27"/>
            </p:custDataLst>
          </p:nvPr>
        </p:nvCxnSpPr>
        <p:spPr>
          <a:xfrm>
            <a:off x="0" y="429986"/>
            <a:ext cx="12192000" cy="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70" name="直接连接符 69"/>
          <p:cNvCxnSpPr/>
          <p:nvPr userDrawn="1">
            <p:custDataLst>
              <p:tags r:id="rId28"/>
            </p:custDataLst>
          </p:nvPr>
        </p:nvCxnSpPr>
        <p:spPr>
          <a:xfrm>
            <a:off x="0" y="937986"/>
            <a:ext cx="12192000" cy="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71" name="直接连接符 70"/>
          <p:cNvCxnSpPr/>
          <p:nvPr userDrawn="1">
            <p:custDataLst>
              <p:tags r:id="rId29"/>
            </p:custDataLst>
          </p:nvPr>
        </p:nvCxnSpPr>
        <p:spPr>
          <a:xfrm>
            <a:off x="0" y="1445986"/>
            <a:ext cx="12192000" cy="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72" name="直接连接符 71"/>
          <p:cNvCxnSpPr/>
          <p:nvPr userDrawn="1">
            <p:custDataLst>
              <p:tags r:id="rId30"/>
            </p:custDataLst>
          </p:nvPr>
        </p:nvCxnSpPr>
        <p:spPr>
          <a:xfrm>
            <a:off x="0" y="1953986"/>
            <a:ext cx="12192000" cy="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73" name="直接连接符 72"/>
          <p:cNvCxnSpPr/>
          <p:nvPr userDrawn="1">
            <p:custDataLst>
              <p:tags r:id="rId31"/>
            </p:custDataLst>
          </p:nvPr>
        </p:nvCxnSpPr>
        <p:spPr>
          <a:xfrm>
            <a:off x="0" y="2461986"/>
            <a:ext cx="12192000" cy="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74" name="直接连接符 73"/>
          <p:cNvCxnSpPr/>
          <p:nvPr userDrawn="1">
            <p:custDataLst>
              <p:tags r:id="rId32"/>
            </p:custDataLst>
          </p:nvPr>
        </p:nvCxnSpPr>
        <p:spPr>
          <a:xfrm>
            <a:off x="0" y="2969986"/>
            <a:ext cx="12192000" cy="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75" name="直接连接符 74"/>
          <p:cNvCxnSpPr/>
          <p:nvPr userDrawn="1">
            <p:custDataLst>
              <p:tags r:id="rId33"/>
            </p:custDataLst>
          </p:nvPr>
        </p:nvCxnSpPr>
        <p:spPr>
          <a:xfrm>
            <a:off x="0" y="3477986"/>
            <a:ext cx="12192000" cy="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76" name="直接连接符 75"/>
          <p:cNvCxnSpPr/>
          <p:nvPr userDrawn="1">
            <p:custDataLst>
              <p:tags r:id="rId34"/>
            </p:custDataLst>
          </p:nvPr>
        </p:nvCxnSpPr>
        <p:spPr>
          <a:xfrm>
            <a:off x="0" y="3985986"/>
            <a:ext cx="12192000" cy="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77" name="直接连接符 76"/>
          <p:cNvCxnSpPr/>
          <p:nvPr userDrawn="1">
            <p:custDataLst>
              <p:tags r:id="rId35"/>
            </p:custDataLst>
          </p:nvPr>
        </p:nvCxnSpPr>
        <p:spPr>
          <a:xfrm>
            <a:off x="0" y="4493986"/>
            <a:ext cx="12192000" cy="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78" name="直接连接符 77"/>
          <p:cNvCxnSpPr/>
          <p:nvPr userDrawn="1">
            <p:custDataLst>
              <p:tags r:id="rId36"/>
            </p:custDataLst>
          </p:nvPr>
        </p:nvCxnSpPr>
        <p:spPr>
          <a:xfrm>
            <a:off x="0" y="5001986"/>
            <a:ext cx="12192000" cy="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79" name="直接连接符 78"/>
          <p:cNvCxnSpPr/>
          <p:nvPr userDrawn="1">
            <p:custDataLst>
              <p:tags r:id="rId37"/>
            </p:custDataLst>
          </p:nvPr>
        </p:nvCxnSpPr>
        <p:spPr>
          <a:xfrm>
            <a:off x="0" y="5509986"/>
            <a:ext cx="12192000" cy="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80" name="直接连接符 79"/>
          <p:cNvCxnSpPr/>
          <p:nvPr userDrawn="1">
            <p:custDataLst>
              <p:tags r:id="rId38"/>
            </p:custDataLst>
          </p:nvPr>
        </p:nvCxnSpPr>
        <p:spPr>
          <a:xfrm>
            <a:off x="0" y="6017986"/>
            <a:ext cx="12192000" cy="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81" name="直接连接符 80"/>
          <p:cNvCxnSpPr/>
          <p:nvPr userDrawn="1">
            <p:custDataLst>
              <p:tags r:id="rId39"/>
            </p:custDataLst>
          </p:nvPr>
        </p:nvCxnSpPr>
        <p:spPr>
          <a:xfrm>
            <a:off x="0" y="6525986"/>
            <a:ext cx="12192000" cy="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grpSp>
        <p:nvGrpSpPr>
          <p:cNvPr id="84" name="组合 83"/>
          <p:cNvGrpSpPr/>
          <p:nvPr userDrawn="1">
            <p:custDataLst>
              <p:tags r:id="rId40"/>
            </p:custDataLst>
          </p:nvPr>
        </p:nvGrpSpPr>
        <p:grpSpPr>
          <a:xfrm>
            <a:off x="0" y="3907241"/>
            <a:ext cx="1018572" cy="1764577"/>
            <a:chOff x="11173428" y="2088601"/>
            <a:chExt cx="1018572" cy="1764577"/>
          </a:xfrm>
        </p:grpSpPr>
        <p:sp>
          <p:nvSpPr>
            <p:cNvPr id="85" name="矩形 84"/>
            <p:cNvSpPr/>
            <p:nvPr>
              <p:custDataLst>
                <p:tags r:id="rId41"/>
              </p:custDataLst>
            </p:nvPr>
          </p:nvSpPr>
          <p:spPr>
            <a:xfrm>
              <a:off x="11173428" y="2088601"/>
              <a:ext cx="1018572" cy="358815"/>
            </a:xfrm>
            <a:prstGeom prst="rect">
              <a:avLst/>
            </a:prstGeom>
            <a:solidFill>
              <a:srgbClr val="E45C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HW Regular" panose="020B0500000000000000" pitchFamily="34" charset="-122"/>
              </a:endParaRPr>
            </a:p>
          </p:txBody>
        </p:sp>
        <p:sp>
          <p:nvSpPr>
            <p:cNvPr id="86" name="矩形 85"/>
            <p:cNvSpPr/>
            <p:nvPr>
              <p:custDataLst>
                <p:tags r:id="rId42"/>
              </p:custDataLst>
            </p:nvPr>
          </p:nvSpPr>
          <p:spPr>
            <a:xfrm>
              <a:off x="11173428" y="2847866"/>
              <a:ext cx="1018572" cy="358815"/>
            </a:xfrm>
            <a:prstGeom prst="rect">
              <a:avLst/>
            </a:prstGeom>
            <a:solidFill>
              <a:srgbClr val="E45C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HW Regular" panose="020B0500000000000000" pitchFamily="34" charset="-122"/>
              </a:endParaRPr>
            </a:p>
          </p:txBody>
        </p:sp>
        <p:sp>
          <p:nvSpPr>
            <p:cNvPr id="91" name="矩形 90"/>
            <p:cNvSpPr/>
            <p:nvPr>
              <p:custDataLst>
                <p:tags r:id="rId43"/>
              </p:custDataLst>
            </p:nvPr>
          </p:nvSpPr>
          <p:spPr>
            <a:xfrm>
              <a:off x="11173428" y="3494363"/>
              <a:ext cx="1018572" cy="358815"/>
            </a:xfrm>
            <a:prstGeom prst="rect">
              <a:avLst/>
            </a:prstGeom>
            <a:solidFill>
              <a:srgbClr val="E45C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HW Regular" panose="020B0500000000000000" pitchFamily="34" charset="-122"/>
              </a:endParaRPr>
            </a:p>
          </p:txBody>
        </p:sp>
      </p:grpSp>
      <p:sp>
        <p:nvSpPr>
          <p:cNvPr id="92" name="矩形 91"/>
          <p:cNvSpPr/>
          <p:nvPr userDrawn="1">
            <p:custDataLst>
              <p:tags r:id="rId44"/>
            </p:custDataLst>
          </p:nvPr>
        </p:nvSpPr>
        <p:spPr>
          <a:xfrm>
            <a:off x="711200" y="647700"/>
            <a:ext cx="10769600" cy="5562600"/>
          </a:xfrm>
          <a:prstGeom prst="rect">
            <a:avLst/>
          </a:prstGeom>
          <a:solidFill>
            <a:srgbClr val="F5B41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矩形 92"/>
          <p:cNvSpPr/>
          <p:nvPr userDrawn="1">
            <p:custDataLst>
              <p:tags r:id="rId45"/>
            </p:custDataLst>
          </p:nvPr>
        </p:nvSpPr>
        <p:spPr>
          <a:xfrm>
            <a:off x="1073150" y="1009650"/>
            <a:ext cx="10045700" cy="4838700"/>
          </a:xfrm>
          <a:prstGeom prst="rect">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showMasterSp="0" userDrawn="1">
  <p:cSld name="1_仅标题">
    <p:spTree>
      <p:nvGrpSpPr>
        <p:cNvPr id="1" name=""/>
        <p:cNvGrpSpPr/>
        <p:nvPr/>
      </p:nvGrpSpPr>
      <p:grpSpPr>
        <a:xfrm>
          <a:off x="0" y="0"/>
          <a:ext cx="0" cy="0"/>
          <a:chOff x="0" y="0"/>
          <a:chExt cx="0" cy="0"/>
        </a:xfrm>
      </p:grpSpPr>
      <p:sp>
        <p:nvSpPr>
          <p:cNvPr id="28" name="矩形 27"/>
          <p:cNvSpPr/>
          <p:nvPr userDrawn="1">
            <p:custDataLst>
              <p:tags r:id="rId2"/>
            </p:custDataLst>
          </p:nvPr>
        </p:nvSpPr>
        <p:spPr>
          <a:xfrm>
            <a:off x="0" y="0"/>
            <a:ext cx="12192000" cy="6858000"/>
          </a:xfrm>
          <a:prstGeom prst="rect">
            <a:avLst/>
          </a:prstGeom>
          <a:solidFill>
            <a:srgbClr val="3D02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9" name="直接连接符 28"/>
          <p:cNvCxnSpPr/>
          <p:nvPr userDrawn="1">
            <p:custDataLst>
              <p:tags r:id="rId3"/>
            </p:custDataLst>
          </p:nvPr>
        </p:nvCxnSpPr>
        <p:spPr>
          <a:xfrm flipH="1" flipV="1">
            <a:off x="361950" y="0"/>
            <a:ext cx="0" cy="685800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userDrawn="1">
            <p:custDataLst>
              <p:tags r:id="rId4"/>
            </p:custDataLst>
          </p:nvPr>
        </p:nvCxnSpPr>
        <p:spPr>
          <a:xfrm flipH="1" flipV="1">
            <a:off x="869950" y="0"/>
            <a:ext cx="0" cy="685800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userDrawn="1">
            <p:custDataLst>
              <p:tags r:id="rId5"/>
            </p:custDataLst>
          </p:nvPr>
        </p:nvCxnSpPr>
        <p:spPr>
          <a:xfrm flipH="1" flipV="1">
            <a:off x="1377950" y="0"/>
            <a:ext cx="0" cy="685800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userDrawn="1">
            <p:custDataLst>
              <p:tags r:id="rId6"/>
            </p:custDataLst>
          </p:nvPr>
        </p:nvCxnSpPr>
        <p:spPr>
          <a:xfrm flipH="1" flipV="1">
            <a:off x="1885950" y="0"/>
            <a:ext cx="0" cy="685800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userDrawn="1">
            <p:custDataLst>
              <p:tags r:id="rId7"/>
            </p:custDataLst>
          </p:nvPr>
        </p:nvCxnSpPr>
        <p:spPr>
          <a:xfrm flipH="1" flipV="1">
            <a:off x="2393950" y="0"/>
            <a:ext cx="0" cy="685800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userDrawn="1">
            <p:custDataLst>
              <p:tags r:id="rId8"/>
            </p:custDataLst>
          </p:nvPr>
        </p:nvCxnSpPr>
        <p:spPr>
          <a:xfrm flipH="1" flipV="1">
            <a:off x="2901950" y="0"/>
            <a:ext cx="0" cy="685800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userDrawn="1">
            <p:custDataLst>
              <p:tags r:id="rId9"/>
            </p:custDataLst>
          </p:nvPr>
        </p:nvCxnSpPr>
        <p:spPr>
          <a:xfrm flipH="1" flipV="1">
            <a:off x="3409950" y="0"/>
            <a:ext cx="0" cy="685800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userDrawn="1">
            <p:custDataLst>
              <p:tags r:id="rId10"/>
            </p:custDataLst>
          </p:nvPr>
        </p:nvCxnSpPr>
        <p:spPr>
          <a:xfrm flipH="1" flipV="1">
            <a:off x="3917950" y="0"/>
            <a:ext cx="0" cy="685800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userDrawn="1">
            <p:custDataLst>
              <p:tags r:id="rId11"/>
            </p:custDataLst>
          </p:nvPr>
        </p:nvCxnSpPr>
        <p:spPr>
          <a:xfrm flipH="1" flipV="1">
            <a:off x="4425950" y="0"/>
            <a:ext cx="0" cy="685800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userDrawn="1">
            <p:custDataLst>
              <p:tags r:id="rId12"/>
            </p:custDataLst>
          </p:nvPr>
        </p:nvCxnSpPr>
        <p:spPr>
          <a:xfrm flipH="1" flipV="1">
            <a:off x="4933950" y="0"/>
            <a:ext cx="0" cy="685800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userDrawn="1">
            <p:custDataLst>
              <p:tags r:id="rId13"/>
            </p:custDataLst>
          </p:nvPr>
        </p:nvCxnSpPr>
        <p:spPr>
          <a:xfrm flipH="1" flipV="1">
            <a:off x="5441950" y="0"/>
            <a:ext cx="0" cy="685800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userDrawn="1">
            <p:custDataLst>
              <p:tags r:id="rId14"/>
            </p:custDataLst>
          </p:nvPr>
        </p:nvCxnSpPr>
        <p:spPr>
          <a:xfrm flipH="1" flipV="1">
            <a:off x="5949950" y="0"/>
            <a:ext cx="0" cy="685800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userDrawn="1">
            <p:custDataLst>
              <p:tags r:id="rId15"/>
            </p:custDataLst>
          </p:nvPr>
        </p:nvCxnSpPr>
        <p:spPr>
          <a:xfrm flipH="1" flipV="1">
            <a:off x="6457950" y="0"/>
            <a:ext cx="0" cy="685800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userDrawn="1">
            <p:custDataLst>
              <p:tags r:id="rId16"/>
            </p:custDataLst>
          </p:nvPr>
        </p:nvCxnSpPr>
        <p:spPr>
          <a:xfrm flipH="1" flipV="1">
            <a:off x="6965950" y="0"/>
            <a:ext cx="0" cy="685800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userDrawn="1">
            <p:custDataLst>
              <p:tags r:id="rId17"/>
            </p:custDataLst>
          </p:nvPr>
        </p:nvCxnSpPr>
        <p:spPr>
          <a:xfrm flipH="1" flipV="1">
            <a:off x="7473950" y="0"/>
            <a:ext cx="0" cy="685800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userDrawn="1">
            <p:custDataLst>
              <p:tags r:id="rId18"/>
            </p:custDataLst>
          </p:nvPr>
        </p:nvCxnSpPr>
        <p:spPr>
          <a:xfrm flipH="1" flipV="1">
            <a:off x="7981950" y="0"/>
            <a:ext cx="0" cy="685800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userDrawn="1">
            <p:custDataLst>
              <p:tags r:id="rId19"/>
            </p:custDataLst>
          </p:nvPr>
        </p:nvCxnSpPr>
        <p:spPr>
          <a:xfrm flipH="1" flipV="1">
            <a:off x="8489950" y="0"/>
            <a:ext cx="0" cy="685800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userDrawn="1">
            <p:custDataLst>
              <p:tags r:id="rId20"/>
            </p:custDataLst>
          </p:nvPr>
        </p:nvCxnSpPr>
        <p:spPr>
          <a:xfrm flipH="1" flipV="1">
            <a:off x="8997950" y="0"/>
            <a:ext cx="0" cy="685800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userDrawn="1">
            <p:custDataLst>
              <p:tags r:id="rId21"/>
            </p:custDataLst>
          </p:nvPr>
        </p:nvCxnSpPr>
        <p:spPr>
          <a:xfrm flipH="1" flipV="1">
            <a:off x="9505950" y="0"/>
            <a:ext cx="0" cy="685800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userDrawn="1">
            <p:custDataLst>
              <p:tags r:id="rId22"/>
            </p:custDataLst>
          </p:nvPr>
        </p:nvCxnSpPr>
        <p:spPr>
          <a:xfrm flipH="1" flipV="1">
            <a:off x="10013950" y="0"/>
            <a:ext cx="0" cy="685800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userDrawn="1">
            <p:custDataLst>
              <p:tags r:id="rId23"/>
            </p:custDataLst>
          </p:nvPr>
        </p:nvCxnSpPr>
        <p:spPr>
          <a:xfrm flipH="1" flipV="1">
            <a:off x="10521950" y="0"/>
            <a:ext cx="0" cy="685800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userDrawn="1">
            <p:custDataLst>
              <p:tags r:id="rId24"/>
            </p:custDataLst>
          </p:nvPr>
        </p:nvCxnSpPr>
        <p:spPr>
          <a:xfrm flipH="1" flipV="1">
            <a:off x="11029950" y="0"/>
            <a:ext cx="0" cy="685800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userDrawn="1">
            <p:custDataLst>
              <p:tags r:id="rId25"/>
            </p:custDataLst>
          </p:nvPr>
        </p:nvCxnSpPr>
        <p:spPr>
          <a:xfrm flipH="1" flipV="1">
            <a:off x="11537950" y="0"/>
            <a:ext cx="0" cy="685800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userDrawn="1">
            <p:custDataLst>
              <p:tags r:id="rId26"/>
            </p:custDataLst>
          </p:nvPr>
        </p:nvCxnSpPr>
        <p:spPr>
          <a:xfrm flipH="1" flipV="1">
            <a:off x="12045950" y="0"/>
            <a:ext cx="0" cy="685800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userDrawn="1">
            <p:custDataLst>
              <p:tags r:id="rId27"/>
            </p:custDataLst>
          </p:nvPr>
        </p:nvCxnSpPr>
        <p:spPr>
          <a:xfrm>
            <a:off x="0" y="429986"/>
            <a:ext cx="12192000" cy="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userDrawn="1">
            <p:custDataLst>
              <p:tags r:id="rId28"/>
            </p:custDataLst>
          </p:nvPr>
        </p:nvCxnSpPr>
        <p:spPr>
          <a:xfrm>
            <a:off x="0" y="937986"/>
            <a:ext cx="12192000" cy="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userDrawn="1">
            <p:custDataLst>
              <p:tags r:id="rId29"/>
            </p:custDataLst>
          </p:nvPr>
        </p:nvCxnSpPr>
        <p:spPr>
          <a:xfrm>
            <a:off x="0" y="1445986"/>
            <a:ext cx="12192000" cy="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userDrawn="1">
            <p:custDataLst>
              <p:tags r:id="rId30"/>
            </p:custDataLst>
          </p:nvPr>
        </p:nvCxnSpPr>
        <p:spPr>
          <a:xfrm>
            <a:off x="0" y="1953986"/>
            <a:ext cx="12192000" cy="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userDrawn="1">
            <p:custDataLst>
              <p:tags r:id="rId31"/>
            </p:custDataLst>
          </p:nvPr>
        </p:nvCxnSpPr>
        <p:spPr>
          <a:xfrm>
            <a:off x="0" y="2461986"/>
            <a:ext cx="12192000" cy="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userDrawn="1">
            <p:custDataLst>
              <p:tags r:id="rId32"/>
            </p:custDataLst>
          </p:nvPr>
        </p:nvCxnSpPr>
        <p:spPr>
          <a:xfrm>
            <a:off x="0" y="2969986"/>
            <a:ext cx="12192000" cy="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userDrawn="1">
            <p:custDataLst>
              <p:tags r:id="rId33"/>
            </p:custDataLst>
          </p:nvPr>
        </p:nvCxnSpPr>
        <p:spPr>
          <a:xfrm>
            <a:off x="0" y="3477986"/>
            <a:ext cx="12192000" cy="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userDrawn="1">
            <p:custDataLst>
              <p:tags r:id="rId34"/>
            </p:custDataLst>
          </p:nvPr>
        </p:nvCxnSpPr>
        <p:spPr>
          <a:xfrm>
            <a:off x="0" y="3985986"/>
            <a:ext cx="12192000" cy="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userDrawn="1">
            <p:custDataLst>
              <p:tags r:id="rId35"/>
            </p:custDataLst>
          </p:nvPr>
        </p:nvCxnSpPr>
        <p:spPr>
          <a:xfrm>
            <a:off x="0" y="4493986"/>
            <a:ext cx="12192000" cy="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userDrawn="1">
            <p:custDataLst>
              <p:tags r:id="rId36"/>
            </p:custDataLst>
          </p:nvPr>
        </p:nvCxnSpPr>
        <p:spPr>
          <a:xfrm>
            <a:off x="0" y="5001986"/>
            <a:ext cx="12192000" cy="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userDrawn="1">
            <p:custDataLst>
              <p:tags r:id="rId37"/>
            </p:custDataLst>
          </p:nvPr>
        </p:nvCxnSpPr>
        <p:spPr>
          <a:xfrm>
            <a:off x="0" y="5509986"/>
            <a:ext cx="12192000" cy="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userDrawn="1">
            <p:custDataLst>
              <p:tags r:id="rId38"/>
            </p:custDataLst>
          </p:nvPr>
        </p:nvCxnSpPr>
        <p:spPr>
          <a:xfrm>
            <a:off x="0" y="6017986"/>
            <a:ext cx="12192000" cy="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userDrawn="1">
            <p:custDataLst>
              <p:tags r:id="rId39"/>
            </p:custDataLst>
          </p:nvPr>
        </p:nvCxnSpPr>
        <p:spPr>
          <a:xfrm>
            <a:off x="0" y="6525986"/>
            <a:ext cx="12192000" cy="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sp>
        <p:nvSpPr>
          <p:cNvPr id="66" name="矩形 65"/>
          <p:cNvSpPr/>
          <p:nvPr userDrawn="1">
            <p:custDataLst>
              <p:tags r:id="rId40"/>
            </p:custDataLst>
          </p:nvPr>
        </p:nvSpPr>
        <p:spPr>
          <a:xfrm>
            <a:off x="361952" y="276226"/>
            <a:ext cx="11468097" cy="6305549"/>
          </a:xfrm>
          <a:prstGeom prst="rect">
            <a:avLst/>
          </a:prstGeom>
          <a:solidFill>
            <a:schemeClr val="bg1"/>
          </a:solidFill>
          <a:ln>
            <a:solidFill>
              <a:srgbClr val="FA6D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空白版式">
    <p:spTree>
      <p:nvGrpSpPr>
        <p:cNvPr id="1" name=""/>
        <p:cNvGrpSpPr/>
        <p:nvPr/>
      </p:nvGrpSpPr>
      <p:grpSpPr>
        <a:xfrm>
          <a:off x="0" y="0"/>
          <a:ext cx="0" cy="0"/>
          <a:chOff x="0" y="0"/>
          <a:chExt cx="0" cy="0"/>
        </a:xfrm>
      </p:grpSpPr>
      <p:sp>
        <p:nvSpPr>
          <p:cNvPr id="2" name="矩形: 圆角 1"/>
          <p:cNvSpPr/>
          <p:nvPr userDrawn="1">
            <p:custDataLst>
              <p:tags r:id="rId2"/>
            </p:custDataLst>
          </p:nvPr>
        </p:nvSpPr>
        <p:spPr>
          <a:xfrm rot="5400000">
            <a:off x="2667000" y="-2667000"/>
            <a:ext cx="6858000" cy="12192000"/>
          </a:xfrm>
          <a:prstGeom prst="roundRect">
            <a:avLst>
              <a:gd name="adj" fmla="val 0"/>
            </a:avLst>
          </a:prstGeom>
          <a:gradFill flip="none" rotWithShape="1">
            <a:gsLst>
              <a:gs pos="100000">
                <a:schemeClr val="accent6">
                  <a:lumMod val="20000"/>
                  <a:lumOff val="80000"/>
                  <a:alpha val="39000"/>
                </a:schemeClr>
              </a:gs>
              <a:gs pos="73000">
                <a:sysClr val="window" lastClr="FFFFFF"/>
              </a:gs>
              <a:gs pos="50000">
                <a:sysClr val="window" lastClr="FFFFFF"/>
              </a:gs>
              <a:gs pos="0">
                <a:srgbClr val="D6AAE8">
                  <a:lumMod val="20000"/>
                  <a:lumOff val="80000"/>
                  <a:alpha val="45000"/>
                </a:srgbClr>
              </a:gs>
            </a:gsLst>
            <a:path path="circle">
              <a:fillToRect t="100000" r="100000"/>
            </a:path>
            <a:tileRect l="-100000" b="-100000"/>
          </a:gradFill>
          <a:ln w="12700" cap="flat" cmpd="sng" algn="ctr">
            <a:solidFill>
              <a:schemeClr val="accent6">
                <a:lumMod val="20000"/>
                <a:lumOff val="80000"/>
                <a:alpha val="48000"/>
              </a:schemeClr>
            </a:solidFill>
            <a:prstDash val="solid"/>
            <a:miter lim="800000"/>
          </a:ln>
          <a:effectLst/>
        </p:spPr>
        <p:txBody>
          <a:bodyPr wrap="square" rtlCol="0" anchor="ctr">
            <a:spAutoFit/>
          </a:bodyP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OPPOSans R"/>
              <a:ea typeface="OPPOSans R"/>
              <a:cs typeface="+mn-cs"/>
            </a:endParaRPr>
          </a:p>
        </p:txBody>
      </p:sp>
      <p:pic>
        <p:nvPicPr>
          <p:cNvPr id="3" name="图片 2"/>
          <p:cNvPicPr>
            <a:picLocks noChangeAspect="1"/>
          </p:cNvPicPr>
          <p:nvPr userDrawn="1">
            <p:custDataLst>
              <p:tags r:id="rId3"/>
            </p:custDataLst>
          </p:nvPr>
        </p:nvPicPr>
        <p:blipFill>
          <a:blip r:embed="rId4">
            <a:alphaModFix amt="20000"/>
            <a:extLst>
              <a:ext uri="{28A0092B-C50C-407E-A947-70E740481C1C}">
                <a14:useLocalDpi xmlns:a14="http://schemas.microsoft.com/office/drawing/2010/main" val="0"/>
              </a:ext>
            </a:extLst>
          </a:blip>
          <a:srcRect l="3864" t="7739" r="3864"/>
          <a:stretch>
            <a:fillRect/>
          </a:stretch>
        </p:blipFill>
        <p:spPr>
          <a:xfrm>
            <a:off x="0" y="0"/>
            <a:ext cx="12192000" cy="6859270"/>
          </a:xfrm>
          <a:prstGeom prst="rect">
            <a:avLst/>
          </a:prstGeom>
        </p:spPr>
      </p:pic>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内容02">
    <p:spTree>
      <p:nvGrpSpPr>
        <p:cNvPr id="1" name=""/>
        <p:cNvGrpSpPr/>
        <p:nvPr/>
      </p:nvGrpSpPr>
      <p:grpSpPr>
        <a:xfrm>
          <a:off x="0" y="0"/>
          <a:ext cx="0" cy="0"/>
          <a:chOff x="0" y="0"/>
          <a:chExt cx="0" cy="0"/>
        </a:xfrm>
      </p:grpSpPr>
      <p:pic>
        <p:nvPicPr>
          <p:cNvPr id="3" name="Picture 8" descr="91淘课logo"/>
          <p:cNvPicPr>
            <a:picLocks noChangeAspect="1" noChangeArrowheads="1"/>
          </p:cNvPicPr>
          <p:nvPr userDrawn="1">
            <p:custDataLst>
              <p:tags r:id="rId2"/>
            </p:custDataLst>
          </p:nvPr>
        </p:nvPicPr>
        <p:blipFill>
          <a:blip r:embed="rId3">
            <a:clrChange>
              <a:clrFrom>
                <a:srgbClr val="555555"/>
              </a:clrFrom>
              <a:clrTo>
                <a:srgbClr val="555555">
                  <a:alpha val="0"/>
                </a:srgbClr>
              </a:clrTo>
            </a:clrChange>
            <a:lum contrast="40000"/>
          </a:blip>
          <a:stretch>
            <a:fillRect/>
          </a:stretch>
        </p:blipFill>
        <p:spPr bwMode="auto">
          <a:xfrm>
            <a:off x="11124844" y="6218313"/>
            <a:ext cx="941511" cy="609600"/>
          </a:xfrm>
          <a:prstGeom prst="rect">
            <a:avLst/>
          </a:prstGeom>
          <a:noFill/>
          <a:ln w="9525">
            <a:noFill/>
            <a:miter lim="800000"/>
            <a:headEnd/>
            <a:tailEnd/>
          </a:ln>
        </p:spPr>
      </p:pic>
    </p:spTree>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正文】一部分">
    <p:spTree>
      <p:nvGrpSpPr>
        <p:cNvPr id="107" name=""/>
        <p:cNvGrpSpPr/>
        <p:nvPr/>
      </p:nvGrpSpPr>
      <p:grpSpPr>
        <a:xfrm>
          <a:off x="0" y="0"/>
          <a:ext cx="0" cy="0"/>
          <a:chOff x="0" y="0"/>
          <a:chExt cx="0" cy="0"/>
        </a:xfrm>
      </p:grpSpPr>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47700" y="258445"/>
            <a:ext cx="10515600" cy="1325563"/>
          </a:xfrm>
        </p:spPr>
        <p:txBody>
          <a:bodyPr anchor="ctr" anchorCtr="0">
            <a:normAutofit/>
          </a:bodyPr>
          <a:lstStyle>
            <a:lvl1pPr>
              <a:defRPr sz="2400" b="1">
                <a:effectLst>
                  <a:outerShdw blurRad="38100" dist="38100" dir="2700000" algn="tl">
                    <a:srgbClr val="000000">
                      <a:alpha val="43137"/>
                    </a:srgbClr>
                  </a:outerShdw>
                </a:effectLst>
              </a:defRPr>
            </a:lvl1p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647700" y="1825625"/>
            <a:ext cx="10515600" cy="4351338"/>
          </a:xfrm>
        </p:spPr>
        <p:txBody>
          <a:bodyPr>
            <a:normAutofit/>
          </a:bodyPr>
          <a:lstStyle>
            <a:lvl1pPr>
              <a:defRPr sz="2000">
                <a:solidFill>
                  <a:schemeClr val="tx1">
                    <a:lumMod val="75000"/>
                    <a:lumOff val="25000"/>
                  </a:schemeClr>
                </a:solidFill>
              </a:defRPr>
            </a:lvl1pPr>
            <a:lvl2pPr>
              <a:defRPr sz="18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1850" y="3751117"/>
            <a:ext cx="7321550" cy="811357"/>
          </a:xfrm>
        </p:spPr>
        <p:txBody>
          <a:bodyPr anchor="b">
            <a:normAutofit/>
          </a:bodyPr>
          <a:lstStyle>
            <a:lvl1pPr>
              <a:defRPr sz="4000">
                <a:effectLst>
                  <a:outerShdw blurRad="38100" dist="38100" dir="2700000" algn="tl">
                    <a:srgbClr val="000000">
                      <a:alpha val="43137"/>
                    </a:srgbClr>
                  </a:outerShdw>
                </a:effectLst>
              </a:defRPr>
            </a:lvl1p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831850" y="4610028"/>
            <a:ext cx="7321550" cy="647555"/>
          </a:xfrm>
        </p:spPr>
        <p:txBody>
          <a:bodyP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47700" y="258445"/>
            <a:ext cx="10515600" cy="1325563"/>
          </a:xfrm>
        </p:spPr>
        <p:txBody>
          <a:bodyPr>
            <a:normAutofit/>
          </a:bodyPr>
          <a:lstStyle>
            <a:lvl1pPr>
              <a:defRPr sz="2400" b="1" i="0">
                <a:effectLst>
                  <a:outerShdw blurRad="38100" dist="38100" dir="2700000" algn="tl">
                    <a:srgbClr val="000000">
                      <a:alpha val="43137"/>
                    </a:srgbClr>
                  </a:outerShdw>
                </a:effectLst>
              </a:defRPr>
            </a:lvl1pPr>
          </a:lstStyle>
          <a:p>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647700" y="1825625"/>
            <a:ext cx="5181600" cy="4351338"/>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custDataLst>
              <p:tags r:id="rId4"/>
            </p:custDataLst>
          </p:nvPr>
        </p:nvSpPr>
        <p:spPr>
          <a:xfrm>
            <a:off x="5981700" y="1825625"/>
            <a:ext cx="5181600" cy="4351338"/>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custDataLst>
              <p:tags r:id="rId4"/>
            </p:custDataLst>
          </p:nvPr>
        </p:nvSpPr>
        <p:spPr>
          <a:xfrm>
            <a:off x="839788" y="2615609"/>
            <a:ext cx="5157787" cy="357405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custDataLst>
              <p:tags r:id="rId5"/>
            </p:custDataLst>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custDataLst>
              <p:tags r:id="rId6"/>
            </p:custDataLst>
          </p:nvPr>
        </p:nvSpPr>
        <p:spPr>
          <a:xfrm>
            <a:off x="6172200" y="2615609"/>
            <a:ext cx="5183188" cy="357405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8200" y="2766219"/>
            <a:ext cx="10515600" cy="1325563"/>
          </a:xfrm>
        </p:spPr>
        <p:txBody>
          <a:bodyPr>
            <a:normAutofit/>
          </a:bodyPr>
          <a:lstStyle>
            <a:lvl1pPr algn="ctr">
              <a:defRPr sz="4800" b="0">
                <a:effectLst>
                  <a:outerShdw blurRad="38100" dist="38100" dir="2700000" algn="tl">
                    <a:srgbClr val="000000">
                      <a:alpha val="43137"/>
                    </a:srgbClr>
                  </a:outerShdw>
                </a:effectLst>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646747" y="127000"/>
            <a:ext cx="4165200" cy="1600200"/>
          </a:xfrm>
        </p:spPr>
        <p:txBody>
          <a:bodyPr anchor="ctr" anchorCtr="0">
            <a:normAutofit/>
          </a:bodyPr>
          <a:lstStyle>
            <a:lvl1pPr>
              <a:defRPr sz="2400" b="1">
                <a:effectLst>
                  <a:outerShdw blurRad="38100" dist="38100" dir="2700000" algn="tl">
                    <a:srgbClr val="000000">
                      <a:alpha val="43137"/>
                    </a:srgbClr>
                  </a:outerShdw>
                </a:effectLst>
              </a:defRPr>
            </a:lvl1pPr>
          </a:lstStyle>
          <a:p>
            <a:r>
              <a:rPr lang="zh-CN" altLang="en-US"/>
              <a:t>单击此处编辑标题</a:t>
            </a:r>
            <a:endParaRPr lang="zh-CN" altLang="en-US"/>
          </a:p>
        </p:txBody>
      </p:sp>
      <p:sp>
        <p:nvSpPr>
          <p:cNvPr id="3" name="图片占位符 2"/>
          <p:cNvSpPr>
            <a:spLocks noGrp="1" noChangeAspect="1"/>
          </p:cNvSpPr>
          <p:nvPr>
            <p:ph type="pic" idx="1"/>
            <p:custDataLst>
              <p:tags r:id="rId3"/>
            </p:custDataLst>
          </p:nvPr>
        </p:nvSpPr>
        <p:spPr>
          <a:xfrm>
            <a:off x="5184000" y="766354"/>
            <a:ext cx="5817375" cy="50944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custDataLst>
              <p:tags r:id="rId4"/>
            </p:custDataLst>
          </p:nvPr>
        </p:nvSpPr>
        <p:spPr>
          <a:xfrm>
            <a:off x="651827" y="2057400"/>
            <a:ext cx="4165200" cy="3811588"/>
          </a:xfrm>
        </p:spPr>
        <p:txBody>
          <a:bodyPr>
            <a:normAutofit/>
          </a:bodyPr>
          <a:lstStyle>
            <a:lvl1pPr marL="0" indent="0">
              <a:lnSpc>
                <a:spcPct val="150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5"/>
            </p:custDataLst>
          </p:nvPr>
        </p:nvSpPr>
        <p:spPr/>
        <p:txBody>
          <a:bodyPr/>
          <a:lstStyle/>
          <a:p>
            <a:fld id="{9EFD9D74-47D9-4702-A33C-335B63B48DBF}"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FABC47A4-756D-490B-A52F-7D9E2C9FC05F}" type="slidenum">
              <a:rPr lang="zh-CN" altLang="en-US" smtClean="0"/>
            </a:fld>
            <a:endParaRPr lang="zh-CN" altLang="en-US"/>
          </a:p>
        </p:txBody>
      </p:sp>
      <p:cxnSp>
        <p:nvCxnSpPr>
          <p:cNvPr id="8" name="直接连接符 7" hidden="1"/>
          <p:cNvCxnSpPr/>
          <p:nvPr>
            <p:custDataLst>
              <p:tags r:id="rId8"/>
            </p:custDataLst>
          </p:nvPr>
        </p:nvCxnSpPr>
        <p:spPr>
          <a:xfrm flipH="1">
            <a:off x="742950" y="434340"/>
            <a:ext cx="0" cy="1391285"/>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直接连接符 15" hidden="1"/>
          <p:cNvCxnSpPr/>
          <p:nvPr userDrawn="1">
            <p:custDataLst>
              <p:tags r:id="rId9"/>
            </p:custDataLst>
          </p:nvPr>
        </p:nvCxnSpPr>
        <p:spPr>
          <a:xfrm flipH="1">
            <a:off x="742950" y="434340"/>
            <a:ext cx="0" cy="1391285"/>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9824484" y="365125"/>
            <a:ext cx="1529316" cy="5811838"/>
          </a:xfrm>
        </p:spPr>
        <p:txBody>
          <a:bodyPr vert="eaVert">
            <a:normAutofit/>
          </a:bodyPr>
          <a:lstStyle>
            <a:lvl1pPr>
              <a:defRPr sz="3600"/>
            </a:lvl1pPr>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838200" y="365125"/>
            <a:ext cx="8879958"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spd="slow"/>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8" Type="http://schemas.openxmlformats.org/officeDocument/2006/relationships/theme" Target="../theme/theme1.xml"/><Relationship Id="rId27" Type="http://schemas.openxmlformats.org/officeDocument/2006/relationships/tags" Target="../tags/tag187.xml"/><Relationship Id="rId26" Type="http://schemas.openxmlformats.org/officeDocument/2006/relationships/image" Target="file:///D:\qq&#25991;&#20214;\712321467\Image\C2C\Image2\%7b75232B38-A165-1FB7-499C-2E1C792CACB5%7d.png" TargetMode="External"/><Relationship Id="rId25" Type="http://schemas.openxmlformats.org/officeDocument/2006/relationships/image" Target="../media/image6.png"/><Relationship Id="rId24" Type="http://schemas.openxmlformats.org/officeDocument/2006/relationships/tags" Target="../tags/tag186.xml"/><Relationship Id="rId23" Type="http://schemas.openxmlformats.org/officeDocument/2006/relationships/tags" Target="../tags/tag185.xml"/><Relationship Id="rId22" Type="http://schemas.openxmlformats.org/officeDocument/2006/relationships/tags" Target="../tags/tag184.xml"/><Relationship Id="rId21" Type="http://schemas.openxmlformats.org/officeDocument/2006/relationships/tags" Target="../tags/tag183.xml"/><Relationship Id="rId20" Type="http://schemas.openxmlformats.org/officeDocument/2006/relationships/tags" Target="../tags/tag182.xml"/><Relationship Id="rId2" Type="http://schemas.openxmlformats.org/officeDocument/2006/relationships/slideLayout" Target="../slideLayouts/slideLayout2.xml"/><Relationship Id="rId19" Type="http://schemas.openxmlformats.org/officeDocument/2006/relationships/tags" Target="../tags/tag181.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20"/>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21"/>
            </p:custDataLst>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2"/>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23"/>
            </p:custDataLst>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a:p>
        </p:txBody>
      </p:sp>
      <p:pic>
        <p:nvPicPr>
          <p:cNvPr id="7" name="图片 1073743875" descr="学科网 zxxk.com"/>
          <p:cNvPicPr>
            <a:picLocks noChangeAspect="1"/>
          </p:cNvPicPr>
          <p:nvPr>
            <p:custDataLst>
              <p:tags r:id="rId24"/>
            </p:custDataLst>
          </p:nvPr>
        </p:nvPicPr>
        <p:blipFill>
          <a:blip r:embed="rId25" r:link="rId26"/>
          <a:stretch>
            <a:fillRect/>
          </a:stretch>
        </p:blipFill>
        <p:spPr>
          <a:xfrm>
            <a:off x="838200" y="365125"/>
            <a:ext cx="9525" cy="9525"/>
          </a:xfrm>
          <a:prstGeom prst="rect">
            <a:avLst/>
          </a:prstGeom>
          <a:noFill/>
          <a:ln>
            <a:noFill/>
            <a:miter lim="800000"/>
            <a:headEnd/>
            <a:tailEnd/>
          </a:ln>
        </p:spPr>
      </p:pic>
      <p:pic>
        <p:nvPicPr>
          <p:cNvPr id="8" name="图片 1073743875" descr="学科网 zxxk.com"/>
          <p:cNvPicPr>
            <a:picLocks noChangeAspect="1"/>
          </p:cNvPicPr>
          <p:nvPr>
            <p:custDataLst>
              <p:tags r:id="rId27"/>
            </p:custDataLst>
          </p:nvPr>
        </p:nvPicPr>
        <p:blipFill>
          <a:blip r:embed="rId25" r:link="rId26"/>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ransition spd="slow"/>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196.xml"/><Relationship Id="rId8" Type="http://schemas.openxmlformats.org/officeDocument/2006/relationships/tags" Target="../tags/tag195.xml"/><Relationship Id="rId7" Type="http://schemas.openxmlformats.org/officeDocument/2006/relationships/tags" Target="../tags/tag194.xml"/><Relationship Id="rId6" Type="http://schemas.openxmlformats.org/officeDocument/2006/relationships/tags" Target="../tags/tag193.xml"/><Relationship Id="rId5" Type="http://schemas.openxmlformats.org/officeDocument/2006/relationships/tags" Target="../tags/tag192.xml"/><Relationship Id="rId4" Type="http://schemas.openxmlformats.org/officeDocument/2006/relationships/tags" Target="../tags/tag191.xml"/><Relationship Id="rId3" Type="http://schemas.openxmlformats.org/officeDocument/2006/relationships/tags" Target="../tags/tag190.xml"/><Relationship Id="rId2" Type="http://schemas.openxmlformats.org/officeDocument/2006/relationships/tags" Target="../tags/tag189.xml"/><Relationship Id="rId18" Type="http://schemas.openxmlformats.org/officeDocument/2006/relationships/slideLayout" Target="../slideLayouts/slideLayout1.xml"/><Relationship Id="rId17" Type="http://schemas.openxmlformats.org/officeDocument/2006/relationships/tags" Target="../tags/tag204.xml"/><Relationship Id="rId16" Type="http://schemas.openxmlformats.org/officeDocument/2006/relationships/tags" Target="../tags/tag203.xml"/><Relationship Id="rId15" Type="http://schemas.openxmlformats.org/officeDocument/2006/relationships/tags" Target="../tags/tag202.xml"/><Relationship Id="rId14" Type="http://schemas.openxmlformats.org/officeDocument/2006/relationships/tags" Target="../tags/tag201.xml"/><Relationship Id="rId13" Type="http://schemas.openxmlformats.org/officeDocument/2006/relationships/tags" Target="../tags/tag200.xml"/><Relationship Id="rId12" Type="http://schemas.openxmlformats.org/officeDocument/2006/relationships/tags" Target="../tags/tag199.xml"/><Relationship Id="rId11" Type="http://schemas.openxmlformats.org/officeDocument/2006/relationships/tags" Target="../tags/tag198.xml"/><Relationship Id="rId10" Type="http://schemas.openxmlformats.org/officeDocument/2006/relationships/tags" Target="../tags/tag197.xml"/><Relationship Id="rId1" Type="http://schemas.openxmlformats.org/officeDocument/2006/relationships/tags" Target="../tags/tag188.xml"/></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tags" Target="../tags/tag314.xml"/><Relationship Id="rId3" Type="http://schemas.openxmlformats.org/officeDocument/2006/relationships/tags" Target="../tags/tag313.xml"/><Relationship Id="rId2" Type="http://schemas.openxmlformats.org/officeDocument/2006/relationships/tags" Target="../tags/tag312.xml"/><Relationship Id="rId1" Type="http://schemas.openxmlformats.org/officeDocument/2006/relationships/tags" Target="../tags/tag311.xml"/></Relationships>
</file>

<file path=ppt/slides/_rels/slide11.xml.rels><?xml version="1.0" encoding="UTF-8" standalone="yes"?>
<Relationships xmlns="http://schemas.openxmlformats.org/package/2006/relationships"><Relationship Id="rId9" Type="http://schemas.openxmlformats.org/officeDocument/2006/relationships/image" Target="../media/image15.jpeg"/><Relationship Id="rId8" Type="http://schemas.openxmlformats.org/officeDocument/2006/relationships/tags" Target="../tags/tag325.xml"/><Relationship Id="rId7" Type="http://schemas.openxmlformats.org/officeDocument/2006/relationships/tags" Target="../tags/tag324.xml"/><Relationship Id="rId6" Type="http://schemas.openxmlformats.org/officeDocument/2006/relationships/tags" Target="../tags/tag323.xml"/><Relationship Id="rId5" Type="http://schemas.openxmlformats.org/officeDocument/2006/relationships/tags" Target="../tags/tag322.xml"/><Relationship Id="rId4" Type="http://schemas.openxmlformats.org/officeDocument/2006/relationships/tags" Target="../tags/tag321.xml"/><Relationship Id="rId3" Type="http://schemas.openxmlformats.org/officeDocument/2006/relationships/tags" Target="../tags/tag320.xml"/><Relationship Id="rId2" Type="http://schemas.openxmlformats.org/officeDocument/2006/relationships/tags" Target="../tags/tag319.xml"/><Relationship Id="rId11" Type="http://schemas.openxmlformats.org/officeDocument/2006/relationships/slideLayout" Target="../slideLayouts/slideLayout2.xml"/><Relationship Id="rId10" Type="http://schemas.openxmlformats.org/officeDocument/2006/relationships/tags" Target="../tags/tag326.xml"/><Relationship Id="rId1" Type="http://schemas.openxmlformats.org/officeDocument/2006/relationships/tags" Target="../tags/tag318.xml"/></Relationships>
</file>

<file path=ppt/slides/_rels/slide12.xml.rels><?xml version="1.0" encoding="UTF-8" standalone="yes"?>
<Relationships xmlns="http://schemas.openxmlformats.org/package/2006/relationships"><Relationship Id="rId9" Type="http://schemas.openxmlformats.org/officeDocument/2006/relationships/tags" Target="../tags/tag335.xml"/><Relationship Id="rId8" Type="http://schemas.openxmlformats.org/officeDocument/2006/relationships/tags" Target="../tags/tag334.xml"/><Relationship Id="rId7" Type="http://schemas.openxmlformats.org/officeDocument/2006/relationships/tags" Target="../tags/tag333.xml"/><Relationship Id="rId6" Type="http://schemas.openxmlformats.org/officeDocument/2006/relationships/tags" Target="../tags/tag332.xml"/><Relationship Id="rId5" Type="http://schemas.openxmlformats.org/officeDocument/2006/relationships/tags" Target="../tags/tag331.xml"/><Relationship Id="rId4" Type="http://schemas.openxmlformats.org/officeDocument/2006/relationships/tags" Target="../tags/tag330.xml"/><Relationship Id="rId3" Type="http://schemas.openxmlformats.org/officeDocument/2006/relationships/tags" Target="../tags/tag329.xml"/><Relationship Id="rId2" Type="http://schemas.openxmlformats.org/officeDocument/2006/relationships/tags" Target="../tags/tag328.xml"/><Relationship Id="rId16" Type="http://schemas.openxmlformats.org/officeDocument/2006/relationships/slideLayout" Target="../slideLayouts/slideLayout7.xml"/><Relationship Id="rId15" Type="http://schemas.openxmlformats.org/officeDocument/2006/relationships/tags" Target="../tags/tag339.xml"/><Relationship Id="rId14" Type="http://schemas.openxmlformats.org/officeDocument/2006/relationships/image" Target="../media/image17.png"/><Relationship Id="rId13" Type="http://schemas.openxmlformats.org/officeDocument/2006/relationships/tags" Target="../tags/tag338.xml"/><Relationship Id="rId12" Type="http://schemas.openxmlformats.org/officeDocument/2006/relationships/image" Target="../media/image16.png"/><Relationship Id="rId11" Type="http://schemas.openxmlformats.org/officeDocument/2006/relationships/tags" Target="../tags/tag337.xml"/><Relationship Id="rId10" Type="http://schemas.openxmlformats.org/officeDocument/2006/relationships/tags" Target="../tags/tag336.xml"/><Relationship Id="rId1" Type="http://schemas.openxmlformats.org/officeDocument/2006/relationships/tags" Target="../tags/tag327.xml"/></Relationships>
</file>

<file path=ppt/slides/_rels/slide13.xml.rels><?xml version="1.0" encoding="UTF-8" standalone="yes"?>
<Relationships xmlns="http://schemas.openxmlformats.org/package/2006/relationships"><Relationship Id="rId9" Type="http://schemas.openxmlformats.org/officeDocument/2006/relationships/tags" Target="../tags/tag348.xml"/><Relationship Id="rId8" Type="http://schemas.openxmlformats.org/officeDocument/2006/relationships/tags" Target="../tags/tag347.xml"/><Relationship Id="rId7" Type="http://schemas.openxmlformats.org/officeDocument/2006/relationships/tags" Target="../tags/tag346.xml"/><Relationship Id="rId6" Type="http://schemas.openxmlformats.org/officeDocument/2006/relationships/tags" Target="../tags/tag345.xml"/><Relationship Id="rId5" Type="http://schemas.openxmlformats.org/officeDocument/2006/relationships/tags" Target="../tags/tag344.xml"/><Relationship Id="rId4" Type="http://schemas.openxmlformats.org/officeDocument/2006/relationships/tags" Target="../tags/tag343.xml"/><Relationship Id="rId3" Type="http://schemas.openxmlformats.org/officeDocument/2006/relationships/tags" Target="../tags/tag342.xml"/><Relationship Id="rId27" Type="http://schemas.openxmlformats.org/officeDocument/2006/relationships/notesSlide" Target="../notesSlides/notesSlide3.xml"/><Relationship Id="rId26" Type="http://schemas.openxmlformats.org/officeDocument/2006/relationships/slideLayout" Target="../slideLayouts/slideLayout18.xml"/><Relationship Id="rId25" Type="http://schemas.openxmlformats.org/officeDocument/2006/relationships/tags" Target="../tags/tag364.xml"/><Relationship Id="rId24" Type="http://schemas.openxmlformats.org/officeDocument/2006/relationships/tags" Target="../tags/tag363.xml"/><Relationship Id="rId23" Type="http://schemas.openxmlformats.org/officeDocument/2006/relationships/tags" Target="../tags/tag362.xml"/><Relationship Id="rId22" Type="http://schemas.openxmlformats.org/officeDocument/2006/relationships/tags" Target="../tags/tag361.xml"/><Relationship Id="rId21" Type="http://schemas.openxmlformats.org/officeDocument/2006/relationships/tags" Target="../tags/tag360.xml"/><Relationship Id="rId20" Type="http://schemas.openxmlformats.org/officeDocument/2006/relationships/tags" Target="../tags/tag359.xml"/><Relationship Id="rId2" Type="http://schemas.openxmlformats.org/officeDocument/2006/relationships/tags" Target="../tags/tag341.xml"/><Relationship Id="rId19" Type="http://schemas.openxmlformats.org/officeDocument/2006/relationships/tags" Target="../tags/tag358.xml"/><Relationship Id="rId18" Type="http://schemas.openxmlformats.org/officeDocument/2006/relationships/tags" Target="../tags/tag357.xml"/><Relationship Id="rId17" Type="http://schemas.openxmlformats.org/officeDocument/2006/relationships/tags" Target="../tags/tag356.xml"/><Relationship Id="rId16" Type="http://schemas.openxmlformats.org/officeDocument/2006/relationships/tags" Target="../tags/tag355.xml"/><Relationship Id="rId15" Type="http://schemas.openxmlformats.org/officeDocument/2006/relationships/tags" Target="../tags/tag354.xml"/><Relationship Id="rId14" Type="http://schemas.openxmlformats.org/officeDocument/2006/relationships/tags" Target="../tags/tag353.xml"/><Relationship Id="rId13" Type="http://schemas.openxmlformats.org/officeDocument/2006/relationships/tags" Target="../tags/tag352.xml"/><Relationship Id="rId12" Type="http://schemas.openxmlformats.org/officeDocument/2006/relationships/tags" Target="../tags/tag351.xml"/><Relationship Id="rId11" Type="http://schemas.openxmlformats.org/officeDocument/2006/relationships/tags" Target="../tags/tag350.xml"/><Relationship Id="rId10" Type="http://schemas.openxmlformats.org/officeDocument/2006/relationships/tags" Target="../tags/tag349.xml"/><Relationship Id="rId1" Type="http://schemas.openxmlformats.org/officeDocument/2006/relationships/tags" Target="../tags/tag340.xml"/></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19.png"/><Relationship Id="rId6" Type="http://schemas.openxmlformats.org/officeDocument/2006/relationships/tags" Target="../tags/tag371.xml"/><Relationship Id="rId5" Type="http://schemas.openxmlformats.org/officeDocument/2006/relationships/image" Target="../media/image18.jpeg"/><Relationship Id="rId4" Type="http://schemas.openxmlformats.org/officeDocument/2006/relationships/tags" Target="../tags/tag370.xml"/><Relationship Id="rId3" Type="http://schemas.openxmlformats.org/officeDocument/2006/relationships/tags" Target="../tags/tag369.xml"/><Relationship Id="rId2" Type="http://schemas.openxmlformats.org/officeDocument/2006/relationships/tags" Target="../tags/tag368.xml"/><Relationship Id="rId1" Type="http://schemas.openxmlformats.org/officeDocument/2006/relationships/tags" Target="../tags/tag367.xml"/></Relationships>
</file>

<file path=ppt/slides/_rels/slide15.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376.xml"/><Relationship Id="rId5" Type="http://schemas.openxmlformats.org/officeDocument/2006/relationships/tags" Target="../tags/tag375.xml"/><Relationship Id="rId4" Type="http://schemas.openxmlformats.org/officeDocument/2006/relationships/image" Target="../media/image17.png"/><Relationship Id="rId3" Type="http://schemas.openxmlformats.org/officeDocument/2006/relationships/tags" Target="../tags/tag374.xml"/><Relationship Id="rId2" Type="http://schemas.openxmlformats.org/officeDocument/2006/relationships/tags" Target="../tags/tag373.xml"/><Relationship Id="rId1" Type="http://schemas.openxmlformats.org/officeDocument/2006/relationships/tags" Target="../tags/tag372.xml"/></Relationships>
</file>

<file path=ppt/slides/_rels/slide16.xml.rels><?xml version="1.0" encoding="UTF-8" standalone="yes"?>
<Relationships xmlns="http://schemas.openxmlformats.org/package/2006/relationships"><Relationship Id="rId9" Type="http://schemas.openxmlformats.org/officeDocument/2006/relationships/tags" Target="../tags/tag384.xml"/><Relationship Id="rId8" Type="http://schemas.openxmlformats.org/officeDocument/2006/relationships/tags" Target="../tags/tag383.xml"/><Relationship Id="rId7" Type="http://schemas.openxmlformats.org/officeDocument/2006/relationships/tags" Target="../tags/tag382.xml"/><Relationship Id="rId6" Type="http://schemas.openxmlformats.org/officeDocument/2006/relationships/tags" Target="../tags/tag381.xml"/><Relationship Id="rId5" Type="http://schemas.openxmlformats.org/officeDocument/2006/relationships/tags" Target="../tags/tag380.xml"/><Relationship Id="rId4" Type="http://schemas.openxmlformats.org/officeDocument/2006/relationships/tags" Target="../tags/tag379.xml"/><Relationship Id="rId3" Type="http://schemas.openxmlformats.org/officeDocument/2006/relationships/tags" Target="../tags/tag378.xml"/><Relationship Id="rId2" Type="http://schemas.openxmlformats.org/officeDocument/2006/relationships/image" Target="../media/image20.png"/><Relationship Id="rId16" Type="http://schemas.openxmlformats.org/officeDocument/2006/relationships/notesSlide" Target="../notesSlides/notesSlide4.xml"/><Relationship Id="rId15" Type="http://schemas.openxmlformats.org/officeDocument/2006/relationships/slideLayout" Target="../slideLayouts/slideLayout7.xml"/><Relationship Id="rId14" Type="http://schemas.openxmlformats.org/officeDocument/2006/relationships/tags" Target="../tags/tag389.xml"/><Relationship Id="rId13" Type="http://schemas.openxmlformats.org/officeDocument/2006/relationships/tags" Target="../tags/tag388.xml"/><Relationship Id="rId12" Type="http://schemas.openxmlformats.org/officeDocument/2006/relationships/tags" Target="../tags/tag387.xml"/><Relationship Id="rId11" Type="http://schemas.openxmlformats.org/officeDocument/2006/relationships/tags" Target="../tags/tag386.xml"/><Relationship Id="rId10" Type="http://schemas.openxmlformats.org/officeDocument/2006/relationships/tags" Target="../tags/tag385.xml"/><Relationship Id="rId1" Type="http://schemas.openxmlformats.org/officeDocument/2006/relationships/tags" Target="../tags/tag377.xml"/></Relationships>
</file>

<file path=ppt/slides/_rels/slide17.xml.rels><?xml version="1.0" encoding="UTF-8" standalone="yes"?>
<Relationships xmlns="http://schemas.openxmlformats.org/package/2006/relationships"><Relationship Id="rId9" Type="http://schemas.openxmlformats.org/officeDocument/2006/relationships/tags" Target="../tags/tag399.xml"/><Relationship Id="rId8" Type="http://schemas.openxmlformats.org/officeDocument/2006/relationships/tags" Target="../tags/tag398.xml"/><Relationship Id="rId7" Type="http://schemas.openxmlformats.org/officeDocument/2006/relationships/tags" Target="../tags/tag397.xml"/><Relationship Id="rId6" Type="http://schemas.openxmlformats.org/officeDocument/2006/relationships/tags" Target="../tags/tag396.xml"/><Relationship Id="rId5" Type="http://schemas.openxmlformats.org/officeDocument/2006/relationships/tags" Target="../tags/tag395.xml"/><Relationship Id="rId4" Type="http://schemas.openxmlformats.org/officeDocument/2006/relationships/image" Target="../media/image17.png"/><Relationship Id="rId34" Type="http://schemas.openxmlformats.org/officeDocument/2006/relationships/slideLayout" Target="../slideLayouts/slideLayout7.xml"/><Relationship Id="rId33" Type="http://schemas.openxmlformats.org/officeDocument/2006/relationships/tags" Target="../tags/tag423.xml"/><Relationship Id="rId32" Type="http://schemas.openxmlformats.org/officeDocument/2006/relationships/tags" Target="../tags/tag422.xml"/><Relationship Id="rId31" Type="http://schemas.openxmlformats.org/officeDocument/2006/relationships/tags" Target="../tags/tag421.xml"/><Relationship Id="rId30" Type="http://schemas.openxmlformats.org/officeDocument/2006/relationships/tags" Target="../tags/tag420.xml"/><Relationship Id="rId3" Type="http://schemas.openxmlformats.org/officeDocument/2006/relationships/tags" Target="../tags/tag394.xml"/><Relationship Id="rId29" Type="http://schemas.openxmlformats.org/officeDocument/2006/relationships/tags" Target="../tags/tag419.xml"/><Relationship Id="rId28" Type="http://schemas.openxmlformats.org/officeDocument/2006/relationships/tags" Target="../tags/tag418.xml"/><Relationship Id="rId27" Type="http://schemas.openxmlformats.org/officeDocument/2006/relationships/tags" Target="../tags/tag417.xml"/><Relationship Id="rId26" Type="http://schemas.openxmlformats.org/officeDocument/2006/relationships/tags" Target="../tags/tag416.xml"/><Relationship Id="rId25" Type="http://schemas.openxmlformats.org/officeDocument/2006/relationships/tags" Target="../tags/tag415.xml"/><Relationship Id="rId24" Type="http://schemas.openxmlformats.org/officeDocument/2006/relationships/tags" Target="../tags/tag414.xml"/><Relationship Id="rId23" Type="http://schemas.openxmlformats.org/officeDocument/2006/relationships/tags" Target="../tags/tag413.xml"/><Relationship Id="rId22" Type="http://schemas.openxmlformats.org/officeDocument/2006/relationships/tags" Target="../tags/tag412.xml"/><Relationship Id="rId21" Type="http://schemas.openxmlformats.org/officeDocument/2006/relationships/tags" Target="../tags/tag411.xml"/><Relationship Id="rId20" Type="http://schemas.openxmlformats.org/officeDocument/2006/relationships/tags" Target="../tags/tag410.xml"/><Relationship Id="rId2" Type="http://schemas.openxmlformats.org/officeDocument/2006/relationships/tags" Target="../tags/tag393.xml"/><Relationship Id="rId19" Type="http://schemas.openxmlformats.org/officeDocument/2006/relationships/tags" Target="../tags/tag409.xml"/><Relationship Id="rId18" Type="http://schemas.openxmlformats.org/officeDocument/2006/relationships/tags" Target="../tags/tag408.xml"/><Relationship Id="rId17" Type="http://schemas.openxmlformats.org/officeDocument/2006/relationships/tags" Target="../tags/tag407.xml"/><Relationship Id="rId16" Type="http://schemas.openxmlformats.org/officeDocument/2006/relationships/tags" Target="../tags/tag406.xml"/><Relationship Id="rId15" Type="http://schemas.openxmlformats.org/officeDocument/2006/relationships/tags" Target="../tags/tag405.xml"/><Relationship Id="rId14" Type="http://schemas.openxmlformats.org/officeDocument/2006/relationships/tags" Target="../tags/tag404.xml"/><Relationship Id="rId13" Type="http://schemas.openxmlformats.org/officeDocument/2006/relationships/tags" Target="../tags/tag403.xml"/><Relationship Id="rId12" Type="http://schemas.openxmlformats.org/officeDocument/2006/relationships/tags" Target="../tags/tag402.xml"/><Relationship Id="rId11" Type="http://schemas.openxmlformats.org/officeDocument/2006/relationships/tags" Target="../tags/tag401.xml"/><Relationship Id="rId10" Type="http://schemas.openxmlformats.org/officeDocument/2006/relationships/tags" Target="../tags/tag400.xml"/><Relationship Id="rId1" Type="http://schemas.openxmlformats.org/officeDocument/2006/relationships/tags" Target="../tags/tag39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25.xml"/><Relationship Id="rId1" Type="http://schemas.openxmlformats.org/officeDocument/2006/relationships/tags" Target="../tags/tag424.xml"/></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430.xml"/><Relationship Id="rId4" Type="http://schemas.openxmlformats.org/officeDocument/2006/relationships/tags" Target="../tags/tag429.xml"/><Relationship Id="rId3" Type="http://schemas.openxmlformats.org/officeDocument/2006/relationships/tags" Target="../tags/tag428.xml"/><Relationship Id="rId2" Type="http://schemas.openxmlformats.org/officeDocument/2006/relationships/tags" Target="../tags/tag427.xml"/><Relationship Id="rId1" Type="http://schemas.openxmlformats.org/officeDocument/2006/relationships/tags" Target="../tags/tag426.xml"/></Relationships>
</file>

<file path=ppt/slides/_rels/slide2.xml.rels><?xml version="1.0" encoding="UTF-8" standalone="yes"?>
<Relationships xmlns="http://schemas.openxmlformats.org/package/2006/relationships"><Relationship Id="rId9" Type="http://schemas.openxmlformats.org/officeDocument/2006/relationships/tags" Target="../tags/tag212.xml"/><Relationship Id="rId8" Type="http://schemas.openxmlformats.org/officeDocument/2006/relationships/tags" Target="../tags/tag211.xml"/><Relationship Id="rId7" Type="http://schemas.openxmlformats.org/officeDocument/2006/relationships/tags" Target="../tags/tag210.xml"/><Relationship Id="rId6" Type="http://schemas.openxmlformats.org/officeDocument/2006/relationships/tags" Target="../tags/tag209.xml"/><Relationship Id="rId5" Type="http://schemas.openxmlformats.org/officeDocument/2006/relationships/tags" Target="../tags/tag208.xml"/><Relationship Id="rId4" Type="http://schemas.openxmlformats.org/officeDocument/2006/relationships/tags" Target="../tags/tag207.xml"/><Relationship Id="rId3" Type="http://schemas.openxmlformats.org/officeDocument/2006/relationships/tags" Target="../tags/tag206.xml"/><Relationship Id="rId2" Type="http://schemas.openxmlformats.org/officeDocument/2006/relationships/image" Target="../media/image7.png"/><Relationship Id="rId19" Type="http://schemas.openxmlformats.org/officeDocument/2006/relationships/notesSlide" Target="../notesSlides/notesSlide1.xml"/><Relationship Id="rId18" Type="http://schemas.openxmlformats.org/officeDocument/2006/relationships/slideLayout" Target="../slideLayouts/slideLayout7.xml"/><Relationship Id="rId17" Type="http://schemas.openxmlformats.org/officeDocument/2006/relationships/tags" Target="../tags/tag220.xml"/><Relationship Id="rId16" Type="http://schemas.openxmlformats.org/officeDocument/2006/relationships/tags" Target="../tags/tag219.xml"/><Relationship Id="rId15" Type="http://schemas.openxmlformats.org/officeDocument/2006/relationships/tags" Target="../tags/tag218.xml"/><Relationship Id="rId14" Type="http://schemas.openxmlformats.org/officeDocument/2006/relationships/tags" Target="../tags/tag217.xml"/><Relationship Id="rId13" Type="http://schemas.openxmlformats.org/officeDocument/2006/relationships/tags" Target="../tags/tag216.xml"/><Relationship Id="rId12" Type="http://schemas.openxmlformats.org/officeDocument/2006/relationships/tags" Target="../tags/tag215.xml"/><Relationship Id="rId11" Type="http://schemas.openxmlformats.org/officeDocument/2006/relationships/tags" Target="../tags/tag214.xml"/><Relationship Id="rId10" Type="http://schemas.openxmlformats.org/officeDocument/2006/relationships/tags" Target="../tags/tag213.xml"/><Relationship Id="rId1" Type="http://schemas.openxmlformats.org/officeDocument/2006/relationships/tags" Target="../tags/tag205.xml"/></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434.xml"/><Relationship Id="rId3" Type="http://schemas.openxmlformats.org/officeDocument/2006/relationships/tags" Target="../tags/tag433.xml"/><Relationship Id="rId2" Type="http://schemas.openxmlformats.org/officeDocument/2006/relationships/tags" Target="../tags/tag432.xml"/><Relationship Id="rId1" Type="http://schemas.openxmlformats.org/officeDocument/2006/relationships/tags" Target="../tags/tag43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436.xml"/><Relationship Id="rId1" Type="http://schemas.openxmlformats.org/officeDocument/2006/relationships/tags" Target="../tags/tag435.xml"/></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439.xml"/><Relationship Id="rId2" Type="http://schemas.openxmlformats.org/officeDocument/2006/relationships/tags" Target="../tags/tag438.xml"/><Relationship Id="rId1" Type="http://schemas.openxmlformats.org/officeDocument/2006/relationships/tags" Target="../tags/tag437.xml"/></Relationships>
</file>

<file path=ppt/slides/_rels/slide23.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442.xml"/><Relationship Id="rId5" Type="http://schemas.openxmlformats.org/officeDocument/2006/relationships/tags" Target="../tags/tag441.xml"/><Relationship Id="rId4" Type="http://schemas.openxmlformats.org/officeDocument/2006/relationships/image" Target="../media/image21.png"/><Relationship Id="rId3" Type="http://schemas.openxmlformats.org/officeDocument/2006/relationships/tags" Target="../tags/tag440.xml"/><Relationship Id="rId2" Type="http://schemas.microsoft.com/office/2007/relationships/media" Target="../media/media1.mp4"/><Relationship Id="rId1" Type="http://schemas.openxmlformats.org/officeDocument/2006/relationships/video" Target="../media/media1.mp4"/></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446.xml"/><Relationship Id="rId3" Type="http://schemas.openxmlformats.org/officeDocument/2006/relationships/tags" Target="../tags/tag445.xml"/><Relationship Id="rId2" Type="http://schemas.openxmlformats.org/officeDocument/2006/relationships/tags" Target="../tags/tag444.xml"/><Relationship Id="rId1" Type="http://schemas.openxmlformats.org/officeDocument/2006/relationships/tags" Target="../tags/tag443.xml"/></Relationships>
</file>

<file path=ppt/slides/_rels/slide25.xml.rels><?xml version="1.0" encoding="UTF-8" standalone="yes"?>
<Relationships xmlns="http://schemas.openxmlformats.org/package/2006/relationships"><Relationship Id="rId9" Type="http://schemas.openxmlformats.org/officeDocument/2006/relationships/tags" Target="../tags/tag454.xml"/><Relationship Id="rId8" Type="http://schemas.openxmlformats.org/officeDocument/2006/relationships/tags" Target="../tags/tag453.xml"/><Relationship Id="rId7" Type="http://schemas.openxmlformats.org/officeDocument/2006/relationships/tags" Target="../tags/tag452.xml"/><Relationship Id="rId6" Type="http://schemas.openxmlformats.org/officeDocument/2006/relationships/tags" Target="../tags/tag451.xml"/><Relationship Id="rId5" Type="http://schemas.openxmlformats.org/officeDocument/2006/relationships/tags" Target="../tags/tag450.xml"/><Relationship Id="rId4" Type="http://schemas.openxmlformats.org/officeDocument/2006/relationships/tags" Target="../tags/tag449.xml"/><Relationship Id="rId3" Type="http://schemas.openxmlformats.org/officeDocument/2006/relationships/tags" Target="../tags/tag448.xml"/><Relationship Id="rId2" Type="http://schemas.openxmlformats.org/officeDocument/2006/relationships/image" Target="../media/image22.png"/><Relationship Id="rId15" Type="http://schemas.openxmlformats.org/officeDocument/2006/relationships/notesSlide" Target="../notesSlides/notesSlide5.xml"/><Relationship Id="rId14" Type="http://schemas.openxmlformats.org/officeDocument/2006/relationships/slideLayout" Target="../slideLayouts/slideLayout16.xml"/><Relationship Id="rId13" Type="http://schemas.openxmlformats.org/officeDocument/2006/relationships/tags" Target="../tags/tag458.xml"/><Relationship Id="rId12" Type="http://schemas.openxmlformats.org/officeDocument/2006/relationships/tags" Target="../tags/tag457.xml"/><Relationship Id="rId11" Type="http://schemas.openxmlformats.org/officeDocument/2006/relationships/tags" Target="../tags/tag456.xml"/><Relationship Id="rId10" Type="http://schemas.openxmlformats.org/officeDocument/2006/relationships/tags" Target="../tags/tag455.xml"/><Relationship Id="rId1" Type="http://schemas.openxmlformats.org/officeDocument/2006/relationships/tags" Target="../tags/tag447.xml"/></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465.xml"/><Relationship Id="rId3" Type="http://schemas.openxmlformats.org/officeDocument/2006/relationships/tags" Target="../tags/tag464.xml"/><Relationship Id="rId2" Type="http://schemas.openxmlformats.org/officeDocument/2006/relationships/tags" Target="../tags/tag463.xml"/><Relationship Id="rId1" Type="http://schemas.openxmlformats.org/officeDocument/2006/relationships/tags" Target="../tags/tag462.xml"/></Relationships>
</file>

<file path=ppt/slides/_rels/slide27.xml.rels><?xml version="1.0" encoding="UTF-8" standalone="yes"?>
<Relationships xmlns="http://schemas.openxmlformats.org/package/2006/relationships"><Relationship Id="rId9" Type="http://schemas.openxmlformats.org/officeDocument/2006/relationships/tags" Target="../tags/tag472.xml"/><Relationship Id="rId8" Type="http://schemas.openxmlformats.org/officeDocument/2006/relationships/image" Target="../media/image24.jpeg"/><Relationship Id="rId7" Type="http://schemas.openxmlformats.org/officeDocument/2006/relationships/tags" Target="../tags/tag471.xml"/><Relationship Id="rId6" Type="http://schemas.openxmlformats.org/officeDocument/2006/relationships/image" Target="../media/image23.jpeg"/><Relationship Id="rId5" Type="http://schemas.openxmlformats.org/officeDocument/2006/relationships/tags" Target="../tags/tag470.xml"/><Relationship Id="rId4" Type="http://schemas.openxmlformats.org/officeDocument/2006/relationships/tags" Target="../tags/tag469.xml"/><Relationship Id="rId3" Type="http://schemas.openxmlformats.org/officeDocument/2006/relationships/tags" Target="../tags/tag468.xml"/><Relationship Id="rId2" Type="http://schemas.openxmlformats.org/officeDocument/2006/relationships/tags" Target="../tags/tag467.xml"/><Relationship Id="rId11" Type="http://schemas.openxmlformats.org/officeDocument/2006/relationships/slideLayout" Target="../slideLayouts/slideLayout7.xml"/><Relationship Id="rId10" Type="http://schemas.openxmlformats.org/officeDocument/2006/relationships/image" Target="../media/image25.png"/><Relationship Id="rId1" Type="http://schemas.openxmlformats.org/officeDocument/2006/relationships/tags" Target="../tags/tag466.xml"/></Relationships>
</file>

<file path=ppt/slides/_rels/slide28.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27.png"/><Relationship Id="rId7" Type="http://schemas.openxmlformats.org/officeDocument/2006/relationships/tags" Target="../tags/tag478.xml"/><Relationship Id="rId6" Type="http://schemas.openxmlformats.org/officeDocument/2006/relationships/image" Target="../media/image26.jpeg"/><Relationship Id="rId5" Type="http://schemas.openxmlformats.org/officeDocument/2006/relationships/tags" Target="../tags/tag477.xml"/><Relationship Id="rId4" Type="http://schemas.openxmlformats.org/officeDocument/2006/relationships/tags" Target="../tags/tag476.xml"/><Relationship Id="rId3" Type="http://schemas.openxmlformats.org/officeDocument/2006/relationships/tags" Target="../tags/tag475.xml"/><Relationship Id="rId2" Type="http://schemas.openxmlformats.org/officeDocument/2006/relationships/tags" Target="../tags/tag474.xml"/><Relationship Id="rId1" Type="http://schemas.openxmlformats.org/officeDocument/2006/relationships/tags" Target="../tags/tag473.xml"/></Relationships>
</file>

<file path=ppt/slides/_rels/slide29.xml.rels><?xml version="1.0" encoding="UTF-8" standalone="yes"?>
<Relationships xmlns="http://schemas.openxmlformats.org/package/2006/relationships"><Relationship Id="rId9" Type="http://schemas.openxmlformats.org/officeDocument/2006/relationships/tags" Target="../tags/tag486.xml"/><Relationship Id="rId8" Type="http://schemas.openxmlformats.org/officeDocument/2006/relationships/tags" Target="../tags/tag485.xml"/><Relationship Id="rId7" Type="http://schemas.openxmlformats.org/officeDocument/2006/relationships/tags" Target="../tags/tag484.xml"/><Relationship Id="rId6" Type="http://schemas.openxmlformats.org/officeDocument/2006/relationships/tags" Target="../tags/tag483.xml"/><Relationship Id="rId5" Type="http://schemas.openxmlformats.org/officeDocument/2006/relationships/tags" Target="../tags/tag482.xml"/><Relationship Id="rId4" Type="http://schemas.openxmlformats.org/officeDocument/2006/relationships/image" Target="../media/image28.png"/><Relationship Id="rId3" Type="http://schemas.openxmlformats.org/officeDocument/2006/relationships/tags" Target="../tags/tag481.xml"/><Relationship Id="rId2" Type="http://schemas.openxmlformats.org/officeDocument/2006/relationships/tags" Target="../tags/tag480.xml"/><Relationship Id="rId19" Type="http://schemas.openxmlformats.org/officeDocument/2006/relationships/slideLayout" Target="../slideLayouts/slideLayout1.xml"/><Relationship Id="rId18" Type="http://schemas.openxmlformats.org/officeDocument/2006/relationships/tags" Target="../tags/tag495.xml"/><Relationship Id="rId17" Type="http://schemas.openxmlformats.org/officeDocument/2006/relationships/tags" Target="../tags/tag494.xml"/><Relationship Id="rId16" Type="http://schemas.openxmlformats.org/officeDocument/2006/relationships/tags" Target="../tags/tag493.xml"/><Relationship Id="rId15" Type="http://schemas.openxmlformats.org/officeDocument/2006/relationships/tags" Target="../tags/tag492.xml"/><Relationship Id="rId14" Type="http://schemas.openxmlformats.org/officeDocument/2006/relationships/tags" Target="../tags/tag491.xml"/><Relationship Id="rId13" Type="http://schemas.openxmlformats.org/officeDocument/2006/relationships/tags" Target="../tags/tag490.xml"/><Relationship Id="rId12" Type="http://schemas.openxmlformats.org/officeDocument/2006/relationships/tags" Target="../tags/tag489.xml"/><Relationship Id="rId11" Type="http://schemas.openxmlformats.org/officeDocument/2006/relationships/tags" Target="../tags/tag488.xml"/><Relationship Id="rId10" Type="http://schemas.openxmlformats.org/officeDocument/2006/relationships/tags" Target="../tags/tag487.xml"/><Relationship Id="rId1" Type="http://schemas.openxmlformats.org/officeDocument/2006/relationships/tags" Target="../tags/tag479.xml"/></Relationships>
</file>

<file path=ppt/slides/_rels/slide3.xml.rels><?xml version="1.0" encoding="UTF-8" standalone="yes"?>
<Relationships xmlns="http://schemas.openxmlformats.org/package/2006/relationships"><Relationship Id="rId9" Type="http://schemas.openxmlformats.org/officeDocument/2006/relationships/tags" Target="../tags/tag231.xml"/><Relationship Id="rId8" Type="http://schemas.openxmlformats.org/officeDocument/2006/relationships/tags" Target="../tags/tag230.xml"/><Relationship Id="rId7" Type="http://schemas.openxmlformats.org/officeDocument/2006/relationships/tags" Target="../tags/tag229.xml"/><Relationship Id="rId6" Type="http://schemas.openxmlformats.org/officeDocument/2006/relationships/tags" Target="../tags/tag228.xml"/><Relationship Id="rId5" Type="http://schemas.openxmlformats.org/officeDocument/2006/relationships/tags" Target="../tags/tag227.xml"/><Relationship Id="rId4" Type="http://schemas.openxmlformats.org/officeDocument/2006/relationships/tags" Target="../tags/tag226.xml"/><Relationship Id="rId3" Type="http://schemas.openxmlformats.org/officeDocument/2006/relationships/tags" Target="../tags/tag225.xml"/><Relationship Id="rId20" Type="http://schemas.openxmlformats.org/officeDocument/2006/relationships/slideLayout" Target="../slideLayouts/slideLayout1.xml"/><Relationship Id="rId2" Type="http://schemas.openxmlformats.org/officeDocument/2006/relationships/tags" Target="../tags/tag224.xml"/><Relationship Id="rId19" Type="http://schemas.openxmlformats.org/officeDocument/2006/relationships/tags" Target="../tags/tag241.xml"/><Relationship Id="rId18" Type="http://schemas.openxmlformats.org/officeDocument/2006/relationships/tags" Target="../tags/tag240.xml"/><Relationship Id="rId17" Type="http://schemas.openxmlformats.org/officeDocument/2006/relationships/tags" Target="../tags/tag239.xml"/><Relationship Id="rId16" Type="http://schemas.openxmlformats.org/officeDocument/2006/relationships/tags" Target="../tags/tag238.xml"/><Relationship Id="rId15" Type="http://schemas.openxmlformats.org/officeDocument/2006/relationships/tags" Target="../tags/tag237.xml"/><Relationship Id="rId14" Type="http://schemas.openxmlformats.org/officeDocument/2006/relationships/tags" Target="../tags/tag236.xml"/><Relationship Id="rId13" Type="http://schemas.openxmlformats.org/officeDocument/2006/relationships/tags" Target="../tags/tag235.xml"/><Relationship Id="rId12" Type="http://schemas.openxmlformats.org/officeDocument/2006/relationships/tags" Target="../tags/tag234.xml"/><Relationship Id="rId11" Type="http://schemas.openxmlformats.org/officeDocument/2006/relationships/tags" Target="../tags/tag233.xml"/><Relationship Id="rId10" Type="http://schemas.openxmlformats.org/officeDocument/2006/relationships/tags" Target="../tags/tag232.xml"/><Relationship Id="rId1" Type="http://schemas.openxmlformats.org/officeDocument/2006/relationships/tags" Target="../tags/tag223.xml"/></Relationships>
</file>

<file path=ppt/slides/_rels/slide30.xml.rels><?xml version="1.0" encoding="UTF-8" standalone="yes"?>
<Relationships xmlns="http://schemas.openxmlformats.org/package/2006/relationships"><Relationship Id="rId9" Type="http://schemas.openxmlformats.org/officeDocument/2006/relationships/tags" Target="../tags/tag504.xml"/><Relationship Id="rId8" Type="http://schemas.openxmlformats.org/officeDocument/2006/relationships/tags" Target="../tags/tag503.xml"/><Relationship Id="rId7" Type="http://schemas.openxmlformats.org/officeDocument/2006/relationships/tags" Target="../tags/tag502.xml"/><Relationship Id="rId6" Type="http://schemas.openxmlformats.org/officeDocument/2006/relationships/tags" Target="../tags/tag501.xml"/><Relationship Id="rId5" Type="http://schemas.openxmlformats.org/officeDocument/2006/relationships/tags" Target="../tags/tag500.xml"/><Relationship Id="rId4" Type="http://schemas.openxmlformats.org/officeDocument/2006/relationships/tags" Target="../tags/tag499.xml"/><Relationship Id="rId3" Type="http://schemas.openxmlformats.org/officeDocument/2006/relationships/tags" Target="../tags/tag498.xml"/><Relationship Id="rId2" Type="http://schemas.openxmlformats.org/officeDocument/2006/relationships/tags" Target="../tags/tag497.xml"/><Relationship Id="rId15" Type="http://schemas.openxmlformats.org/officeDocument/2006/relationships/slideLayout" Target="../slideLayouts/slideLayout2.xml"/><Relationship Id="rId14" Type="http://schemas.openxmlformats.org/officeDocument/2006/relationships/tags" Target="../tags/tag509.xml"/><Relationship Id="rId13" Type="http://schemas.openxmlformats.org/officeDocument/2006/relationships/tags" Target="../tags/tag508.xml"/><Relationship Id="rId12" Type="http://schemas.openxmlformats.org/officeDocument/2006/relationships/tags" Target="../tags/tag507.xml"/><Relationship Id="rId11" Type="http://schemas.openxmlformats.org/officeDocument/2006/relationships/tags" Target="../tags/tag506.xml"/><Relationship Id="rId10" Type="http://schemas.openxmlformats.org/officeDocument/2006/relationships/tags" Target="../tags/tag505.xml"/><Relationship Id="rId1" Type="http://schemas.openxmlformats.org/officeDocument/2006/relationships/tags" Target="../tags/tag496.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11.xml"/><Relationship Id="rId1" Type="http://schemas.openxmlformats.org/officeDocument/2006/relationships/tags" Target="../tags/tag510.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13.xml"/><Relationship Id="rId1" Type="http://schemas.openxmlformats.org/officeDocument/2006/relationships/tags" Target="../tags/tag512.xml"/></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245.xml"/><Relationship Id="rId3" Type="http://schemas.openxmlformats.org/officeDocument/2006/relationships/tags" Target="../tags/tag244.xml"/><Relationship Id="rId2" Type="http://schemas.openxmlformats.org/officeDocument/2006/relationships/tags" Target="../tags/tag243.xml"/><Relationship Id="rId1" Type="http://schemas.openxmlformats.org/officeDocument/2006/relationships/tags" Target="../tags/tag242.xml"/></Relationships>
</file>

<file path=ppt/slides/_rels/slide5.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253.xml"/><Relationship Id="rId7" Type="http://schemas.openxmlformats.org/officeDocument/2006/relationships/tags" Target="../tags/tag252.xml"/><Relationship Id="rId6" Type="http://schemas.openxmlformats.org/officeDocument/2006/relationships/tags" Target="../tags/tag251.xml"/><Relationship Id="rId5" Type="http://schemas.openxmlformats.org/officeDocument/2006/relationships/tags" Target="../tags/tag250.xml"/><Relationship Id="rId4" Type="http://schemas.openxmlformats.org/officeDocument/2006/relationships/tags" Target="../tags/tag249.xml"/><Relationship Id="rId3" Type="http://schemas.openxmlformats.org/officeDocument/2006/relationships/tags" Target="../tags/tag248.xml"/><Relationship Id="rId2" Type="http://schemas.openxmlformats.org/officeDocument/2006/relationships/tags" Target="../tags/tag247.xml"/><Relationship Id="rId1" Type="http://schemas.openxmlformats.org/officeDocument/2006/relationships/tags" Target="../tags/tag246.xml"/></Relationships>
</file>

<file path=ppt/slides/_rels/slide6.xml.rels><?xml version="1.0" encoding="UTF-8" standalone="yes"?>
<Relationships xmlns="http://schemas.openxmlformats.org/package/2006/relationships"><Relationship Id="rId9" Type="http://schemas.openxmlformats.org/officeDocument/2006/relationships/tags" Target="../tags/tag262.xml"/><Relationship Id="rId8" Type="http://schemas.openxmlformats.org/officeDocument/2006/relationships/tags" Target="../tags/tag261.xml"/><Relationship Id="rId7" Type="http://schemas.openxmlformats.org/officeDocument/2006/relationships/tags" Target="../tags/tag260.xml"/><Relationship Id="rId6" Type="http://schemas.openxmlformats.org/officeDocument/2006/relationships/tags" Target="../tags/tag259.xml"/><Relationship Id="rId5" Type="http://schemas.openxmlformats.org/officeDocument/2006/relationships/tags" Target="../tags/tag258.xml"/><Relationship Id="rId4" Type="http://schemas.openxmlformats.org/officeDocument/2006/relationships/tags" Target="../tags/tag257.xml"/><Relationship Id="rId3" Type="http://schemas.openxmlformats.org/officeDocument/2006/relationships/tags" Target="../tags/tag256.xml"/><Relationship Id="rId2" Type="http://schemas.openxmlformats.org/officeDocument/2006/relationships/tags" Target="../tags/tag255.xml"/><Relationship Id="rId15" Type="http://schemas.openxmlformats.org/officeDocument/2006/relationships/slideLayout" Target="../slideLayouts/slideLayout13.xml"/><Relationship Id="rId14" Type="http://schemas.openxmlformats.org/officeDocument/2006/relationships/tags" Target="../tags/tag267.xml"/><Relationship Id="rId13" Type="http://schemas.openxmlformats.org/officeDocument/2006/relationships/tags" Target="../tags/tag266.xml"/><Relationship Id="rId12" Type="http://schemas.openxmlformats.org/officeDocument/2006/relationships/tags" Target="../tags/tag265.xml"/><Relationship Id="rId11" Type="http://schemas.openxmlformats.org/officeDocument/2006/relationships/tags" Target="../tags/tag264.xml"/><Relationship Id="rId10" Type="http://schemas.openxmlformats.org/officeDocument/2006/relationships/tags" Target="../tags/tag263.xml"/><Relationship Id="rId1" Type="http://schemas.openxmlformats.org/officeDocument/2006/relationships/tags" Target="../tags/tag254.xml"/></Relationships>
</file>

<file path=ppt/slides/_rels/slide7.xml.rels><?xml version="1.0" encoding="UTF-8" standalone="yes"?>
<Relationships xmlns="http://schemas.openxmlformats.org/package/2006/relationships"><Relationship Id="rId9" Type="http://schemas.openxmlformats.org/officeDocument/2006/relationships/tags" Target="../tags/tag276.xml"/><Relationship Id="rId8" Type="http://schemas.openxmlformats.org/officeDocument/2006/relationships/tags" Target="../tags/tag275.xml"/><Relationship Id="rId7" Type="http://schemas.openxmlformats.org/officeDocument/2006/relationships/tags" Target="../tags/tag274.xml"/><Relationship Id="rId6" Type="http://schemas.openxmlformats.org/officeDocument/2006/relationships/tags" Target="../tags/tag273.xml"/><Relationship Id="rId5" Type="http://schemas.openxmlformats.org/officeDocument/2006/relationships/tags" Target="../tags/tag272.xml"/><Relationship Id="rId4" Type="http://schemas.openxmlformats.org/officeDocument/2006/relationships/tags" Target="../tags/tag271.xml"/><Relationship Id="rId3" Type="http://schemas.openxmlformats.org/officeDocument/2006/relationships/tags" Target="../tags/tag270.xml"/><Relationship Id="rId2" Type="http://schemas.openxmlformats.org/officeDocument/2006/relationships/tags" Target="../tags/tag269.xml"/><Relationship Id="rId19" Type="http://schemas.openxmlformats.org/officeDocument/2006/relationships/slideLayout" Target="../slideLayouts/slideLayout7.xml"/><Relationship Id="rId18" Type="http://schemas.openxmlformats.org/officeDocument/2006/relationships/tags" Target="../tags/tag285.xml"/><Relationship Id="rId17" Type="http://schemas.openxmlformats.org/officeDocument/2006/relationships/tags" Target="../tags/tag284.xml"/><Relationship Id="rId16" Type="http://schemas.openxmlformats.org/officeDocument/2006/relationships/tags" Target="../tags/tag283.xml"/><Relationship Id="rId15" Type="http://schemas.openxmlformats.org/officeDocument/2006/relationships/tags" Target="../tags/tag282.xml"/><Relationship Id="rId14" Type="http://schemas.openxmlformats.org/officeDocument/2006/relationships/tags" Target="../tags/tag281.xml"/><Relationship Id="rId13" Type="http://schemas.openxmlformats.org/officeDocument/2006/relationships/tags" Target="../tags/tag280.xml"/><Relationship Id="rId12" Type="http://schemas.openxmlformats.org/officeDocument/2006/relationships/tags" Target="../tags/tag279.xml"/><Relationship Id="rId11" Type="http://schemas.openxmlformats.org/officeDocument/2006/relationships/tags" Target="../tags/tag278.xml"/><Relationship Id="rId10" Type="http://schemas.openxmlformats.org/officeDocument/2006/relationships/tags" Target="../tags/tag277.xml"/><Relationship Id="rId1" Type="http://schemas.openxmlformats.org/officeDocument/2006/relationships/tags" Target="../tags/tag268.xml"/></Relationships>
</file>

<file path=ppt/slides/_rels/slide8.xml.rels><?xml version="1.0" encoding="UTF-8" standalone="yes"?>
<Relationships xmlns="http://schemas.openxmlformats.org/package/2006/relationships"><Relationship Id="rId9" Type="http://schemas.openxmlformats.org/officeDocument/2006/relationships/tags" Target="../tags/tag292.xml"/><Relationship Id="rId8" Type="http://schemas.openxmlformats.org/officeDocument/2006/relationships/image" Target="../media/image9.png"/><Relationship Id="rId7" Type="http://schemas.openxmlformats.org/officeDocument/2006/relationships/tags" Target="../tags/tag291.xml"/><Relationship Id="rId6" Type="http://schemas.openxmlformats.org/officeDocument/2006/relationships/tags" Target="../tags/tag290.xml"/><Relationship Id="rId5" Type="http://schemas.openxmlformats.org/officeDocument/2006/relationships/image" Target="../media/image8.png"/><Relationship Id="rId4" Type="http://schemas.openxmlformats.org/officeDocument/2006/relationships/tags" Target="../tags/tag289.xml"/><Relationship Id="rId3" Type="http://schemas.openxmlformats.org/officeDocument/2006/relationships/tags" Target="../tags/tag288.xml"/><Relationship Id="rId25" Type="http://schemas.openxmlformats.org/officeDocument/2006/relationships/slideLayout" Target="../slideLayouts/slideLayout1.xml"/><Relationship Id="rId24" Type="http://schemas.openxmlformats.org/officeDocument/2006/relationships/tags" Target="../tags/tag302.xml"/><Relationship Id="rId23" Type="http://schemas.openxmlformats.org/officeDocument/2006/relationships/image" Target="../media/image14.jpeg"/><Relationship Id="rId22" Type="http://schemas.openxmlformats.org/officeDocument/2006/relationships/tags" Target="../tags/tag301.xml"/><Relationship Id="rId21" Type="http://schemas.openxmlformats.org/officeDocument/2006/relationships/image" Target="../media/image13.jpeg"/><Relationship Id="rId20" Type="http://schemas.openxmlformats.org/officeDocument/2006/relationships/tags" Target="../tags/tag300.xml"/><Relationship Id="rId2" Type="http://schemas.openxmlformats.org/officeDocument/2006/relationships/tags" Target="../tags/tag287.xml"/><Relationship Id="rId19" Type="http://schemas.openxmlformats.org/officeDocument/2006/relationships/tags" Target="../tags/tag299.xml"/><Relationship Id="rId18" Type="http://schemas.openxmlformats.org/officeDocument/2006/relationships/image" Target="../media/image12.png"/><Relationship Id="rId17" Type="http://schemas.openxmlformats.org/officeDocument/2006/relationships/tags" Target="../tags/tag298.xml"/><Relationship Id="rId16" Type="http://schemas.openxmlformats.org/officeDocument/2006/relationships/tags" Target="../tags/tag297.xml"/><Relationship Id="rId15" Type="http://schemas.openxmlformats.org/officeDocument/2006/relationships/image" Target="../media/image11.jpeg"/><Relationship Id="rId14" Type="http://schemas.openxmlformats.org/officeDocument/2006/relationships/tags" Target="../tags/tag296.xml"/><Relationship Id="rId13" Type="http://schemas.openxmlformats.org/officeDocument/2006/relationships/tags" Target="../tags/tag295.xml"/><Relationship Id="rId12" Type="http://schemas.openxmlformats.org/officeDocument/2006/relationships/image" Target="../media/image10.jpeg"/><Relationship Id="rId11" Type="http://schemas.openxmlformats.org/officeDocument/2006/relationships/tags" Target="../tags/tag294.xml"/><Relationship Id="rId10" Type="http://schemas.openxmlformats.org/officeDocument/2006/relationships/tags" Target="../tags/tag293.xml"/><Relationship Id="rId1" Type="http://schemas.openxmlformats.org/officeDocument/2006/relationships/tags" Target="../tags/tag286.xml"/></Relationships>
</file>

<file path=ppt/slides/_rels/slide9.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310.xml"/><Relationship Id="rId7" Type="http://schemas.openxmlformats.org/officeDocument/2006/relationships/tags" Target="../tags/tag309.xml"/><Relationship Id="rId6" Type="http://schemas.openxmlformats.org/officeDocument/2006/relationships/tags" Target="../tags/tag308.xml"/><Relationship Id="rId5" Type="http://schemas.openxmlformats.org/officeDocument/2006/relationships/tags" Target="../tags/tag307.xml"/><Relationship Id="rId4" Type="http://schemas.openxmlformats.org/officeDocument/2006/relationships/tags" Target="../tags/tag306.xml"/><Relationship Id="rId3" Type="http://schemas.openxmlformats.org/officeDocument/2006/relationships/tags" Target="../tags/tag305.xml"/><Relationship Id="rId2" Type="http://schemas.openxmlformats.org/officeDocument/2006/relationships/tags" Target="../tags/tag304.xml"/><Relationship Id="rId1" Type="http://schemas.openxmlformats.org/officeDocument/2006/relationships/tags" Target="../tags/tag30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custDataLst>
              <p:tags r:id="rId1"/>
            </p:custDataLst>
          </p:nvPr>
        </p:nvGrpSpPr>
        <p:grpSpPr>
          <a:xfrm>
            <a:off x="0" y="505586"/>
            <a:ext cx="12192000" cy="381000"/>
            <a:chOff x="0" y="391286"/>
            <a:chExt cx="12192000" cy="381000"/>
          </a:xfrm>
        </p:grpSpPr>
        <p:cxnSp>
          <p:nvCxnSpPr>
            <p:cNvPr id="46" name="直接连接符 45"/>
            <p:cNvCxnSpPr/>
            <p:nvPr>
              <p:custDataLst>
                <p:tags r:id="rId2"/>
              </p:custDataLst>
            </p:nvPr>
          </p:nvCxnSpPr>
          <p:spPr>
            <a:xfrm>
              <a:off x="0" y="581786"/>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0" name="组合 49"/>
            <p:cNvGrpSpPr/>
            <p:nvPr>
              <p:custDataLst>
                <p:tags r:id="rId3"/>
              </p:custDataLst>
            </p:nvPr>
          </p:nvGrpSpPr>
          <p:grpSpPr>
            <a:xfrm rot="10800000">
              <a:off x="11060824" y="391286"/>
              <a:ext cx="656896" cy="381000"/>
              <a:chOff x="307428" y="393221"/>
              <a:chExt cx="656896" cy="381000"/>
            </a:xfrm>
          </p:grpSpPr>
          <p:sp>
            <p:nvSpPr>
              <p:cNvPr id="47" name="等腰三角形 46"/>
              <p:cNvSpPr/>
              <p:nvPr>
                <p:custDataLst>
                  <p:tags r:id="rId4"/>
                </p:custDataLst>
              </p:nvPr>
            </p:nvSpPr>
            <p:spPr>
              <a:xfrm rot="5400000">
                <a:off x="281152" y="419497"/>
                <a:ext cx="381000" cy="328448"/>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8" name="等腰三角形 47"/>
              <p:cNvSpPr/>
              <p:nvPr>
                <p:custDataLst>
                  <p:tags r:id="rId5"/>
                </p:custDataLst>
              </p:nvPr>
            </p:nvSpPr>
            <p:spPr>
              <a:xfrm rot="5400000">
                <a:off x="609600" y="419497"/>
                <a:ext cx="381000" cy="328448"/>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sp>
        <p:nvSpPr>
          <p:cNvPr id="49" name="文本框 48"/>
          <p:cNvSpPr txBox="1"/>
          <p:nvPr>
            <p:custDataLst>
              <p:tags r:id="rId6"/>
            </p:custDataLst>
          </p:nvPr>
        </p:nvSpPr>
        <p:spPr>
          <a:xfrm>
            <a:off x="8363585" y="278130"/>
            <a:ext cx="2697480" cy="903605"/>
          </a:xfrm>
          <a:prstGeom prst="rect">
            <a:avLst/>
          </a:prstGeom>
          <a:solidFill>
            <a:schemeClr val="tx1"/>
          </a:solidFill>
        </p:spPr>
        <p:txBody>
          <a:bodyPr wrap="square" rtlCol="0">
            <a:spAutoFit/>
          </a:bodyPr>
          <a:lstStyle/>
          <a:p>
            <a:pPr algn="ctr">
              <a:lnSpc>
                <a:spcPct val="110000"/>
              </a:lnSpc>
            </a:pPr>
            <a:r>
              <a:rPr lang="zh-CN" altLang="en-US" sz="4800">
                <a:solidFill>
                  <a:schemeClr val="bg1"/>
                </a:solidFill>
                <a:cs typeface="+mn-ea"/>
                <a:sym typeface="+mn-lt"/>
              </a:rPr>
              <a:t>课前回顾</a:t>
            </a:r>
            <a:endParaRPr lang="zh-CN" altLang="en-US" sz="4800">
              <a:solidFill>
                <a:schemeClr val="bg1"/>
              </a:solidFill>
              <a:cs typeface="+mn-ea"/>
              <a:sym typeface="+mn-lt"/>
            </a:endParaRPr>
          </a:p>
        </p:txBody>
      </p:sp>
      <p:sp>
        <p:nvSpPr>
          <p:cNvPr id="3" name="矩形 2"/>
          <p:cNvSpPr/>
          <p:nvPr>
            <p:custDataLst>
              <p:tags r:id="rId7"/>
            </p:custDataLst>
          </p:nvPr>
        </p:nvSpPr>
        <p:spPr>
          <a:xfrm>
            <a:off x="276975" y="1203399"/>
            <a:ext cx="7898227" cy="5632311"/>
          </a:xfrm>
          <a:prstGeom prst="rect">
            <a:avLst/>
          </a:prstGeom>
        </p:spPr>
        <p:txBody>
          <a:bodyPr wrap="square">
            <a:spAutoFit/>
          </a:bodyPr>
          <a:lstStyle/>
          <a:p>
            <a:pPr>
              <a:spcAft>
                <a:spcPts val="1200"/>
              </a:spcAft>
            </a:pPr>
            <a:r>
              <a:rPr lang="en-US" altLang="zh-CN" sz="2800">
                <a:latin typeface="微软雅黑" panose="020B0503020204020204" charset="-122"/>
                <a:ea typeface="微软雅黑" panose="020B0503020204020204" charset="-122"/>
              </a:rPr>
              <a:t>1.</a:t>
            </a:r>
            <a:r>
              <a:rPr lang="zh-CN" altLang="en-US" sz="2800">
                <a:latin typeface="微软雅黑" panose="020B0503020204020204" charset="-122"/>
                <a:ea typeface="微软雅黑" panose="020B0503020204020204" charset="-122"/>
              </a:rPr>
              <a:t>生产关系的核心、经济制度的基础：</a:t>
            </a:r>
            <a:endParaRPr lang="en-US" altLang="zh-CN" sz="2800">
              <a:latin typeface="微软雅黑" panose="020B0503020204020204" charset="-122"/>
              <a:ea typeface="微软雅黑" panose="020B0503020204020204" charset="-122"/>
            </a:endParaRPr>
          </a:p>
          <a:p>
            <a:pPr>
              <a:spcAft>
                <a:spcPts val="1200"/>
              </a:spcAft>
            </a:pPr>
            <a:r>
              <a:rPr lang="en-US" altLang="zh-CN" sz="2800">
                <a:latin typeface="微软雅黑" panose="020B0503020204020204" charset="-122"/>
                <a:ea typeface="微软雅黑" panose="020B0503020204020204" charset="-122"/>
              </a:rPr>
              <a:t>2.</a:t>
            </a:r>
            <a:r>
              <a:rPr lang="zh-CN" altLang="en-US" sz="2800">
                <a:latin typeface="微软雅黑" panose="020B0503020204020204" charset="-122"/>
                <a:ea typeface="微软雅黑" panose="020B0503020204020204" charset="-122"/>
              </a:rPr>
              <a:t>决定一个社会的基本性质和发展方向：</a:t>
            </a:r>
            <a:endParaRPr lang="en-US" altLang="zh-CN" sz="2800">
              <a:latin typeface="微软雅黑" panose="020B0503020204020204" charset="-122"/>
              <a:ea typeface="微软雅黑" panose="020B0503020204020204" charset="-122"/>
            </a:endParaRPr>
          </a:p>
          <a:p>
            <a:pPr>
              <a:spcAft>
                <a:spcPts val="1200"/>
              </a:spcAft>
            </a:pPr>
            <a:r>
              <a:rPr lang="en-US" altLang="zh-CN" sz="2800">
                <a:latin typeface="微软雅黑" panose="020B0503020204020204" charset="-122"/>
                <a:ea typeface="微软雅黑" panose="020B0503020204020204" charset="-122"/>
              </a:rPr>
              <a:t>3.</a:t>
            </a:r>
            <a:r>
              <a:rPr lang="zh-CN" altLang="en-US" sz="2800">
                <a:latin typeface="微软雅黑" panose="020B0503020204020204" charset="-122"/>
                <a:ea typeface="微软雅黑" panose="020B0503020204020204" charset="-122"/>
              </a:rPr>
              <a:t>中国特色社会主义制度的重要支柱：</a:t>
            </a:r>
            <a:endParaRPr lang="en-US" altLang="zh-CN" sz="2800">
              <a:latin typeface="微软雅黑" panose="020B0503020204020204" charset="-122"/>
              <a:ea typeface="微软雅黑" panose="020B0503020204020204" charset="-122"/>
            </a:endParaRPr>
          </a:p>
          <a:p>
            <a:pPr>
              <a:spcAft>
                <a:spcPts val="1200"/>
              </a:spcAft>
            </a:pPr>
            <a:r>
              <a:rPr lang="en-US" altLang="zh-CN" sz="2800">
                <a:latin typeface="微软雅黑" panose="020B0503020204020204" charset="-122"/>
                <a:ea typeface="微软雅黑" panose="020B0503020204020204" charset="-122"/>
              </a:rPr>
              <a:t>4.</a:t>
            </a:r>
            <a:r>
              <a:rPr lang="zh-CN" altLang="en-US" sz="2800">
                <a:latin typeface="微软雅黑" panose="020B0503020204020204" charset="-122"/>
                <a:ea typeface="微软雅黑" panose="020B0503020204020204" charset="-122"/>
              </a:rPr>
              <a:t>社会主义初级阶段经济制度的根本特征：</a:t>
            </a:r>
            <a:endParaRPr lang="en-US" altLang="zh-CN" sz="2800">
              <a:latin typeface="微软雅黑" panose="020B0503020204020204" charset="-122"/>
              <a:ea typeface="微软雅黑" panose="020B0503020204020204" charset="-122"/>
            </a:endParaRPr>
          </a:p>
          <a:p>
            <a:pPr>
              <a:spcAft>
                <a:spcPts val="1200"/>
              </a:spcAft>
            </a:pPr>
            <a:r>
              <a:rPr lang="en-US" altLang="zh-CN" sz="2800">
                <a:latin typeface="微软雅黑" panose="020B0503020204020204" charset="-122"/>
                <a:ea typeface="微软雅黑" panose="020B0503020204020204" charset="-122"/>
              </a:rPr>
              <a:t>5.</a:t>
            </a:r>
            <a:r>
              <a:rPr lang="zh-CN" altLang="en-US" sz="2800">
                <a:latin typeface="微软雅黑" panose="020B0503020204020204" charset="-122"/>
                <a:ea typeface="微软雅黑" panose="020B0503020204020204" charset="-122"/>
              </a:rPr>
              <a:t>社会主义经济制度的基础：</a:t>
            </a:r>
            <a:endParaRPr lang="en-US" altLang="zh-CN" sz="2800">
              <a:latin typeface="微软雅黑" panose="020B0503020204020204" charset="-122"/>
              <a:ea typeface="微软雅黑" panose="020B0503020204020204" charset="-122"/>
            </a:endParaRPr>
          </a:p>
          <a:p>
            <a:pPr>
              <a:spcAft>
                <a:spcPts val="1200"/>
              </a:spcAft>
            </a:pPr>
            <a:r>
              <a:rPr lang="en-US" altLang="zh-CN" sz="2800">
                <a:latin typeface="微软雅黑" panose="020B0503020204020204" charset="-122"/>
                <a:ea typeface="微软雅黑" panose="020B0503020204020204" charset="-122"/>
              </a:rPr>
              <a:t>6.</a:t>
            </a:r>
            <a:r>
              <a:rPr lang="zh-CN" altLang="en-US" sz="2800">
                <a:latin typeface="微软雅黑" panose="020B0503020204020204" charset="-122"/>
                <a:ea typeface="微软雅黑" panose="020B0503020204020204" charset="-122"/>
              </a:rPr>
              <a:t>在国民经济中居于主体地位：</a:t>
            </a:r>
            <a:endParaRPr lang="en-US" altLang="zh-CN" sz="2800">
              <a:latin typeface="微软雅黑" panose="020B0503020204020204" charset="-122"/>
              <a:ea typeface="微软雅黑" panose="020B0503020204020204" charset="-122"/>
            </a:endParaRPr>
          </a:p>
          <a:p>
            <a:pPr>
              <a:spcAft>
                <a:spcPts val="1200"/>
              </a:spcAft>
            </a:pPr>
            <a:r>
              <a:rPr lang="en-US" altLang="zh-CN" sz="2800">
                <a:latin typeface="微软雅黑" panose="020B0503020204020204" charset="-122"/>
                <a:ea typeface="微软雅黑" panose="020B0503020204020204" charset="-122"/>
              </a:rPr>
              <a:t>7.</a:t>
            </a:r>
            <a:r>
              <a:rPr lang="zh-CN" altLang="en-US" sz="2800">
                <a:latin typeface="微软雅黑" panose="020B0503020204020204" charset="-122"/>
                <a:ea typeface="微软雅黑" panose="020B0503020204020204" charset="-122"/>
              </a:rPr>
              <a:t>在国民经济中起主导作用：</a:t>
            </a:r>
            <a:endParaRPr lang="en-US" altLang="zh-CN" sz="2800">
              <a:latin typeface="微软雅黑" panose="020B0503020204020204" charset="-122"/>
              <a:ea typeface="微软雅黑" panose="020B0503020204020204" charset="-122"/>
            </a:endParaRPr>
          </a:p>
          <a:p>
            <a:pPr>
              <a:spcAft>
                <a:spcPts val="1200"/>
              </a:spcAft>
            </a:pPr>
            <a:r>
              <a:rPr lang="en-US" altLang="zh-CN" sz="2800">
                <a:latin typeface="微软雅黑" panose="020B0503020204020204" charset="-122"/>
                <a:ea typeface="微软雅黑" panose="020B0503020204020204" charset="-122"/>
              </a:rPr>
              <a:t>8.</a:t>
            </a:r>
            <a:r>
              <a:rPr lang="zh-CN" altLang="en-US" sz="2800">
                <a:latin typeface="微软雅黑" panose="020B0503020204020204" charset="-122"/>
                <a:ea typeface="微软雅黑" panose="020B0503020204020204" charset="-122"/>
              </a:rPr>
              <a:t>中国特色社会主义的重要物质基础和政治</a:t>
            </a:r>
            <a:r>
              <a:rPr lang="zh-CN" altLang="en-US" sz="2800">
                <a:solidFill>
                  <a:schemeClr val="tx1">
                    <a:lumMod val="95000"/>
                    <a:lumOff val="5000"/>
                  </a:schemeClr>
                </a:solidFill>
                <a:latin typeface="微软雅黑" panose="020B0503020204020204" charset="-122"/>
                <a:ea typeface="微软雅黑" panose="020B0503020204020204" charset="-122"/>
              </a:rPr>
              <a:t>基础：</a:t>
            </a:r>
            <a:endParaRPr lang="en-US" altLang="zh-CN" sz="2800">
              <a:solidFill>
                <a:schemeClr val="tx1">
                  <a:lumMod val="95000"/>
                  <a:lumOff val="5000"/>
                </a:schemeClr>
              </a:solidFill>
              <a:latin typeface="微软雅黑" panose="020B0503020204020204" charset="-122"/>
              <a:ea typeface="微软雅黑" panose="020B0503020204020204" charset="-122"/>
            </a:endParaRPr>
          </a:p>
          <a:p>
            <a:pPr>
              <a:spcAft>
                <a:spcPts val="1200"/>
              </a:spcAft>
            </a:pPr>
            <a:r>
              <a:rPr lang="en-US" altLang="zh-CN" sz="2800">
                <a:latin typeface="微软雅黑" panose="020B0503020204020204" charset="-122"/>
                <a:ea typeface="微软雅黑" panose="020B0503020204020204" charset="-122"/>
              </a:rPr>
              <a:t>9.</a:t>
            </a:r>
            <a:r>
              <a:rPr lang="zh-CN" altLang="en-US" sz="2800">
                <a:latin typeface="微软雅黑" panose="020B0503020204020204" charset="-122"/>
                <a:ea typeface="微软雅黑" panose="020B0503020204020204" charset="-122"/>
              </a:rPr>
              <a:t>我们党执政兴国的重要支柱和依靠力量：</a:t>
            </a:r>
            <a:endParaRPr lang="en-US" altLang="zh-CN" sz="2800">
              <a:latin typeface="微软雅黑" panose="020B0503020204020204" charset="-122"/>
              <a:ea typeface="微软雅黑" panose="020B0503020204020204" charset="-122"/>
            </a:endParaRPr>
          </a:p>
        </p:txBody>
      </p:sp>
      <p:sp>
        <p:nvSpPr>
          <p:cNvPr id="2" name="矩形 1"/>
          <p:cNvSpPr/>
          <p:nvPr>
            <p:custDataLst>
              <p:tags r:id="rId8"/>
            </p:custDataLst>
          </p:nvPr>
        </p:nvSpPr>
        <p:spPr>
          <a:xfrm>
            <a:off x="6661417" y="1203399"/>
            <a:ext cx="2698175" cy="523220"/>
          </a:xfrm>
          <a:prstGeom prst="rect">
            <a:avLst/>
          </a:prstGeom>
        </p:spPr>
        <p:txBody>
          <a:bodyPr wrap="none">
            <a:spAutoFit/>
          </a:bodyPr>
          <a:lstStyle/>
          <a:p>
            <a:pPr algn="just">
              <a:tabLst>
                <a:tab pos="1686560" algn="l"/>
              </a:tabLst>
              <a:defRPr/>
            </a:pPr>
            <a:r>
              <a:rPr lang="zh-CN" altLang="en-US" sz="2800">
                <a:solidFill>
                  <a:srgbClr val="000099"/>
                </a:solidFill>
                <a:latin typeface="微软雅黑" panose="020B0503020204020204" charset="-122"/>
                <a:ea typeface="微软雅黑" panose="020B0503020204020204" charset="-122"/>
                <a:cs typeface="Times New Roman" panose="02020603050405020304" pitchFamily="18" charset="0"/>
              </a:rPr>
              <a:t>生产资料所有制</a:t>
            </a:r>
            <a:endParaRPr lang="en-US" altLang="zh-CN" sz="2800">
              <a:solidFill>
                <a:srgbClr val="000099"/>
              </a:solidFill>
              <a:latin typeface="微软雅黑" panose="020B0503020204020204" charset="-122"/>
              <a:ea typeface="微软雅黑" panose="020B0503020204020204" charset="-122"/>
              <a:cs typeface="Times New Roman" panose="02020603050405020304" pitchFamily="18" charset="0"/>
            </a:endParaRPr>
          </a:p>
        </p:txBody>
      </p:sp>
      <p:sp>
        <p:nvSpPr>
          <p:cNvPr id="6" name="矩形 5"/>
          <p:cNvSpPr/>
          <p:nvPr>
            <p:custDataLst>
              <p:tags r:id="rId9"/>
            </p:custDataLst>
          </p:nvPr>
        </p:nvSpPr>
        <p:spPr>
          <a:xfrm>
            <a:off x="6661416" y="1774247"/>
            <a:ext cx="4852610" cy="523220"/>
          </a:xfrm>
          <a:prstGeom prst="rect">
            <a:avLst/>
          </a:prstGeom>
        </p:spPr>
        <p:txBody>
          <a:bodyPr wrap="none">
            <a:spAutoFit/>
          </a:bodyPr>
          <a:lstStyle/>
          <a:p>
            <a:pPr algn="just">
              <a:tabLst>
                <a:tab pos="1686560" algn="l"/>
              </a:tabLst>
              <a:defRPr/>
            </a:pPr>
            <a:r>
              <a:rPr lang="zh-CN" altLang="en-US" sz="2800">
                <a:solidFill>
                  <a:srgbClr val="FF0000"/>
                </a:solidFill>
                <a:latin typeface="微软雅黑" panose="020B0503020204020204" charset="-122"/>
                <a:ea typeface="微软雅黑" panose="020B0503020204020204" charset="-122"/>
                <a:cs typeface="Times New Roman" panose="02020603050405020304" pitchFamily="18" charset="0"/>
              </a:rPr>
              <a:t>占支配地位的生产资料所有制</a:t>
            </a:r>
            <a:endParaRPr lang="en-US" altLang="zh-CN" sz="2800">
              <a:solidFill>
                <a:srgbClr val="FF0000"/>
              </a:solidFill>
              <a:latin typeface="微软雅黑" panose="020B0503020204020204" charset="-122"/>
              <a:ea typeface="微软雅黑" panose="020B0503020204020204" charset="-122"/>
              <a:cs typeface="Times New Roman" panose="02020603050405020304" pitchFamily="18" charset="0"/>
            </a:endParaRPr>
          </a:p>
        </p:txBody>
      </p:sp>
      <p:sp>
        <p:nvSpPr>
          <p:cNvPr id="10" name="矩形 9"/>
          <p:cNvSpPr/>
          <p:nvPr>
            <p:custDataLst>
              <p:tags r:id="rId10"/>
            </p:custDataLst>
          </p:nvPr>
        </p:nvSpPr>
        <p:spPr>
          <a:xfrm>
            <a:off x="6181528" y="2400768"/>
            <a:ext cx="6091646" cy="461665"/>
          </a:xfrm>
          <a:prstGeom prst="rect">
            <a:avLst/>
          </a:prstGeom>
        </p:spPr>
        <p:txBody>
          <a:bodyPr wrap="square">
            <a:spAutoFit/>
          </a:bodyPr>
          <a:lstStyle/>
          <a:p>
            <a:pPr algn="just">
              <a:tabLst>
                <a:tab pos="1686560" algn="l"/>
              </a:tabLst>
              <a:defRPr/>
            </a:pPr>
            <a:r>
              <a:rPr lang="zh-CN" altLang="en-US" sz="2400">
                <a:solidFill>
                  <a:srgbClr val="000099"/>
                </a:solidFill>
                <a:latin typeface="微软雅黑" panose="020B0503020204020204" charset="-122"/>
                <a:ea typeface="微软雅黑" panose="020B0503020204020204" charset="-122"/>
                <a:cs typeface="Times New Roman" panose="02020603050405020304" pitchFamily="18" charset="0"/>
              </a:rPr>
              <a:t>以公有制为主体，多种所有制经济共同发展</a:t>
            </a:r>
            <a:endParaRPr lang="en-US" altLang="zh-CN" sz="2400">
              <a:solidFill>
                <a:srgbClr val="000099"/>
              </a:solidFill>
              <a:latin typeface="微软雅黑" panose="020B0503020204020204" charset="-122"/>
              <a:ea typeface="微软雅黑" panose="020B0503020204020204" charset="-122"/>
              <a:cs typeface="Times New Roman" panose="02020603050405020304" pitchFamily="18" charset="0"/>
            </a:endParaRPr>
          </a:p>
        </p:txBody>
      </p:sp>
      <p:sp>
        <p:nvSpPr>
          <p:cNvPr id="11" name="矩形 10"/>
          <p:cNvSpPr/>
          <p:nvPr>
            <p:custDataLst>
              <p:tags r:id="rId11"/>
            </p:custDataLst>
          </p:nvPr>
        </p:nvSpPr>
        <p:spPr>
          <a:xfrm>
            <a:off x="7078575" y="2941459"/>
            <a:ext cx="2698175" cy="523220"/>
          </a:xfrm>
          <a:prstGeom prst="rect">
            <a:avLst/>
          </a:prstGeom>
        </p:spPr>
        <p:txBody>
          <a:bodyPr wrap="none">
            <a:spAutoFit/>
          </a:bodyPr>
          <a:lstStyle/>
          <a:p>
            <a:pPr algn="just">
              <a:tabLst>
                <a:tab pos="1686560" algn="l"/>
              </a:tabLst>
              <a:defRPr/>
            </a:pPr>
            <a:r>
              <a:rPr lang="zh-CN" altLang="en-US" sz="2800">
                <a:solidFill>
                  <a:srgbClr val="FF0000"/>
                </a:solidFill>
                <a:latin typeface="微软雅黑" panose="020B0503020204020204" charset="-122"/>
                <a:ea typeface="微软雅黑" panose="020B0503020204020204" charset="-122"/>
                <a:cs typeface="Times New Roman" panose="02020603050405020304" pitchFamily="18" charset="0"/>
              </a:rPr>
              <a:t>以公有制为主体</a:t>
            </a:r>
            <a:endParaRPr lang="en-US" altLang="zh-CN" sz="2800">
              <a:solidFill>
                <a:srgbClr val="FF0000"/>
              </a:solidFill>
              <a:latin typeface="微软雅黑" panose="020B0503020204020204" charset="-122"/>
              <a:ea typeface="微软雅黑" panose="020B0503020204020204" charset="-122"/>
              <a:cs typeface="Times New Roman" panose="02020603050405020304" pitchFamily="18" charset="0"/>
            </a:endParaRPr>
          </a:p>
        </p:txBody>
      </p:sp>
      <p:sp>
        <p:nvSpPr>
          <p:cNvPr id="12" name="矩形 11"/>
          <p:cNvSpPr/>
          <p:nvPr>
            <p:custDataLst>
              <p:tags r:id="rId12"/>
            </p:custDataLst>
          </p:nvPr>
        </p:nvSpPr>
        <p:spPr>
          <a:xfrm>
            <a:off x="5013627" y="3529743"/>
            <a:ext cx="1980029" cy="523220"/>
          </a:xfrm>
          <a:prstGeom prst="rect">
            <a:avLst/>
          </a:prstGeom>
        </p:spPr>
        <p:txBody>
          <a:bodyPr wrap="none">
            <a:spAutoFit/>
          </a:bodyPr>
          <a:lstStyle/>
          <a:p>
            <a:pPr algn="just">
              <a:tabLst>
                <a:tab pos="1686560" algn="l"/>
              </a:tabLst>
              <a:defRPr/>
            </a:pPr>
            <a:r>
              <a:rPr lang="zh-CN" altLang="en-US" sz="2800">
                <a:solidFill>
                  <a:srgbClr val="000099"/>
                </a:solidFill>
                <a:latin typeface="微软雅黑" panose="020B0503020204020204" charset="-122"/>
                <a:ea typeface="微软雅黑" panose="020B0503020204020204" charset="-122"/>
                <a:cs typeface="Times New Roman" panose="02020603050405020304" pitchFamily="18" charset="0"/>
              </a:rPr>
              <a:t>公有制经济</a:t>
            </a:r>
            <a:endParaRPr lang="en-US" altLang="zh-CN" sz="2800">
              <a:solidFill>
                <a:srgbClr val="000099"/>
              </a:solidFill>
              <a:latin typeface="微软雅黑" panose="020B0503020204020204" charset="-122"/>
              <a:ea typeface="微软雅黑" panose="020B0503020204020204" charset="-122"/>
              <a:cs typeface="Times New Roman" panose="02020603050405020304" pitchFamily="18" charset="0"/>
            </a:endParaRPr>
          </a:p>
        </p:txBody>
      </p:sp>
      <p:sp>
        <p:nvSpPr>
          <p:cNvPr id="25" name="矩形 24"/>
          <p:cNvSpPr/>
          <p:nvPr>
            <p:custDataLst>
              <p:tags r:id="rId13"/>
            </p:custDataLst>
          </p:nvPr>
        </p:nvSpPr>
        <p:spPr>
          <a:xfrm>
            <a:off x="5306925" y="4083156"/>
            <a:ext cx="1980029" cy="523220"/>
          </a:xfrm>
          <a:prstGeom prst="rect">
            <a:avLst/>
          </a:prstGeom>
        </p:spPr>
        <p:txBody>
          <a:bodyPr wrap="none">
            <a:spAutoFit/>
          </a:bodyPr>
          <a:lstStyle/>
          <a:p>
            <a:pPr algn="just">
              <a:tabLst>
                <a:tab pos="1686560" algn="l"/>
              </a:tabLst>
              <a:defRPr/>
            </a:pPr>
            <a:r>
              <a:rPr lang="zh-CN" altLang="en-US" sz="2800">
                <a:solidFill>
                  <a:srgbClr val="FF0000"/>
                </a:solidFill>
                <a:latin typeface="微软雅黑" panose="020B0503020204020204" charset="-122"/>
                <a:ea typeface="微软雅黑" panose="020B0503020204020204" charset="-122"/>
                <a:cs typeface="Times New Roman" panose="02020603050405020304" pitchFamily="18" charset="0"/>
              </a:rPr>
              <a:t>公有制经济</a:t>
            </a:r>
            <a:endParaRPr lang="en-US" altLang="zh-CN" sz="2800">
              <a:solidFill>
                <a:srgbClr val="FF0000"/>
              </a:solidFill>
              <a:latin typeface="微软雅黑" panose="020B0503020204020204" charset="-122"/>
              <a:ea typeface="微软雅黑" panose="020B0503020204020204" charset="-122"/>
              <a:cs typeface="Times New Roman" panose="02020603050405020304" pitchFamily="18" charset="0"/>
            </a:endParaRPr>
          </a:p>
        </p:txBody>
      </p:sp>
      <p:sp>
        <p:nvSpPr>
          <p:cNvPr id="31" name="矩形 30"/>
          <p:cNvSpPr/>
          <p:nvPr>
            <p:custDataLst>
              <p:tags r:id="rId14"/>
            </p:custDataLst>
          </p:nvPr>
        </p:nvSpPr>
        <p:spPr>
          <a:xfrm>
            <a:off x="5156834" y="4653692"/>
            <a:ext cx="1620957" cy="523220"/>
          </a:xfrm>
          <a:prstGeom prst="rect">
            <a:avLst/>
          </a:prstGeom>
        </p:spPr>
        <p:txBody>
          <a:bodyPr wrap="none">
            <a:spAutoFit/>
          </a:bodyPr>
          <a:lstStyle/>
          <a:p>
            <a:pPr algn="just">
              <a:tabLst>
                <a:tab pos="1686560" algn="l"/>
              </a:tabLst>
              <a:defRPr/>
            </a:pPr>
            <a:r>
              <a:rPr lang="zh-CN" altLang="en-US" sz="2800">
                <a:solidFill>
                  <a:srgbClr val="000099"/>
                </a:solidFill>
                <a:latin typeface="微软雅黑" panose="020B0503020204020204" charset="-122"/>
                <a:ea typeface="微软雅黑" panose="020B0503020204020204" charset="-122"/>
                <a:cs typeface="Times New Roman" panose="02020603050405020304" pitchFamily="18" charset="0"/>
              </a:rPr>
              <a:t>国有经济</a:t>
            </a:r>
            <a:endParaRPr lang="en-US" altLang="zh-CN" sz="2800">
              <a:solidFill>
                <a:srgbClr val="000099"/>
              </a:solidFill>
              <a:latin typeface="微软雅黑" panose="020B0503020204020204" charset="-122"/>
              <a:ea typeface="微软雅黑" panose="020B0503020204020204" charset="-122"/>
              <a:cs typeface="Times New Roman" panose="02020603050405020304" pitchFamily="18" charset="0"/>
            </a:endParaRPr>
          </a:p>
        </p:txBody>
      </p:sp>
      <p:sp>
        <p:nvSpPr>
          <p:cNvPr id="32" name="矩形 31"/>
          <p:cNvSpPr/>
          <p:nvPr>
            <p:custDataLst>
              <p:tags r:id="rId15"/>
            </p:custDataLst>
          </p:nvPr>
        </p:nvSpPr>
        <p:spPr>
          <a:xfrm>
            <a:off x="8155793" y="5177975"/>
            <a:ext cx="1620957" cy="523220"/>
          </a:xfrm>
          <a:prstGeom prst="rect">
            <a:avLst/>
          </a:prstGeom>
        </p:spPr>
        <p:txBody>
          <a:bodyPr wrap="none">
            <a:spAutoFit/>
          </a:bodyPr>
          <a:lstStyle/>
          <a:p>
            <a:pPr algn="just">
              <a:tabLst>
                <a:tab pos="1686560" algn="l"/>
              </a:tabLst>
              <a:defRPr/>
            </a:pPr>
            <a:r>
              <a:rPr lang="zh-CN" altLang="en-US" sz="2800">
                <a:solidFill>
                  <a:srgbClr val="FF0000"/>
                </a:solidFill>
                <a:latin typeface="微软雅黑" panose="020B0503020204020204" charset="-122"/>
                <a:ea typeface="微软雅黑" panose="020B0503020204020204" charset="-122"/>
                <a:cs typeface="Times New Roman" panose="02020603050405020304" pitchFamily="18" charset="0"/>
              </a:rPr>
              <a:t>国有企业</a:t>
            </a:r>
            <a:endParaRPr lang="en-US" altLang="zh-CN" sz="2800">
              <a:solidFill>
                <a:srgbClr val="FF0000"/>
              </a:solidFill>
              <a:latin typeface="微软雅黑" panose="020B0503020204020204" charset="-122"/>
              <a:ea typeface="微软雅黑" panose="020B0503020204020204" charset="-122"/>
              <a:cs typeface="Times New Roman" panose="02020603050405020304" pitchFamily="18" charset="0"/>
            </a:endParaRPr>
          </a:p>
        </p:txBody>
      </p:sp>
      <p:sp>
        <p:nvSpPr>
          <p:cNvPr id="33" name="矩形 32"/>
          <p:cNvSpPr/>
          <p:nvPr>
            <p:custDataLst>
              <p:tags r:id="rId16"/>
            </p:custDataLst>
          </p:nvPr>
        </p:nvSpPr>
        <p:spPr>
          <a:xfrm>
            <a:off x="7078575" y="5848287"/>
            <a:ext cx="1620957" cy="523220"/>
          </a:xfrm>
          <a:prstGeom prst="rect">
            <a:avLst/>
          </a:prstGeom>
        </p:spPr>
        <p:txBody>
          <a:bodyPr wrap="none">
            <a:spAutoFit/>
          </a:bodyPr>
          <a:lstStyle/>
          <a:p>
            <a:pPr algn="just">
              <a:tabLst>
                <a:tab pos="1686560" algn="l"/>
              </a:tabLst>
              <a:defRPr/>
            </a:pPr>
            <a:r>
              <a:rPr lang="zh-CN" altLang="en-US" sz="2800">
                <a:solidFill>
                  <a:srgbClr val="FF0000"/>
                </a:solidFill>
                <a:latin typeface="微软雅黑" panose="020B0503020204020204" charset="-122"/>
                <a:ea typeface="微软雅黑" panose="020B0503020204020204" charset="-122"/>
                <a:cs typeface="Times New Roman" panose="02020603050405020304" pitchFamily="18" charset="0"/>
              </a:rPr>
              <a:t>国有企业</a:t>
            </a:r>
            <a:endParaRPr lang="en-US" altLang="zh-CN" sz="2800">
              <a:solidFill>
                <a:srgbClr val="FF0000"/>
              </a:solidFill>
              <a:latin typeface="微软雅黑" panose="020B0503020204020204" charset="-122"/>
              <a:ea typeface="微软雅黑" panose="020B0503020204020204" charset="-122"/>
              <a:cs typeface="Times New Roman" panose="02020603050405020304" pitchFamily="18" charset="0"/>
            </a:endParaRPr>
          </a:p>
        </p:txBody>
      </p:sp>
    </p:spTree>
    <p:custDataLst>
      <p:tags r:id="rId17"/>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5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fade">
                                      <p:cBhvr>
                                        <p:cTn id="4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10" grpId="0"/>
      <p:bldP spid="11" grpId="0"/>
      <p:bldP spid="12" grpId="0"/>
      <p:bldP spid="25" grpId="0"/>
      <p:bldP spid="31" grpId="0"/>
      <p:bldP spid="32" grpId="0"/>
      <p:bldP spid="3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2"/>
          <p:cNvSpPr txBox="1"/>
          <p:nvPr>
            <p:custDataLst>
              <p:tags r:id="rId1"/>
            </p:custDataLst>
          </p:nvPr>
        </p:nvSpPr>
        <p:spPr>
          <a:xfrm>
            <a:off x="474345" y="650875"/>
            <a:ext cx="11149965" cy="4373245"/>
          </a:xfrm>
          <a:prstGeom prst="rect">
            <a:avLst/>
          </a:prstGeom>
          <a:noFill/>
          <a:ln>
            <a:solidFill>
              <a:schemeClr val="tx1"/>
            </a:solidFill>
            <a:prstDash val="lgDash"/>
          </a:ln>
        </p:spPr>
        <p:txBody>
          <a:bodyPr wrap="square" rtlCol="0" anchor="t">
            <a:noAutofit/>
          </a:bodyPr>
          <a:lstStyle/>
          <a:p>
            <a:pPr fontAlgn="auto">
              <a:lnSpc>
                <a:spcPct val="110000"/>
              </a:lnSpc>
            </a:pPr>
            <a:r>
              <a:rPr lang="en-US" altLang="zh-CN" sz="2800">
                <a:latin typeface="黑体" panose="02010609060101010101" charset="-122"/>
                <a:ea typeface="黑体" panose="02010609060101010101" charset="-122"/>
                <a:cs typeface="黑体" panose="02010609060101010101" charset="-122"/>
              </a:rPr>
              <a:t>     </a:t>
            </a:r>
            <a:r>
              <a:rPr lang="en-US" altLang="zh-CN" sz="2400">
                <a:latin typeface="黑体" panose="02010609060101010101" charset="-122"/>
                <a:ea typeface="黑体" panose="02010609060101010101" charset="-122"/>
                <a:cs typeface="黑体" panose="02010609060101010101" charset="-122"/>
              </a:rPr>
              <a:t>  </a:t>
            </a:r>
            <a:r>
              <a:rPr lang="zh-CN" altLang="en-US" sz="2400">
                <a:latin typeface="黑体" panose="02010609060101010101" charset="-122"/>
                <a:ea typeface="黑体" panose="02010609060101010101" charset="-122"/>
                <a:cs typeface="黑体" panose="02010609060101010101" charset="-122"/>
              </a:rPr>
              <a:t>材料：</a:t>
            </a:r>
            <a:r>
              <a:rPr lang="zh-CN" altLang="en-US" sz="2400">
                <a:latin typeface="黑体" panose="02010609060101010101" charset="-122"/>
                <a:ea typeface="黑体" panose="02010609060101010101" charset="-122"/>
                <a:cs typeface="黑体" panose="02010609060101010101" charset="-122"/>
                <a:sym typeface="+mn-ea"/>
              </a:rPr>
              <a:t>1994年7月19日，中国联通是经国务院批准，由电子部、电力工业部、铁道部共同出资组建成立。联通混改方案被业界称为“史上最大”混改方案，根据方案，联通集团引入了中国人寿、腾讯信达、百度鹏寰、京东三弘、阿里创投、苏宁云商、光启互联、淮海方舟、兴全基金与结构调整基金等战略投资者。混改后，联通集团持股比例由62.7%下降至36.7%，10家战略投资者合计持股比例约35.2%，员工持股2.7%，公众股东持股25.4%，形成了多元化的股权结构。</a:t>
            </a:r>
            <a:endParaRPr lang="zh-CN" altLang="en-US" sz="2400">
              <a:latin typeface="黑体" panose="02010609060101010101" charset="-122"/>
              <a:ea typeface="黑体" panose="02010609060101010101" charset="-122"/>
              <a:cs typeface="黑体" panose="02010609060101010101" charset="-122"/>
            </a:endParaRPr>
          </a:p>
          <a:p>
            <a:pPr fontAlgn="auto">
              <a:lnSpc>
                <a:spcPct val="110000"/>
              </a:lnSpc>
            </a:pPr>
            <a:r>
              <a:rPr lang="zh-CN" altLang="en-US" sz="2400">
                <a:latin typeface="黑体" panose="02010609060101010101" charset="-122"/>
                <a:ea typeface="黑体" panose="02010609060101010101" charset="-122"/>
                <a:cs typeface="黑体" panose="02010609060101010101" charset="-122"/>
                <a:sym typeface="+mn-ea"/>
              </a:rPr>
              <a:t>   </a:t>
            </a:r>
            <a:r>
              <a:rPr lang="en-US" altLang="zh-CN" sz="2400">
                <a:latin typeface="黑体" panose="02010609060101010101" charset="-122"/>
                <a:ea typeface="黑体" panose="02010609060101010101" charset="-122"/>
                <a:cs typeface="黑体" panose="02010609060101010101" charset="-122"/>
                <a:sym typeface="+mn-ea"/>
              </a:rPr>
              <a:t>    </a:t>
            </a:r>
            <a:r>
              <a:rPr lang="zh-CN" altLang="en-US" sz="2400">
                <a:latin typeface="黑体" panose="02010609060101010101" charset="-122"/>
                <a:ea typeface="黑体" panose="02010609060101010101" charset="-122"/>
                <a:cs typeface="黑体" panose="02010609060101010101" charset="-122"/>
                <a:sym typeface="+mn-ea"/>
              </a:rPr>
              <a:t>虽然</a:t>
            </a:r>
            <a:r>
              <a:rPr lang="zh-CN" altLang="en-US" sz="2400">
                <a:solidFill>
                  <a:srgbClr val="FF0000"/>
                </a:solidFill>
                <a:latin typeface="黑体" panose="02010609060101010101" charset="-122"/>
                <a:ea typeface="黑体" panose="02010609060101010101" charset="-122"/>
                <a:cs typeface="黑体" panose="02010609060101010101" charset="-122"/>
                <a:sym typeface="+mn-ea"/>
              </a:rPr>
              <a:t>最终国有资本合计持有53</a:t>
            </a:r>
            <a:r>
              <a:rPr lang="zh-CN" altLang="en-US" sz="2400">
                <a:latin typeface="黑体" panose="02010609060101010101" charset="-122"/>
                <a:ea typeface="黑体" panose="02010609060101010101" charset="-122"/>
                <a:cs typeface="黑体" panose="02010609060101010101" charset="-122"/>
                <a:sym typeface="+mn-ea"/>
              </a:rPr>
              <a:t>%，但最大的变化是国有股权实现了多样化，公司治理结构不再是“一股独大”，避免出现内部人控制或内部人说了算，切实保护了小股东利益，</a:t>
            </a:r>
            <a:r>
              <a:rPr lang="zh-CN" altLang="en-US" sz="2400">
                <a:solidFill>
                  <a:srgbClr val="FF0000"/>
                </a:solidFill>
                <a:latin typeface="黑体" panose="02010609060101010101" charset="-122"/>
                <a:ea typeface="黑体" panose="02010609060101010101" charset="-122"/>
                <a:cs typeface="黑体" panose="02010609060101010101" charset="-122"/>
                <a:sym typeface="+mn-ea"/>
              </a:rPr>
              <a:t>使得公司更加市场化</a:t>
            </a:r>
            <a:r>
              <a:rPr lang="zh-CN" altLang="en-US" sz="2400">
                <a:latin typeface="黑体" panose="02010609060101010101" charset="-122"/>
                <a:ea typeface="黑体" panose="02010609060101010101" charset="-122"/>
                <a:cs typeface="黑体" panose="02010609060101010101" charset="-122"/>
                <a:sym typeface="+mn-ea"/>
              </a:rPr>
              <a:t>。这些变化是联通的一小步，但是对央企集团来说，是迈出了很大一步。</a:t>
            </a:r>
            <a:endParaRPr lang="zh-CN" altLang="en-US" sz="2400">
              <a:latin typeface="黑体" panose="02010609060101010101" charset="-122"/>
              <a:ea typeface="黑体" panose="02010609060101010101" charset="-122"/>
              <a:cs typeface="黑体" panose="02010609060101010101" charset="-122"/>
            </a:endParaRPr>
          </a:p>
          <a:p>
            <a:pPr fontAlgn="auto">
              <a:lnSpc>
                <a:spcPct val="110000"/>
              </a:lnSpc>
            </a:pPr>
            <a:endParaRPr lang="zh-CN" altLang="en-US" sz="2400">
              <a:latin typeface="黑体" panose="02010609060101010101" charset="-122"/>
              <a:ea typeface="黑体" panose="02010609060101010101" charset="-122"/>
              <a:cs typeface="黑体" panose="02010609060101010101" charset="-122"/>
              <a:sym typeface="+mn-ea"/>
            </a:endParaRPr>
          </a:p>
        </p:txBody>
      </p:sp>
      <p:sp>
        <p:nvSpPr>
          <p:cNvPr id="2" name="文本框 1"/>
          <p:cNvSpPr txBox="1"/>
          <p:nvPr>
            <p:custDataLst>
              <p:tags r:id="rId2"/>
            </p:custDataLst>
          </p:nvPr>
        </p:nvSpPr>
        <p:spPr>
          <a:xfrm>
            <a:off x="0" y="17780"/>
            <a:ext cx="2047240" cy="521970"/>
          </a:xfrm>
          <a:prstGeom prst="rect">
            <a:avLst/>
          </a:prstGeom>
          <a:noFill/>
        </p:spPr>
        <p:txBody>
          <a:bodyPr wrap="square">
            <a:spAutoFit/>
          </a:bodyPr>
          <a:lstStyle/>
          <a:p>
            <a:pPr algn="l">
              <a:tabLst>
                <a:tab pos="4216400" algn="l"/>
              </a:tabLst>
            </a:pPr>
            <a:r>
              <a:rPr lang="zh-CN" sz="2800">
                <a:solidFill>
                  <a:srgbClr val="C00000"/>
                </a:solidFill>
                <a:latin typeface="黑体" panose="02010609060101010101" charset="-122"/>
                <a:ea typeface="黑体" panose="02010609060101010101" charset="-122"/>
              </a:rPr>
              <a:t>探究与分享</a:t>
            </a:r>
            <a:endParaRPr lang="zh-CN" sz="2800">
              <a:solidFill>
                <a:srgbClr val="C00000"/>
              </a:solidFill>
              <a:latin typeface="黑体" panose="02010609060101010101" charset="-122"/>
              <a:ea typeface="黑体" panose="02010609060101010101" charset="-122"/>
            </a:endParaRPr>
          </a:p>
        </p:txBody>
      </p:sp>
      <p:sp>
        <p:nvSpPr>
          <p:cNvPr id="6" name="文本框 5"/>
          <p:cNvSpPr txBox="1"/>
          <p:nvPr>
            <p:custDataLst>
              <p:tags r:id="rId3"/>
            </p:custDataLst>
          </p:nvPr>
        </p:nvSpPr>
        <p:spPr>
          <a:xfrm>
            <a:off x="474345" y="5790565"/>
            <a:ext cx="11149965" cy="904240"/>
          </a:xfrm>
          <a:prstGeom prst="rect">
            <a:avLst/>
          </a:prstGeom>
          <a:noFill/>
          <a:ln w="12700" cmpd="sng">
            <a:solidFill>
              <a:schemeClr val="accent1">
                <a:shade val="50000"/>
              </a:schemeClr>
            </a:solidFill>
            <a:prstDash val="solid"/>
          </a:ln>
        </p:spPr>
        <p:txBody>
          <a:bodyPr wrap="square" rtlCol="0">
            <a:noAutofit/>
          </a:bodyPr>
          <a:lstStyle/>
          <a:p>
            <a:pPr algn="l" fontAlgn="auto">
              <a:lnSpc>
                <a:spcPct val="110000"/>
              </a:lnSpc>
              <a:buClrTx/>
              <a:buSzTx/>
            </a:pPr>
            <a:r>
              <a:rPr lang="zh-CN" altLang="en-US" sz="2400">
                <a:solidFill>
                  <a:srgbClr val="FF0000"/>
                </a:solidFill>
                <a:latin typeface="黑体" panose="02010609060101010101" charset="-122"/>
                <a:ea typeface="黑体" panose="02010609060101010101" charset="-122"/>
                <a:cs typeface="微软雅黑" panose="020B0503020204020204" charset="-122"/>
                <a:sym typeface="+mn-ea"/>
              </a:rPr>
              <a:t>探究：中国联通是什么性质的企业？</a:t>
            </a:r>
            <a:r>
              <a:rPr lang="zh-CN" altLang="en-US" sz="2400">
                <a:solidFill>
                  <a:srgbClr val="FF0000"/>
                </a:solidFill>
                <a:latin typeface="黑体" panose="02010609060101010101" charset="-122"/>
                <a:ea typeface="黑体" panose="02010609060101010101" charset="-122"/>
                <a:cs typeface="微软雅黑" panose="020B0503020204020204" charset="-122"/>
              </a:rPr>
              <a:t>中国联通混改后其国有性质</a:t>
            </a:r>
            <a:r>
              <a:rPr lang="zh-CN" altLang="en-US" sz="2400">
                <a:solidFill>
                  <a:srgbClr val="FF0000"/>
                </a:solidFill>
                <a:latin typeface="黑体" panose="02010609060101010101" charset="-122"/>
                <a:ea typeface="黑体" panose="02010609060101010101" charset="-122"/>
                <a:cs typeface="微软雅黑" panose="020B0503020204020204" charset="-122"/>
                <a:sym typeface="+mn-ea"/>
              </a:rPr>
              <a:t>是否发生改变</a:t>
            </a:r>
            <a:r>
              <a:rPr lang="zh-CN" altLang="en-US" sz="2400">
                <a:solidFill>
                  <a:srgbClr val="FF0000"/>
                </a:solidFill>
                <a:latin typeface="黑体" panose="02010609060101010101" charset="-122"/>
                <a:ea typeface="黑体" panose="02010609060101010101" charset="-122"/>
                <a:cs typeface="微软雅黑" panose="020B0503020204020204" charset="-122"/>
              </a:rPr>
              <a:t>？国有企业引入非公有制经济成分有何好处？</a:t>
            </a:r>
            <a:endParaRPr lang="zh-CN" altLang="en-US" sz="2400">
              <a:solidFill>
                <a:srgbClr val="FF0000"/>
              </a:solidFill>
              <a:latin typeface="黑体" panose="02010609060101010101" charset="-122"/>
              <a:ea typeface="黑体" panose="02010609060101010101" charset="-122"/>
              <a:cs typeface="微软雅黑" panose="020B0503020204020204" charset="-122"/>
            </a:endParaRPr>
          </a:p>
          <a:p>
            <a:pPr algn="l" fontAlgn="auto">
              <a:lnSpc>
                <a:spcPct val="110000"/>
              </a:lnSpc>
              <a:buClrTx/>
              <a:buSzTx/>
              <a:buNone/>
            </a:pPr>
            <a:endParaRPr lang="zh-CN" altLang="en-US" sz="2400">
              <a:solidFill>
                <a:srgbClr val="FF0000"/>
              </a:solidFill>
              <a:latin typeface="黑体" panose="02010609060101010101" charset="-122"/>
              <a:ea typeface="黑体" panose="02010609060101010101" charset="-122"/>
              <a:cs typeface="微软雅黑" panose="020B0503020204020204" charset="-122"/>
            </a:endParaRPr>
          </a:p>
        </p:txBody>
      </p:sp>
      <p:sp>
        <p:nvSpPr>
          <p:cNvPr id="10" name="文本框 9"/>
          <p:cNvSpPr txBox="1"/>
          <p:nvPr>
            <p:custDataLst>
              <p:tags r:id="rId4"/>
            </p:custDataLst>
          </p:nvPr>
        </p:nvSpPr>
        <p:spPr>
          <a:xfrm>
            <a:off x="2206625" y="4867910"/>
            <a:ext cx="9417685" cy="922655"/>
          </a:xfrm>
          <a:prstGeom prst="rect">
            <a:avLst/>
          </a:prstGeom>
          <a:solidFill>
            <a:schemeClr val="lt1"/>
          </a:solidFill>
          <a:ln w="12700" cmpd="sng">
            <a:solidFill>
              <a:schemeClr val="accent1">
                <a:shade val="50000"/>
              </a:schemeClr>
            </a:solidFill>
            <a:prstDash val="solid"/>
          </a:ln>
        </p:spPr>
        <p:txBody>
          <a:bodyPr wrap="square" rtlCol="0" anchor="t">
            <a:noAutofit/>
          </a:bodyPr>
          <a:lstStyle/>
          <a:p>
            <a:pPr fontAlgn="auto">
              <a:lnSpc>
                <a:spcPct val="110000"/>
              </a:lnSpc>
            </a:pPr>
            <a:r>
              <a:rPr lang="zh-CN" altLang="en-US" sz="2400">
                <a:solidFill>
                  <a:srgbClr val="0070C0"/>
                </a:solidFill>
                <a:latin typeface="黑体" panose="02010609060101010101" charset="-122"/>
                <a:ea typeface="黑体" panose="02010609060101010101" charset="-122"/>
                <a:cs typeface="黑体" panose="02010609060101010101" charset="-122"/>
                <a:sym typeface="+mn-ea"/>
              </a:rPr>
              <a:t>提示：混合所有制仍是公有制性质，各种所有制资本取长补短、相互促进、共同发展；有利于国有资本增强控制力、提高竞争力。</a:t>
            </a:r>
            <a:endParaRPr lang="zh-CN" altLang="en-US" sz="2400">
              <a:solidFill>
                <a:srgbClr val="0070C0"/>
              </a:solidFill>
              <a:latin typeface="黑体" panose="02010609060101010101" charset="-122"/>
              <a:ea typeface="黑体" panose="02010609060101010101" charset="-122"/>
              <a:cs typeface="黑体" panose="02010609060101010101"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15" name="文本框 83977"/>
          <p:cNvSpPr/>
          <p:nvPr>
            <p:custDataLst>
              <p:tags r:id="rId1"/>
            </p:custDataLst>
          </p:nvPr>
        </p:nvSpPr>
        <p:spPr>
          <a:xfrm>
            <a:off x="5217160" y="695960"/>
            <a:ext cx="6337935" cy="614045"/>
          </a:xfrm>
          <a:prstGeom prst="rect">
            <a:avLst/>
          </a:prstGeom>
          <a:solidFill>
            <a:schemeClr val="accent1">
              <a:lumMod val="20000"/>
              <a:lumOff val="80000"/>
            </a:schemeClr>
          </a:solidFill>
          <a:ln>
            <a:solidFill>
              <a:schemeClr val="tx1"/>
            </a:solidFill>
            <a:round/>
          </a:ln>
        </p:spPr>
        <p:txBody>
          <a:bodyPr wrap="square" anchor="t" anchorCtr="0">
            <a:noAutofit/>
          </a:bodyPr>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lvl="0" algn="ctr">
              <a:spcBef>
                <a:spcPct val="50000"/>
              </a:spcBef>
            </a:pPr>
            <a:r>
              <a:rPr sz="3200">
                <a:effectLst/>
                <a:latin typeface="黑体" panose="02010609060101010101" charset="-122"/>
                <a:ea typeface="黑体" panose="02010609060101010101" charset="-122"/>
                <a:sym typeface="+mn-ea"/>
              </a:rPr>
              <a:t>混合所有制改革（混改）</a:t>
            </a:r>
            <a:r>
              <a:rPr lang="zh-CN" altLang="en-US" sz="3200">
                <a:solidFill>
                  <a:schemeClr val="tx1"/>
                </a:solidFill>
                <a:effectLst/>
                <a:latin typeface="黑体" panose="02010609060101010101" charset="-122"/>
                <a:ea typeface="黑体" panose="02010609060101010101" charset="-122"/>
              </a:rPr>
              <a:t>的作用</a:t>
            </a:r>
            <a:endParaRPr lang="zh-CN" altLang="en-US" sz="3200">
              <a:solidFill>
                <a:schemeClr val="tx1"/>
              </a:solidFill>
              <a:effectLst/>
              <a:latin typeface="黑体" panose="02010609060101010101" charset="-122"/>
              <a:ea typeface="黑体" panose="02010609060101010101" charset="-122"/>
            </a:endParaRPr>
          </a:p>
        </p:txBody>
      </p:sp>
      <p:grpSp>
        <p:nvGrpSpPr>
          <p:cNvPr id="121" name="组合 36879"/>
          <p:cNvGrpSpPr/>
          <p:nvPr>
            <p:custDataLst>
              <p:tags r:id="rId2"/>
            </p:custDataLst>
          </p:nvPr>
        </p:nvGrpSpPr>
        <p:grpSpPr>
          <a:xfrm>
            <a:off x="6364923" y="3985895"/>
            <a:ext cx="4444717" cy="2124073"/>
            <a:chOff x="4045" y="3130"/>
            <a:chExt cx="2615" cy="1338"/>
          </a:xfrm>
        </p:grpSpPr>
        <p:sp>
          <p:nvSpPr>
            <p:cNvPr id="1048716" name="文本框 83975"/>
            <p:cNvSpPr/>
            <p:nvPr>
              <p:custDataLst>
                <p:tags r:id="rId3"/>
              </p:custDataLst>
            </p:nvPr>
          </p:nvSpPr>
          <p:spPr>
            <a:xfrm>
              <a:off x="4045" y="3353"/>
              <a:ext cx="2615" cy="1115"/>
            </a:xfrm>
            <a:prstGeom prst="rect">
              <a:avLst/>
            </a:prstGeom>
            <a:noFill/>
            <a:ln w="15875">
              <a:solidFill>
                <a:srgbClr val="008000"/>
              </a:solidFill>
              <a:round/>
            </a:ln>
          </p:spPr>
          <p:txBody>
            <a:bodyPr wrap="square"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lvl="0">
                <a:lnSpc>
                  <a:spcPct val="130000"/>
                </a:lnSpc>
                <a:spcBef>
                  <a:spcPct val="50000"/>
                </a:spcBef>
              </a:pPr>
              <a:r>
                <a:rPr lang="zh-CN" altLang="en-US" sz="2800">
                  <a:effectLst/>
                  <a:latin typeface="黑体" panose="02010609060101010101" charset="-122"/>
                  <a:ea typeface="黑体" panose="02010609060101010101" charset="-122"/>
                </a:rPr>
                <a:t>有利于各种所有制资本</a:t>
              </a:r>
              <a:r>
                <a:rPr lang="zh-CN" altLang="en-US" sz="2800">
                  <a:solidFill>
                    <a:srgbClr val="FF0000"/>
                  </a:solidFill>
                  <a:effectLst/>
                  <a:latin typeface="黑体" panose="02010609060101010101" charset="-122"/>
                  <a:ea typeface="黑体" panose="02010609060101010101" charset="-122"/>
                </a:rPr>
                <a:t>取长补短、相互促进共同发展</a:t>
              </a:r>
              <a:r>
                <a:rPr lang="zh-CN" altLang="en-US" sz="2800">
                  <a:effectLst/>
                  <a:latin typeface="黑体" panose="02010609060101010101" charset="-122"/>
                  <a:ea typeface="黑体" panose="02010609060101010101" charset="-122"/>
                </a:rPr>
                <a:t>。</a:t>
              </a:r>
              <a:endParaRPr lang="zh-CN" altLang="en-US" sz="2800">
                <a:solidFill>
                  <a:srgbClr val="FF0000"/>
                </a:solidFill>
                <a:effectLst/>
                <a:latin typeface="黑体" panose="02010609060101010101" charset="-122"/>
                <a:ea typeface="黑体" panose="02010609060101010101" charset="-122"/>
              </a:endParaRPr>
            </a:p>
          </p:txBody>
        </p:sp>
        <p:sp>
          <p:nvSpPr>
            <p:cNvPr id="1048717" name="文本框 83978"/>
            <p:cNvSpPr/>
            <p:nvPr>
              <p:custDataLst>
                <p:tags r:id="rId4"/>
              </p:custDataLst>
            </p:nvPr>
          </p:nvSpPr>
          <p:spPr>
            <a:xfrm>
              <a:off x="4847" y="3130"/>
              <a:ext cx="446" cy="329"/>
            </a:xfrm>
            <a:prstGeom prst="rect">
              <a:avLst/>
            </a:prstGeom>
            <a:solidFill>
              <a:srgbClr val="3399FF"/>
            </a:solidFill>
            <a:ln>
              <a:solidFill>
                <a:srgbClr val="3399FF"/>
              </a:solidFill>
              <a:round/>
            </a:ln>
          </p:spPr>
          <p:txBody>
            <a:bodyPr wrap="square"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lvl="0" algn="ctr">
                <a:spcBef>
                  <a:spcPct val="50000"/>
                </a:spcBef>
              </a:pPr>
              <a:r>
                <a:rPr lang="en-US" altLang="zh-CN" sz="2800">
                  <a:solidFill>
                    <a:schemeClr val="bg1"/>
                  </a:solidFill>
                  <a:effectLst/>
                  <a:latin typeface="黑体" panose="02010609060101010101" charset="-122"/>
                  <a:ea typeface="黑体" panose="02010609060101010101" charset="-122"/>
                </a:rPr>
                <a:t>2</a:t>
              </a:r>
              <a:endParaRPr lang="en-US" altLang="zh-CN" sz="2800">
                <a:solidFill>
                  <a:schemeClr val="bg1"/>
                </a:solidFill>
                <a:effectLst/>
                <a:latin typeface="黑体" panose="02010609060101010101" charset="-122"/>
                <a:ea typeface="黑体" panose="02010609060101010101" charset="-122"/>
              </a:endParaRPr>
            </a:p>
          </p:txBody>
        </p:sp>
      </p:grpSp>
      <p:grpSp>
        <p:nvGrpSpPr>
          <p:cNvPr id="122" name="组合 0"/>
          <p:cNvGrpSpPr/>
          <p:nvPr>
            <p:custDataLst>
              <p:tags r:id="rId5"/>
            </p:custDataLst>
          </p:nvPr>
        </p:nvGrpSpPr>
        <p:grpSpPr>
          <a:xfrm>
            <a:off x="6365240" y="1812290"/>
            <a:ext cx="4444365" cy="1617980"/>
            <a:chOff x="5662" y="7961"/>
            <a:chExt cx="6999" cy="2548"/>
          </a:xfrm>
        </p:grpSpPr>
        <p:sp>
          <p:nvSpPr>
            <p:cNvPr id="1048718" name="文本框 83976"/>
            <p:cNvSpPr/>
            <p:nvPr>
              <p:custDataLst>
                <p:tags r:id="rId6"/>
              </p:custDataLst>
            </p:nvPr>
          </p:nvSpPr>
          <p:spPr>
            <a:xfrm>
              <a:off x="5662" y="8602"/>
              <a:ext cx="6999" cy="1907"/>
            </a:xfrm>
            <a:prstGeom prst="rect">
              <a:avLst/>
            </a:prstGeom>
            <a:noFill/>
            <a:ln w="15875">
              <a:solidFill>
                <a:srgbClr val="008000"/>
              </a:solidFill>
              <a:round/>
            </a:ln>
          </p:spPr>
          <p:txBody>
            <a:bodyPr wrap="square"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lvl="0">
                <a:lnSpc>
                  <a:spcPct val="130000"/>
                </a:lnSpc>
                <a:spcBef>
                  <a:spcPct val="50000"/>
                </a:spcBef>
              </a:pPr>
              <a:r>
                <a:rPr lang="zh-CN" altLang="en-US" sz="2800">
                  <a:effectLst/>
                  <a:latin typeface="黑体" panose="02010609060101010101" charset="-122"/>
                  <a:ea typeface="黑体" panose="02010609060101010101" charset="-122"/>
                </a:rPr>
                <a:t>有利于</a:t>
              </a:r>
              <a:r>
                <a:rPr lang="zh-CN" altLang="en-US" sz="2800">
                  <a:solidFill>
                    <a:srgbClr val="FF0000"/>
                  </a:solidFill>
                  <a:effectLst/>
                  <a:latin typeface="黑体" panose="02010609060101010101" charset="-122"/>
                  <a:ea typeface="黑体" panose="02010609060101010101" charset="-122"/>
                </a:rPr>
                <a:t>国有资本增强控制力，提高活力、竞争力</a:t>
              </a:r>
              <a:r>
                <a:rPr lang="zh-CN" altLang="en-US" sz="2800">
                  <a:effectLst/>
                  <a:latin typeface="黑体" panose="02010609060101010101" charset="-122"/>
                  <a:ea typeface="黑体" panose="02010609060101010101" charset="-122"/>
                </a:rPr>
                <a:t>。</a:t>
              </a:r>
              <a:endParaRPr lang="zh-CN" altLang="en-US" sz="2800">
                <a:effectLst/>
                <a:latin typeface="黑体" panose="02010609060101010101" charset="-122"/>
                <a:ea typeface="黑体" panose="02010609060101010101" charset="-122"/>
              </a:endParaRPr>
            </a:p>
          </p:txBody>
        </p:sp>
        <p:sp>
          <p:nvSpPr>
            <p:cNvPr id="1048719" name="文本框 83978"/>
            <p:cNvSpPr/>
            <p:nvPr>
              <p:custDataLst>
                <p:tags r:id="rId7"/>
              </p:custDataLst>
            </p:nvPr>
          </p:nvSpPr>
          <p:spPr>
            <a:xfrm>
              <a:off x="7808" y="7961"/>
              <a:ext cx="1194" cy="822"/>
            </a:xfrm>
            <a:prstGeom prst="rect">
              <a:avLst/>
            </a:prstGeom>
            <a:solidFill>
              <a:srgbClr val="3399FF"/>
            </a:solidFill>
            <a:ln>
              <a:solidFill>
                <a:srgbClr val="3399FF"/>
              </a:solidFill>
              <a:round/>
            </a:ln>
          </p:spPr>
          <p:txBody>
            <a:bodyPr wrap="square"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lvl="0" algn="ctr">
                <a:spcBef>
                  <a:spcPct val="50000"/>
                </a:spcBef>
              </a:pPr>
              <a:r>
                <a:rPr lang="en-US" altLang="zh-CN" sz="2800">
                  <a:solidFill>
                    <a:schemeClr val="bg1"/>
                  </a:solidFill>
                  <a:effectLst/>
                  <a:latin typeface="黑体" panose="02010609060101010101" charset="-122"/>
                  <a:ea typeface="黑体" panose="02010609060101010101" charset="-122"/>
                </a:rPr>
                <a:t>1</a:t>
              </a:r>
              <a:endParaRPr lang="en-US" altLang="zh-CN" sz="2800">
                <a:solidFill>
                  <a:schemeClr val="bg1"/>
                </a:solidFill>
                <a:effectLst/>
                <a:latin typeface="黑体" panose="02010609060101010101" charset="-122"/>
                <a:ea typeface="黑体" panose="02010609060101010101" charset="-122"/>
              </a:endParaRPr>
            </a:p>
          </p:txBody>
        </p:sp>
      </p:grpSp>
      <p:pic>
        <p:nvPicPr>
          <p:cNvPr id="102" name="图片 101"/>
          <p:cNvPicPr/>
          <p:nvPr>
            <p:custDataLst>
              <p:tags r:id="rId8"/>
            </p:custDataLst>
          </p:nvPr>
        </p:nvPicPr>
        <p:blipFill>
          <a:blip r:embed="rId9"/>
          <a:srcRect l="846" t="2066" r="-846" b="-189"/>
          <a:stretch>
            <a:fillRect/>
          </a:stretch>
        </p:blipFill>
        <p:spPr>
          <a:xfrm>
            <a:off x="1229995" y="231775"/>
            <a:ext cx="2954655" cy="2665730"/>
          </a:xfrm>
          <a:prstGeom prst="rect">
            <a:avLst/>
          </a:prstGeom>
          <a:noFill/>
          <a:ln w="9525">
            <a:noFill/>
          </a:ln>
        </p:spPr>
      </p:pic>
      <p:sp>
        <p:nvSpPr>
          <p:cNvPr id="1048720" name="文本框 9"/>
          <p:cNvSpPr txBox="1"/>
          <p:nvPr>
            <p:custDataLst>
              <p:tags r:id="rId10"/>
            </p:custDataLst>
          </p:nvPr>
        </p:nvSpPr>
        <p:spPr>
          <a:xfrm>
            <a:off x="328295" y="3079750"/>
            <a:ext cx="5083810" cy="3030220"/>
          </a:xfrm>
          <a:prstGeom prst="rect">
            <a:avLst/>
          </a:prstGeom>
          <a:noFill/>
        </p:spPr>
        <p:txBody>
          <a:bodyPr wrap="square" rtlCol="0" anchor="t">
            <a:noAutofit/>
            <a:scene3d>
              <a:camera prst="orthographicFront"/>
              <a:lightRig rig="threePt" dir="t"/>
            </a:scene3d>
          </a:bodyPr>
          <a:lstStyle/>
          <a:p>
            <a:pPr marL="457200" indent="-457200">
              <a:buFont typeface="Wingdings" panose="05000000000000000000" charset="0"/>
              <a:buChar char="Ø"/>
            </a:pPr>
            <a:r>
              <a:rPr lang="zh-CN" altLang="en-US" sz="2400">
                <a:effectLst/>
                <a:latin typeface="黑体" panose="02010609060101010101" charset="-122"/>
                <a:ea typeface="黑体" panose="02010609060101010101" charset="-122"/>
                <a:cs typeface="黑体" panose="02010609060101010101" charset="-122"/>
              </a:rPr>
              <a:t>2016年，移动净利1087亿；电信净利180亿，联通垫底，净利</a:t>
            </a:r>
            <a:r>
              <a:rPr lang="zh-CN" altLang="en-US" sz="2400">
                <a:solidFill>
                  <a:srgbClr val="C00000"/>
                </a:solidFill>
                <a:effectLst/>
                <a:latin typeface="黑体" panose="02010609060101010101" charset="-122"/>
                <a:ea typeface="黑体" panose="02010609060101010101" charset="-122"/>
                <a:cs typeface="黑体" panose="02010609060101010101" charset="-122"/>
              </a:rPr>
              <a:t>6.25亿</a:t>
            </a:r>
            <a:r>
              <a:rPr lang="zh-CN" altLang="en-US" sz="2400">
                <a:effectLst/>
                <a:latin typeface="黑体" panose="02010609060101010101" charset="-122"/>
                <a:ea typeface="黑体" panose="02010609060101010101" charset="-122"/>
                <a:cs typeface="黑体" panose="02010609060101010101" charset="-122"/>
              </a:rPr>
              <a:t>。也就是说，移动两天赚的钱，联通得用1年！</a:t>
            </a:r>
            <a:endParaRPr lang="zh-CN" altLang="en-US" sz="2400">
              <a:effectLst/>
              <a:latin typeface="黑体" panose="02010609060101010101" charset="-122"/>
              <a:ea typeface="黑体" panose="02010609060101010101" charset="-122"/>
              <a:cs typeface="黑体" panose="02010609060101010101" charset="-122"/>
            </a:endParaRPr>
          </a:p>
          <a:p>
            <a:pPr marL="457200" indent="-457200">
              <a:buFont typeface="Wingdings" panose="05000000000000000000" charset="0"/>
              <a:buChar char="Ø"/>
            </a:pPr>
            <a:endParaRPr lang="zh-CN" altLang="en-US" sz="2400">
              <a:effectLst/>
              <a:latin typeface="黑体" panose="02010609060101010101" charset="-122"/>
              <a:ea typeface="黑体" panose="02010609060101010101" charset="-122"/>
              <a:cs typeface="黑体" panose="02010609060101010101" charset="-122"/>
            </a:endParaRPr>
          </a:p>
          <a:p>
            <a:pPr marL="457200" indent="-457200">
              <a:buFont typeface="Wingdings" panose="05000000000000000000" charset="0"/>
              <a:buChar char="Ø"/>
            </a:pPr>
            <a:r>
              <a:rPr lang="en-US" altLang="zh-CN" sz="2400">
                <a:effectLst/>
                <a:latin typeface="黑体" panose="02010609060101010101" charset="-122"/>
                <a:ea typeface="黑体" panose="02010609060101010101" charset="-122"/>
                <a:cs typeface="黑体" panose="02010609060101010101" charset="-122"/>
                <a:sym typeface="+mn-ea"/>
              </a:rPr>
              <a:t>2022</a:t>
            </a:r>
            <a:r>
              <a:rPr lang="zh-CN" altLang="en-US" sz="2400">
                <a:effectLst/>
                <a:latin typeface="黑体" panose="02010609060101010101" charset="-122"/>
                <a:ea typeface="黑体" panose="02010609060101010101" charset="-122"/>
                <a:cs typeface="黑体" panose="02010609060101010101" charset="-122"/>
                <a:sym typeface="+mn-ea"/>
              </a:rPr>
              <a:t>年营收情况，中国移动9373亿元人民币，中国电信4750亿元，中国联通</a:t>
            </a:r>
            <a:r>
              <a:rPr lang="zh-CN" altLang="en-US" sz="2400">
                <a:solidFill>
                  <a:srgbClr val="C00000"/>
                </a:solidFill>
                <a:effectLst/>
                <a:latin typeface="黑体" panose="02010609060101010101" charset="-122"/>
                <a:ea typeface="黑体" panose="02010609060101010101" charset="-122"/>
                <a:cs typeface="黑体" panose="02010609060101010101" charset="-122"/>
                <a:sym typeface="+mn-ea"/>
              </a:rPr>
              <a:t>3549亿元</a:t>
            </a:r>
            <a:r>
              <a:rPr lang="zh-CN" altLang="en-US" sz="2400">
                <a:effectLst/>
                <a:latin typeface="黑体" panose="02010609060101010101" charset="-122"/>
                <a:ea typeface="黑体" panose="02010609060101010101" charset="-122"/>
                <a:cs typeface="黑体" panose="02010609060101010101" charset="-122"/>
                <a:sym typeface="+mn-ea"/>
              </a:rPr>
              <a:t>人民币。</a:t>
            </a:r>
            <a:endParaRPr lang="zh-CN" altLang="en-US" sz="2400">
              <a:effectLst/>
              <a:latin typeface="黑体" panose="02010609060101010101" charset="-122"/>
              <a:ea typeface="黑体" panose="02010609060101010101" charset="-122"/>
              <a:cs typeface="黑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blinds(horizontal)">
                                      <p:cBhvr>
                                        <p:cTn id="7" dur="500"/>
                                        <p:tgtEl>
                                          <p:spTgt spid="121"/>
                                        </p:tgtEl>
                                      </p:cBhvr>
                                    </p:animEffect>
                                  </p:childTnLst>
                                </p:cTn>
                              </p:par>
                              <p:par>
                                <p:cTn id="8" presetID="3" presetClass="entr" presetSubtype="10" fill="hold" nodeType="withEffect">
                                  <p:stCondLst>
                                    <p:cond delay="0"/>
                                  </p:stCondLst>
                                  <p:childTnLst>
                                    <p:set>
                                      <p:cBhvr>
                                        <p:cTn id="9" dur="1" fill="hold">
                                          <p:stCondLst>
                                            <p:cond delay="0"/>
                                          </p:stCondLst>
                                        </p:cTn>
                                        <p:tgtEl>
                                          <p:spTgt spid="122"/>
                                        </p:tgtEl>
                                        <p:attrNameLst>
                                          <p:attrName>style.visibility</p:attrName>
                                        </p:attrNameLst>
                                      </p:cBhvr>
                                      <p:to>
                                        <p:strVal val="visible"/>
                                      </p:to>
                                    </p:set>
                                    <p:animEffect transition="in" filter="blinds(horizontal)">
                                      <p:cBhvr>
                                        <p:cTn id="10" dur="5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2"/>
          <p:cNvSpPr>
            <a:spLocks noChangeArrowheads="1"/>
          </p:cNvSpPr>
          <p:nvPr>
            <p:custDataLst>
              <p:tags r:id="rId1"/>
            </p:custDataLst>
          </p:nvPr>
        </p:nvSpPr>
        <p:spPr bwMode="auto">
          <a:xfrm>
            <a:off x="2540" y="632460"/>
            <a:ext cx="4856480" cy="58356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宋体" panose="02010600030101010101" pitchFamily="2" charset="-122"/>
              </a:defRPr>
            </a:lvl1pPr>
            <a:lvl2pPr marL="742950" indent="-285750">
              <a:defRPr>
                <a:solidFill>
                  <a:srgbClr val="000000"/>
                </a:solidFill>
                <a:latin typeface="Arial" panose="020B0604020202020204" pitchFamily="34" charset="0"/>
                <a:ea typeface="宋体" panose="02010600030101010101" pitchFamily="2" charset="-122"/>
              </a:defRPr>
            </a:lvl2pPr>
            <a:lvl3pPr marL="1143000" indent="-228600">
              <a:defRPr>
                <a:solidFill>
                  <a:srgbClr val="000000"/>
                </a:solidFill>
                <a:latin typeface="Arial" panose="020B0604020202020204" pitchFamily="34" charset="0"/>
                <a:ea typeface="宋体" panose="02010600030101010101" pitchFamily="2" charset="-122"/>
              </a:defRPr>
            </a:lvl3pPr>
            <a:lvl4pPr marL="1600200" indent="-228600">
              <a:defRPr>
                <a:solidFill>
                  <a:srgbClr val="000000"/>
                </a:solidFill>
                <a:latin typeface="Arial" panose="020B0604020202020204" pitchFamily="34" charset="0"/>
                <a:ea typeface="宋体" panose="02010600030101010101" pitchFamily="2" charset="-122"/>
              </a:defRPr>
            </a:lvl4pPr>
            <a:lvl5pPr marL="2057400" indent="-228600">
              <a:defRPr>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9pPr>
          </a:lstStyle>
          <a:p>
            <a:pPr eaLnBrk="1" hangingPunct="1"/>
            <a:r>
              <a:rPr lang="en-US" sz="3200">
                <a:solidFill>
                  <a:schemeClr val="tx1"/>
                </a:solidFill>
                <a:latin typeface="黑体" panose="02010609060101010101" charset="-122"/>
                <a:ea typeface="黑体" panose="02010609060101010101" charset="-122"/>
                <a:cs typeface="黑体" panose="02010609060101010101" charset="-122"/>
              </a:rPr>
              <a:t>1</a:t>
            </a:r>
            <a:r>
              <a:rPr lang="zh-CN" altLang="en-US" sz="3200">
                <a:solidFill>
                  <a:schemeClr val="tx1"/>
                </a:solidFill>
                <a:latin typeface="黑体" panose="02010609060101010101" charset="-122"/>
                <a:ea typeface="黑体" panose="02010609060101010101" charset="-122"/>
                <a:cs typeface="黑体" panose="02010609060101010101" charset="-122"/>
              </a:rPr>
              <a:t>、必须发展壮大国有经济</a:t>
            </a:r>
            <a:endParaRPr lang="zh-CN" altLang="en-US" sz="3200">
              <a:solidFill>
                <a:schemeClr val="tx1"/>
              </a:solidFill>
              <a:latin typeface="黑体" panose="02010609060101010101" charset="-122"/>
              <a:ea typeface="黑体" panose="02010609060101010101" charset="-122"/>
              <a:cs typeface="黑体" panose="02010609060101010101" charset="-122"/>
            </a:endParaRPr>
          </a:p>
        </p:txBody>
      </p:sp>
      <p:sp>
        <p:nvSpPr>
          <p:cNvPr id="44" name="文本框 1"/>
          <p:cNvSpPr txBox="1"/>
          <p:nvPr>
            <p:custDataLst>
              <p:tags r:id="rId2"/>
            </p:custDataLst>
          </p:nvPr>
        </p:nvSpPr>
        <p:spPr>
          <a:xfrm>
            <a:off x="0" y="0"/>
            <a:ext cx="7682230" cy="632460"/>
          </a:xfrm>
          <a:prstGeom prst="rect">
            <a:avLst/>
          </a:prstGeom>
          <a:solidFill>
            <a:srgbClr val="C00000"/>
          </a:solidFill>
        </p:spPr>
        <p:txBody>
          <a:bodyPr wrap="square" rtlCol="0" anchor="t">
            <a:spAutoFit/>
          </a:bodyPr>
          <a:lstStyle/>
          <a:p>
            <a:pPr marL="0" marR="0" lvl="0" indent="0" algn="l" defTabSz="914400" rtl="0" eaLnBrk="1" fontAlgn="auto" latinLnBrk="0" hangingPunct="1">
              <a:lnSpc>
                <a:spcPct val="110000"/>
              </a:lnSpc>
              <a:spcBef>
                <a:spcPct val="0"/>
              </a:spcBef>
              <a:spcAft>
                <a:spcPct val="0"/>
              </a:spcAft>
              <a:buClrTx/>
              <a:buSzTx/>
              <a:buFontTx/>
              <a:buNone/>
              <a:defRPr/>
            </a:pPr>
            <a:r>
              <a:rPr lang="zh-CN" altLang="zh-CN" sz="3200">
                <a:solidFill>
                  <a:schemeClr val="bg1"/>
                </a:solidFill>
                <a:latin typeface="黑体" panose="02010609060101010101" charset="-122"/>
                <a:ea typeface="黑体" panose="02010609060101010101" charset="-122"/>
                <a:sym typeface="+mn-ea"/>
              </a:rPr>
              <a:t>一、毫不动摇巩固和发展公有制经济</a:t>
            </a:r>
            <a:endParaRPr lang="zh-CN" altLang="zh-CN" sz="3200">
              <a:solidFill>
                <a:schemeClr val="bg1"/>
              </a:solidFill>
              <a:latin typeface="黑体" panose="02010609060101010101" charset="-122"/>
              <a:ea typeface="黑体" panose="02010609060101010101" charset="-122"/>
              <a:cs typeface="微软雅黑" panose="020B0503020204020204" charset="-122"/>
              <a:sym typeface="+mn-ea"/>
            </a:endParaRPr>
          </a:p>
        </p:txBody>
      </p:sp>
      <p:sp>
        <p:nvSpPr>
          <p:cNvPr id="12" name="矩形 11"/>
          <p:cNvSpPr>
            <a:spLocks noChangeArrowheads="1"/>
          </p:cNvSpPr>
          <p:nvPr>
            <p:custDataLst>
              <p:tags r:id="rId3"/>
            </p:custDataLst>
          </p:nvPr>
        </p:nvSpPr>
        <p:spPr bwMode="auto">
          <a:xfrm>
            <a:off x="180340" y="1336040"/>
            <a:ext cx="11570335" cy="1076325"/>
          </a:xfrm>
          <a:prstGeom prst="rect">
            <a:avLst/>
          </a:prstGeom>
          <a:noFill/>
          <a:ln w="28575" cmpd="sng">
            <a:solidFill>
              <a:schemeClr val="accent1">
                <a:shade val="50000"/>
              </a:schemeClr>
            </a:solidFill>
            <a:prstDash val="sysDot"/>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3200">
                <a:solidFill>
                  <a:schemeClr val="tx1"/>
                </a:solidFill>
                <a:latin typeface="黑体" panose="02010609060101010101" charset="-122"/>
                <a:ea typeface="黑体" panose="02010609060101010101" charset="-122"/>
                <a:cs typeface="黑体" panose="02010609060101010101" charset="-122"/>
              </a:rPr>
              <a:t>（3）</a:t>
            </a:r>
            <a:r>
              <a:rPr lang="zh-CN" altLang="en-US" sz="3200">
                <a:solidFill>
                  <a:schemeClr val="tx1"/>
                </a:solidFill>
                <a:latin typeface="黑体" panose="02010609060101010101" charset="-122"/>
                <a:ea typeface="黑体" panose="02010609060101010101" charset="-122"/>
                <a:cs typeface="黑体" panose="02010609060101010101" charset="-122"/>
                <a:sym typeface="+mn-ea"/>
              </a:rPr>
              <a:t>从实现形式看：</a:t>
            </a:r>
            <a:r>
              <a:rPr lang="zh-CN" altLang="en-US" sz="3200">
                <a:solidFill>
                  <a:schemeClr val="tx1"/>
                </a:solidFill>
                <a:latin typeface="黑体" panose="02010609060101010101" charset="-122"/>
                <a:ea typeface="黑体" panose="02010609060101010101" charset="-122"/>
                <a:cs typeface="黑体" panose="02010609060101010101" charset="-122"/>
              </a:rPr>
              <a:t>要探索公有制多种实现形式，</a:t>
            </a:r>
            <a:r>
              <a:rPr lang="zh-CN" altLang="en-US" sz="3200">
                <a:solidFill>
                  <a:schemeClr val="tx1"/>
                </a:solidFill>
                <a:highlight>
                  <a:srgbClr val="FFFF00"/>
                </a:highlight>
                <a:latin typeface="黑体" panose="02010609060101010101" charset="-122"/>
                <a:ea typeface="黑体" panose="02010609060101010101" charset="-122"/>
                <a:cs typeface="黑体" panose="02010609060101010101" charset="-122"/>
              </a:rPr>
              <a:t>完善中国特色现代企业制度</a:t>
            </a:r>
            <a:r>
              <a:rPr lang="zh-CN" altLang="en-US" sz="3200">
                <a:solidFill>
                  <a:schemeClr val="tx1"/>
                </a:solidFill>
                <a:latin typeface="黑体" panose="02010609060101010101" charset="-122"/>
                <a:ea typeface="黑体" panose="02010609060101010101" charset="-122"/>
                <a:cs typeface="黑体" panose="02010609060101010101" charset="-122"/>
              </a:rPr>
              <a:t>。</a:t>
            </a:r>
            <a:r>
              <a:rPr lang="zh-CN" altLang="en-US" sz="3200">
                <a:solidFill>
                  <a:srgbClr val="C00000"/>
                </a:solidFill>
                <a:highlight>
                  <a:srgbClr val="FFFF00"/>
                </a:highlight>
                <a:latin typeface="黑体" panose="02010609060101010101" charset="-122"/>
                <a:ea typeface="黑体" panose="02010609060101010101" charset="-122"/>
                <a:cs typeface="黑体" panose="02010609060101010101" charset="-122"/>
              </a:rPr>
              <a:t>股份制</a:t>
            </a:r>
            <a:r>
              <a:rPr lang="zh-CN" altLang="en-US" sz="3200">
                <a:solidFill>
                  <a:schemeClr val="tx1"/>
                </a:solidFill>
                <a:latin typeface="黑体" panose="02010609060101010101" charset="-122"/>
                <a:ea typeface="黑体" panose="02010609060101010101" charset="-122"/>
                <a:cs typeface="黑体" panose="02010609060101010101" charset="-122"/>
              </a:rPr>
              <a:t>是现代企业的一种资本组织形式。</a:t>
            </a:r>
            <a:endParaRPr lang="zh-CN" altLang="en-US" sz="3200">
              <a:solidFill>
                <a:schemeClr val="tx1"/>
              </a:solidFill>
              <a:latin typeface="黑体" panose="02010609060101010101" charset="-122"/>
              <a:ea typeface="黑体" panose="02010609060101010101" charset="-122"/>
              <a:cs typeface="黑体" panose="02010609060101010101" charset="-122"/>
            </a:endParaRPr>
          </a:p>
        </p:txBody>
      </p:sp>
      <p:sp>
        <p:nvSpPr>
          <p:cNvPr id="3" name="文本框 2"/>
          <p:cNvSpPr txBox="1"/>
          <p:nvPr>
            <p:custDataLst>
              <p:tags r:id="rId4"/>
            </p:custDataLst>
          </p:nvPr>
        </p:nvSpPr>
        <p:spPr>
          <a:xfrm>
            <a:off x="403225" y="3711575"/>
            <a:ext cx="4209415" cy="2380615"/>
          </a:xfrm>
          <a:prstGeom prst="rect">
            <a:avLst/>
          </a:prstGeom>
          <a:noFill/>
        </p:spPr>
        <p:txBody>
          <a:bodyPr wrap="square" rtlCol="0">
            <a:noAutofit/>
          </a:bodyPr>
          <a:lstStyle/>
          <a:p>
            <a:r>
              <a:rPr lang="zh-CN" altLang="en-US" sz="2800">
                <a:solidFill>
                  <a:srgbClr val="FF0000"/>
                </a:solidFill>
                <a:latin typeface="黑体" panose="02010609060101010101" charset="-122"/>
                <a:ea typeface="黑体" panose="02010609060101010101" charset="-122"/>
                <a:cs typeface="黑体" panose="02010609060101010101" charset="-122"/>
              </a:rPr>
              <a:t>注意</a:t>
            </a:r>
            <a:r>
              <a:rPr lang="zh-CN" altLang="en-US" sz="2800">
                <a:latin typeface="黑体" panose="02010609060101010101" charset="-122"/>
                <a:ea typeface="黑体" panose="02010609060101010101" charset="-122"/>
                <a:cs typeface="黑体" panose="02010609060101010101" charset="-122"/>
              </a:rPr>
              <a:t>：</a:t>
            </a:r>
            <a:r>
              <a:rPr lang="en-US" altLang="zh-CN" sz="2800">
                <a:solidFill>
                  <a:srgbClr val="FF0000"/>
                </a:solidFill>
                <a:latin typeface="黑体" panose="02010609060101010101" charset="-122"/>
                <a:ea typeface="黑体" panose="02010609060101010101" charset="-122"/>
                <a:cs typeface="黑体" panose="02010609060101010101" charset="-122"/>
              </a:rPr>
              <a:t>1</a:t>
            </a:r>
            <a:r>
              <a:rPr lang="zh-CN" altLang="en-US" sz="2800">
                <a:solidFill>
                  <a:srgbClr val="FF0000"/>
                </a:solidFill>
                <a:latin typeface="黑体" panose="02010609060101010101" charset="-122"/>
                <a:ea typeface="黑体" panose="02010609060101010101" charset="-122"/>
                <a:cs typeface="黑体" panose="02010609060101010101" charset="-122"/>
              </a:rPr>
              <a:t>、</a:t>
            </a:r>
            <a:r>
              <a:rPr lang="zh-CN" altLang="en-US" sz="2800">
                <a:latin typeface="黑体" panose="02010609060101010101" charset="-122"/>
                <a:ea typeface="黑体" panose="02010609060101010101" charset="-122"/>
                <a:cs typeface="黑体" panose="02010609060101010101" charset="-122"/>
              </a:rPr>
              <a:t>判断混合所有制的性质关键看</a:t>
            </a:r>
            <a:r>
              <a:rPr lang="zh-CN" altLang="en-US" sz="2800">
                <a:solidFill>
                  <a:srgbClr val="C00000"/>
                </a:solidFill>
                <a:latin typeface="黑体" panose="02010609060101010101" charset="-122"/>
                <a:ea typeface="黑体" panose="02010609060101010101" charset="-122"/>
                <a:cs typeface="黑体" panose="02010609060101010101" charset="-122"/>
              </a:rPr>
              <a:t>哪种经济成分占支配地位</a:t>
            </a:r>
            <a:r>
              <a:rPr lang="zh-CN" altLang="en-US" sz="2800">
                <a:latin typeface="黑体" panose="02010609060101010101" charset="-122"/>
                <a:ea typeface="黑体" panose="02010609060101010101" charset="-122"/>
                <a:cs typeface="黑体" panose="02010609060101010101" charset="-122"/>
              </a:rPr>
              <a:t>（如国有控股</a:t>
            </a:r>
            <a:r>
              <a:rPr lang="en-US" altLang="zh-CN" sz="2800">
                <a:latin typeface="黑体" panose="02010609060101010101" charset="-122"/>
                <a:ea typeface="黑体" panose="02010609060101010101" charset="-122"/>
                <a:cs typeface="黑体" panose="02010609060101010101" charset="-122"/>
              </a:rPr>
              <a:t>—</a:t>
            </a:r>
            <a:r>
              <a:rPr lang="zh-CN" altLang="en-US" sz="2800">
                <a:latin typeface="黑体" panose="02010609060101010101" charset="-122"/>
                <a:ea typeface="黑体" panose="02010609060101010101" charset="-122"/>
                <a:cs typeface="黑体" panose="02010609060101010101" charset="-122"/>
              </a:rPr>
              <a:t>公有制性质、民营控股</a:t>
            </a:r>
            <a:r>
              <a:rPr lang="en-US" altLang="zh-CN" sz="2800">
                <a:latin typeface="黑体" panose="02010609060101010101" charset="-122"/>
                <a:ea typeface="黑体" panose="02010609060101010101" charset="-122"/>
                <a:cs typeface="黑体" panose="02010609060101010101" charset="-122"/>
              </a:rPr>
              <a:t>——</a:t>
            </a:r>
            <a:r>
              <a:rPr lang="zh-CN" altLang="en-US" sz="2800">
                <a:latin typeface="黑体" panose="02010609060101010101" charset="-122"/>
                <a:ea typeface="黑体" panose="02010609060101010101" charset="-122"/>
                <a:cs typeface="黑体" panose="02010609060101010101" charset="-122"/>
              </a:rPr>
              <a:t>非公有制）</a:t>
            </a:r>
            <a:endParaRPr lang="zh-CN" altLang="en-US" sz="2800">
              <a:latin typeface="黑体" panose="02010609060101010101" charset="-122"/>
              <a:ea typeface="黑体" panose="02010609060101010101" charset="-122"/>
              <a:cs typeface="黑体" panose="02010609060101010101" charset="-122"/>
            </a:endParaRPr>
          </a:p>
          <a:p>
            <a:endParaRPr lang="zh-CN" altLang="en-US" sz="2800">
              <a:latin typeface="黑体" panose="02010609060101010101" charset="-122"/>
              <a:ea typeface="黑体" panose="02010609060101010101" charset="-122"/>
              <a:cs typeface="黑体" panose="02010609060101010101" charset="-122"/>
            </a:endParaRPr>
          </a:p>
        </p:txBody>
      </p:sp>
      <p:sp>
        <p:nvSpPr>
          <p:cNvPr id="4" name="TextBox 1"/>
          <p:cNvSpPr txBox="1"/>
          <p:nvPr>
            <p:custDataLst>
              <p:tags r:id="rId5"/>
            </p:custDataLst>
          </p:nvPr>
        </p:nvSpPr>
        <p:spPr>
          <a:xfrm>
            <a:off x="309482" y="2489902"/>
            <a:ext cx="11506217" cy="829945"/>
          </a:xfrm>
          <a:prstGeom prst="rect">
            <a:avLst/>
          </a:prstGeom>
          <a:solidFill>
            <a:schemeClr val="bg1"/>
          </a:solidFill>
        </p:spPr>
        <p:txBody>
          <a:bodyPr wrap="square" rtlCol="0">
            <a:spAutoFit/>
          </a:bodyPr>
          <a:lstStyle/>
          <a:p>
            <a:pPr defTabSz="1219200">
              <a:spcBef>
                <a:spcPts val="300"/>
              </a:spcBef>
            </a:pPr>
            <a:r>
              <a:rPr lang="zh-CN" altLang="zh-CN" sz="2400">
                <a:solidFill>
                  <a:schemeClr val="tx1"/>
                </a:solidFill>
                <a:effectLst/>
                <a:latin typeface="黑体" panose="02010609060101010101" charset="-122"/>
                <a:ea typeface="黑体" panose="02010609060101010101" charset="-122"/>
              </a:rPr>
              <a:t>公有制多种实现形式，即发展国有资本、集体资本、非公有资本等交叉持股、相互融合的</a:t>
            </a:r>
            <a:r>
              <a:rPr lang="zh-CN" altLang="zh-CN" sz="2400">
                <a:solidFill>
                  <a:srgbClr val="C00000"/>
                </a:solidFill>
                <a:effectLst/>
                <a:latin typeface="黑体" panose="02010609060101010101" charset="-122"/>
                <a:ea typeface="黑体" panose="02010609060101010101" charset="-122"/>
              </a:rPr>
              <a:t>混合所有制经济</a:t>
            </a:r>
            <a:r>
              <a:rPr lang="zh-CN" altLang="zh-CN" sz="2400">
                <a:solidFill>
                  <a:schemeClr val="tx1"/>
                </a:solidFill>
                <a:effectLst/>
                <a:latin typeface="黑体" panose="02010609060101010101" charset="-122"/>
                <a:ea typeface="黑体" panose="02010609060101010101" charset="-122"/>
              </a:rPr>
              <a:t>，推进</a:t>
            </a:r>
            <a:r>
              <a:rPr lang="zh-CN" altLang="zh-CN" sz="2400">
                <a:solidFill>
                  <a:srgbClr val="C00000"/>
                </a:solidFill>
                <a:effectLst/>
                <a:latin typeface="黑体" panose="02010609060101010101" charset="-122"/>
                <a:ea typeface="黑体" panose="02010609060101010101" charset="-122"/>
              </a:rPr>
              <a:t>国有企业</a:t>
            </a:r>
            <a:r>
              <a:rPr lang="zh-CN" altLang="zh-CN" sz="2400">
                <a:solidFill>
                  <a:srgbClr val="C00000"/>
                </a:solidFill>
                <a:effectLst/>
                <a:highlight>
                  <a:srgbClr val="FFFF00"/>
                </a:highlight>
                <a:latin typeface="黑体" panose="02010609060101010101" charset="-122"/>
                <a:ea typeface="黑体" panose="02010609060101010101" charset="-122"/>
              </a:rPr>
              <a:t>混合所有制改革</a:t>
            </a:r>
            <a:r>
              <a:rPr lang="zh-CN" altLang="zh-CN" sz="2400">
                <a:solidFill>
                  <a:srgbClr val="C00000"/>
                </a:solidFill>
                <a:effectLst/>
                <a:latin typeface="黑体" panose="02010609060101010101" charset="-122"/>
                <a:ea typeface="黑体" panose="02010609060101010101" charset="-122"/>
              </a:rPr>
              <a:t>。</a:t>
            </a:r>
            <a:endParaRPr lang="zh-CN" altLang="zh-CN" sz="2400">
              <a:solidFill>
                <a:srgbClr val="C00000"/>
              </a:solidFill>
              <a:effectLst/>
              <a:latin typeface="黑体" panose="02010609060101010101" charset="-122"/>
              <a:ea typeface="黑体" panose="02010609060101010101" charset="-122"/>
            </a:endParaRPr>
          </a:p>
        </p:txBody>
      </p:sp>
      <p:cxnSp>
        <p:nvCxnSpPr>
          <p:cNvPr id="50" name="直接箭头连接符 49"/>
          <p:cNvCxnSpPr/>
          <p:nvPr>
            <p:custDataLst>
              <p:tags r:id="rId6"/>
            </p:custDataLst>
          </p:nvPr>
        </p:nvCxnSpPr>
        <p:spPr>
          <a:xfrm flipH="1">
            <a:off x="6324143" y="1746946"/>
            <a:ext cx="1506220" cy="77660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7" name="iŝļîḓe"/>
          <p:cNvSpPr/>
          <p:nvPr>
            <p:custDataLst>
              <p:tags r:id="rId7"/>
            </p:custDataLst>
          </p:nvPr>
        </p:nvSpPr>
        <p:spPr bwMode="auto">
          <a:xfrm flipH="1">
            <a:off x="5196205" y="3476625"/>
            <a:ext cx="2987675" cy="568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2400">
                <a:highlight>
                  <a:srgbClr val="FFFF00"/>
                </a:highlight>
                <a:latin typeface="黑体" panose="02010609060101010101" charset="-122"/>
                <a:ea typeface="黑体" panose="02010609060101010101" charset="-122"/>
              </a:rPr>
              <a:t>通常采用股份制形式</a:t>
            </a:r>
            <a:endParaRPr lang="zh-CN" altLang="en-US" sz="2400">
              <a:highlight>
                <a:srgbClr val="FFFF00"/>
              </a:highlight>
              <a:latin typeface="黑体" panose="02010609060101010101" charset="-122"/>
              <a:ea typeface="黑体" panose="02010609060101010101" charset="-122"/>
            </a:endParaRPr>
          </a:p>
        </p:txBody>
      </p:sp>
      <p:cxnSp>
        <p:nvCxnSpPr>
          <p:cNvPr id="6" name="直接箭头连接符 5"/>
          <p:cNvCxnSpPr/>
          <p:nvPr>
            <p:custDataLst>
              <p:tags r:id="rId8"/>
            </p:custDataLst>
          </p:nvPr>
        </p:nvCxnSpPr>
        <p:spPr>
          <a:xfrm flipH="1">
            <a:off x="6604813" y="3116006"/>
            <a:ext cx="40005" cy="48768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 name="矩形 6"/>
          <p:cNvSpPr/>
          <p:nvPr>
            <p:custDataLst>
              <p:tags r:id="rId9"/>
            </p:custDataLst>
          </p:nvPr>
        </p:nvSpPr>
        <p:spPr>
          <a:xfrm>
            <a:off x="4792345" y="4175125"/>
            <a:ext cx="5431790" cy="2601595"/>
          </a:xfrm>
          <a:prstGeom prst="rect">
            <a:avLst/>
          </a:prstGeom>
          <a:solidFill>
            <a:schemeClr val="tx2">
              <a:lumMod val="20000"/>
              <a:lumOff val="80000"/>
            </a:schemeClr>
          </a:solidFill>
        </p:spPr>
        <p:txBody>
          <a:bodyPr wrap="square">
            <a:noAutofit/>
          </a:bodyPr>
          <a:lstStyle/>
          <a:p>
            <a:pPr marL="285750" indent="-285750" algn="l">
              <a:buFont typeface="Arial" panose="020B0604020202020204" pitchFamily="34" charset="0"/>
              <a:buChar char="•"/>
            </a:pPr>
            <a:r>
              <a:rPr lang="zh-CN" altLang="en-US" sz="2800">
                <a:latin typeface="黑体" panose="02010609060101010101" charset="-122"/>
                <a:ea typeface="黑体" panose="02010609060101010101" charset="-122"/>
                <a:cs typeface="黑体" panose="02010609060101010101" charset="-122"/>
                <a:sym typeface="+mn-ea"/>
              </a:rPr>
              <a:t>混合所有制经济：</a:t>
            </a:r>
            <a:r>
              <a:rPr lang="zh-CN" altLang="en-US" sz="2800">
                <a:highlight>
                  <a:srgbClr val="FFFF00"/>
                </a:highlight>
                <a:latin typeface="黑体" panose="02010609060101010101" charset="-122"/>
                <a:ea typeface="黑体" panose="02010609060101010101" charset="-122"/>
                <a:cs typeface="黑体" panose="02010609060101010101" charset="-122"/>
                <a:sym typeface="+mn-ea"/>
              </a:rPr>
              <a:t>公</a:t>
            </a:r>
            <a:r>
              <a:rPr lang="en-US" altLang="zh-CN" sz="2800">
                <a:highlight>
                  <a:srgbClr val="FFFF00"/>
                </a:highlight>
                <a:latin typeface="黑体" panose="02010609060101010101" charset="-122"/>
                <a:ea typeface="黑体" panose="02010609060101010101" charset="-122"/>
                <a:cs typeface="黑体" panose="02010609060101010101" charset="-122"/>
                <a:sym typeface="+mn-ea"/>
              </a:rPr>
              <a:t>+</a:t>
            </a:r>
            <a:r>
              <a:rPr lang="zh-CN" altLang="en-US" sz="2800">
                <a:highlight>
                  <a:srgbClr val="FFFF00"/>
                </a:highlight>
                <a:latin typeface="黑体" panose="02010609060101010101" charset="-122"/>
                <a:ea typeface="黑体" panose="02010609060101010101" charset="-122"/>
                <a:cs typeface="黑体" panose="02010609060101010101" charset="-122"/>
                <a:sym typeface="+mn-ea"/>
              </a:rPr>
              <a:t>非公</a:t>
            </a:r>
            <a:endParaRPr lang="en-US" altLang="zh-CN" sz="2800">
              <a:highlight>
                <a:srgbClr val="FFFF00"/>
              </a:highlight>
              <a:latin typeface="黑体" panose="02010609060101010101" charset="-122"/>
              <a:ea typeface="黑体" panose="02010609060101010101" charset="-122"/>
              <a:cs typeface="黑体" panose="02010609060101010101" charset="-122"/>
              <a:sym typeface="+mn-ea"/>
            </a:endParaRPr>
          </a:p>
          <a:p>
            <a:pPr marL="285750" indent="-285750" algn="l">
              <a:buFont typeface="Arial" panose="020B0604020202020204" pitchFamily="34" charset="0"/>
              <a:buChar char="•"/>
            </a:pPr>
            <a:r>
              <a:rPr lang="zh-CN" altLang="en-US" sz="2800">
                <a:latin typeface="黑体" panose="02010609060101010101" charset="-122"/>
                <a:ea typeface="黑体" panose="02010609060101010101" charset="-122"/>
                <a:cs typeface="黑体" panose="02010609060101010101" charset="-122"/>
                <a:sym typeface="+mn-ea"/>
              </a:rPr>
              <a:t>股份制：指以入股方式把分散的，</a:t>
            </a:r>
            <a:r>
              <a:rPr lang="zh-CN" altLang="en-US" sz="2800">
                <a:highlight>
                  <a:srgbClr val="FFFF00"/>
                </a:highlight>
                <a:latin typeface="黑体" panose="02010609060101010101" charset="-122"/>
                <a:ea typeface="黑体" panose="02010609060101010101" charset="-122"/>
                <a:cs typeface="黑体" panose="02010609060101010101" charset="-122"/>
                <a:sym typeface="+mn-ea"/>
              </a:rPr>
              <a:t>属于不同人所有</a:t>
            </a:r>
            <a:r>
              <a:rPr lang="zh-CN" altLang="en-US" sz="2800">
                <a:latin typeface="黑体" panose="02010609060101010101" charset="-122"/>
                <a:ea typeface="黑体" panose="02010609060101010101" charset="-122"/>
                <a:cs typeface="黑体" panose="02010609060101010101" charset="-122"/>
                <a:sym typeface="+mn-ea"/>
              </a:rPr>
              <a:t>的生产要素集中起来,统一使用,合理经营,自负盈亏,按股分红的一种经济组织形式。</a:t>
            </a:r>
            <a:endParaRPr lang="zh-CN" altLang="en-US" sz="2800">
              <a:latin typeface="黑体" panose="02010609060101010101" charset="-122"/>
              <a:ea typeface="黑体" panose="02010609060101010101" charset="-122"/>
              <a:cs typeface="黑体" panose="02010609060101010101" charset="-122"/>
              <a:sym typeface="+mn-ea"/>
            </a:endParaRPr>
          </a:p>
        </p:txBody>
      </p:sp>
      <p:sp>
        <p:nvSpPr>
          <p:cNvPr id="52" name="文本框 51"/>
          <p:cNvSpPr txBox="1"/>
          <p:nvPr>
            <p:custDataLst>
              <p:tags r:id="rId10"/>
            </p:custDataLst>
          </p:nvPr>
        </p:nvSpPr>
        <p:spPr>
          <a:xfrm>
            <a:off x="564087" y="6155537"/>
            <a:ext cx="3887881" cy="521970"/>
          </a:xfrm>
          <a:prstGeom prst="rect">
            <a:avLst/>
          </a:prstGeom>
          <a:noFill/>
        </p:spPr>
        <p:txBody>
          <a:bodyPr wrap="square">
            <a:spAutoFit/>
          </a:bodyPr>
          <a:lstStyle/>
          <a:p>
            <a:r>
              <a:rPr lang="zh-CN" altLang="zh-CN" sz="2800">
                <a:solidFill>
                  <a:srgbClr val="FF0000"/>
                </a:solidFill>
                <a:latin typeface="黑体" panose="02010609060101010101" charset="-122"/>
                <a:ea typeface="黑体" panose="02010609060101010101" charset="-122"/>
                <a:cs typeface="黑体" panose="02010609060101010101" charset="-122"/>
              </a:rPr>
              <a:t>混合所有制</a:t>
            </a:r>
            <a:r>
              <a:rPr lang="zh-CN" altLang="en-US" sz="2800">
                <a:solidFill>
                  <a:srgbClr val="FF0000"/>
                </a:solidFill>
                <a:latin typeface="黑体" panose="02010609060101010101" charset="-122"/>
                <a:ea typeface="黑体" panose="02010609060101010101" charset="-122"/>
                <a:cs typeface="黑体" panose="02010609060101010101" charset="-122"/>
              </a:rPr>
              <a:t>≠</a:t>
            </a:r>
            <a:r>
              <a:rPr lang="zh-CN" altLang="en-US" sz="2800">
                <a:highlight>
                  <a:srgbClr val="FFFF00"/>
                </a:highlight>
                <a:latin typeface="黑体" panose="02010609060101010101" charset="-122"/>
                <a:ea typeface="黑体" panose="02010609060101010101" charset="-122"/>
                <a:cs typeface="黑体" panose="02010609060101010101" charset="-122"/>
              </a:rPr>
              <a:t>股份制</a:t>
            </a:r>
            <a:endParaRPr lang="zh-CN" altLang="en-US" sz="2800">
              <a:latin typeface="黑体" panose="02010609060101010101" charset="-122"/>
              <a:ea typeface="黑体" panose="02010609060101010101" charset="-122"/>
              <a:cs typeface="黑体" panose="02010609060101010101" charset="-122"/>
            </a:endParaRPr>
          </a:p>
        </p:txBody>
      </p:sp>
      <p:pic>
        <p:nvPicPr>
          <p:cNvPr id="5" name="图片 4"/>
          <p:cNvPicPr>
            <a:picLocks noChangeAspect="1"/>
          </p:cNvPicPr>
          <p:nvPr>
            <p:custDataLst>
              <p:tags r:id="rId11"/>
            </p:custDataLst>
          </p:nvPr>
        </p:nvPicPr>
        <p:blipFill>
          <a:blip r:embed="rId12"/>
          <a:stretch>
            <a:fillRect/>
          </a:stretch>
        </p:blipFill>
        <p:spPr>
          <a:xfrm>
            <a:off x="9818370" y="3185160"/>
            <a:ext cx="1997075" cy="1783715"/>
          </a:xfrm>
          <a:prstGeom prst="rect">
            <a:avLst/>
          </a:prstGeom>
        </p:spPr>
      </p:pic>
      <p:pic>
        <p:nvPicPr>
          <p:cNvPr id="8" name="Picture 4"/>
          <p:cNvPicPr>
            <a:picLocks noChangeAspect="1"/>
          </p:cNvPicPr>
          <p:nvPr>
            <p:custDataLst>
              <p:tags r:id="rId13"/>
            </p:custDataLst>
          </p:nvPr>
        </p:nvPicPr>
        <p:blipFill>
          <a:blip r:embed="rId14"/>
          <a:stretch>
            <a:fillRect/>
          </a:stretch>
        </p:blipFill>
        <p:spPr>
          <a:xfrm flipH="1">
            <a:off x="11049000" y="11061700"/>
            <a:ext cx="0" cy="0"/>
          </a:xfrm>
          <a:prstGeom prst="rect">
            <a:avLst/>
          </a:prstGeom>
          <a:ln>
            <a:noFill/>
          </a:ln>
        </p:spPr>
      </p:pic>
    </p:spTree>
    <p:custDataLst>
      <p:tags r:id="rId15"/>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down)">
                                      <p:cBhvr>
                                        <p:cTn id="7" dur="500"/>
                                        <p:tgtEl>
                                          <p:spTgt spid="5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wipe(down)">
                                      <p:cBhvr>
                                        <p:cTn id="23" dur="5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wipe(down)">
                                      <p:cBhvr>
                                        <p:cTn id="28" dur="500"/>
                                        <p:tgtEl>
                                          <p:spTgt spid="5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down)">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down)">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7" grpId="0"/>
      <p:bldP spid="3" grpId="0"/>
      <p:bldP spid="52" grpId="0"/>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25" name=""/>
        <p:cNvGrpSpPr/>
        <p:nvPr/>
      </p:nvGrpSpPr>
      <p:grpSpPr>
        <a:xfrm>
          <a:off x="0" y="0"/>
          <a:ext cx="0" cy="0"/>
          <a:chOff x="0" y="0"/>
          <a:chExt cx="0" cy="0"/>
        </a:xfrm>
      </p:grpSpPr>
      <p:grpSp>
        <p:nvGrpSpPr>
          <p:cNvPr id="126" name="组合 2"/>
          <p:cNvGrpSpPr/>
          <p:nvPr>
            <p:custDataLst>
              <p:tags r:id="rId1"/>
            </p:custDataLst>
          </p:nvPr>
        </p:nvGrpSpPr>
        <p:grpSpPr>
          <a:xfrm>
            <a:off x="618490" y="3435985"/>
            <a:ext cx="7374890" cy="3015006"/>
            <a:chOff x="974" y="5411"/>
            <a:chExt cx="11614" cy="4748"/>
          </a:xfrm>
        </p:grpSpPr>
        <p:sp>
          <p:nvSpPr>
            <p:cNvPr id="1048724" name="Text Box 14"/>
            <p:cNvSpPr/>
            <p:nvPr>
              <p:custDataLst>
                <p:tags r:id="rId2"/>
              </p:custDataLst>
            </p:nvPr>
          </p:nvSpPr>
          <p:spPr>
            <a:xfrm>
              <a:off x="6748" y="5411"/>
              <a:ext cx="5642" cy="725"/>
            </a:xfrm>
            <a:prstGeom prst="rect">
              <a:avLst/>
            </a:prstGeom>
            <a:noFill/>
            <a:ln>
              <a:noFill/>
              <a:miter lim="800000"/>
            </a:ln>
          </p:spPr>
          <p:txBody>
            <a:bodyPr wrap="square"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lvl="0">
                <a:spcBef>
                  <a:spcPct val="50000"/>
                </a:spcBef>
              </a:pPr>
              <a:r>
                <a:rPr lang="zh-CN" altLang="en-US" sz="2400">
                  <a:effectLst/>
                  <a:latin typeface="黑体" panose="02010609060101010101" charset="-122"/>
                  <a:ea typeface="黑体" panose="02010609060101010101" charset="-122"/>
                </a:rPr>
                <a:t>（公司的最高权力机构）</a:t>
              </a:r>
              <a:endParaRPr lang="zh-CN" altLang="en-US" sz="2400">
                <a:effectLst/>
                <a:latin typeface="黑体" panose="02010609060101010101" charset="-122"/>
                <a:ea typeface="黑体" panose="02010609060101010101" charset="-122"/>
              </a:endParaRPr>
            </a:p>
          </p:txBody>
        </p:sp>
        <p:grpSp>
          <p:nvGrpSpPr>
            <p:cNvPr id="127" name="组合 1"/>
            <p:cNvGrpSpPr/>
            <p:nvPr>
              <p:custDataLst>
                <p:tags r:id="rId3"/>
              </p:custDataLst>
            </p:nvPr>
          </p:nvGrpSpPr>
          <p:grpSpPr>
            <a:xfrm>
              <a:off x="974" y="5419"/>
              <a:ext cx="11614" cy="4740"/>
              <a:chOff x="974" y="5419"/>
              <a:chExt cx="11614" cy="4740"/>
            </a:xfrm>
          </p:grpSpPr>
          <p:sp>
            <p:nvSpPr>
              <p:cNvPr id="1048725" name="Text Box 3"/>
              <p:cNvSpPr/>
              <p:nvPr>
                <p:custDataLst>
                  <p:tags r:id="rId4"/>
                </p:custDataLst>
              </p:nvPr>
            </p:nvSpPr>
            <p:spPr>
              <a:xfrm>
                <a:off x="2013" y="5419"/>
                <a:ext cx="4735" cy="822"/>
              </a:xfrm>
              <a:prstGeom prst="rect">
                <a:avLst/>
              </a:prstGeom>
              <a:solidFill>
                <a:schemeClr val="accent2">
                  <a:lumMod val="20000"/>
                  <a:lumOff val="80000"/>
                </a:schemeClr>
              </a:solidFill>
              <a:ln>
                <a:solidFill>
                  <a:schemeClr val="accent1"/>
                </a:solidFill>
                <a:miter lim="800000"/>
              </a:ln>
            </p:spPr>
            <p:txBody>
              <a:bodyPr wrap="square"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lvl="0" algn="l">
                  <a:spcBef>
                    <a:spcPct val="50000"/>
                  </a:spcBef>
                </a:pPr>
                <a:r>
                  <a:rPr altLang="zh-CN" sz="2800">
                    <a:solidFill>
                      <a:srgbClr val="C00000"/>
                    </a:solidFill>
                    <a:effectLst/>
                    <a:latin typeface="黑体" panose="02010609060101010101" charset="-122"/>
                    <a:ea typeface="黑体" panose="02010609060101010101" charset="-122"/>
                    <a:cs typeface="黑体" panose="02010609060101010101" charset="-122"/>
                    <a:sym typeface="+mn-ea"/>
                  </a:rPr>
                  <a:t>股东会/股东大会</a:t>
                </a:r>
                <a:endParaRPr altLang="zh-CN" sz="2800">
                  <a:solidFill>
                    <a:srgbClr val="C00000"/>
                  </a:solidFill>
                  <a:effectLst/>
                  <a:latin typeface="黑体" panose="02010609060101010101" charset="-122"/>
                  <a:ea typeface="黑体" panose="02010609060101010101" charset="-122"/>
                  <a:cs typeface="黑体" panose="02010609060101010101" charset="-122"/>
                  <a:sym typeface="+mn-ea"/>
                </a:endParaRPr>
              </a:p>
            </p:txBody>
          </p:sp>
          <p:sp>
            <p:nvSpPr>
              <p:cNvPr id="1048726" name="Text Box 5"/>
              <p:cNvSpPr/>
              <p:nvPr>
                <p:custDataLst>
                  <p:tags r:id="rId5"/>
                </p:custDataLst>
              </p:nvPr>
            </p:nvSpPr>
            <p:spPr>
              <a:xfrm>
                <a:off x="2428" y="8972"/>
                <a:ext cx="2013" cy="822"/>
              </a:xfrm>
              <a:prstGeom prst="rect">
                <a:avLst/>
              </a:prstGeom>
              <a:solidFill>
                <a:schemeClr val="accent2">
                  <a:lumMod val="20000"/>
                  <a:lumOff val="80000"/>
                </a:schemeClr>
              </a:solidFill>
              <a:ln>
                <a:solidFill>
                  <a:schemeClr val="accent1"/>
                </a:solidFill>
                <a:miter lim="800000"/>
              </a:ln>
            </p:spPr>
            <p:txBody>
              <a:bodyPr wrap="square"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lvl="0" algn="ctr">
                  <a:spcBef>
                    <a:spcPct val="50000"/>
                  </a:spcBef>
                </a:pPr>
                <a:r>
                  <a:rPr altLang="zh-CN" sz="2800">
                    <a:solidFill>
                      <a:srgbClr val="C00000"/>
                    </a:solidFill>
                    <a:effectLst/>
                    <a:latin typeface="黑体" panose="02010609060101010101" charset="-122"/>
                    <a:ea typeface="黑体" panose="02010609060101010101" charset="-122"/>
                    <a:cs typeface="黑体" panose="02010609060101010101" charset="-122"/>
                    <a:sym typeface="+mn-ea"/>
                  </a:rPr>
                  <a:t>经理</a:t>
                </a:r>
                <a:endParaRPr altLang="zh-CN" sz="2800">
                  <a:solidFill>
                    <a:srgbClr val="C00000"/>
                  </a:solidFill>
                  <a:effectLst/>
                  <a:latin typeface="黑体" panose="02010609060101010101" charset="-122"/>
                  <a:ea typeface="黑体" panose="02010609060101010101" charset="-122"/>
                  <a:cs typeface="黑体" panose="02010609060101010101" charset="-122"/>
                  <a:sym typeface="+mn-ea"/>
                </a:endParaRPr>
              </a:p>
            </p:txBody>
          </p:sp>
          <p:cxnSp>
            <p:nvCxnSpPr>
              <p:cNvPr id="3145729" name="Line 6"/>
              <p:cNvCxnSpPr/>
              <p:nvPr>
                <p:custDataLst>
                  <p:tags r:id="rId6"/>
                </p:custDataLst>
              </p:nvPr>
            </p:nvCxnSpPr>
            <p:spPr>
              <a:xfrm flipH="1">
                <a:off x="3569" y="6391"/>
                <a:ext cx="0" cy="933"/>
              </a:xfrm>
              <a:prstGeom prst="line">
                <a:avLst/>
              </a:prstGeom>
              <a:noFill/>
              <a:ln w="57150" cap="sq">
                <a:solidFill>
                  <a:schemeClr val="tx1"/>
                </a:solidFill>
                <a:bevel/>
                <a:tailEnd type="triangle"/>
              </a:ln>
            </p:spPr>
          </p:cxnSp>
          <p:cxnSp>
            <p:nvCxnSpPr>
              <p:cNvPr id="3145730" name="Line 7"/>
              <p:cNvCxnSpPr/>
              <p:nvPr>
                <p:custDataLst>
                  <p:tags r:id="rId7"/>
                </p:custDataLst>
              </p:nvPr>
            </p:nvCxnSpPr>
            <p:spPr>
              <a:xfrm flipH="1">
                <a:off x="3569" y="8133"/>
                <a:ext cx="0" cy="810"/>
              </a:xfrm>
              <a:prstGeom prst="line">
                <a:avLst/>
              </a:prstGeom>
              <a:noFill/>
              <a:ln w="57150" cap="sq">
                <a:solidFill>
                  <a:schemeClr val="tx1"/>
                </a:solidFill>
                <a:bevel/>
                <a:tailEnd type="triangle"/>
              </a:ln>
            </p:spPr>
          </p:cxnSp>
          <p:sp>
            <p:nvSpPr>
              <p:cNvPr id="1048727" name="Text Box 9"/>
              <p:cNvSpPr/>
              <p:nvPr>
                <p:custDataLst>
                  <p:tags r:id="rId8"/>
                </p:custDataLst>
              </p:nvPr>
            </p:nvSpPr>
            <p:spPr>
              <a:xfrm>
                <a:off x="9608" y="6446"/>
                <a:ext cx="2333" cy="822"/>
              </a:xfrm>
              <a:prstGeom prst="rect">
                <a:avLst/>
              </a:prstGeom>
              <a:solidFill>
                <a:schemeClr val="accent2">
                  <a:lumMod val="20000"/>
                  <a:lumOff val="80000"/>
                </a:schemeClr>
              </a:solidFill>
              <a:ln>
                <a:solidFill>
                  <a:schemeClr val="accent1"/>
                </a:solidFill>
                <a:miter lim="800000"/>
              </a:ln>
            </p:spPr>
            <p:txBody>
              <a:bodyPr wrap="square"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lvl="0" algn="l">
                  <a:spcBef>
                    <a:spcPct val="50000"/>
                  </a:spcBef>
                </a:pPr>
                <a:r>
                  <a:rPr altLang="zh-CN" sz="2800">
                    <a:solidFill>
                      <a:srgbClr val="C00000"/>
                    </a:solidFill>
                    <a:effectLst/>
                    <a:latin typeface="黑体" panose="02010609060101010101" charset="-122"/>
                    <a:ea typeface="黑体" panose="02010609060101010101" charset="-122"/>
                    <a:cs typeface="黑体" panose="02010609060101010101" charset="-122"/>
                    <a:sym typeface="+mn-ea"/>
                  </a:rPr>
                  <a:t> 监事会</a:t>
                </a:r>
                <a:endParaRPr altLang="zh-CN" sz="2800">
                  <a:solidFill>
                    <a:srgbClr val="C00000"/>
                  </a:solidFill>
                  <a:effectLst/>
                  <a:latin typeface="黑体" panose="02010609060101010101" charset="-122"/>
                  <a:ea typeface="黑体" panose="02010609060101010101" charset="-122"/>
                  <a:cs typeface="黑体" panose="02010609060101010101" charset="-122"/>
                  <a:sym typeface="+mn-ea"/>
                </a:endParaRPr>
              </a:p>
            </p:txBody>
          </p:sp>
          <p:cxnSp>
            <p:nvCxnSpPr>
              <p:cNvPr id="3145731" name="Line 10"/>
              <p:cNvCxnSpPr/>
              <p:nvPr>
                <p:custDataLst>
                  <p:tags r:id="rId9"/>
                </p:custDataLst>
              </p:nvPr>
            </p:nvCxnSpPr>
            <p:spPr>
              <a:xfrm flipH="1">
                <a:off x="10543" y="7474"/>
                <a:ext cx="0" cy="1170"/>
              </a:xfrm>
              <a:prstGeom prst="line">
                <a:avLst/>
              </a:prstGeom>
              <a:noFill/>
              <a:ln w="57150" cap="sq">
                <a:solidFill>
                  <a:schemeClr val="tx1"/>
                </a:solidFill>
                <a:bevel/>
              </a:ln>
            </p:spPr>
          </p:cxnSp>
          <p:cxnSp>
            <p:nvCxnSpPr>
              <p:cNvPr id="3145732" name="Line 11"/>
              <p:cNvCxnSpPr/>
              <p:nvPr>
                <p:custDataLst>
                  <p:tags r:id="rId10"/>
                </p:custDataLst>
              </p:nvPr>
            </p:nvCxnSpPr>
            <p:spPr>
              <a:xfrm flipH="1">
                <a:off x="9728" y="7919"/>
                <a:ext cx="0" cy="1530"/>
              </a:xfrm>
              <a:prstGeom prst="line">
                <a:avLst/>
              </a:prstGeom>
              <a:noFill/>
              <a:ln w="57150" cap="sq">
                <a:solidFill>
                  <a:schemeClr val="tx1"/>
                </a:solidFill>
                <a:bevel/>
              </a:ln>
            </p:spPr>
          </p:cxnSp>
          <p:cxnSp>
            <p:nvCxnSpPr>
              <p:cNvPr id="3145733" name="Line 12"/>
              <p:cNvCxnSpPr/>
              <p:nvPr>
                <p:custDataLst>
                  <p:tags r:id="rId11"/>
                </p:custDataLst>
              </p:nvPr>
            </p:nvCxnSpPr>
            <p:spPr>
              <a:xfrm flipH="1">
                <a:off x="9008" y="7919"/>
                <a:ext cx="720" cy="0"/>
              </a:xfrm>
              <a:prstGeom prst="line">
                <a:avLst/>
              </a:prstGeom>
              <a:noFill/>
              <a:ln w="57150" cap="sq">
                <a:solidFill>
                  <a:schemeClr val="tx1"/>
                </a:solidFill>
                <a:bevel/>
                <a:tailEnd type="triangle"/>
              </a:ln>
            </p:spPr>
          </p:cxnSp>
          <p:cxnSp>
            <p:nvCxnSpPr>
              <p:cNvPr id="3145734" name="Line 13"/>
              <p:cNvCxnSpPr/>
              <p:nvPr>
                <p:custDataLst>
                  <p:tags r:id="rId12"/>
                </p:custDataLst>
              </p:nvPr>
            </p:nvCxnSpPr>
            <p:spPr>
              <a:xfrm flipH="1">
                <a:off x="9008" y="9449"/>
                <a:ext cx="720" cy="0"/>
              </a:xfrm>
              <a:prstGeom prst="line">
                <a:avLst/>
              </a:prstGeom>
              <a:noFill/>
              <a:ln w="57150" cap="sq">
                <a:solidFill>
                  <a:schemeClr val="tx1"/>
                </a:solidFill>
                <a:bevel/>
                <a:tailEnd type="triangle"/>
              </a:ln>
            </p:spPr>
          </p:cxnSp>
          <p:cxnSp>
            <p:nvCxnSpPr>
              <p:cNvPr id="3145735" name="Line 16"/>
              <p:cNvCxnSpPr/>
              <p:nvPr>
                <p:custDataLst>
                  <p:tags r:id="rId13"/>
                </p:custDataLst>
              </p:nvPr>
            </p:nvCxnSpPr>
            <p:spPr>
              <a:xfrm>
                <a:off x="3569" y="6873"/>
                <a:ext cx="5445" cy="43"/>
              </a:xfrm>
              <a:prstGeom prst="line">
                <a:avLst/>
              </a:prstGeom>
              <a:noFill/>
              <a:ln w="57150" cap="sq">
                <a:solidFill>
                  <a:schemeClr val="tx1"/>
                </a:solidFill>
                <a:bevel/>
                <a:tailEnd type="triangle"/>
              </a:ln>
            </p:spPr>
          </p:cxnSp>
          <p:cxnSp>
            <p:nvCxnSpPr>
              <p:cNvPr id="3145736" name="Line 18"/>
              <p:cNvCxnSpPr/>
              <p:nvPr>
                <p:custDataLst>
                  <p:tags r:id="rId14"/>
                </p:custDataLst>
              </p:nvPr>
            </p:nvCxnSpPr>
            <p:spPr>
              <a:xfrm flipH="1">
                <a:off x="9728" y="8639"/>
                <a:ext cx="840" cy="0"/>
              </a:xfrm>
              <a:prstGeom prst="line">
                <a:avLst/>
              </a:prstGeom>
              <a:noFill/>
              <a:ln w="57150" cap="sq">
                <a:solidFill>
                  <a:schemeClr val="hlink"/>
                </a:solidFill>
                <a:bevel/>
              </a:ln>
            </p:spPr>
          </p:cxnSp>
          <p:sp>
            <p:nvSpPr>
              <p:cNvPr id="1048728" name="Text Box 40"/>
              <p:cNvSpPr/>
              <p:nvPr>
                <p:custDataLst>
                  <p:tags r:id="rId15"/>
                </p:custDataLst>
              </p:nvPr>
            </p:nvSpPr>
            <p:spPr>
              <a:xfrm>
                <a:off x="2414" y="7328"/>
                <a:ext cx="2041" cy="822"/>
              </a:xfrm>
              <a:prstGeom prst="rect">
                <a:avLst/>
              </a:prstGeom>
              <a:solidFill>
                <a:schemeClr val="accent2">
                  <a:lumMod val="20000"/>
                  <a:lumOff val="80000"/>
                </a:schemeClr>
              </a:solidFill>
              <a:ln>
                <a:solidFill>
                  <a:schemeClr val="accent1"/>
                </a:solidFill>
                <a:miter lim="800000"/>
              </a:ln>
            </p:spPr>
            <p:txBody>
              <a:bodyPr wrap="square"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lvl="0" algn="l">
                  <a:spcBef>
                    <a:spcPct val="50000"/>
                  </a:spcBef>
                </a:pPr>
                <a:r>
                  <a:rPr altLang="zh-CN" sz="2800">
                    <a:solidFill>
                      <a:srgbClr val="C00000"/>
                    </a:solidFill>
                    <a:effectLst/>
                    <a:latin typeface="黑体" panose="02010609060101010101" charset="-122"/>
                    <a:ea typeface="黑体" panose="02010609060101010101" charset="-122"/>
                    <a:cs typeface="黑体" panose="02010609060101010101" charset="-122"/>
                    <a:sym typeface="+mn-ea"/>
                  </a:rPr>
                  <a:t>董事会</a:t>
                </a:r>
                <a:endParaRPr altLang="zh-CN" sz="2800">
                  <a:solidFill>
                    <a:srgbClr val="C00000"/>
                  </a:solidFill>
                  <a:effectLst/>
                  <a:latin typeface="黑体" panose="02010609060101010101" charset="-122"/>
                  <a:ea typeface="黑体" panose="02010609060101010101" charset="-122"/>
                  <a:cs typeface="黑体" panose="02010609060101010101" charset="-122"/>
                  <a:sym typeface="+mn-ea"/>
                </a:endParaRPr>
              </a:p>
            </p:txBody>
          </p:sp>
          <p:sp>
            <p:nvSpPr>
              <p:cNvPr id="1048729" name="Text Box 15"/>
              <p:cNvSpPr/>
              <p:nvPr>
                <p:custDataLst>
                  <p:tags r:id="rId16"/>
                </p:custDataLst>
              </p:nvPr>
            </p:nvSpPr>
            <p:spPr>
              <a:xfrm>
                <a:off x="3824" y="7407"/>
                <a:ext cx="6465" cy="725"/>
              </a:xfrm>
              <a:prstGeom prst="rect">
                <a:avLst/>
              </a:prstGeom>
              <a:noFill/>
              <a:ln>
                <a:noFill/>
                <a:miter lim="800000"/>
              </a:ln>
            </p:spPr>
            <p:txBody>
              <a:bodyPr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lvl="0">
                  <a:spcBef>
                    <a:spcPct val="50000"/>
                  </a:spcBef>
                </a:pPr>
                <a:r>
                  <a:rPr lang="en-US" altLang="zh-CN" sz="2400">
                    <a:solidFill>
                      <a:schemeClr val="hlink"/>
                    </a:solidFill>
                    <a:effectLst/>
                    <a:latin typeface="黑体" panose="02010609060101010101" charset="-122"/>
                    <a:ea typeface="黑体" panose="02010609060101010101" charset="-122"/>
                    <a:cs typeface="黑体" panose="02010609060101010101" charset="-122"/>
                  </a:rPr>
                  <a:t>  </a:t>
                </a:r>
                <a:r>
                  <a:rPr lang="zh-CN" altLang="en-US" sz="2400">
                    <a:solidFill>
                      <a:srgbClr val="0000FF"/>
                    </a:solidFill>
                    <a:effectLst/>
                    <a:latin typeface="黑体" panose="02010609060101010101" charset="-122"/>
                    <a:ea typeface="黑体" panose="02010609060101010101" charset="-122"/>
                    <a:cs typeface="黑体" panose="02010609060101010101" charset="-122"/>
                  </a:rPr>
                  <a:t>（</a:t>
                </a:r>
                <a:r>
                  <a:rPr lang="zh-CN" altLang="en-US" sz="2400">
                    <a:effectLst/>
                    <a:latin typeface="黑体" panose="02010609060101010101" charset="-122"/>
                    <a:ea typeface="黑体" panose="02010609060101010101" charset="-122"/>
                    <a:cs typeface="黑体" panose="02010609060101010101" charset="-122"/>
                  </a:rPr>
                  <a:t>股东大会常设机构）</a:t>
                </a:r>
                <a:endParaRPr lang="zh-CN" altLang="en-US" sz="2400">
                  <a:effectLst/>
                  <a:latin typeface="黑体" panose="02010609060101010101" charset="-122"/>
                  <a:ea typeface="黑体" panose="02010609060101010101" charset="-122"/>
                  <a:cs typeface="黑体" panose="02010609060101010101" charset="-122"/>
                </a:endParaRPr>
              </a:p>
            </p:txBody>
          </p:sp>
          <p:sp>
            <p:nvSpPr>
              <p:cNvPr id="1048730" name="Text Box 17"/>
              <p:cNvSpPr/>
              <p:nvPr>
                <p:custDataLst>
                  <p:tags r:id="rId17"/>
                </p:custDataLst>
              </p:nvPr>
            </p:nvSpPr>
            <p:spPr>
              <a:xfrm>
                <a:off x="4224" y="9041"/>
                <a:ext cx="6010" cy="725"/>
              </a:xfrm>
              <a:prstGeom prst="rect">
                <a:avLst/>
              </a:prstGeom>
              <a:noFill/>
              <a:ln>
                <a:noFill/>
                <a:miter lim="800000"/>
              </a:ln>
            </p:spPr>
            <p:txBody>
              <a:bodyPr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lvl="0">
                  <a:spcBef>
                    <a:spcPct val="50000"/>
                  </a:spcBef>
                </a:pPr>
                <a:r>
                  <a:rPr lang="zh-CN" altLang="en-US" sz="2400">
                    <a:effectLst/>
                    <a:latin typeface="黑体" panose="02010609060101010101" charset="-122"/>
                    <a:ea typeface="黑体" panose="02010609060101010101" charset="-122"/>
                  </a:rPr>
                  <a:t>（负责公司日常经营</a:t>
                </a:r>
                <a:r>
                  <a:rPr lang="zh-CN" altLang="en-US" sz="2400">
                    <a:solidFill>
                      <a:srgbClr val="0000FF"/>
                    </a:solidFill>
                    <a:effectLst/>
                    <a:latin typeface="黑体" panose="02010609060101010101" charset="-122"/>
                    <a:ea typeface="黑体" panose="02010609060101010101" charset="-122"/>
                  </a:rPr>
                  <a:t>）</a:t>
                </a:r>
                <a:endParaRPr lang="zh-CN" altLang="en-US" sz="2400">
                  <a:solidFill>
                    <a:srgbClr val="0000FF"/>
                  </a:solidFill>
                  <a:effectLst/>
                  <a:latin typeface="黑体" panose="02010609060101010101" charset="-122"/>
                  <a:ea typeface="黑体" panose="02010609060101010101" charset="-122"/>
                </a:endParaRPr>
              </a:p>
            </p:txBody>
          </p:sp>
          <p:grpSp>
            <p:nvGrpSpPr>
              <p:cNvPr id="128" name="Group 19"/>
              <p:cNvGrpSpPr/>
              <p:nvPr>
                <p:custDataLst>
                  <p:tags r:id="rId18"/>
                </p:custDataLst>
              </p:nvPr>
            </p:nvGrpSpPr>
            <p:grpSpPr>
              <a:xfrm>
                <a:off x="974" y="6295"/>
                <a:ext cx="11614" cy="3864"/>
                <a:chOff x="68" y="1325"/>
                <a:chExt cx="4864" cy="2061"/>
              </a:xfrm>
            </p:grpSpPr>
            <p:sp>
              <p:nvSpPr>
                <p:cNvPr id="1048731" name="Rectangle 20"/>
                <p:cNvSpPr/>
                <p:nvPr>
                  <p:custDataLst>
                    <p:tags r:id="rId19"/>
                  </p:custDataLst>
                </p:nvPr>
              </p:nvSpPr>
              <p:spPr>
                <a:xfrm>
                  <a:off x="73" y="1325"/>
                  <a:ext cx="590" cy="981"/>
                </a:xfrm>
                <a:prstGeom prst="rect">
                  <a:avLst/>
                </a:prstGeom>
                <a:solidFill>
                  <a:srgbClr val="FFCCFF"/>
                </a:solidFill>
                <a:ln>
                  <a:noFill/>
                  <a:miter lim="800000"/>
                </a:ln>
                <a:scene3d>
                  <a:camera prst="legacyObliqueTopLeft">
                    <a:rot lat="0" lon="0" rev="0"/>
                  </a:camera>
                  <a:lightRig rig="legacyFlat3" dir="t"/>
                </a:scene3d>
                <a:sp3d extrusionH="430200" prstMaterial="legacyMatte">
                  <a:bevelT w="13500" h="13500" prst="angle"/>
                  <a:bevelB w="13500" h="13500" prst="angle"/>
                  <a:extrusionClr>
                    <a:srgbClr val="FFCCFF"/>
                  </a:extrusionClr>
                </a:sp3d>
              </p:spPr>
              <p:txBody>
                <a:bodyPr wrap="none"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lvl="0">
                    <a:spcBef>
                      <a:spcPct val="50000"/>
                    </a:spcBef>
                  </a:pPr>
                  <a:r>
                    <a:rPr lang="zh-CN" altLang="en-US" sz="2800">
                      <a:solidFill>
                        <a:srgbClr val="000099"/>
                      </a:solidFill>
                      <a:effectLst/>
                      <a:latin typeface="黑体" panose="02010609060101010101" charset="-122"/>
                      <a:ea typeface="黑体" panose="02010609060101010101" charset="-122"/>
                    </a:rPr>
                    <a:t>决策</a:t>
                  </a:r>
                  <a:endParaRPr lang="zh-CN" altLang="en-US" sz="2800">
                    <a:solidFill>
                      <a:srgbClr val="000099"/>
                    </a:solidFill>
                    <a:effectLst/>
                    <a:latin typeface="黑体" panose="02010609060101010101" charset="-122"/>
                    <a:ea typeface="黑体" panose="02010609060101010101" charset="-122"/>
                  </a:endParaRPr>
                </a:p>
                <a:p>
                  <a:pPr lvl="0">
                    <a:spcBef>
                      <a:spcPct val="50000"/>
                    </a:spcBef>
                  </a:pPr>
                  <a:r>
                    <a:rPr lang="zh-CN" altLang="en-US" sz="2800">
                      <a:solidFill>
                        <a:srgbClr val="000099"/>
                      </a:solidFill>
                      <a:effectLst/>
                      <a:latin typeface="黑体" panose="02010609060101010101" charset="-122"/>
                      <a:ea typeface="黑体" panose="02010609060101010101" charset="-122"/>
                    </a:rPr>
                    <a:t>机构</a:t>
                  </a:r>
                  <a:endParaRPr lang="zh-CN" altLang="en-US" sz="2800">
                    <a:solidFill>
                      <a:srgbClr val="000099"/>
                    </a:solidFill>
                    <a:effectLst/>
                    <a:latin typeface="黑体" panose="02010609060101010101" charset="-122"/>
                    <a:ea typeface="黑体" panose="02010609060101010101" charset="-122"/>
                  </a:endParaRPr>
                </a:p>
              </p:txBody>
            </p:sp>
            <p:sp>
              <p:nvSpPr>
                <p:cNvPr id="1048732" name="Rectangle 21"/>
                <p:cNvSpPr/>
                <p:nvPr>
                  <p:custDataLst>
                    <p:tags r:id="rId20"/>
                  </p:custDataLst>
                </p:nvPr>
              </p:nvSpPr>
              <p:spPr>
                <a:xfrm>
                  <a:off x="68" y="2405"/>
                  <a:ext cx="590" cy="981"/>
                </a:xfrm>
                <a:prstGeom prst="rect">
                  <a:avLst/>
                </a:prstGeom>
                <a:solidFill>
                  <a:srgbClr val="FFCCFF"/>
                </a:solidFill>
                <a:ln>
                  <a:noFill/>
                  <a:miter lim="800000"/>
                </a:ln>
                <a:scene3d>
                  <a:camera prst="legacyObliqueTopLeft">
                    <a:rot lat="0" lon="0" rev="0"/>
                  </a:camera>
                  <a:lightRig rig="legacyFlat3" dir="t"/>
                </a:scene3d>
                <a:sp3d extrusionH="430200" prstMaterial="legacyMatte">
                  <a:bevelT w="13500" h="13500" prst="angle"/>
                  <a:bevelB w="13500" h="13500" prst="angle"/>
                  <a:extrusionClr>
                    <a:srgbClr val="FFCCFF"/>
                  </a:extrusionClr>
                </a:sp3d>
              </p:spPr>
              <p:txBody>
                <a:bodyPr wrap="none"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lvl="0">
                    <a:spcBef>
                      <a:spcPct val="50000"/>
                    </a:spcBef>
                  </a:pPr>
                  <a:r>
                    <a:rPr lang="zh-CN" altLang="en-US" sz="2800">
                      <a:solidFill>
                        <a:srgbClr val="000099"/>
                      </a:solidFill>
                      <a:effectLst/>
                      <a:latin typeface="黑体" panose="02010609060101010101" charset="-122"/>
                      <a:ea typeface="黑体" panose="02010609060101010101" charset="-122"/>
                    </a:rPr>
                    <a:t>执行</a:t>
                  </a:r>
                  <a:endParaRPr lang="zh-CN" altLang="en-US" sz="2800">
                    <a:solidFill>
                      <a:srgbClr val="000099"/>
                    </a:solidFill>
                    <a:effectLst/>
                    <a:latin typeface="黑体" panose="02010609060101010101" charset="-122"/>
                    <a:ea typeface="黑体" panose="02010609060101010101" charset="-122"/>
                  </a:endParaRPr>
                </a:p>
                <a:p>
                  <a:pPr lvl="0">
                    <a:spcBef>
                      <a:spcPct val="50000"/>
                    </a:spcBef>
                  </a:pPr>
                  <a:r>
                    <a:rPr lang="zh-CN" altLang="en-US" sz="2800">
                      <a:solidFill>
                        <a:srgbClr val="000099"/>
                      </a:solidFill>
                      <a:effectLst/>
                      <a:latin typeface="黑体" panose="02010609060101010101" charset="-122"/>
                      <a:ea typeface="黑体" panose="02010609060101010101" charset="-122"/>
                    </a:rPr>
                    <a:t>机构</a:t>
                  </a:r>
                  <a:endParaRPr lang="zh-CN" altLang="en-US" sz="2800">
                    <a:solidFill>
                      <a:srgbClr val="000099"/>
                    </a:solidFill>
                    <a:effectLst/>
                    <a:latin typeface="黑体" panose="02010609060101010101" charset="-122"/>
                    <a:ea typeface="黑体" panose="02010609060101010101" charset="-122"/>
                  </a:endParaRPr>
                </a:p>
              </p:txBody>
            </p:sp>
            <p:sp>
              <p:nvSpPr>
                <p:cNvPr id="1048733" name="Rectangle 22"/>
                <p:cNvSpPr/>
                <p:nvPr>
                  <p:custDataLst>
                    <p:tags r:id="rId21"/>
                  </p:custDataLst>
                </p:nvPr>
              </p:nvSpPr>
              <p:spPr>
                <a:xfrm>
                  <a:off x="4182" y="2083"/>
                  <a:ext cx="750" cy="801"/>
                </a:xfrm>
                <a:prstGeom prst="rect">
                  <a:avLst/>
                </a:prstGeom>
                <a:solidFill>
                  <a:srgbClr val="FFCCFF"/>
                </a:solidFill>
                <a:ln>
                  <a:noFill/>
                  <a:miter lim="800000"/>
                </a:ln>
                <a:scene3d>
                  <a:camera prst="legacyObliqueTopRight">
                    <a:rot lat="0" lon="0" rev="0"/>
                  </a:camera>
                  <a:lightRig rig="legacyFlat3" dir="b"/>
                </a:scene3d>
                <a:sp3d extrusionH="430200" prstMaterial="legacyMatte">
                  <a:bevelT w="13500" h="13500" prst="angle"/>
                  <a:bevelB w="13500" h="13500" prst="angle"/>
                  <a:extrusionClr>
                    <a:srgbClr val="FFCCFF"/>
                  </a:extrusionClr>
                </a:sp3d>
              </p:spPr>
              <p:txBody>
                <a:bodyPr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lvl="0">
                    <a:spcBef>
                      <a:spcPct val="50000"/>
                    </a:spcBef>
                  </a:pPr>
                  <a:r>
                    <a:rPr lang="zh-CN" altLang="en-US" sz="2800">
                      <a:solidFill>
                        <a:srgbClr val="000099"/>
                      </a:solidFill>
                      <a:effectLst/>
                      <a:latin typeface="黑体" panose="02010609060101010101" charset="-122"/>
                      <a:ea typeface="黑体" panose="02010609060101010101" charset="-122"/>
                    </a:rPr>
                    <a:t>监督机构</a:t>
                  </a:r>
                  <a:endParaRPr lang="zh-CN" altLang="en-US" sz="2800">
                    <a:solidFill>
                      <a:srgbClr val="000099"/>
                    </a:solidFill>
                    <a:effectLst/>
                    <a:latin typeface="黑体" panose="02010609060101010101" charset="-122"/>
                    <a:ea typeface="黑体" panose="02010609060101010101" charset="-122"/>
                  </a:endParaRPr>
                </a:p>
              </p:txBody>
            </p:sp>
          </p:grpSp>
        </p:grpSp>
      </p:grpSp>
      <p:sp>
        <p:nvSpPr>
          <p:cNvPr id="1048734" name="文本框 4"/>
          <p:cNvSpPr/>
          <p:nvPr>
            <p:custDataLst>
              <p:tags r:id="rId22"/>
            </p:custDataLst>
          </p:nvPr>
        </p:nvSpPr>
        <p:spPr>
          <a:xfrm>
            <a:off x="1219835" y="1163320"/>
            <a:ext cx="9504680" cy="2138045"/>
          </a:xfrm>
          <a:prstGeom prst="rect">
            <a:avLst/>
          </a:prstGeom>
          <a:solidFill>
            <a:schemeClr val="accent1">
              <a:lumMod val="20000"/>
              <a:lumOff val="80000"/>
            </a:schemeClr>
          </a:solidFill>
          <a:ln>
            <a:solidFill>
              <a:srgbClr val="993366"/>
            </a:solidFill>
            <a:round/>
          </a:ln>
        </p:spPr>
        <p:txBody>
          <a:bodyPr wrap="square"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lvl="0" algn="ctr">
              <a:spcBef>
                <a:spcPts val="1000"/>
              </a:spcBef>
            </a:pPr>
            <a:r>
              <a:rPr lang="zh-CN" altLang="en-US" sz="3600">
                <a:solidFill>
                  <a:srgbClr val="FF0000"/>
                </a:solidFill>
                <a:effectLst/>
                <a:latin typeface="黑体" panose="02010609060101010101" charset="-122"/>
                <a:ea typeface="黑体" panose="02010609060101010101" charset="-122"/>
                <a:sym typeface="Calibri" panose="020F05020202040A0204"/>
              </a:rPr>
              <a:t>股份制公司</a:t>
            </a:r>
            <a:endParaRPr lang="zh-CN" altLang="en-US" sz="3600">
              <a:solidFill>
                <a:srgbClr val="0000CC"/>
              </a:solidFill>
              <a:effectLst/>
              <a:latin typeface="黑体" panose="02010609060101010101" charset="-122"/>
              <a:ea typeface="黑体" panose="02010609060101010101" charset="-122"/>
              <a:sym typeface="Calibri" panose="020F05020202040A0204"/>
            </a:endParaRPr>
          </a:p>
          <a:p>
            <a:pPr marL="342900" lvl="0" indent="-342900">
              <a:spcBef>
                <a:spcPts val="1000"/>
              </a:spcBef>
              <a:buFont typeface="Wingdings" panose="05000000000000000000" charset="0"/>
              <a:buChar char="Ø"/>
            </a:pPr>
            <a:r>
              <a:rPr lang="zh-CN" altLang="en-US" sz="2400">
                <a:solidFill>
                  <a:schemeClr val="tx1"/>
                </a:solidFill>
                <a:effectLst/>
                <a:latin typeface="黑体" panose="02010609060101010101" charset="-122"/>
                <a:ea typeface="黑体" panose="02010609060101010101" charset="-122"/>
                <a:sym typeface="Calibri" panose="020F05020202040A0204"/>
              </a:rPr>
              <a:t>形式：</a:t>
            </a:r>
            <a:r>
              <a:rPr lang="zh-CN" altLang="en-US" sz="2400">
                <a:solidFill>
                  <a:srgbClr val="0000CC"/>
                </a:solidFill>
                <a:effectLst/>
                <a:latin typeface="黑体" panose="02010609060101010101" charset="-122"/>
                <a:ea typeface="黑体" panose="02010609060101010101" charset="-122"/>
                <a:sym typeface="Calibri" panose="020F05020202040A0204"/>
              </a:rPr>
              <a:t>有限责任公司</a:t>
            </a:r>
            <a:r>
              <a:rPr lang="zh-CN" altLang="en-US" sz="2400">
                <a:effectLst/>
                <a:latin typeface="黑体" panose="02010609060101010101" charset="-122"/>
                <a:ea typeface="黑体" panose="02010609060101010101" charset="-122"/>
                <a:sym typeface="Calibri" panose="020F05020202040A0204"/>
              </a:rPr>
              <a:t>和</a:t>
            </a:r>
            <a:r>
              <a:rPr lang="zh-CN" altLang="en-US" sz="2400">
                <a:solidFill>
                  <a:srgbClr val="0000CC"/>
                </a:solidFill>
                <a:effectLst/>
                <a:latin typeface="黑体" panose="02010609060101010101" charset="-122"/>
                <a:ea typeface="黑体" panose="02010609060101010101" charset="-122"/>
                <a:sym typeface="Calibri" panose="020F05020202040A0204"/>
              </a:rPr>
              <a:t>股份有限公司</a:t>
            </a:r>
            <a:r>
              <a:rPr lang="zh-CN" altLang="en-US" sz="2400">
                <a:effectLst/>
                <a:latin typeface="黑体" panose="02010609060101010101" charset="-122"/>
                <a:ea typeface="黑体" panose="02010609060101010101" charset="-122"/>
                <a:sym typeface="Calibri" panose="020F05020202040A0204"/>
              </a:rPr>
              <a:t>两种形式。</a:t>
            </a:r>
            <a:endParaRPr lang="zh-CN" altLang="en-US" sz="2400">
              <a:effectLst/>
              <a:latin typeface="黑体" panose="02010609060101010101" charset="-122"/>
              <a:ea typeface="黑体" panose="02010609060101010101" charset="-122"/>
              <a:sym typeface="Calibri" panose="020F05020202040A0204"/>
            </a:endParaRPr>
          </a:p>
          <a:p>
            <a:pPr marL="342900" lvl="0" indent="-342900">
              <a:spcBef>
                <a:spcPts val="1000"/>
              </a:spcBef>
              <a:buFont typeface="Wingdings" panose="05000000000000000000" charset="0"/>
              <a:buChar char="Ø"/>
            </a:pPr>
            <a:r>
              <a:rPr lang="zh-CN" altLang="en-US" sz="2400">
                <a:effectLst/>
                <a:latin typeface="黑体" panose="02010609060101010101" charset="-122"/>
                <a:ea typeface="黑体" panose="02010609060101010101" charset="-122"/>
                <a:sym typeface="Calibri" panose="020F05020202040A0204"/>
              </a:rPr>
              <a:t>机构：一般由三个部分组成：</a:t>
            </a:r>
            <a:r>
              <a:rPr lang="zh-CN" altLang="en-US" sz="2400">
                <a:solidFill>
                  <a:srgbClr val="1A09B6"/>
                </a:solidFill>
                <a:effectLst/>
                <a:latin typeface="黑体" panose="02010609060101010101" charset="-122"/>
                <a:ea typeface="黑体" panose="02010609060101010101" charset="-122"/>
                <a:sym typeface="Calibri" panose="020F05020202040A0204"/>
              </a:rPr>
              <a:t>决策机构、执行机构和监督机构</a:t>
            </a:r>
            <a:r>
              <a:rPr lang="zh-CN" altLang="en-US" sz="2400">
                <a:effectLst/>
                <a:latin typeface="黑体" panose="02010609060101010101" charset="-122"/>
                <a:ea typeface="黑体" panose="02010609060101010101" charset="-122"/>
                <a:sym typeface="Calibri" panose="020F05020202040A0204"/>
              </a:rPr>
              <a:t>。</a:t>
            </a:r>
            <a:endParaRPr lang="zh-CN" altLang="en-US" sz="2400">
              <a:effectLst/>
              <a:latin typeface="黑体" panose="02010609060101010101" charset="-122"/>
              <a:ea typeface="黑体" panose="02010609060101010101" charset="-122"/>
              <a:sym typeface="Calibri" panose="020F05020202040A0204"/>
            </a:endParaRPr>
          </a:p>
          <a:p>
            <a:pPr marL="342900" lvl="0" indent="-342900">
              <a:spcBef>
                <a:spcPts val="1000"/>
              </a:spcBef>
              <a:buFont typeface="Wingdings" panose="05000000000000000000" charset="0"/>
              <a:buChar char="Ø"/>
            </a:pPr>
            <a:r>
              <a:rPr lang="zh-CN" altLang="en-US" sz="2400">
                <a:effectLst/>
                <a:latin typeface="黑体" panose="02010609060101010101" charset="-122"/>
                <a:ea typeface="黑体" panose="02010609060101010101" charset="-122"/>
              </a:rPr>
              <a:t>优点：</a:t>
            </a:r>
            <a:r>
              <a:rPr lang="zh-CN" altLang="en-US" sz="2400">
                <a:solidFill>
                  <a:srgbClr val="0000CC"/>
                </a:solidFill>
                <a:effectLst/>
                <a:latin typeface="黑体" panose="02010609060101010101" charset="-122"/>
                <a:ea typeface="黑体" panose="02010609060101010101" charset="-122"/>
              </a:rPr>
              <a:t>权责明确</a:t>
            </a:r>
            <a:r>
              <a:rPr lang="zh-CN" altLang="en-US" sz="2400">
                <a:effectLst/>
                <a:latin typeface="黑体" panose="02010609060101010101" charset="-122"/>
                <a:ea typeface="黑体" panose="02010609060101010101" charset="-122"/>
              </a:rPr>
              <a:t>、</a:t>
            </a:r>
            <a:r>
              <a:rPr lang="zh-CN" altLang="en-US" sz="2400">
                <a:solidFill>
                  <a:srgbClr val="0000CC"/>
                </a:solidFill>
                <a:effectLst/>
                <a:latin typeface="黑体" panose="02010609060101010101" charset="-122"/>
                <a:ea typeface="黑体" panose="02010609060101010101" charset="-122"/>
              </a:rPr>
              <a:t>互相制衡</a:t>
            </a:r>
            <a:r>
              <a:rPr lang="zh-CN" altLang="en-US" sz="2400">
                <a:effectLst/>
                <a:latin typeface="黑体" panose="02010609060101010101" charset="-122"/>
                <a:ea typeface="黑体" panose="02010609060101010101" charset="-122"/>
              </a:rPr>
              <a:t>、</a:t>
            </a:r>
            <a:r>
              <a:rPr lang="zh-CN" altLang="en-US" sz="2400">
                <a:solidFill>
                  <a:srgbClr val="0000CC"/>
                </a:solidFill>
                <a:effectLst/>
                <a:latin typeface="黑体" panose="02010609060101010101" charset="-122"/>
                <a:ea typeface="黑体" panose="02010609060101010101" charset="-122"/>
              </a:rPr>
              <a:t>提高效率</a:t>
            </a:r>
            <a:r>
              <a:rPr lang="zh-CN" altLang="en-US" sz="2400">
                <a:effectLst/>
                <a:latin typeface="黑体" panose="02010609060101010101" charset="-122"/>
                <a:ea typeface="黑体" panose="02010609060101010101" charset="-122"/>
              </a:rPr>
              <a:t>、</a:t>
            </a:r>
            <a:r>
              <a:rPr lang="zh-CN" altLang="en-US" sz="2400">
                <a:solidFill>
                  <a:srgbClr val="0000CC"/>
                </a:solidFill>
                <a:effectLst/>
                <a:latin typeface="黑体" panose="02010609060101010101" charset="-122"/>
                <a:ea typeface="黑体" panose="02010609060101010101" charset="-122"/>
              </a:rPr>
              <a:t>管理科学</a:t>
            </a:r>
            <a:endParaRPr lang="zh-CN" altLang="en-US" sz="2400">
              <a:solidFill>
                <a:srgbClr val="0000CC"/>
              </a:solidFill>
              <a:effectLst/>
              <a:latin typeface="黑体" panose="02010609060101010101" charset="-122"/>
              <a:ea typeface="黑体" panose="02010609060101010101" charset="-122"/>
            </a:endParaRPr>
          </a:p>
        </p:txBody>
      </p:sp>
      <p:sp>
        <p:nvSpPr>
          <p:cNvPr id="1048736" name="对角圆角矩形 17"/>
          <p:cNvSpPr/>
          <p:nvPr>
            <p:custDataLst>
              <p:tags r:id="rId23"/>
            </p:custDataLst>
          </p:nvPr>
        </p:nvSpPr>
        <p:spPr>
          <a:xfrm>
            <a:off x="10306050" y="-22225"/>
            <a:ext cx="1885950" cy="531812"/>
          </a:xfrm>
          <a:custGeom>
            <a:avLst/>
            <a:gdLst>
              <a:gd name="GT0" fmla="+- l w 0"/>
              <a:gd name="GT1" fmla="+- t h 0"/>
            </a:gdLst>
            <a:ahLst/>
            <a:cxnLst>
              <a:cxn ang="0">
                <a:pos x="19659308" y="189338"/>
              </a:cxn>
              <a:cxn ang="0">
                <a:pos x="9829674" y="378675"/>
              </a:cxn>
              <a:cxn ang="0">
                <a:pos x="0" y="189338"/>
              </a:cxn>
              <a:cxn ang="0">
                <a:pos x="9829674" y="0"/>
              </a:cxn>
            </a:cxnLst>
            <a:rect l="l" t="t" r="GT0" b="GT1"/>
            <a:pathLst>
              <a:path w="2370137" h="630238">
                <a:moveTo>
                  <a:pt x="105042" y="0"/>
                </a:moveTo>
                <a:lnTo>
                  <a:pt x="2370137" y="0"/>
                </a:lnTo>
                <a:lnTo>
                  <a:pt x="2370137" y="525196"/>
                </a:lnTo>
                <a:cubicBezTo>
                  <a:pt x="2370137" y="583209"/>
                  <a:pt x="2323108" y="630237"/>
                  <a:pt x="2265095" y="630238"/>
                </a:cubicBezTo>
                <a:lnTo>
                  <a:pt x="0" y="630238"/>
                </a:lnTo>
                <a:lnTo>
                  <a:pt x="0" y="105042"/>
                </a:lnTo>
                <a:cubicBezTo>
                  <a:pt x="0" y="47028"/>
                  <a:pt x="47028" y="0"/>
                  <a:pt x="105041" y="0"/>
                </a:cubicBezTo>
                <a:close/>
              </a:path>
            </a:pathLst>
          </a:custGeom>
          <a:noFill/>
          <a:ln w="12700">
            <a:noFill/>
            <a:round/>
          </a:ln>
        </p:spPr>
        <p:txBody>
          <a:bodyPr anchor="ctr" anchorCtr="0"/>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lvl="0" algn="ctr"/>
            <a:r>
              <a:rPr lang="zh-CN" altLang="en-US" sz="2800">
                <a:solidFill>
                  <a:srgbClr val="FFFFFF"/>
                </a:solidFill>
                <a:effectLst/>
                <a:latin typeface="黑体" panose="02010609060101010101" charset="-122"/>
                <a:ea typeface="黑体" panose="02010609060101010101" charset="-122"/>
              </a:rPr>
              <a:t>相关链接</a:t>
            </a:r>
            <a:endParaRPr lang="zh-CN" altLang="en-US" sz="2800">
              <a:solidFill>
                <a:srgbClr val="FFFFFF"/>
              </a:solidFill>
              <a:effectLst/>
              <a:latin typeface="黑体" panose="02010609060101010101" charset="-122"/>
              <a:ea typeface="黑体" panose="02010609060101010101" charset="-122"/>
            </a:endParaRPr>
          </a:p>
        </p:txBody>
      </p:sp>
      <p:sp>
        <p:nvSpPr>
          <p:cNvPr id="1048737" name="文本框 0"/>
          <p:cNvSpPr txBox="1"/>
          <p:nvPr>
            <p:custDataLst>
              <p:tags r:id="rId24"/>
            </p:custDataLst>
          </p:nvPr>
        </p:nvSpPr>
        <p:spPr>
          <a:xfrm>
            <a:off x="124460" y="387350"/>
            <a:ext cx="9734550" cy="737235"/>
          </a:xfrm>
          <a:prstGeom prst="rect">
            <a:avLst/>
          </a:prstGeom>
          <a:noFill/>
        </p:spPr>
        <p:txBody>
          <a:bodyPr wrap="square" rtlCol="0" anchor="t">
            <a:spAutoFit/>
          </a:bodyPr>
          <a:lstStyle/>
          <a:p>
            <a:pPr marL="0" lvl="0" indent="630555">
              <a:lnSpc>
                <a:spcPct val="150000"/>
              </a:lnSpc>
            </a:pPr>
            <a:r>
              <a:rPr lang="zh-CN" altLang="en-US" sz="2800">
                <a:effectLst/>
                <a:latin typeface="黑体" panose="02010609060101010101" charset="-122"/>
                <a:ea typeface="黑体" panose="02010609060101010101" charset="-122"/>
                <a:cs typeface="黑体" panose="02010609060101010101" charset="-122"/>
                <a:sym typeface="+mn-ea"/>
              </a:rPr>
              <a:t>混合所有制经济通常采用的是</a:t>
            </a:r>
            <a:r>
              <a:rPr lang="zh-CN" altLang="en-US" sz="2800">
                <a:solidFill>
                  <a:srgbClr val="C00000"/>
                </a:solidFill>
                <a:effectLst/>
                <a:latin typeface="黑体" panose="02010609060101010101" charset="-122"/>
                <a:ea typeface="黑体" panose="02010609060101010101" charset="-122"/>
                <a:cs typeface="黑体" panose="02010609060101010101" charset="-122"/>
                <a:sym typeface="+mn-ea"/>
              </a:rPr>
              <a:t>股份制</a:t>
            </a:r>
            <a:r>
              <a:rPr lang="zh-CN" altLang="en-US" sz="2800">
                <a:solidFill>
                  <a:srgbClr val="1A09B6"/>
                </a:solidFill>
                <a:effectLst/>
                <a:latin typeface="黑体" panose="02010609060101010101" charset="-122"/>
                <a:ea typeface="黑体" panose="02010609060101010101" charset="-122"/>
                <a:cs typeface="黑体" panose="02010609060101010101" charset="-122"/>
                <a:sym typeface="+mn-ea"/>
              </a:rPr>
              <a:t>形式</a:t>
            </a:r>
            <a:r>
              <a:rPr lang="zh-CN" altLang="en-US" sz="2800">
                <a:effectLst/>
                <a:latin typeface="黑体" panose="02010609060101010101" charset="-122"/>
                <a:ea typeface="黑体" panose="02010609060101010101" charset="-122"/>
                <a:cs typeface="黑体" panose="02010609060101010101" charset="-122"/>
                <a:sym typeface="+mn-ea"/>
              </a:rPr>
              <a:t>：</a:t>
            </a:r>
            <a:r>
              <a:rPr lang="en-US" altLang="zh-CN" sz="2800" smtClean="0">
                <a:effectLst/>
                <a:highlight>
                  <a:srgbClr val="FF00FF"/>
                </a:highlight>
                <a:latin typeface="黑体" panose="02010609060101010101" charset="-122"/>
                <a:ea typeface="黑体" panose="02010609060101010101" charset="-122"/>
                <a:cs typeface="黑体" panose="02010609060101010101" charset="-122"/>
                <a:sym typeface="+mn-ea"/>
              </a:rPr>
              <a:t>P10</a:t>
            </a:r>
            <a:r>
              <a:rPr sz="2800" smtClean="0">
                <a:effectLst/>
                <a:highlight>
                  <a:srgbClr val="FF00FF"/>
                </a:highlight>
                <a:latin typeface="黑体" panose="02010609060101010101" charset="-122"/>
                <a:ea typeface="黑体" panose="02010609060101010101" charset="-122"/>
                <a:cs typeface="黑体" panose="02010609060101010101" charset="-122"/>
                <a:sym typeface="+mn-ea"/>
              </a:rPr>
              <a:t>相关链接</a:t>
            </a:r>
            <a:endParaRPr lang="zh-CN" altLang="en-US" sz="2800">
              <a:effectLst/>
              <a:latin typeface="黑体" panose="02010609060101010101" charset="-122"/>
              <a:ea typeface="黑体" panose="02010609060101010101" charset="-122"/>
              <a:cs typeface="黑体" panose="02010609060101010101" charset="-122"/>
            </a:endParaRPr>
          </a:p>
        </p:txBody>
      </p:sp>
      <p:sp>
        <p:nvSpPr>
          <p:cNvPr id="1048738" name="文本框 4"/>
          <p:cNvSpPr/>
          <p:nvPr>
            <p:custDataLst>
              <p:tags r:id="rId25"/>
            </p:custDataLst>
          </p:nvPr>
        </p:nvSpPr>
        <p:spPr>
          <a:xfrm>
            <a:off x="9077325" y="3460750"/>
            <a:ext cx="3000375" cy="2758440"/>
          </a:xfrm>
          <a:prstGeom prst="rect">
            <a:avLst/>
          </a:prstGeom>
          <a:solidFill>
            <a:srgbClr val="FFFF99"/>
          </a:solidFill>
          <a:ln>
            <a:solidFill>
              <a:srgbClr val="993366"/>
            </a:solidFill>
            <a:round/>
          </a:ln>
        </p:spPr>
        <p:txBody>
          <a:bodyPr wrap="square"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lvl="0" algn="ctr">
              <a:spcBef>
                <a:spcPts val="1000"/>
              </a:spcBef>
            </a:pPr>
            <a:r>
              <a:rPr lang="zh-CN" altLang="en-US" sz="2800">
                <a:solidFill>
                  <a:schemeClr val="tx1"/>
                </a:solidFill>
                <a:effectLst/>
                <a:latin typeface="黑体" panose="02010609060101010101" charset="-122"/>
                <a:ea typeface="黑体" panose="02010609060101010101" charset="-122"/>
                <a:sym typeface="Calibri" panose="020F05020202040A0204"/>
              </a:rPr>
              <a:t>股份制公司</a:t>
            </a:r>
            <a:r>
              <a:rPr lang="zh-CN" altLang="en-US" sz="2800">
                <a:solidFill>
                  <a:schemeClr val="tx1"/>
                </a:solidFill>
                <a:effectLst/>
                <a:latin typeface="黑体" panose="02010609060101010101" charset="-122"/>
                <a:ea typeface="黑体" panose="02010609060101010101" charset="-122"/>
              </a:rPr>
              <a:t>优点：</a:t>
            </a:r>
            <a:endParaRPr lang="zh-CN" altLang="en-US" sz="2800">
              <a:solidFill>
                <a:schemeClr val="tx1"/>
              </a:solidFill>
              <a:effectLst/>
              <a:latin typeface="黑体" panose="02010609060101010101" charset="-122"/>
              <a:ea typeface="黑体" panose="02010609060101010101" charset="-122"/>
            </a:endParaRPr>
          </a:p>
          <a:p>
            <a:pPr lvl="0" algn="ctr">
              <a:spcBef>
                <a:spcPts val="1000"/>
              </a:spcBef>
            </a:pPr>
            <a:r>
              <a:rPr lang="zh-CN" altLang="en-US" sz="2800">
                <a:solidFill>
                  <a:srgbClr val="C00000"/>
                </a:solidFill>
                <a:effectLst/>
                <a:latin typeface="黑体" panose="02010609060101010101" charset="-122"/>
                <a:ea typeface="黑体" panose="02010609060101010101" charset="-122"/>
              </a:rPr>
              <a:t>权责明确</a:t>
            </a:r>
            <a:endParaRPr lang="zh-CN" altLang="en-US" sz="2800">
              <a:solidFill>
                <a:srgbClr val="C00000"/>
              </a:solidFill>
              <a:effectLst/>
              <a:latin typeface="黑体" panose="02010609060101010101" charset="-122"/>
              <a:ea typeface="黑体" panose="02010609060101010101" charset="-122"/>
            </a:endParaRPr>
          </a:p>
          <a:p>
            <a:pPr lvl="0" algn="ctr">
              <a:spcBef>
                <a:spcPts val="1000"/>
              </a:spcBef>
            </a:pPr>
            <a:r>
              <a:rPr lang="zh-CN" altLang="en-US" sz="2800">
                <a:solidFill>
                  <a:srgbClr val="C00000"/>
                </a:solidFill>
                <a:effectLst/>
                <a:latin typeface="黑体" panose="02010609060101010101" charset="-122"/>
                <a:ea typeface="黑体" panose="02010609060101010101" charset="-122"/>
              </a:rPr>
              <a:t>互相制衡</a:t>
            </a:r>
            <a:endParaRPr lang="zh-CN" altLang="en-US" sz="2800">
              <a:solidFill>
                <a:srgbClr val="C00000"/>
              </a:solidFill>
              <a:effectLst/>
              <a:latin typeface="黑体" panose="02010609060101010101" charset="-122"/>
              <a:ea typeface="黑体" panose="02010609060101010101" charset="-122"/>
            </a:endParaRPr>
          </a:p>
          <a:p>
            <a:pPr lvl="0" algn="ctr">
              <a:spcBef>
                <a:spcPts val="1000"/>
              </a:spcBef>
            </a:pPr>
            <a:r>
              <a:rPr lang="zh-CN" altLang="en-US" sz="2800">
                <a:solidFill>
                  <a:srgbClr val="C00000"/>
                </a:solidFill>
                <a:effectLst/>
                <a:latin typeface="黑体" panose="02010609060101010101" charset="-122"/>
                <a:ea typeface="黑体" panose="02010609060101010101" charset="-122"/>
              </a:rPr>
              <a:t>提高效率</a:t>
            </a:r>
            <a:endParaRPr lang="zh-CN" altLang="en-US" sz="2800">
              <a:solidFill>
                <a:srgbClr val="C00000"/>
              </a:solidFill>
              <a:effectLst/>
              <a:latin typeface="黑体" panose="02010609060101010101" charset="-122"/>
              <a:ea typeface="黑体" panose="02010609060101010101" charset="-122"/>
            </a:endParaRPr>
          </a:p>
          <a:p>
            <a:pPr lvl="0" algn="ctr">
              <a:spcBef>
                <a:spcPts val="1000"/>
              </a:spcBef>
            </a:pPr>
            <a:r>
              <a:rPr lang="zh-CN" altLang="en-US" sz="2800">
                <a:solidFill>
                  <a:srgbClr val="C00000"/>
                </a:solidFill>
                <a:effectLst/>
                <a:latin typeface="黑体" panose="02010609060101010101" charset="-122"/>
                <a:ea typeface="黑体" panose="02010609060101010101" charset="-122"/>
              </a:rPr>
              <a:t>管理科学</a:t>
            </a:r>
            <a:endParaRPr lang="zh-CN" altLang="en-US" sz="2800">
              <a:solidFill>
                <a:srgbClr val="C00000"/>
              </a:solidFill>
              <a:effectLst/>
              <a:latin typeface="黑体" panose="02010609060101010101" charset="-122"/>
              <a:ea typeface="黑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48734"/>
                                        </p:tgtEl>
                                        <p:attrNameLst>
                                          <p:attrName>style.visibility</p:attrName>
                                        </p:attrNameLst>
                                      </p:cBhvr>
                                      <p:to>
                                        <p:strVal val="visible"/>
                                      </p:to>
                                    </p:set>
                                    <p:animEffect transition="in" filter="blinds(horizontal)">
                                      <p:cBhvr>
                                        <p:cTn id="7" dur="500"/>
                                        <p:tgtEl>
                                          <p:spTgt spid="104873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6"/>
                                        </p:tgtEl>
                                        <p:attrNameLst>
                                          <p:attrName>style.visibility</p:attrName>
                                        </p:attrNameLst>
                                      </p:cBhvr>
                                      <p:to>
                                        <p:strVal val="visible"/>
                                      </p:to>
                                    </p:set>
                                    <p:animEffect transition="in" filter="blinds(horizontal)">
                                      <p:cBhvr>
                                        <p:cTn id="12" dur="500"/>
                                        <p:tgtEl>
                                          <p:spTgt spid="12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48738"/>
                                        </p:tgtEl>
                                        <p:attrNameLst>
                                          <p:attrName>style.visibility</p:attrName>
                                        </p:attrNameLst>
                                      </p:cBhvr>
                                      <p:to>
                                        <p:strVal val="visible"/>
                                      </p:to>
                                    </p:set>
                                    <p:animEffect transition="in" filter="blinds(horizontal)">
                                      <p:cBhvr>
                                        <p:cTn id="17" dur="500"/>
                                        <p:tgtEl>
                                          <p:spTgt spid="10487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738" grpId="0" animBg="1"/>
      <p:bldP spid="104873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1"/>
          <p:cNvSpPr/>
          <p:nvPr>
            <p:custDataLst>
              <p:tags r:id="rId1"/>
            </p:custDataLst>
          </p:nvPr>
        </p:nvSpPr>
        <p:spPr>
          <a:xfrm>
            <a:off x="158115" y="215900"/>
            <a:ext cx="11833860" cy="671195"/>
          </a:xfrm>
          <a:prstGeom prst="roundRect">
            <a:avLst>
              <a:gd name="adj" fmla="val 50000"/>
            </a:avLst>
          </a:prstGeom>
          <a:solidFill>
            <a:schemeClr val="accent1"/>
          </a:solidFill>
          <a:ln>
            <a:noFill/>
          </a:ln>
          <a:effectLst>
            <a:outerShdw blurRad="508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zh-CN" altLang="en-US" sz="3730">
                <a:latin typeface="黑体" panose="02010609060101010101" charset="-122"/>
                <a:ea typeface="黑体" panose="02010609060101010101" charset="-122"/>
                <a:cs typeface="+mn-ea"/>
                <a:sym typeface="+mn-lt"/>
              </a:rPr>
              <a:t>思考：从栾川县看如何发展壮大集体经济？</a:t>
            </a:r>
            <a:endParaRPr lang="zh-CN" altLang="en-US" sz="3730">
              <a:latin typeface="黑体" panose="02010609060101010101" charset="-122"/>
              <a:ea typeface="黑体" panose="02010609060101010101" charset="-122"/>
              <a:cs typeface="+mn-ea"/>
              <a:sym typeface="+mn-lt"/>
            </a:endParaRPr>
          </a:p>
        </p:txBody>
      </p:sp>
      <p:sp>
        <p:nvSpPr>
          <p:cNvPr id="37" name="Rectangle 3"/>
          <p:cNvSpPr/>
          <p:nvPr>
            <p:custDataLst>
              <p:tags r:id="rId2"/>
            </p:custDataLst>
          </p:nvPr>
        </p:nvSpPr>
        <p:spPr>
          <a:xfrm>
            <a:off x="1978183" y="3448736"/>
            <a:ext cx="4072344" cy="454136"/>
          </a:xfrm>
          <a:prstGeom prst="rect">
            <a:avLst/>
          </a:prstGeom>
        </p:spPr>
        <p:txBody>
          <a:bodyPr wrap="square" lIns="0" tIns="0" rIns="0" bIns="0">
            <a:noAutofit/>
          </a:bodyPr>
          <a:lstStyle/>
          <a:p>
            <a:pPr lvl="0">
              <a:lnSpc>
                <a:spcPct val="120000"/>
              </a:lnSpc>
            </a:pPr>
            <a:endParaRPr lang="zh-CN" altLang="en-US" sz="2665">
              <a:solidFill>
                <a:srgbClr val="FFFFFF"/>
              </a:solidFill>
              <a:latin typeface="黑体" panose="02010609060101010101" charset="-122"/>
              <a:ea typeface="黑体" panose="02010609060101010101" charset="-122"/>
              <a:cs typeface="+mn-ea"/>
              <a:sym typeface="+mn-lt"/>
            </a:endParaRPr>
          </a:p>
        </p:txBody>
      </p:sp>
      <p:sp>
        <p:nvSpPr>
          <p:cNvPr id="7" name="文本框 6"/>
          <p:cNvSpPr txBox="1"/>
          <p:nvPr>
            <p:custDataLst>
              <p:tags r:id="rId3"/>
            </p:custDataLst>
          </p:nvPr>
        </p:nvSpPr>
        <p:spPr>
          <a:xfrm>
            <a:off x="518795" y="1130300"/>
            <a:ext cx="6410960" cy="5343525"/>
          </a:xfrm>
          <a:prstGeom prst="rect">
            <a:avLst/>
          </a:prstGeom>
          <a:solidFill>
            <a:srgbClr val="FFF2CC"/>
          </a:solidFill>
          <a:ln>
            <a:solidFill>
              <a:schemeClr val="tx1"/>
            </a:solidFill>
            <a:prstDash val="lgDash"/>
          </a:ln>
        </p:spPr>
        <p:txBody>
          <a:bodyPr wrap="square">
            <a:noAutofit/>
          </a:bodyPr>
          <a:lstStyle/>
          <a:p>
            <a:r>
              <a:rPr lang="en-US" sz="2800">
                <a:latin typeface="黑体" panose="02010609060101010101" charset="-122"/>
                <a:ea typeface="黑体" panose="02010609060101010101" charset="-122"/>
                <a:cs typeface="黑体" panose="02010609060101010101" charset="-122"/>
              </a:rPr>
              <a:t>    </a:t>
            </a:r>
            <a:r>
              <a:rPr sz="2800">
                <a:latin typeface="黑体" panose="02010609060101010101" charset="-122"/>
                <a:ea typeface="黑体" panose="02010609060101010101" charset="-122"/>
                <a:cs typeface="黑体" panose="02010609060101010101" charset="-122"/>
              </a:rPr>
              <a:t>栾川县石庙镇龙潭村集体经济股份</a:t>
            </a:r>
            <a:r>
              <a:rPr sz="2800" u="sng">
                <a:solidFill>
                  <a:srgbClr val="FF0000"/>
                </a:solidFill>
                <a:latin typeface="黑体" panose="02010609060101010101" charset="-122"/>
                <a:ea typeface="黑体" panose="02010609060101010101" charset="-122"/>
                <a:cs typeface="黑体" panose="02010609060101010101" charset="-122"/>
              </a:rPr>
              <a:t>合作社</a:t>
            </a:r>
            <a:r>
              <a:rPr sz="2800">
                <a:latin typeface="黑体" panose="02010609060101010101" charset="-122"/>
                <a:ea typeface="黑体" panose="02010609060101010101" charset="-122"/>
                <a:cs typeface="黑体" panose="02010609060101010101" charset="-122"/>
              </a:rPr>
              <a:t>，是洛阳市首家农村集体经济股份合作社。该村实行</a:t>
            </a:r>
            <a:r>
              <a:rPr sz="2800" u="sng">
                <a:solidFill>
                  <a:srgbClr val="FF0000"/>
                </a:solidFill>
                <a:latin typeface="黑体" panose="02010609060101010101" charset="-122"/>
                <a:ea typeface="黑体" panose="02010609060101010101" charset="-122"/>
                <a:cs typeface="黑体" panose="02010609060101010101" charset="-122"/>
              </a:rPr>
              <a:t>集体产权制度改革</a:t>
            </a:r>
            <a:r>
              <a:rPr sz="2800">
                <a:latin typeface="黑体" panose="02010609060101010101" charset="-122"/>
                <a:ea typeface="黑体" panose="02010609060101010101" charset="-122"/>
                <a:cs typeface="黑体" panose="02010609060101010101" charset="-122"/>
              </a:rPr>
              <a:t>，把本村剩余的、闲置的资产整合起来，实行规模化、集约化经营，统一划分成</a:t>
            </a:r>
            <a:r>
              <a:rPr sz="2800">
                <a:solidFill>
                  <a:srgbClr val="FF0000"/>
                </a:solidFill>
                <a:latin typeface="黑体" panose="02010609060101010101" charset="-122"/>
                <a:ea typeface="黑体" panose="02010609060101010101" charset="-122"/>
                <a:cs typeface="黑体" panose="02010609060101010101" charset="-122"/>
              </a:rPr>
              <a:t>股份</a:t>
            </a:r>
            <a:r>
              <a:rPr sz="2800">
                <a:latin typeface="黑体" panose="02010609060101010101" charset="-122"/>
                <a:ea typeface="黑体" panose="02010609060101010101" charset="-122"/>
                <a:cs typeface="黑体" panose="02010609060101010101" charset="-122"/>
              </a:rPr>
              <a:t>分到村民手中，实现了村民变股民，增加了村民的收入。</a:t>
            </a:r>
            <a:endParaRPr sz="2800">
              <a:latin typeface="黑体" panose="02010609060101010101" charset="-122"/>
              <a:ea typeface="黑体" panose="02010609060101010101" charset="-122"/>
              <a:cs typeface="黑体" panose="02010609060101010101" charset="-122"/>
            </a:endParaRPr>
          </a:p>
          <a:p>
            <a:r>
              <a:rPr sz="2800">
                <a:latin typeface="黑体" panose="02010609060101010101" charset="-122"/>
                <a:ea typeface="黑体" panose="02010609060101010101" charset="-122"/>
                <a:cs typeface="黑体" panose="02010609060101010101" charset="-122"/>
              </a:rPr>
              <a:t> </a:t>
            </a:r>
            <a:r>
              <a:rPr lang="en-US" sz="2800">
                <a:latin typeface="黑体" panose="02010609060101010101" charset="-122"/>
                <a:ea typeface="黑体" panose="02010609060101010101" charset="-122"/>
                <a:cs typeface="黑体" panose="02010609060101010101" charset="-122"/>
              </a:rPr>
              <a:t>   </a:t>
            </a:r>
            <a:r>
              <a:rPr sz="2800">
                <a:latin typeface="黑体" panose="02010609060101010101" charset="-122"/>
                <a:ea typeface="黑体" panose="02010609060101010101" charset="-122"/>
                <a:cs typeface="黑体" panose="02010609060101010101" charset="-122"/>
              </a:rPr>
              <a:t>在林权方面，该村实行</a:t>
            </a:r>
            <a:r>
              <a:rPr sz="2800" u="sng">
                <a:solidFill>
                  <a:srgbClr val="FF0000"/>
                </a:solidFill>
                <a:latin typeface="黑体" panose="02010609060101010101" charset="-122"/>
                <a:ea typeface="黑体" panose="02010609060101010101" charset="-122"/>
                <a:cs typeface="黑体" panose="02010609060101010101" charset="-122"/>
              </a:rPr>
              <a:t>集体林权制度改革</a:t>
            </a:r>
            <a:r>
              <a:rPr sz="2800">
                <a:latin typeface="黑体" panose="02010609060101010101" charset="-122"/>
                <a:ea typeface="黑体" panose="02010609060101010101" charset="-122"/>
                <a:cs typeface="黑体" panose="02010609060101010101" charset="-122"/>
              </a:rPr>
              <a:t>，农民拿到了林权证，实现了山定权、树定根、人定心；在承包土地方面，农村承包地也确权颁了证，让农民吃上“定心丸”，更加放心地</a:t>
            </a:r>
            <a:r>
              <a:rPr sz="2800" u="sng">
                <a:solidFill>
                  <a:srgbClr val="FF0000"/>
                </a:solidFill>
                <a:latin typeface="黑体" panose="02010609060101010101" charset="-122"/>
                <a:ea typeface="黑体" panose="02010609060101010101" charset="-122"/>
                <a:cs typeface="黑体" panose="02010609060101010101" charset="-122"/>
              </a:rPr>
              <a:t>流转</a:t>
            </a:r>
            <a:r>
              <a:rPr sz="2800">
                <a:latin typeface="黑体" panose="02010609060101010101" charset="-122"/>
                <a:ea typeface="黑体" panose="02010609060101010101" charset="-122"/>
                <a:cs typeface="黑体" panose="02010609060101010101" charset="-122"/>
              </a:rPr>
              <a:t>土地。</a:t>
            </a:r>
            <a:endParaRPr sz="2800">
              <a:latin typeface="黑体" panose="02010609060101010101" charset="-122"/>
              <a:ea typeface="黑体" panose="02010609060101010101" charset="-122"/>
              <a:cs typeface="黑体" panose="02010609060101010101" charset="-122"/>
            </a:endParaRPr>
          </a:p>
          <a:p>
            <a:endParaRPr sz="2800">
              <a:latin typeface="黑体" panose="02010609060101010101" charset="-122"/>
              <a:ea typeface="黑体" panose="02010609060101010101" charset="-122"/>
              <a:cs typeface="黑体" panose="02010609060101010101" charset="-122"/>
            </a:endParaRPr>
          </a:p>
        </p:txBody>
      </p:sp>
      <p:pic>
        <p:nvPicPr>
          <p:cNvPr id="101" name="图片 100"/>
          <p:cNvPicPr/>
          <p:nvPr>
            <p:custDataLst>
              <p:tags r:id="rId4"/>
            </p:custDataLst>
          </p:nvPr>
        </p:nvPicPr>
        <p:blipFill>
          <a:blip r:embed="rId5"/>
          <a:stretch>
            <a:fillRect/>
          </a:stretch>
        </p:blipFill>
        <p:spPr>
          <a:xfrm>
            <a:off x="7272020" y="1130300"/>
            <a:ext cx="2785745" cy="26835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 name="图片 101"/>
          <p:cNvPicPr/>
          <p:nvPr>
            <p:custDataLst>
              <p:tags r:id="rId6"/>
            </p:custDataLst>
          </p:nvPr>
        </p:nvPicPr>
        <p:blipFill>
          <a:blip r:embed="rId7"/>
          <a:stretch>
            <a:fillRect/>
          </a:stretch>
        </p:blipFill>
        <p:spPr>
          <a:xfrm>
            <a:off x="8770620" y="3813810"/>
            <a:ext cx="2971800" cy="26600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2"/>
          <p:cNvSpPr>
            <a:spLocks noChangeArrowheads="1"/>
          </p:cNvSpPr>
          <p:nvPr>
            <p:custDataLst>
              <p:tags r:id="rId1"/>
            </p:custDataLst>
          </p:nvPr>
        </p:nvSpPr>
        <p:spPr bwMode="auto">
          <a:xfrm>
            <a:off x="2540" y="632460"/>
            <a:ext cx="4856480" cy="58356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宋体" panose="02010600030101010101" pitchFamily="2" charset="-122"/>
              </a:defRPr>
            </a:lvl1pPr>
            <a:lvl2pPr marL="742950" indent="-285750">
              <a:defRPr>
                <a:solidFill>
                  <a:srgbClr val="000000"/>
                </a:solidFill>
                <a:latin typeface="Arial" panose="020B0604020202020204" pitchFamily="34" charset="0"/>
                <a:ea typeface="宋体" panose="02010600030101010101" pitchFamily="2" charset="-122"/>
              </a:defRPr>
            </a:lvl2pPr>
            <a:lvl3pPr marL="1143000" indent="-228600">
              <a:defRPr>
                <a:solidFill>
                  <a:srgbClr val="000000"/>
                </a:solidFill>
                <a:latin typeface="Arial" panose="020B0604020202020204" pitchFamily="34" charset="0"/>
                <a:ea typeface="宋体" panose="02010600030101010101" pitchFamily="2" charset="-122"/>
              </a:defRPr>
            </a:lvl3pPr>
            <a:lvl4pPr marL="1600200" indent="-228600">
              <a:defRPr>
                <a:solidFill>
                  <a:srgbClr val="000000"/>
                </a:solidFill>
                <a:latin typeface="Arial" panose="020B0604020202020204" pitchFamily="34" charset="0"/>
                <a:ea typeface="宋体" panose="02010600030101010101" pitchFamily="2" charset="-122"/>
              </a:defRPr>
            </a:lvl4pPr>
            <a:lvl5pPr marL="2057400" indent="-228600">
              <a:defRPr>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9pPr>
          </a:lstStyle>
          <a:p>
            <a:pPr eaLnBrk="1" hangingPunct="1"/>
            <a:r>
              <a:rPr lang="en-US" sz="3200">
                <a:solidFill>
                  <a:schemeClr val="tx1"/>
                </a:solidFill>
                <a:latin typeface="黑体" panose="02010609060101010101" charset="-122"/>
                <a:ea typeface="黑体" panose="02010609060101010101" charset="-122"/>
                <a:cs typeface="黑体" panose="02010609060101010101" charset="-122"/>
              </a:rPr>
              <a:t>2</a:t>
            </a:r>
            <a:r>
              <a:rPr lang="zh-CN" altLang="en-US" sz="3200">
                <a:solidFill>
                  <a:schemeClr val="tx1"/>
                </a:solidFill>
                <a:latin typeface="黑体" panose="02010609060101010101" charset="-122"/>
                <a:ea typeface="黑体" panose="02010609060101010101" charset="-122"/>
                <a:cs typeface="黑体" panose="02010609060101010101" charset="-122"/>
              </a:rPr>
              <a:t>、必须发展壮大集体经济</a:t>
            </a:r>
            <a:endParaRPr lang="zh-CN" altLang="en-US" sz="3200">
              <a:solidFill>
                <a:schemeClr val="tx1"/>
              </a:solidFill>
              <a:latin typeface="黑体" panose="02010609060101010101" charset="-122"/>
              <a:ea typeface="黑体" panose="02010609060101010101" charset="-122"/>
              <a:cs typeface="黑体" panose="02010609060101010101" charset="-122"/>
            </a:endParaRPr>
          </a:p>
        </p:txBody>
      </p:sp>
      <p:sp>
        <p:nvSpPr>
          <p:cNvPr id="44" name="文本框 1"/>
          <p:cNvSpPr txBox="1"/>
          <p:nvPr>
            <p:custDataLst>
              <p:tags r:id="rId2"/>
            </p:custDataLst>
          </p:nvPr>
        </p:nvSpPr>
        <p:spPr>
          <a:xfrm>
            <a:off x="0" y="0"/>
            <a:ext cx="7682230" cy="632460"/>
          </a:xfrm>
          <a:prstGeom prst="rect">
            <a:avLst/>
          </a:prstGeom>
          <a:solidFill>
            <a:srgbClr val="C00000"/>
          </a:solidFill>
        </p:spPr>
        <p:txBody>
          <a:bodyPr wrap="square" rtlCol="0" anchor="t">
            <a:spAutoFit/>
          </a:bodyPr>
          <a:lstStyle/>
          <a:p>
            <a:pPr marL="0" marR="0" lvl="0" indent="0" algn="l" defTabSz="914400" rtl="0" eaLnBrk="1" fontAlgn="auto" latinLnBrk="0" hangingPunct="1">
              <a:lnSpc>
                <a:spcPct val="110000"/>
              </a:lnSpc>
              <a:spcBef>
                <a:spcPct val="0"/>
              </a:spcBef>
              <a:spcAft>
                <a:spcPct val="0"/>
              </a:spcAft>
              <a:buClrTx/>
              <a:buSzTx/>
              <a:buFontTx/>
              <a:buNone/>
              <a:defRPr/>
            </a:pPr>
            <a:r>
              <a:rPr lang="zh-CN" altLang="zh-CN" sz="3200">
                <a:solidFill>
                  <a:schemeClr val="bg1"/>
                </a:solidFill>
                <a:latin typeface="黑体" panose="02010609060101010101" charset="-122"/>
                <a:ea typeface="黑体" panose="02010609060101010101" charset="-122"/>
                <a:sym typeface="+mn-ea"/>
              </a:rPr>
              <a:t>一、毫不动摇巩固和发展公有制经济</a:t>
            </a:r>
            <a:endParaRPr lang="zh-CN" altLang="zh-CN" sz="3200">
              <a:solidFill>
                <a:schemeClr val="bg1"/>
              </a:solidFill>
              <a:latin typeface="黑体" panose="02010609060101010101" charset="-122"/>
              <a:ea typeface="黑体" panose="02010609060101010101" charset="-122"/>
              <a:cs typeface="微软雅黑" panose="020B0503020204020204" charset="-122"/>
              <a:sym typeface="+mn-ea"/>
            </a:endParaRPr>
          </a:p>
        </p:txBody>
      </p:sp>
      <p:pic>
        <p:nvPicPr>
          <p:cNvPr id="8" name="Picture 4"/>
          <p:cNvPicPr>
            <a:picLocks noChangeAspect="1"/>
          </p:cNvPicPr>
          <p:nvPr>
            <p:custDataLst>
              <p:tags r:id="rId3"/>
            </p:custDataLst>
          </p:nvPr>
        </p:nvPicPr>
        <p:blipFill>
          <a:blip r:embed="rId4"/>
          <a:stretch>
            <a:fillRect/>
          </a:stretch>
        </p:blipFill>
        <p:spPr>
          <a:xfrm flipH="1">
            <a:off x="11049000" y="11061700"/>
            <a:ext cx="0" cy="0"/>
          </a:xfrm>
          <a:prstGeom prst="rect">
            <a:avLst/>
          </a:prstGeom>
          <a:ln>
            <a:noFill/>
          </a:ln>
        </p:spPr>
      </p:pic>
      <p:sp>
        <p:nvSpPr>
          <p:cNvPr id="9" name="文本框 8"/>
          <p:cNvSpPr txBox="1"/>
          <p:nvPr>
            <p:custDataLst>
              <p:tags r:id="rId5"/>
            </p:custDataLst>
          </p:nvPr>
        </p:nvSpPr>
        <p:spPr>
          <a:xfrm>
            <a:off x="2540" y="1299845"/>
            <a:ext cx="11809730" cy="570865"/>
          </a:xfrm>
          <a:prstGeom prst="rect">
            <a:avLst/>
          </a:prstGeom>
          <a:noFill/>
          <a:ln>
            <a:noFill/>
          </a:ln>
          <a:extLst>
            <a:ext uri="{909E8E84-426E-40DD-AFC4-6F175D3DCCD1}">
              <a14:hiddenFill xmlns:a14="http://schemas.microsoft.com/office/drawing/2010/main">
                <a:solidFill>
                  <a:schemeClr val="bg1">
                    <a:lumMod val="95000"/>
                  </a:schemeClr>
                </a:solidFill>
              </a14:hiddenFill>
            </a:ext>
          </a:extLst>
        </p:spPr>
        <p:txBody>
          <a:bodyPr wrap="square" rtlCol="0" anchor="t">
            <a:noAutofit/>
          </a:bodyPr>
          <a:lstStyle/>
          <a:p>
            <a:pPr indent="0" algn="l" defTabSz="914400" fontAlgn="auto">
              <a:lnSpc>
                <a:spcPct val="100000"/>
              </a:lnSpc>
              <a:spcBef>
                <a:spcPct val="0"/>
              </a:spcBef>
              <a:spcAft>
                <a:spcPct val="0"/>
              </a:spcAft>
              <a:buNone/>
              <a:tabLst>
                <a:tab pos="1372235" algn="l"/>
                <a:tab pos="2466975" algn="l"/>
                <a:tab pos="3383915" algn="l"/>
                <a:tab pos="4295775" algn=""/>
              </a:tabLst>
            </a:pPr>
            <a:r>
              <a:rPr lang="zh-CN" altLang="en-US" sz="3200">
                <a:solidFill>
                  <a:schemeClr val="tx1"/>
                </a:solidFill>
                <a:latin typeface="黑体" panose="02010609060101010101" charset="-122"/>
                <a:ea typeface="黑体" panose="02010609060101010101" charset="-122"/>
                <a:cs typeface="黑体" panose="02010609060101010101" charset="-122"/>
                <a:sym typeface="+mn-ea"/>
              </a:rPr>
              <a:t>（1）要深化</a:t>
            </a:r>
            <a:r>
              <a:rPr lang="zh-CN" altLang="en-US" sz="3200">
                <a:solidFill>
                  <a:srgbClr val="C00000"/>
                </a:solidFill>
                <a:highlight>
                  <a:srgbClr val="FFFF00"/>
                </a:highlight>
                <a:latin typeface="黑体" panose="02010609060101010101" charset="-122"/>
                <a:ea typeface="黑体" panose="02010609060101010101" charset="-122"/>
                <a:cs typeface="黑体" panose="02010609060101010101" charset="-122"/>
                <a:sym typeface="+mn-ea"/>
              </a:rPr>
              <a:t>农村土地制度</a:t>
            </a:r>
            <a:r>
              <a:rPr lang="zh-CN" altLang="en-US" sz="3200">
                <a:solidFill>
                  <a:schemeClr val="tx1"/>
                </a:solidFill>
                <a:latin typeface="黑体" panose="02010609060101010101" charset="-122"/>
                <a:ea typeface="黑体" panose="02010609060101010101" charset="-122"/>
                <a:cs typeface="黑体" panose="02010609060101010101" charset="-122"/>
                <a:sym typeface="+mn-ea"/>
              </a:rPr>
              <a:t>改革，赋予农民更加充分的</a:t>
            </a:r>
            <a:r>
              <a:rPr lang="zh-CN" altLang="en-US" sz="3200">
                <a:solidFill>
                  <a:schemeClr val="tx1"/>
                </a:solidFill>
                <a:highlight>
                  <a:srgbClr val="FFFF00"/>
                </a:highlight>
                <a:latin typeface="黑体" panose="02010609060101010101" charset="-122"/>
                <a:ea typeface="黑体" panose="02010609060101010101" charset="-122"/>
                <a:cs typeface="黑体" panose="02010609060101010101" charset="-122"/>
                <a:sym typeface="+mn-ea"/>
              </a:rPr>
              <a:t>财产权益。</a:t>
            </a:r>
            <a:endParaRPr lang="zh-CN" altLang="en-US" sz="3200">
              <a:solidFill>
                <a:schemeClr val="tx1"/>
              </a:solidFill>
              <a:latin typeface="黑体" panose="02010609060101010101" charset="-122"/>
              <a:ea typeface="黑体" panose="02010609060101010101" charset="-122"/>
              <a:cs typeface="黑体" panose="02010609060101010101" charset="-122"/>
              <a:sym typeface="+mn-ea"/>
            </a:endParaRPr>
          </a:p>
          <a:p>
            <a:pPr indent="0" algn="l" defTabSz="914400" fontAlgn="auto">
              <a:lnSpc>
                <a:spcPct val="100000"/>
              </a:lnSpc>
              <a:spcBef>
                <a:spcPct val="0"/>
              </a:spcBef>
              <a:spcAft>
                <a:spcPct val="0"/>
              </a:spcAft>
              <a:buNone/>
              <a:tabLst>
                <a:tab pos="1372235" algn=""/>
                <a:tab pos="2466975" algn="l"/>
                <a:tab pos="3383915" algn="l"/>
                <a:tab pos="4295775" algn=""/>
              </a:tabLst>
            </a:pPr>
            <a:endParaRPr lang="zh-CN" altLang="en-US" sz="3200">
              <a:solidFill>
                <a:schemeClr val="tx1"/>
              </a:solidFill>
              <a:latin typeface="黑体" panose="02010609060101010101" charset="-122"/>
              <a:ea typeface="黑体" panose="02010609060101010101" charset="-122"/>
              <a:cs typeface="黑体" panose="02010609060101010101" charset="-122"/>
              <a:sym typeface="+mn-ea"/>
            </a:endParaRPr>
          </a:p>
        </p:txBody>
      </p:sp>
    </p:spTree>
    <p:custDataLst>
      <p:tags r:id="rId6"/>
    </p:custData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custDataLst>
              <p:tags r:id="rId1"/>
            </p:custDataLst>
          </p:nvPr>
        </p:nvPicPr>
        <p:blipFill>
          <a:blip r:embed="rId2"/>
          <a:stretch>
            <a:fillRect/>
          </a:stretch>
        </p:blipFill>
        <p:spPr>
          <a:xfrm>
            <a:off x="1847528" y="-53975"/>
            <a:ext cx="8685674" cy="4032180"/>
          </a:xfrm>
          <a:prstGeom prst="rect">
            <a:avLst/>
          </a:prstGeom>
        </p:spPr>
      </p:pic>
      <p:sp>
        <p:nvSpPr>
          <p:cNvPr id="18" name="文本框 17"/>
          <p:cNvSpPr txBox="1"/>
          <p:nvPr>
            <p:custDataLst>
              <p:tags r:id="rId3"/>
            </p:custDataLst>
          </p:nvPr>
        </p:nvSpPr>
        <p:spPr>
          <a:xfrm>
            <a:off x="2417948" y="771329"/>
            <a:ext cx="1117221" cy="46037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zh-CN" altLang="en-US" sz="2400">
                <a:solidFill>
                  <a:schemeClr val="tx1"/>
                </a:solidFill>
                <a:highlight>
                  <a:srgbClr val="FFFF00"/>
                </a:highlight>
                <a:latin typeface="黑体" panose="02010609060101010101" charset="-122"/>
                <a:ea typeface="黑体" panose="02010609060101010101" charset="-122"/>
              </a:rPr>
              <a:t>归集体</a:t>
            </a:r>
            <a:endParaRPr lang="zh-CN" altLang="en-US" sz="2400">
              <a:solidFill>
                <a:schemeClr val="tx1"/>
              </a:solidFill>
              <a:highlight>
                <a:srgbClr val="FFFF00"/>
              </a:highlight>
              <a:latin typeface="黑体" panose="02010609060101010101" charset="-122"/>
              <a:ea typeface="黑体" panose="02010609060101010101" charset="-122"/>
            </a:endParaRPr>
          </a:p>
        </p:txBody>
      </p:sp>
      <p:sp>
        <p:nvSpPr>
          <p:cNvPr id="13" name="文本框 12"/>
          <p:cNvSpPr txBox="1"/>
          <p:nvPr>
            <p:custDataLst>
              <p:tags r:id="rId4"/>
            </p:custDataLst>
          </p:nvPr>
        </p:nvSpPr>
        <p:spPr>
          <a:xfrm>
            <a:off x="3901754" y="2776433"/>
            <a:ext cx="1116584" cy="46037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zh-CN" altLang="en-US" sz="2400">
                <a:solidFill>
                  <a:schemeClr val="tx1"/>
                </a:solidFill>
                <a:highlight>
                  <a:srgbClr val="FFFF00"/>
                </a:highlight>
                <a:latin typeface="黑体" panose="02010609060101010101" charset="-122"/>
                <a:ea typeface="黑体" panose="02010609060101010101" charset="-122"/>
              </a:rPr>
              <a:t>归农户</a:t>
            </a:r>
            <a:endParaRPr lang="zh-CN" altLang="en-US" sz="2400">
              <a:solidFill>
                <a:schemeClr val="tx1"/>
              </a:solidFill>
              <a:highlight>
                <a:srgbClr val="FFFF00"/>
              </a:highlight>
              <a:latin typeface="黑体" panose="02010609060101010101" charset="-122"/>
              <a:ea typeface="黑体" panose="02010609060101010101" charset="-122"/>
            </a:endParaRPr>
          </a:p>
        </p:txBody>
      </p:sp>
      <p:sp>
        <p:nvSpPr>
          <p:cNvPr id="16" name="文本框 15"/>
          <p:cNvSpPr txBox="1"/>
          <p:nvPr>
            <p:custDataLst>
              <p:tags r:id="rId5"/>
            </p:custDataLst>
          </p:nvPr>
        </p:nvSpPr>
        <p:spPr>
          <a:xfrm>
            <a:off x="6415463" y="1276320"/>
            <a:ext cx="1117221" cy="46037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zh-CN" altLang="en-US" sz="2400">
                <a:solidFill>
                  <a:schemeClr val="tx1"/>
                </a:solidFill>
                <a:highlight>
                  <a:srgbClr val="FFFF00"/>
                </a:highlight>
                <a:latin typeface="黑体" panose="02010609060101010101" charset="-122"/>
                <a:ea typeface="黑体" panose="02010609060101010101" charset="-122"/>
              </a:rPr>
              <a:t>归集体</a:t>
            </a:r>
            <a:endParaRPr lang="zh-CN" altLang="en-US" sz="2400">
              <a:solidFill>
                <a:schemeClr val="tx1"/>
              </a:solidFill>
              <a:highlight>
                <a:srgbClr val="FFFF00"/>
              </a:highlight>
              <a:latin typeface="黑体" panose="02010609060101010101" charset="-122"/>
              <a:ea typeface="黑体" panose="02010609060101010101" charset="-122"/>
            </a:endParaRPr>
          </a:p>
        </p:txBody>
      </p:sp>
      <p:sp>
        <p:nvSpPr>
          <p:cNvPr id="17" name="文本框 16"/>
          <p:cNvSpPr txBox="1"/>
          <p:nvPr>
            <p:custDataLst>
              <p:tags r:id="rId6"/>
            </p:custDataLst>
          </p:nvPr>
        </p:nvSpPr>
        <p:spPr>
          <a:xfrm>
            <a:off x="7260241" y="2920977"/>
            <a:ext cx="1117221" cy="46037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zh-CN" altLang="en-US" sz="2400">
                <a:solidFill>
                  <a:schemeClr val="tx1"/>
                </a:solidFill>
                <a:highlight>
                  <a:srgbClr val="FFFF00"/>
                </a:highlight>
                <a:latin typeface="黑体" panose="02010609060101010101" charset="-122"/>
                <a:ea typeface="黑体" panose="02010609060101010101" charset="-122"/>
              </a:rPr>
              <a:t>归农户</a:t>
            </a:r>
            <a:endParaRPr lang="zh-CN" altLang="en-US" sz="2400">
              <a:solidFill>
                <a:schemeClr val="tx1"/>
              </a:solidFill>
              <a:highlight>
                <a:srgbClr val="FFFF00"/>
              </a:highlight>
              <a:latin typeface="黑体" panose="02010609060101010101" charset="-122"/>
              <a:ea typeface="黑体" panose="02010609060101010101" charset="-122"/>
            </a:endParaRPr>
          </a:p>
        </p:txBody>
      </p:sp>
      <p:sp>
        <p:nvSpPr>
          <p:cNvPr id="19" name="文本框 18"/>
          <p:cNvSpPr txBox="1"/>
          <p:nvPr>
            <p:custDataLst>
              <p:tags r:id="rId7"/>
            </p:custDataLst>
          </p:nvPr>
        </p:nvSpPr>
        <p:spPr>
          <a:xfrm>
            <a:off x="8007732" y="1507152"/>
            <a:ext cx="1721347" cy="46037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zh-CN" altLang="en-US" sz="2400">
                <a:solidFill>
                  <a:schemeClr val="tx1"/>
                </a:solidFill>
                <a:highlight>
                  <a:srgbClr val="FFFF00"/>
                </a:highlight>
                <a:latin typeface="黑体" panose="02010609060101010101" charset="-122"/>
                <a:ea typeface="黑体" panose="02010609060101010101" charset="-122"/>
              </a:rPr>
              <a:t>归经营主体</a:t>
            </a:r>
            <a:endParaRPr lang="zh-CN" altLang="en-US" sz="2400">
              <a:solidFill>
                <a:schemeClr val="tx1"/>
              </a:solidFill>
              <a:highlight>
                <a:srgbClr val="FFFF00"/>
              </a:highlight>
              <a:latin typeface="黑体" panose="02010609060101010101" charset="-122"/>
              <a:ea typeface="黑体" panose="02010609060101010101" charset="-122"/>
            </a:endParaRPr>
          </a:p>
        </p:txBody>
      </p:sp>
      <p:sp>
        <p:nvSpPr>
          <p:cNvPr id="21" name="矩形 20"/>
          <p:cNvSpPr/>
          <p:nvPr>
            <p:custDataLst>
              <p:tags r:id="rId8"/>
            </p:custDataLst>
          </p:nvPr>
        </p:nvSpPr>
        <p:spPr>
          <a:xfrm>
            <a:off x="2748203" y="3693529"/>
            <a:ext cx="1797102" cy="334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a:latin typeface="黑体" panose="02010609060101010101" charset="-122"/>
                <a:ea typeface="黑体" panose="02010609060101010101" charset="-122"/>
              </a:rPr>
              <a:t>改革开放之初</a:t>
            </a:r>
            <a:endParaRPr lang="zh-CN" altLang="en-US" sz="2000">
              <a:latin typeface="黑体" panose="02010609060101010101" charset="-122"/>
              <a:ea typeface="黑体" panose="02010609060101010101" charset="-122"/>
            </a:endParaRPr>
          </a:p>
        </p:txBody>
      </p:sp>
      <p:sp>
        <p:nvSpPr>
          <p:cNvPr id="22" name="矩形 21"/>
          <p:cNvSpPr/>
          <p:nvPr>
            <p:custDataLst>
              <p:tags r:id="rId9"/>
            </p:custDataLst>
          </p:nvPr>
        </p:nvSpPr>
        <p:spPr>
          <a:xfrm>
            <a:off x="6960549" y="3538024"/>
            <a:ext cx="1808561" cy="334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a:latin typeface="黑体" panose="02010609060101010101" charset="-122"/>
                <a:ea typeface="黑体" panose="02010609060101010101" charset="-122"/>
              </a:rPr>
              <a:t>现阶段</a:t>
            </a:r>
            <a:endParaRPr lang="zh-CN" altLang="en-US" sz="2000">
              <a:latin typeface="黑体" panose="02010609060101010101" charset="-122"/>
              <a:ea typeface="黑体" panose="02010609060101010101" charset="-122"/>
            </a:endParaRPr>
          </a:p>
        </p:txBody>
      </p:sp>
      <p:grpSp>
        <p:nvGrpSpPr>
          <p:cNvPr id="27" name="组合 26"/>
          <p:cNvGrpSpPr/>
          <p:nvPr>
            <p:custDataLst>
              <p:tags r:id="rId10"/>
            </p:custDataLst>
          </p:nvPr>
        </p:nvGrpSpPr>
        <p:grpSpPr>
          <a:xfrm>
            <a:off x="-168696" y="4190241"/>
            <a:ext cx="12360275" cy="2614930"/>
            <a:chOff x="93" y="3683"/>
            <a:chExt cx="19465" cy="4118"/>
          </a:xfrm>
        </p:grpSpPr>
        <p:sp>
          <p:nvSpPr>
            <p:cNvPr id="24" name="TextBox 3"/>
            <p:cNvSpPr txBox="1"/>
            <p:nvPr>
              <p:custDataLst>
                <p:tags r:id="rId11"/>
              </p:custDataLst>
            </p:nvPr>
          </p:nvSpPr>
          <p:spPr>
            <a:xfrm>
              <a:off x="93" y="4866"/>
              <a:ext cx="2430" cy="1771"/>
            </a:xfrm>
            <a:prstGeom prst="rect">
              <a:avLst/>
            </a:prstGeom>
            <a:noFill/>
          </p:spPr>
          <p:txBody>
            <a:bodyPr wrap="square" rtlCol="0">
              <a:spAutoFit/>
            </a:bodyPr>
            <a:lstStyle/>
            <a:p>
              <a:pPr algn="ctr">
                <a:lnSpc>
                  <a:spcPct val="120000"/>
                </a:lnSpc>
                <a:spcAft>
                  <a:spcPct val="0"/>
                </a:spcAft>
                <a:tabLst>
                  <a:tab pos="1029335" algn="l"/>
                  <a:tab pos="1850390" algn=""/>
                  <a:tab pos="2538095" algn="l"/>
                  <a:tab pos="3221990" algn="l"/>
                </a:tabLst>
              </a:pPr>
              <a:r>
                <a:rPr lang="zh-CN" altLang="zh-CN" sz="2800">
                  <a:solidFill>
                    <a:schemeClr val="tx1"/>
                  </a:solidFill>
                  <a:latin typeface="黑体" panose="02010609060101010101" charset="-122"/>
                  <a:ea typeface="黑体" panose="02010609060101010101" charset="-122"/>
                  <a:cs typeface="Times New Roman" panose="02020603050405020304" pitchFamily="18" charset="0"/>
                </a:rPr>
                <a:t>三权</a:t>
              </a:r>
              <a:endParaRPr lang="zh-CN" altLang="zh-CN" sz="2800">
                <a:solidFill>
                  <a:schemeClr val="tx1"/>
                </a:solidFill>
                <a:latin typeface="黑体" panose="02010609060101010101" charset="-122"/>
                <a:ea typeface="黑体" panose="02010609060101010101" charset="-122"/>
                <a:cs typeface="Times New Roman" panose="02020603050405020304" pitchFamily="18" charset="0"/>
              </a:endParaRPr>
            </a:p>
            <a:p>
              <a:pPr algn="ctr">
                <a:lnSpc>
                  <a:spcPct val="120000"/>
                </a:lnSpc>
                <a:spcAft>
                  <a:spcPct val="0"/>
                </a:spcAft>
                <a:tabLst>
                  <a:tab pos="1029335" algn=""/>
                  <a:tab pos="1850390" algn=""/>
                  <a:tab pos="2538095" algn=""/>
                  <a:tab pos="3221990" algn="l"/>
                </a:tabLst>
              </a:pPr>
              <a:r>
                <a:rPr lang="zh-CN" altLang="zh-CN" sz="2800">
                  <a:solidFill>
                    <a:schemeClr val="tx1"/>
                  </a:solidFill>
                  <a:latin typeface="黑体" panose="02010609060101010101" charset="-122"/>
                  <a:ea typeface="黑体" panose="02010609060101010101" charset="-122"/>
                  <a:cs typeface="Times New Roman" panose="02020603050405020304" pitchFamily="18" charset="0"/>
                </a:rPr>
                <a:t>分置</a:t>
              </a:r>
              <a:endParaRPr lang="zh-CN" altLang="zh-CN" sz="2800">
                <a:solidFill>
                  <a:schemeClr val="tx1"/>
                </a:solidFill>
                <a:latin typeface="黑体" panose="02010609060101010101" charset="-122"/>
                <a:ea typeface="黑体" panose="02010609060101010101" charset="-122"/>
                <a:cs typeface="Times New Roman" panose="02020603050405020304" pitchFamily="18" charset="0"/>
              </a:endParaRPr>
            </a:p>
          </p:txBody>
        </p:sp>
        <p:sp>
          <p:nvSpPr>
            <p:cNvPr id="25" name="左大括号 24"/>
            <p:cNvSpPr/>
            <p:nvPr>
              <p:custDataLst>
                <p:tags r:id="rId12"/>
              </p:custDataLst>
            </p:nvPr>
          </p:nvSpPr>
          <p:spPr>
            <a:xfrm>
              <a:off x="2206" y="4132"/>
              <a:ext cx="826" cy="2988"/>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000">
                <a:solidFill>
                  <a:schemeClr val="dk1"/>
                </a:solidFill>
                <a:latin typeface="黑体" panose="02010609060101010101" charset="-122"/>
                <a:ea typeface="黑体" panose="02010609060101010101" charset="-122"/>
              </a:endParaRPr>
            </a:p>
          </p:txBody>
        </p:sp>
        <p:sp>
          <p:nvSpPr>
            <p:cNvPr id="26" name="TextBox 3"/>
            <p:cNvSpPr txBox="1"/>
            <p:nvPr>
              <p:custDataLst>
                <p:tags r:id="rId13"/>
              </p:custDataLst>
            </p:nvPr>
          </p:nvSpPr>
          <p:spPr>
            <a:xfrm>
              <a:off x="3031" y="3683"/>
              <a:ext cx="16527" cy="4118"/>
            </a:xfrm>
            <a:prstGeom prst="rect">
              <a:avLst/>
            </a:prstGeom>
            <a:noFill/>
          </p:spPr>
          <p:txBody>
            <a:bodyPr wrap="square" rtlCol="0">
              <a:spAutoFit/>
            </a:bodyPr>
            <a:lstStyle/>
            <a:p>
              <a:pPr>
                <a:lnSpc>
                  <a:spcPct val="100000"/>
                </a:lnSpc>
                <a:spcAft>
                  <a:spcPct val="0"/>
                </a:spcAft>
                <a:tabLst>
                  <a:tab pos="1029335" algn="l"/>
                  <a:tab pos="1850390" algn=""/>
                  <a:tab pos="2538095" algn=""/>
                  <a:tab pos="3221990" algn=""/>
                </a:tabLst>
              </a:pPr>
              <a:r>
                <a:rPr lang="zh-CN" altLang="en-US" sz="2400">
                  <a:solidFill>
                    <a:srgbClr val="C00000"/>
                  </a:solidFill>
                  <a:highlight>
                    <a:srgbClr val="FFFF00"/>
                  </a:highlight>
                  <a:latin typeface="黑体" panose="02010609060101010101" charset="-122"/>
                  <a:ea typeface="黑体" panose="02010609060101010101" charset="-122"/>
                  <a:cs typeface="黑体" panose="02010609060101010101" charset="-122"/>
                </a:rPr>
                <a:t>所有权</a:t>
              </a:r>
              <a:r>
                <a:rPr lang="zh-CN" altLang="en-US" sz="2400">
                  <a:solidFill>
                    <a:schemeClr val="dk1"/>
                  </a:solidFill>
                  <a:highlight>
                    <a:srgbClr val="FFFF00"/>
                  </a:highlight>
                  <a:latin typeface="黑体" panose="02010609060101010101" charset="-122"/>
                  <a:ea typeface="黑体" panose="02010609060101010101" charset="-122"/>
                  <a:cs typeface="黑体" panose="02010609060101010101" charset="-122"/>
                </a:rPr>
                <a:t>：</a:t>
              </a:r>
              <a:r>
                <a:rPr lang="zh-CN" altLang="en-US" sz="2400">
                  <a:solidFill>
                    <a:srgbClr val="C00000"/>
                  </a:solidFill>
                  <a:highlight>
                    <a:srgbClr val="FFFF00"/>
                  </a:highlight>
                  <a:latin typeface="黑体" panose="02010609060101010101" charset="-122"/>
                  <a:ea typeface="黑体" panose="02010609060101010101" charset="-122"/>
                  <a:cs typeface="黑体" panose="02010609060101010101" charset="-122"/>
                </a:rPr>
                <a:t>集体</a:t>
              </a:r>
              <a:r>
                <a:rPr lang="zh-CN" altLang="en-US" sz="2400">
                  <a:solidFill>
                    <a:schemeClr val="dk1"/>
                  </a:solidFill>
                  <a:highlight>
                    <a:srgbClr val="FFFF00"/>
                  </a:highlight>
                  <a:latin typeface="黑体" panose="02010609060101010101" charset="-122"/>
                  <a:ea typeface="黑体" panose="02010609060101010101" charset="-122"/>
                  <a:cs typeface="黑体" panose="02010609060101010101" charset="-122"/>
                </a:rPr>
                <a:t>所有</a:t>
              </a:r>
              <a:r>
                <a:rPr lang="en-US" altLang="zh-CN" sz="2400">
                  <a:solidFill>
                    <a:schemeClr val="dk1"/>
                  </a:solidFill>
                  <a:latin typeface="黑体" panose="02010609060101010101" charset="-122"/>
                  <a:ea typeface="黑体" panose="02010609060101010101" charset="-122"/>
                  <a:cs typeface="黑体" panose="02010609060101010101" charset="-122"/>
                </a:rPr>
                <a:t>——</a:t>
              </a:r>
              <a:r>
                <a:rPr lang="zh-CN" altLang="en-US" sz="2400">
                  <a:solidFill>
                    <a:schemeClr val="dk1"/>
                  </a:solidFill>
                  <a:latin typeface="黑体" panose="02010609060101010101" charset="-122"/>
                  <a:ea typeface="黑体" panose="02010609060101010101" charset="-122"/>
                  <a:cs typeface="黑体" panose="02010609060101010101" charset="-122"/>
                </a:rPr>
                <a:t>有利于</a:t>
              </a:r>
              <a:r>
                <a:rPr lang="zh-CN" altLang="en-US" sz="2400">
                  <a:solidFill>
                    <a:srgbClr val="FF0000"/>
                  </a:solidFill>
                  <a:latin typeface="黑体" panose="02010609060101010101" charset="-122"/>
                  <a:ea typeface="黑体" panose="02010609060101010101" charset="-122"/>
                  <a:cs typeface="黑体" panose="02010609060101010101" charset="-122"/>
                </a:rPr>
                <a:t>坚持公有制的主体地位</a:t>
              </a:r>
              <a:r>
                <a:rPr lang="en-US" altLang="zh-CN" sz="2400">
                  <a:solidFill>
                    <a:srgbClr val="FF0000"/>
                  </a:solidFill>
                  <a:latin typeface="黑体" panose="02010609060101010101" charset="-122"/>
                  <a:ea typeface="黑体" panose="02010609060101010101" charset="-122"/>
                  <a:cs typeface="黑体" panose="02010609060101010101" charset="-122"/>
                </a:rPr>
                <a:t>,</a:t>
              </a:r>
              <a:r>
                <a:rPr lang="zh-CN" altLang="en-US" sz="2400">
                  <a:solidFill>
                    <a:srgbClr val="FF0000"/>
                  </a:solidFill>
                  <a:latin typeface="黑体" panose="02010609060101010101" charset="-122"/>
                  <a:ea typeface="黑体" panose="02010609060101010101" charset="-122"/>
                  <a:cs typeface="黑体" panose="02010609060101010101" charset="-122"/>
                </a:rPr>
                <a:t>完善基本经济制度</a:t>
              </a:r>
              <a:endParaRPr lang="en-US" altLang="zh-CN" sz="2400">
                <a:solidFill>
                  <a:srgbClr val="FF0000"/>
                </a:solidFill>
                <a:latin typeface="黑体" panose="02010609060101010101" charset="-122"/>
                <a:ea typeface="黑体" panose="02010609060101010101" charset="-122"/>
                <a:cs typeface="黑体" panose="02010609060101010101" charset="-122"/>
              </a:endParaRPr>
            </a:p>
            <a:p>
              <a:pPr fontAlgn="auto">
                <a:lnSpc>
                  <a:spcPct val="100000"/>
                </a:lnSpc>
                <a:spcBef>
                  <a:spcPts val="1200"/>
                </a:spcBef>
                <a:spcAft>
                  <a:spcPct val="0"/>
                </a:spcAft>
                <a:tabLst>
                  <a:tab pos="1029335" algn="l"/>
                  <a:tab pos="1850390" algn="l"/>
                  <a:tab pos="2538095" algn=""/>
                  <a:tab pos="3221990" algn="l"/>
                </a:tabLst>
              </a:pPr>
              <a:r>
                <a:rPr lang="zh-CN" altLang="en-US" sz="2400">
                  <a:solidFill>
                    <a:srgbClr val="C00000"/>
                  </a:solidFill>
                  <a:highlight>
                    <a:srgbClr val="FFFF00"/>
                  </a:highlight>
                  <a:latin typeface="黑体" panose="02010609060101010101" charset="-122"/>
                  <a:ea typeface="黑体" panose="02010609060101010101" charset="-122"/>
                  <a:cs typeface="黑体" panose="02010609060101010101" charset="-122"/>
                </a:rPr>
                <a:t>承包权</a:t>
              </a:r>
              <a:r>
                <a:rPr lang="zh-CN" altLang="en-US" sz="2400">
                  <a:solidFill>
                    <a:schemeClr val="dk1"/>
                  </a:solidFill>
                  <a:highlight>
                    <a:srgbClr val="FFFF00"/>
                  </a:highlight>
                  <a:latin typeface="黑体" panose="02010609060101010101" charset="-122"/>
                  <a:ea typeface="黑体" panose="02010609060101010101" charset="-122"/>
                  <a:cs typeface="黑体" panose="02010609060101010101" charset="-122"/>
                </a:rPr>
                <a:t>：归</a:t>
              </a:r>
              <a:r>
                <a:rPr lang="zh-CN" altLang="en-US" sz="2400">
                  <a:solidFill>
                    <a:srgbClr val="C00000"/>
                  </a:solidFill>
                  <a:highlight>
                    <a:srgbClr val="FFFF00"/>
                  </a:highlight>
                  <a:latin typeface="黑体" panose="02010609060101010101" charset="-122"/>
                  <a:ea typeface="黑体" panose="02010609060101010101" charset="-122"/>
                  <a:cs typeface="黑体" panose="02010609060101010101" charset="-122"/>
                </a:rPr>
                <a:t>农户</a:t>
              </a:r>
              <a:r>
                <a:rPr lang="zh-CN" altLang="en-US" sz="2400">
                  <a:solidFill>
                    <a:schemeClr val="dk1"/>
                  </a:solidFill>
                  <a:highlight>
                    <a:srgbClr val="FFFF00"/>
                  </a:highlight>
                  <a:latin typeface="黑体" panose="02010609060101010101" charset="-122"/>
                  <a:ea typeface="黑体" panose="02010609060101010101" charset="-122"/>
                  <a:cs typeface="黑体" panose="02010609060101010101" charset="-122"/>
                </a:rPr>
                <a:t>承包权</a:t>
              </a:r>
              <a:r>
                <a:rPr lang="en-US" altLang="zh-CN" sz="2400">
                  <a:solidFill>
                    <a:schemeClr val="dk1"/>
                  </a:solidFill>
                  <a:latin typeface="黑体" panose="02010609060101010101" charset="-122"/>
                  <a:ea typeface="黑体" panose="02010609060101010101" charset="-122"/>
                  <a:cs typeface="黑体" panose="02010609060101010101" charset="-122"/>
                </a:rPr>
                <a:t>——</a:t>
              </a:r>
              <a:r>
                <a:rPr lang="zh-CN" altLang="en-US" sz="2400">
                  <a:solidFill>
                    <a:schemeClr val="dk1"/>
                  </a:solidFill>
                  <a:latin typeface="黑体" panose="02010609060101010101" charset="-122"/>
                  <a:ea typeface="黑体" panose="02010609060101010101" charset="-122"/>
                  <a:cs typeface="黑体" panose="02010609060101010101" charset="-122"/>
                </a:rPr>
                <a:t>有利于</a:t>
              </a:r>
              <a:r>
                <a:rPr lang="zh-CN" altLang="en-US" sz="2400">
                  <a:solidFill>
                    <a:srgbClr val="FF0000"/>
                  </a:solidFill>
                  <a:latin typeface="黑体" panose="02010609060101010101" charset="-122"/>
                  <a:ea typeface="黑体" panose="02010609060101010101" charset="-122"/>
                  <a:cs typeface="黑体" panose="02010609060101010101" charset="-122"/>
                </a:rPr>
                <a:t>提高农民收入</a:t>
              </a:r>
              <a:r>
                <a:rPr lang="en-US" altLang="zh-CN" sz="2400">
                  <a:solidFill>
                    <a:schemeClr val="dk1"/>
                  </a:solidFill>
                  <a:latin typeface="黑体" panose="02010609060101010101" charset="-122"/>
                  <a:ea typeface="黑体" panose="02010609060101010101" charset="-122"/>
                  <a:cs typeface="黑体" panose="02010609060101010101" charset="-122"/>
                </a:rPr>
                <a:t>,</a:t>
              </a:r>
              <a:r>
                <a:rPr lang="zh-CN" altLang="en-US" sz="2400">
                  <a:solidFill>
                    <a:srgbClr val="FF0000"/>
                  </a:solidFill>
                  <a:latin typeface="黑体" panose="02010609060101010101" charset="-122"/>
                  <a:ea typeface="黑体" panose="02010609060101010101" charset="-122"/>
                  <a:cs typeface="黑体" panose="02010609060101010101" charset="-122"/>
                </a:rPr>
                <a:t>保障农民的合法权益</a:t>
              </a:r>
              <a:r>
                <a:rPr lang="en-US" altLang="zh-CN" sz="2400">
                  <a:solidFill>
                    <a:schemeClr val="dk1"/>
                  </a:solidFill>
                  <a:latin typeface="黑体" panose="02010609060101010101" charset="-122"/>
                  <a:ea typeface="黑体" panose="02010609060101010101" charset="-122"/>
                  <a:cs typeface="黑体" panose="02010609060101010101" charset="-122"/>
                </a:rPr>
                <a:t>,</a:t>
              </a:r>
              <a:r>
                <a:rPr lang="zh-CN" altLang="en-US" sz="2400">
                  <a:solidFill>
                    <a:srgbClr val="FF0000"/>
                  </a:solidFill>
                  <a:latin typeface="黑体" panose="02010609060101010101" charset="-122"/>
                  <a:ea typeface="黑体" panose="02010609060101010101" charset="-122"/>
                  <a:cs typeface="黑体" panose="02010609060101010101" charset="-122"/>
                </a:rPr>
                <a:t>调动</a:t>
              </a:r>
              <a:r>
                <a:rPr lang="zh-CN" altLang="en-US" sz="2400">
                  <a:solidFill>
                    <a:schemeClr val="dk1"/>
                  </a:solidFill>
                  <a:latin typeface="黑体" panose="02010609060101010101" charset="-122"/>
                  <a:ea typeface="黑体" panose="02010609060101010101" charset="-122"/>
                  <a:cs typeface="黑体" panose="02010609060101010101" charset="-122"/>
                </a:rPr>
                <a:t>了广大农民的</a:t>
              </a:r>
              <a:r>
                <a:rPr lang="zh-CN" altLang="en-US" sz="2400">
                  <a:solidFill>
                    <a:srgbClr val="FF0000"/>
                  </a:solidFill>
                  <a:latin typeface="黑体" panose="02010609060101010101" charset="-122"/>
                  <a:ea typeface="黑体" panose="02010609060101010101" charset="-122"/>
                  <a:cs typeface="黑体" panose="02010609060101010101" charset="-122"/>
                </a:rPr>
                <a:t>生产积极性</a:t>
              </a:r>
              <a:r>
                <a:rPr lang="en-US" altLang="zh-CN" sz="2400">
                  <a:solidFill>
                    <a:schemeClr val="dk1"/>
                  </a:solidFill>
                  <a:latin typeface="黑体" panose="02010609060101010101" charset="-122"/>
                  <a:ea typeface="黑体" panose="02010609060101010101" charset="-122"/>
                  <a:cs typeface="黑体" panose="02010609060101010101" charset="-122"/>
                </a:rPr>
                <a:t>,</a:t>
              </a:r>
              <a:r>
                <a:rPr lang="zh-CN" altLang="en-US" sz="2400">
                  <a:solidFill>
                    <a:schemeClr val="dk1"/>
                  </a:solidFill>
                  <a:latin typeface="黑体" panose="02010609060101010101" charset="-122"/>
                  <a:ea typeface="黑体" panose="02010609060101010101" charset="-122"/>
                  <a:cs typeface="黑体" panose="02010609060101010101" charset="-122"/>
                </a:rPr>
                <a:t>转租可</a:t>
              </a:r>
              <a:r>
                <a:rPr lang="zh-CN" altLang="en-US" sz="2400">
                  <a:solidFill>
                    <a:srgbClr val="FF0000"/>
                  </a:solidFill>
                  <a:latin typeface="黑体" panose="02010609060101010101" charset="-122"/>
                  <a:ea typeface="黑体" panose="02010609060101010101" charset="-122"/>
                  <a:cs typeface="黑体" panose="02010609060101010101" charset="-122"/>
                </a:rPr>
                <a:t>增加财产性收入</a:t>
              </a:r>
              <a:endParaRPr lang="en-US" altLang="zh-CN" sz="2400">
                <a:solidFill>
                  <a:srgbClr val="FF0000"/>
                </a:solidFill>
                <a:latin typeface="黑体" panose="02010609060101010101" charset="-122"/>
                <a:ea typeface="黑体" panose="02010609060101010101" charset="-122"/>
                <a:cs typeface="黑体" panose="02010609060101010101" charset="-122"/>
              </a:endParaRPr>
            </a:p>
            <a:p>
              <a:pPr fontAlgn="auto">
                <a:lnSpc>
                  <a:spcPct val="100000"/>
                </a:lnSpc>
                <a:spcBef>
                  <a:spcPts val="1200"/>
                </a:spcBef>
                <a:spcAft>
                  <a:spcPct val="0"/>
                </a:spcAft>
                <a:tabLst>
                  <a:tab pos="1029335" algn=""/>
                  <a:tab pos="1850390" algn="l"/>
                  <a:tab pos="2538095" algn="l"/>
                  <a:tab pos="3221990" algn="l"/>
                </a:tabLst>
              </a:pPr>
              <a:r>
                <a:rPr lang="zh-CN" altLang="en-US" sz="2400">
                  <a:solidFill>
                    <a:srgbClr val="C00000"/>
                  </a:solidFill>
                  <a:highlight>
                    <a:srgbClr val="FFFF00"/>
                  </a:highlight>
                  <a:latin typeface="黑体" panose="02010609060101010101" charset="-122"/>
                  <a:ea typeface="黑体" panose="02010609060101010101" charset="-122"/>
                  <a:cs typeface="黑体" panose="02010609060101010101" charset="-122"/>
                </a:rPr>
                <a:t>经营权</a:t>
              </a:r>
              <a:r>
                <a:rPr lang="zh-CN" altLang="en-US" sz="2400">
                  <a:solidFill>
                    <a:schemeClr val="dk1"/>
                  </a:solidFill>
                  <a:highlight>
                    <a:srgbClr val="FFFF00"/>
                  </a:highlight>
                  <a:latin typeface="黑体" panose="02010609060101010101" charset="-122"/>
                  <a:ea typeface="黑体" panose="02010609060101010101" charset="-122"/>
                  <a:cs typeface="黑体" panose="02010609060101010101" charset="-122"/>
                </a:rPr>
                <a:t>：归经营主体，</a:t>
              </a:r>
              <a:r>
                <a:rPr lang="zh-CN" altLang="en-US" sz="2400">
                  <a:solidFill>
                    <a:srgbClr val="C00000"/>
                  </a:solidFill>
                  <a:latin typeface="黑体" panose="02010609060101010101" charset="-122"/>
                  <a:ea typeface="黑体" panose="02010609060101010101" charset="-122"/>
                  <a:cs typeface="黑体" panose="02010609060101010101" charset="-122"/>
                </a:rPr>
                <a:t>放活</a:t>
              </a:r>
              <a:r>
                <a:rPr lang="zh-CN" altLang="en-US" sz="2400">
                  <a:solidFill>
                    <a:schemeClr val="dk1"/>
                  </a:solidFill>
                  <a:latin typeface="黑体" panose="02010609060101010101" charset="-122"/>
                  <a:ea typeface="黑体" panose="02010609060101010101" charset="-122"/>
                  <a:cs typeface="黑体" panose="02010609060101010101" charset="-122"/>
                </a:rPr>
                <a:t>土地经营权</a:t>
              </a:r>
              <a:r>
                <a:rPr lang="en-US" altLang="zh-CN" sz="2400">
                  <a:solidFill>
                    <a:schemeClr val="dk1"/>
                  </a:solidFill>
                  <a:latin typeface="黑体" panose="02010609060101010101" charset="-122"/>
                  <a:ea typeface="黑体" panose="02010609060101010101" charset="-122"/>
                  <a:cs typeface="黑体" panose="02010609060101010101" charset="-122"/>
                </a:rPr>
                <a:t>——</a:t>
              </a:r>
              <a:r>
                <a:rPr lang="zh-CN" altLang="en-US" sz="2400">
                  <a:solidFill>
                    <a:schemeClr val="dk1"/>
                  </a:solidFill>
                  <a:latin typeface="黑体" panose="02010609060101010101" charset="-122"/>
                  <a:ea typeface="黑体" panose="02010609060101010101" charset="-122"/>
                  <a:cs typeface="黑体" panose="02010609060101010101" charset="-122"/>
                </a:rPr>
                <a:t>有利于</a:t>
              </a:r>
              <a:r>
                <a:rPr lang="zh-CN" altLang="en-US" sz="2400">
                  <a:solidFill>
                    <a:srgbClr val="FF0000"/>
                  </a:solidFill>
                  <a:latin typeface="黑体" panose="02010609060101010101" charset="-122"/>
                  <a:ea typeface="黑体" panose="02010609060101010101" charset="-122"/>
                  <a:cs typeface="黑体" panose="02010609060101010101" charset="-122"/>
                </a:rPr>
                <a:t>发挥市场对资源配置的决定性作用</a:t>
              </a:r>
              <a:r>
                <a:rPr lang="en-US" altLang="zh-CN" sz="2400">
                  <a:solidFill>
                    <a:schemeClr val="dk1"/>
                  </a:solidFill>
                  <a:latin typeface="黑体" panose="02010609060101010101" charset="-122"/>
                  <a:ea typeface="黑体" panose="02010609060101010101" charset="-122"/>
                  <a:cs typeface="黑体" panose="02010609060101010101" charset="-122"/>
                </a:rPr>
                <a:t>,</a:t>
              </a:r>
              <a:r>
                <a:rPr lang="zh-CN" altLang="en-US" sz="2400">
                  <a:solidFill>
                    <a:schemeClr val="dk1"/>
                  </a:solidFill>
                  <a:latin typeface="黑体" panose="02010609060101010101" charset="-122"/>
                  <a:ea typeface="黑体" panose="02010609060101010101" charset="-122"/>
                  <a:cs typeface="黑体" panose="02010609060101010101" charset="-122"/>
                </a:rPr>
                <a:t>促进土地资源的优化配置</a:t>
              </a:r>
              <a:r>
                <a:rPr lang="en-US" altLang="zh-CN" sz="2400">
                  <a:solidFill>
                    <a:schemeClr val="dk1"/>
                  </a:solidFill>
                  <a:latin typeface="黑体" panose="02010609060101010101" charset="-122"/>
                  <a:ea typeface="黑体" panose="02010609060101010101" charset="-122"/>
                  <a:cs typeface="黑体" panose="02010609060101010101" charset="-122"/>
                </a:rPr>
                <a:t>,</a:t>
              </a:r>
              <a:r>
                <a:rPr lang="zh-CN" altLang="en-US" sz="2400">
                  <a:solidFill>
                    <a:srgbClr val="FF0000"/>
                  </a:solidFill>
                  <a:latin typeface="黑体" panose="02010609060101010101" charset="-122"/>
                  <a:ea typeface="黑体" panose="02010609060101010101" charset="-122"/>
                  <a:cs typeface="黑体" panose="02010609060101010101" charset="-122"/>
                </a:rPr>
                <a:t>提高土地利用效率</a:t>
              </a:r>
              <a:r>
                <a:rPr lang="zh-CN" altLang="en-US" sz="2400">
                  <a:solidFill>
                    <a:schemeClr val="dk1"/>
                  </a:solidFill>
                  <a:latin typeface="黑体" panose="02010609060101010101" charset="-122"/>
                  <a:ea typeface="黑体" panose="02010609060101010101" charset="-122"/>
                  <a:cs typeface="黑体" panose="02010609060101010101" charset="-122"/>
                </a:rPr>
                <a:t>，促进农业规模化、现代化发展</a:t>
              </a:r>
              <a:endParaRPr lang="zh-CN" altLang="en-US" sz="2400">
                <a:solidFill>
                  <a:schemeClr val="dk1"/>
                </a:solidFill>
                <a:latin typeface="黑体" panose="02010609060101010101" charset="-122"/>
                <a:ea typeface="黑体" panose="02010609060101010101" charset="-122"/>
                <a:cs typeface="黑体" panose="02010609060101010101" charset="-122"/>
              </a:endParaRPr>
            </a:p>
          </p:txBody>
        </p:sp>
      </p:grpSp>
    </p:spTree>
    <p:custDataLst>
      <p:tags r:id="rId14"/>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par>
                                <p:cTn id="39" presetID="1"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down)">
                                      <p:cBhvr>
                                        <p:cTn id="4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3" grpId="0" animBg="1"/>
      <p:bldP spid="16" grpId="0" animBg="1"/>
      <p:bldP spid="17" grpId="0" animBg="1"/>
      <p:bldP spid="19" grpId="0" animBg="1"/>
      <p:bldP spid="21" grpId="0" animBg="1"/>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2"/>
          <p:cNvSpPr>
            <a:spLocks noChangeArrowheads="1"/>
          </p:cNvSpPr>
          <p:nvPr>
            <p:custDataLst>
              <p:tags r:id="rId1"/>
            </p:custDataLst>
          </p:nvPr>
        </p:nvSpPr>
        <p:spPr bwMode="auto">
          <a:xfrm>
            <a:off x="2540" y="632460"/>
            <a:ext cx="4856480" cy="58356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宋体" panose="02010600030101010101" pitchFamily="2" charset="-122"/>
              </a:defRPr>
            </a:lvl1pPr>
            <a:lvl2pPr marL="742950" indent="-285750">
              <a:defRPr>
                <a:solidFill>
                  <a:srgbClr val="000000"/>
                </a:solidFill>
                <a:latin typeface="Arial" panose="020B0604020202020204" pitchFamily="34" charset="0"/>
                <a:ea typeface="宋体" panose="02010600030101010101" pitchFamily="2" charset="-122"/>
              </a:defRPr>
            </a:lvl2pPr>
            <a:lvl3pPr marL="1143000" indent="-228600">
              <a:defRPr>
                <a:solidFill>
                  <a:srgbClr val="000000"/>
                </a:solidFill>
                <a:latin typeface="Arial" panose="020B0604020202020204" pitchFamily="34" charset="0"/>
                <a:ea typeface="宋体" panose="02010600030101010101" pitchFamily="2" charset="-122"/>
              </a:defRPr>
            </a:lvl3pPr>
            <a:lvl4pPr marL="1600200" indent="-228600">
              <a:defRPr>
                <a:solidFill>
                  <a:srgbClr val="000000"/>
                </a:solidFill>
                <a:latin typeface="Arial" panose="020B0604020202020204" pitchFamily="34" charset="0"/>
                <a:ea typeface="宋体" panose="02010600030101010101" pitchFamily="2" charset="-122"/>
              </a:defRPr>
            </a:lvl4pPr>
            <a:lvl5pPr marL="2057400" indent="-228600">
              <a:defRPr>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9pPr>
          </a:lstStyle>
          <a:p>
            <a:pPr eaLnBrk="1" hangingPunct="1"/>
            <a:r>
              <a:rPr lang="en-US" sz="3200">
                <a:solidFill>
                  <a:schemeClr val="tx1"/>
                </a:solidFill>
                <a:latin typeface="黑体" panose="02010609060101010101" charset="-122"/>
                <a:ea typeface="黑体" panose="02010609060101010101" charset="-122"/>
                <a:cs typeface="黑体" panose="02010609060101010101" charset="-122"/>
              </a:rPr>
              <a:t>2</a:t>
            </a:r>
            <a:r>
              <a:rPr lang="zh-CN" altLang="en-US" sz="3200">
                <a:solidFill>
                  <a:schemeClr val="tx1"/>
                </a:solidFill>
                <a:latin typeface="黑体" panose="02010609060101010101" charset="-122"/>
                <a:ea typeface="黑体" panose="02010609060101010101" charset="-122"/>
                <a:cs typeface="黑体" panose="02010609060101010101" charset="-122"/>
              </a:rPr>
              <a:t>、必须发展壮大集体经济</a:t>
            </a:r>
            <a:endParaRPr lang="zh-CN" altLang="en-US" sz="3200">
              <a:solidFill>
                <a:schemeClr val="tx1"/>
              </a:solidFill>
              <a:latin typeface="黑体" panose="02010609060101010101" charset="-122"/>
              <a:ea typeface="黑体" panose="02010609060101010101" charset="-122"/>
              <a:cs typeface="黑体" panose="02010609060101010101" charset="-122"/>
            </a:endParaRPr>
          </a:p>
        </p:txBody>
      </p:sp>
      <p:sp>
        <p:nvSpPr>
          <p:cNvPr id="44" name="文本框 1"/>
          <p:cNvSpPr txBox="1"/>
          <p:nvPr>
            <p:custDataLst>
              <p:tags r:id="rId2"/>
            </p:custDataLst>
          </p:nvPr>
        </p:nvSpPr>
        <p:spPr>
          <a:xfrm>
            <a:off x="0" y="0"/>
            <a:ext cx="7682230" cy="632460"/>
          </a:xfrm>
          <a:prstGeom prst="rect">
            <a:avLst/>
          </a:prstGeom>
          <a:solidFill>
            <a:srgbClr val="C00000"/>
          </a:solidFill>
        </p:spPr>
        <p:txBody>
          <a:bodyPr wrap="square" rtlCol="0" anchor="t">
            <a:spAutoFit/>
          </a:bodyPr>
          <a:lstStyle/>
          <a:p>
            <a:pPr marL="0" marR="0" lvl="0" indent="0" algn="l" defTabSz="914400" rtl="0" eaLnBrk="1" fontAlgn="auto" latinLnBrk="0" hangingPunct="1">
              <a:lnSpc>
                <a:spcPct val="110000"/>
              </a:lnSpc>
              <a:spcBef>
                <a:spcPct val="0"/>
              </a:spcBef>
              <a:spcAft>
                <a:spcPct val="0"/>
              </a:spcAft>
              <a:buClrTx/>
              <a:buSzTx/>
              <a:buFontTx/>
              <a:buNone/>
              <a:defRPr/>
            </a:pPr>
            <a:r>
              <a:rPr lang="zh-CN" altLang="zh-CN" sz="3200">
                <a:solidFill>
                  <a:schemeClr val="bg1"/>
                </a:solidFill>
                <a:latin typeface="黑体" panose="02010609060101010101" charset="-122"/>
                <a:ea typeface="黑体" panose="02010609060101010101" charset="-122"/>
                <a:sym typeface="+mn-ea"/>
              </a:rPr>
              <a:t>一、毫不动摇巩固和发展公有制经济</a:t>
            </a:r>
            <a:endParaRPr lang="zh-CN" altLang="zh-CN" sz="3200">
              <a:solidFill>
                <a:schemeClr val="bg1"/>
              </a:solidFill>
              <a:latin typeface="黑体" panose="02010609060101010101" charset="-122"/>
              <a:ea typeface="黑体" panose="02010609060101010101" charset="-122"/>
              <a:cs typeface="微软雅黑" panose="020B0503020204020204" charset="-122"/>
              <a:sym typeface="+mn-ea"/>
            </a:endParaRPr>
          </a:p>
        </p:txBody>
      </p:sp>
      <p:pic>
        <p:nvPicPr>
          <p:cNvPr id="8" name="Picture 4"/>
          <p:cNvPicPr>
            <a:picLocks noChangeAspect="1"/>
          </p:cNvPicPr>
          <p:nvPr>
            <p:custDataLst>
              <p:tags r:id="rId3"/>
            </p:custDataLst>
          </p:nvPr>
        </p:nvPicPr>
        <p:blipFill>
          <a:blip r:embed="rId4"/>
          <a:stretch>
            <a:fillRect/>
          </a:stretch>
        </p:blipFill>
        <p:spPr>
          <a:xfrm flipH="1">
            <a:off x="11049000" y="11061700"/>
            <a:ext cx="0" cy="0"/>
          </a:xfrm>
          <a:prstGeom prst="rect">
            <a:avLst/>
          </a:prstGeom>
          <a:ln>
            <a:noFill/>
          </a:ln>
        </p:spPr>
      </p:pic>
      <p:sp>
        <p:nvSpPr>
          <p:cNvPr id="9" name="文本框 8"/>
          <p:cNvSpPr txBox="1"/>
          <p:nvPr>
            <p:custDataLst>
              <p:tags r:id="rId5"/>
            </p:custDataLst>
          </p:nvPr>
        </p:nvSpPr>
        <p:spPr>
          <a:xfrm>
            <a:off x="2540" y="1233170"/>
            <a:ext cx="11809730" cy="570865"/>
          </a:xfrm>
          <a:prstGeom prst="rect">
            <a:avLst/>
          </a:prstGeom>
          <a:noFill/>
          <a:ln>
            <a:noFill/>
          </a:ln>
          <a:extLst>
            <a:ext uri="{909E8E84-426E-40DD-AFC4-6F175D3DCCD1}">
              <a14:hiddenFill xmlns:a14="http://schemas.microsoft.com/office/drawing/2010/main">
                <a:solidFill>
                  <a:schemeClr val="bg1">
                    <a:lumMod val="95000"/>
                  </a:schemeClr>
                </a:solidFill>
              </a14:hiddenFill>
            </a:ext>
          </a:extLst>
        </p:spPr>
        <p:txBody>
          <a:bodyPr wrap="square" rtlCol="0" anchor="t">
            <a:noAutofit/>
          </a:bodyPr>
          <a:lstStyle/>
          <a:p>
            <a:pPr indent="0" algn="l" defTabSz="914400" fontAlgn="auto">
              <a:lnSpc>
                <a:spcPct val="100000"/>
              </a:lnSpc>
              <a:spcBef>
                <a:spcPct val="0"/>
              </a:spcBef>
              <a:spcAft>
                <a:spcPct val="0"/>
              </a:spcAft>
              <a:buNone/>
              <a:tabLst>
                <a:tab pos="1372235" algn="l"/>
                <a:tab pos="2466975" algn="l"/>
                <a:tab pos="3383915" algn=""/>
                <a:tab pos="4295775" algn="l"/>
              </a:tabLst>
            </a:pPr>
            <a:r>
              <a:rPr lang="zh-CN" altLang="en-US" sz="2800">
                <a:solidFill>
                  <a:schemeClr val="tx1"/>
                </a:solidFill>
                <a:latin typeface="黑体" panose="02010609060101010101" charset="-122"/>
                <a:ea typeface="黑体" panose="02010609060101010101" charset="-122"/>
                <a:cs typeface="黑体" panose="02010609060101010101" charset="-122"/>
                <a:sym typeface="+mn-ea"/>
              </a:rPr>
              <a:t>（1）要深化</a:t>
            </a:r>
            <a:r>
              <a:rPr lang="zh-CN" altLang="en-US" sz="2800">
                <a:solidFill>
                  <a:srgbClr val="C00000"/>
                </a:solidFill>
                <a:highlight>
                  <a:srgbClr val="FFFF00"/>
                </a:highlight>
                <a:latin typeface="黑体" panose="02010609060101010101" charset="-122"/>
                <a:ea typeface="黑体" panose="02010609060101010101" charset="-122"/>
                <a:cs typeface="黑体" panose="02010609060101010101" charset="-122"/>
                <a:sym typeface="+mn-ea"/>
              </a:rPr>
              <a:t>农村土地制度</a:t>
            </a:r>
            <a:r>
              <a:rPr lang="zh-CN" altLang="en-US" sz="2800">
                <a:solidFill>
                  <a:schemeClr val="tx1"/>
                </a:solidFill>
                <a:latin typeface="黑体" panose="02010609060101010101" charset="-122"/>
                <a:ea typeface="黑体" panose="02010609060101010101" charset="-122"/>
                <a:cs typeface="黑体" panose="02010609060101010101" charset="-122"/>
                <a:sym typeface="+mn-ea"/>
              </a:rPr>
              <a:t>改革，赋予农民更加充分的</a:t>
            </a:r>
            <a:r>
              <a:rPr lang="zh-CN" altLang="en-US" sz="2800">
                <a:solidFill>
                  <a:schemeClr val="tx1"/>
                </a:solidFill>
                <a:highlight>
                  <a:srgbClr val="FFFF00"/>
                </a:highlight>
                <a:latin typeface="黑体" panose="02010609060101010101" charset="-122"/>
                <a:ea typeface="黑体" panose="02010609060101010101" charset="-122"/>
                <a:cs typeface="黑体" panose="02010609060101010101" charset="-122"/>
                <a:sym typeface="+mn-ea"/>
              </a:rPr>
              <a:t>财产权益。</a:t>
            </a:r>
            <a:endParaRPr lang="zh-CN" altLang="en-US" sz="2800">
              <a:solidFill>
                <a:schemeClr val="tx1"/>
              </a:solidFill>
              <a:latin typeface="黑体" panose="02010609060101010101" charset="-122"/>
              <a:ea typeface="黑体" panose="02010609060101010101" charset="-122"/>
              <a:cs typeface="黑体" panose="02010609060101010101" charset="-122"/>
              <a:sym typeface="+mn-ea"/>
            </a:endParaRPr>
          </a:p>
          <a:p>
            <a:pPr indent="0" algn="l" defTabSz="914400" fontAlgn="auto">
              <a:lnSpc>
                <a:spcPct val="100000"/>
              </a:lnSpc>
              <a:spcBef>
                <a:spcPct val="0"/>
              </a:spcBef>
              <a:spcAft>
                <a:spcPct val="0"/>
              </a:spcAft>
              <a:buNone/>
              <a:tabLst>
                <a:tab pos="1372235" algn="l"/>
                <a:tab pos="2466975" algn="l"/>
                <a:tab pos="3383915" algn="l"/>
                <a:tab pos="4295775" algn=""/>
              </a:tabLst>
            </a:pPr>
            <a:endParaRPr lang="zh-CN" altLang="en-US" sz="2800">
              <a:solidFill>
                <a:schemeClr val="tx1"/>
              </a:solidFill>
              <a:latin typeface="黑体" panose="02010609060101010101" charset="-122"/>
              <a:ea typeface="黑体" panose="02010609060101010101" charset="-122"/>
              <a:cs typeface="黑体" panose="02010609060101010101" charset="-122"/>
              <a:sym typeface="+mn-ea"/>
            </a:endParaRPr>
          </a:p>
        </p:txBody>
      </p:sp>
      <p:sp>
        <p:nvSpPr>
          <p:cNvPr id="4" name="文本框 3"/>
          <p:cNvSpPr txBox="1"/>
          <p:nvPr>
            <p:custDataLst>
              <p:tags r:id="rId6"/>
            </p:custDataLst>
          </p:nvPr>
        </p:nvSpPr>
        <p:spPr>
          <a:xfrm>
            <a:off x="102235" y="1767205"/>
            <a:ext cx="11435080" cy="953135"/>
          </a:xfrm>
          <a:prstGeom prst="rect">
            <a:avLst/>
          </a:prstGeom>
          <a:noFill/>
        </p:spPr>
        <p:txBody>
          <a:bodyPr wrap="square" rtlCol="0" anchor="t">
            <a:spAutoFit/>
          </a:bodyPr>
          <a:lstStyle/>
          <a:p>
            <a:pPr indent="0" algn="l" defTabSz="914400" fontAlgn="auto">
              <a:lnSpc>
                <a:spcPct val="100000"/>
              </a:lnSpc>
              <a:spcBef>
                <a:spcPct val="0"/>
              </a:spcBef>
              <a:spcAft>
                <a:spcPct val="0"/>
              </a:spcAft>
              <a:buNone/>
              <a:tabLst>
                <a:tab pos="1372235" algn="l"/>
                <a:tab pos="2466975" algn="l"/>
                <a:tab pos="3383915" algn=""/>
                <a:tab pos="4295775" algn="l"/>
              </a:tabLst>
            </a:pPr>
            <a:r>
              <a:rPr lang="zh-CN" altLang="en-US" sz="2800">
                <a:latin typeface="黑体" panose="02010609060101010101" charset="-122"/>
                <a:ea typeface="黑体" panose="02010609060101010101" charset="-122"/>
                <a:cs typeface="黑体" panose="02010609060101010101" charset="-122"/>
                <a:sym typeface="+mn-ea"/>
              </a:rPr>
              <a:t>(2)要巩固完善农村</a:t>
            </a:r>
            <a:r>
              <a:rPr lang="zh-CN" altLang="en-US" sz="2800">
                <a:solidFill>
                  <a:srgbClr val="FF0000"/>
                </a:solidFill>
                <a:highlight>
                  <a:srgbClr val="FFFF00"/>
                </a:highlight>
                <a:latin typeface="黑体" panose="02010609060101010101" charset="-122"/>
                <a:ea typeface="黑体" panose="02010609060101010101" charset="-122"/>
                <a:cs typeface="黑体" panose="02010609060101010101" charset="-122"/>
                <a:sym typeface="+mn-ea"/>
              </a:rPr>
              <a:t>基本经营制度</a:t>
            </a:r>
            <a:r>
              <a:rPr lang="zh-CN" altLang="en-US" sz="2800">
                <a:latin typeface="黑体" panose="02010609060101010101" charset="-122"/>
                <a:ea typeface="黑体" panose="02010609060101010101" charset="-122"/>
                <a:cs typeface="黑体" panose="02010609060101010101" charset="-122"/>
                <a:sym typeface="+mn-ea"/>
              </a:rPr>
              <a:t>，发展</a:t>
            </a:r>
            <a:r>
              <a:rPr lang="zh-CN" altLang="en-US" sz="2800">
                <a:solidFill>
                  <a:srgbClr val="FF0000"/>
                </a:solidFill>
                <a:highlight>
                  <a:srgbClr val="FFFF00"/>
                </a:highlight>
                <a:latin typeface="黑体" panose="02010609060101010101" charset="-122"/>
                <a:ea typeface="黑体" panose="02010609060101010101" charset="-122"/>
                <a:cs typeface="黑体" panose="02010609060101010101" charset="-122"/>
                <a:sym typeface="+mn-ea"/>
              </a:rPr>
              <a:t>新型农村集体经济</a:t>
            </a:r>
            <a:r>
              <a:rPr lang="zh-CN" altLang="en-US" sz="2800">
                <a:latin typeface="黑体" panose="02010609060101010101" charset="-122"/>
                <a:ea typeface="黑体" panose="02010609060101010101" charset="-122"/>
                <a:cs typeface="黑体" panose="02010609060101010101" charset="-122"/>
                <a:sym typeface="+mn-ea"/>
              </a:rPr>
              <a:t>，发展新型农业经营主体和农业社会化服务，发展农业适度规模经营。</a:t>
            </a:r>
            <a:endParaRPr lang="zh-CN" altLang="en-US" sz="2800">
              <a:solidFill>
                <a:schemeClr val="tx1"/>
              </a:solidFill>
              <a:latin typeface="黑体" panose="02010609060101010101" charset="-122"/>
              <a:ea typeface="黑体" panose="02010609060101010101" charset="-122"/>
              <a:cs typeface="黑体" panose="02010609060101010101" charset="-122"/>
              <a:sym typeface="+mn-ea"/>
            </a:endParaRPr>
          </a:p>
        </p:txBody>
      </p:sp>
      <p:sp>
        <p:nvSpPr>
          <p:cNvPr id="17" name="Text Box 2"/>
          <p:cNvSpPr txBox="1">
            <a:spLocks noChangeArrowheads="1"/>
          </p:cNvSpPr>
          <p:nvPr>
            <p:custDataLst>
              <p:tags r:id="rId7"/>
            </p:custDataLst>
          </p:nvPr>
        </p:nvSpPr>
        <p:spPr bwMode="auto">
          <a:xfrm>
            <a:off x="6449995" y="3459067"/>
            <a:ext cx="1029057" cy="521970"/>
          </a:xfrm>
          <a:prstGeom prst="rect">
            <a:avLst/>
          </a:prstGeom>
          <a:noFill/>
          <a:ln>
            <a:noFill/>
          </a:ln>
          <a:effectLst/>
        </p:spPr>
        <p:txBody>
          <a:bodyPr wrap="square">
            <a:spAutoFit/>
          </a:bodyPr>
          <a:lstStyle>
            <a:defPPr>
              <a:defRPr lang="zh-CN"/>
            </a:defPPr>
            <a:lvl1pPr>
              <a:lnSpc>
                <a:spcPct val="100000"/>
              </a:lnSpc>
              <a:spcBef>
                <a:spcPct val="50000"/>
              </a:spcBef>
              <a:buFontTx/>
              <a:buNone/>
              <a:defRPr kumimoji="0" sz="2800" b="1">
                <a:solidFill>
                  <a:schemeClr val="bg1"/>
                </a:solidFill>
                <a:highlight>
                  <a:srgbClr val="1F1E1C"/>
                </a:highlight>
                <a:latin typeface="微软雅黑" panose="020B0503020204020204" charset="-122"/>
                <a:ea typeface="微软雅黑" panose="020B0503020204020204" charset="-122"/>
              </a:defRPr>
            </a:lvl1pPr>
            <a:lvl2pPr marL="742950" indent="-285750">
              <a:lnSpc>
                <a:spcPct val="90000"/>
              </a:lnSpc>
              <a:spcBef>
                <a:spcPts val="500"/>
              </a:spcBef>
              <a:buFont typeface="Arial" panose="020B0604020202020204" pitchFamily="34" charset="0"/>
              <a:buChar char="•"/>
              <a:defRPr sz="2400">
                <a:latin typeface="Calibri" panose="020F05020202040A0204"/>
                <a:ea typeface="等线" panose="02010600030101010101" charset="-122"/>
              </a:defRPr>
            </a:lvl2pPr>
            <a:lvl3pPr marL="1143000" indent="-228600">
              <a:lnSpc>
                <a:spcPct val="90000"/>
              </a:lnSpc>
              <a:spcBef>
                <a:spcPts val="500"/>
              </a:spcBef>
              <a:buFont typeface="Arial" panose="020B0604020202020204" pitchFamily="34" charset="0"/>
              <a:buChar char="•"/>
              <a:defRPr sz="2000">
                <a:latin typeface="Calibri" panose="020F05020202040A0204"/>
                <a:ea typeface="等线" panose="02010600030101010101" charset="-122"/>
              </a:defRPr>
            </a:lvl3pPr>
            <a:lvl4pPr marL="1600200" indent="-228600">
              <a:lnSpc>
                <a:spcPct val="90000"/>
              </a:lnSpc>
              <a:spcBef>
                <a:spcPts val="500"/>
              </a:spcBef>
              <a:buFont typeface="Arial" panose="020B0604020202020204" pitchFamily="34" charset="0"/>
              <a:buChar char="•"/>
              <a:defRPr>
                <a:latin typeface="Calibri" panose="020F05020202040A0204"/>
                <a:ea typeface="等线" panose="02010600030101010101" charset="-122"/>
              </a:defRPr>
            </a:lvl4pPr>
            <a:lvl5pPr marL="2057400" indent="-228600">
              <a:lnSpc>
                <a:spcPct val="90000"/>
              </a:lnSpc>
              <a:spcBef>
                <a:spcPts val="500"/>
              </a:spcBef>
              <a:buFont typeface="Arial" panose="020B0604020202020204" pitchFamily="34" charset="0"/>
              <a:buChar char="•"/>
              <a:defRPr>
                <a:latin typeface="Calibri" panose="020F05020202040A0204"/>
                <a:ea typeface="等线" panose="02010600030101010101" charset="-122"/>
              </a:defRPr>
            </a:lvl5pPr>
            <a:lvl6pPr marL="2514600" indent="-228600" fontAlgn="base">
              <a:lnSpc>
                <a:spcPct val="90000"/>
              </a:lnSpc>
              <a:spcBef>
                <a:spcPts val="500"/>
              </a:spcBef>
              <a:spcAft>
                <a:spcPct val="0"/>
              </a:spcAft>
              <a:buFont typeface="Arial" panose="020B0604020202020204" pitchFamily="34" charset="0"/>
              <a:buChar char="•"/>
              <a:defRPr>
                <a:latin typeface="Calibri" panose="020F05020202040A0204"/>
                <a:ea typeface="等线" panose="02010600030101010101" charset="-122"/>
              </a:defRPr>
            </a:lvl6pPr>
            <a:lvl7pPr marL="2971800" indent="-228600" fontAlgn="base">
              <a:lnSpc>
                <a:spcPct val="90000"/>
              </a:lnSpc>
              <a:spcBef>
                <a:spcPts val="500"/>
              </a:spcBef>
              <a:spcAft>
                <a:spcPct val="0"/>
              </a:spcAft>
              <a:buFont typeface="Arial" panose="020B0604020202020204" pitchFamily="34" charset="0"/>
              <a:buChar char="•"/>
              <a:defRPr>
                <a:latin typeface="Calibri" panose="020F05020202040A0204"/>
                <a:ea typeface="等线" panose="02010600030101010101" charset="-122"/>
              </a:defRPr>
            </a:lvl7pPr>
            <a:lvl8pPr marL="3429000" indent="-228600" fontAlgn="base">
              <a:lnSpc>
                <a:spcPct val="90000"/>
              </a:lnSpc>
              <a:spcBef>
                <a:spcPts val="500"/>
              </a:spcBef>
              <a:spcAft>
                <a:spcPct val="0"/>
              </a:spcAft>
              <a:buFont typeface="Arial" panose="020B0604020202020204" pitchFamily="34" charset="0"/>
              <a:buChar char="•"/>
              <a:defRPr>
                <a:latin typeface="Calibri" panose="020F05020202040A0204"/>
                <a:ea typeface="等线" panose="02010600030101010101" charset="-122"/>
              </a:defRPr>
            </a:lvl8pPr>
            <a:lvl9pPr marL="3886200" indent="-228600" fontAlgn="base">
              <a:lnSpc>
                <a:spcPct val="90000"/>
              </a:lnSpc>
              <a:spcBef>
                <a:spcPts val="500"/>
              </a:spcBef>
              <a:spcAft>
                <a:spcPct val="0"/>
              </a:spcAft>
              <a:buFont typeface="Arial" panose="020B0604020202020204" pitchFamily="34" charset="0"/>
              <a:buChar char="•"/>
              <a:defRPr>
                <a:latin typeface="Calibri" panose="020F05020202040A0204"/>
                <a:ea typeface="等线" panose="02010600030101010101" charset="-122"/>
              </a:defRPr>
            </a:lvl9pPr>
          </a:lstStyle>
          <a:p>
            <a:r>
              <a:rPr lang="zh-CN" altLang="en-US" b="0">
                <a:latin typeface="黑体" panose="02010609060101010101" charset="-122"/>
                <a:ea typeface="黑体" panose="02010609060101010101" charset="-122"/>
              </a:rPr>
              <a:t>不变</a:t>
            </a:r>
            <a:endParaRPr lang="zh-CN" altLang="en-US" b="0">
              <a:latin typeface="黑体" panose="02010609060101010101" charset="-122"/>
              <a:ea typeface="黑体" panose="02010609060101010101" charset="-122"/>
            </a:endParaRPr>
          </a:p>
        </p:txBody>
      </p:sp>
      <p:sp>
        <p:nvSpPr>
          <p:cNvPr id="19" name="AutoShape 17"/>
          <p:cNvSpPr/>
          <p:nvPr>
            <p:custDataLst>
              <p:tags r:id="rId8"/>
            </p:custDataLst>
          </p:nvPr>
        </p:nvSpPr>
        <p:spPr bwMode="auto">
          <a:xfrm flipH="1">
            <a:off x="10869926" y="2863755"/>
            <a:ext cx="76200" cy="2143760"/>
          </a:xfrm>
          <a:prstGeom prst="leftBrace">
            <a:avLst>
              <a:gd name="adj1" fmla="val 95513"/>
              <a:gd name="adj2" fmla="val 50000"/>
            </a:avLst>
          </a:prstGeom>
        </p:spPr>
        <p:style>
          <a:lnRef idx="3">
            <a:schemeClr val="accent2"/>
          </a:lnRef>
          <a:fillRef idx="0">
            <a:schemeClr val="accent2"/>
          </a:fillRef>
          <a:effectRef idx="2">
            <a:schemeClr val="accent2"/>
          </a:effectRef>
          <a:fontRef idx="minor">
            <a:schemeClr val="tx1"/>
          </a:fontRef>
        </p:style>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endParaRPr kumimoji="0" lang="zh-CN" altLang="en-US" sz="2800">
              <a:solidFill>
                <a:srgbClr val="000000"/>
              </a:solidFill>
              <a:latin typeface="黑体" panose="02010609060101010101" charset="-122"/>
              <a:ea typeface="黑体" panose="02010609060101010101" charset="-122"/>
            </a:endParaRPr>
          </a:p>
        </p:txBody>
      </p:sp>
      <p:sp>
        <p:nvSpPr>
          <p:cNvPr id="20" name="文本框 19"/>
          <p:cNvSpPr txBox="1">
            <a:spLocks noChangeArrowheads="1"/>
          </p:cNvSpPr>
          <p:nvPr>
            <p:custDataLst>
              <p:tags r:id="rId9"/>
            </p:custDataLst>
          </p:nvPr>
        </p:nvSpPr>
        <p:spPr bwMode="auto">
          <a:xfrm>
            <a:off x="11024242" y="3459067"/>
            <a:ext cx="962025" cy="953135"/>
          </a:xfrm>
          <a:prstGeom prst="rect">
            <a:avLst/>
          </a:prstGeom>
          <a:solidFill>
            <a:srgbClr val="00B050"/>
          </a:solidFill>
        </p:spPr>
        <p:style>
          <a:lnRef idx="0">
            <a:schemeClr val="accent1"/>
          </a:lnRef>
          <a:fillRef idx="3">
            <a:schemeClr val="accent1"/>
          </a:fillRef>
          <a:effectRef idx="3">
            <a:schemeClr val="accent1"/>
          </a:effectRef>
          <a:fontRef idx="minor">
            <a:schemeClr val="lt1"/>
          </a:fontRef>
        </p:style>
        <p:txBody>
          <a:bodyPr vert="horz"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A0204"/>
                <a:ea typeface="等线" panose="02010600030101010101"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A0204"/>
                <a:ea typeface="等线" panose="02010600030101010101"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A0204"/>
                <a:ea typeface="等线" panose="02010600030101010101"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A0204"/>
                <a:ea typeface="等线" panose="02010600030101010101"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A0204"/>
                <a:ea typeface="等线" panose="02010600030101010101"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A0204"/>
                <a:ea typeface="等线" panose="02010600030101010101"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A0204"/>
                <a:ea typeface="等线" panose="02010600030101010101"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A0204"/>
                <a:ea typeface="等线" panose="02010600030101010101"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A0204"/>
                <a:ea typeface="等线" panose="02010600030101010101" charset="-122"/>
              </a:defRPr>
            </a:lvl9pPr>
          </a:lstStyle>
          <a:p>
            <a:pPr algn="ctr">
              <a:lnSpc>
                <a:spcPct val="100000"/>
              </a:lnSpc>
              <a:spcBef>
                <a:spcPct val="0"/>
              </a:spcBef>
              <a:buFontTx/>
              <a:buNone/>
            </a:pPr>
            <a:r>
              <a:rPr lang="zh-CN" altLang="en-US">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rPr>
              <a:t>三权分置</a:t>
            </a:r>
            <a:endParaRPr lang="zh-CN" altLang="en-US">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endParaRPr>
          </a:p>
        </p:txBody>
      </p:sp>
      <p:sp>
        <p:nvSpPr>
          <p:cNvPr id="21" name="Text Box 2"/>
          <p:cNvSpPr txBox="1">
            <a:spLocks noChangeArrowheads="1"/>
          </p:cNvSpPr>
          <p:nvPr>
            <p:custDataLst>
              <p:tags r:id="rId10"/>
            </p:custDataLst>
          </p:nvPr>
        </p:nvSpPr>
        <p:spPr bwMode="auto">
          <a:xfrm>
            <a:off x="5980018" y="2787214"/>
            <a:ext cx="993032" cy="521970"/>
          </a:xfrm>
          <a:prstGeom prst="rect">
            <a:avLst/>
          </a:prstGeom>
          <a:noFill/>
          <a:ln>
            <a:noFill/>
          </a:ln>
          <a:effec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A0204"/>
                <a:ea typeface="等线" panose="02010600030101010101"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A0204"/>
                <a:ea typeface="等线" panose="02010600030101010101"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A0204"/>
                <a:ea typeface="等线" panose="02010600030101010101"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A0204"/>
                <a:ea typeface="等线" panose="02010600030101010101"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A0204"/>
                <a:ea typeface="等线" panose="02010600030101010101"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A0204"/>
                <a:ea typeface="等线" panose="02010600030101010101"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A0204"/>
                <a:ea typeface="等线" panose="02010600030101010101"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A0204"/>
                <a:ea typeface="等线" panose="02010600030101010101"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A0204"/>
                <a:ea typeface="等线" panose="02010600030101010101" charset="-122"/>
              </a:defRPr>
            </a:lvl9pPr>
          </a:lstStyle>
          <a:p>
            <a:pPr eaLnBrk="1" hangingPunct="1">
              <a:lnSpc>
                <a:spcPct val="100000"/>
              </a:lnSpc>
              <a:spcBef>
                <a:spcPct val="50000"/>
              </a:spcBef>
              <a:buFontTx/>
              <a:buNone/>
            </a:pPr>
            <a:r>
              <a:rPr kumimoji="0" lang="zh-CN" altLang="en-US">
                <a:solidFill>
                  <a:schemeClr val="bg1"/>
                </a:solidFill>
                <a:highlight>
                  <a:srgbClr val="1F1E1C"/>
                </a:highlight>
                <a:latin typeface="黑体" panose="02010609060101010101" charset="-122"/>
                <a:ea typeface="黑体" panose="02010609060101010101" charset="-122"/>
              </a:rPr>
              <a:t>不变</a:t>
            </a:r>
            <a:endParaRPr kumimoji="0" lang="zh-CN" altLang="en-US">
              <a:solidFill>
                <a:schemeClr val="bg1"/>
              </a:solidFill>
              <a:highlight>
                <a:srgbClr val="1F1E1C"/>
              </a:highlight>
              <a:latin typeface="黑体" panose="02010609060101010101" charset="-122"/>
              <a:ea typeface="黑体" panose="02010609060101010101" charset="-122"/>
            </a:endParaRPr>
          </a:p>
        </p:txBody>
      </p:sp>
      <p:sp>
        <p:nvSpPr>
          <p:cNvPr id="5" name="Text Box 2"/>
          <p:cNvSpPr txBox="1">
            <a:spLocks noChangeArrowheads="1"/>
          </p:cNvSpPr>
          <p:nvPr>
            <p:custDataLst>
              <p:tags r:id="rId11"/>
            </p:custDataLst>
          </p:nvPr>
        </p:nvSpPr>
        <p:spPr bwMode="auto">
          <a:xfrm>
            <a:off x="485140" y="3253740"/>
            <a:ext cx="1288415" cy="1383665"/>
          </a:xfrm>
          <a:prstGeom prst="rect">
            <a:avLst/>
          </a:prstGeom>
          <a:solidFill>
            <a:srgbClr val="00B0F0"/>
          </a:solidFill>
        </p:spPr>
        <p:style>
          <a:lnRef idx="0">
            <a:schemeClr val="accent1"/>
          </a:lnRef>
          <a:fillRef idx="3">
            <a:schemeClr val="accent1"/>
          </a:fillRef>
          <a:effectRef idx="3">
            <a:schemeClr val="accent1"/>
          </a:effectRef>
          <a:fontRef idx="minor">
            <a:schemeClr val="lt1"/>
          </a:fontRef>
        </p:style>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A0204"/>
                <a:ea typeface="等线" panose="02010600030101010101"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A0204"/>
                <a:ea typeface="等线" panose="02010600030101010101"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A0204"/>
                <a:ea typeface="等线" panose="02010600030101010101"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A0204"/>
                <a:ea typeface="等线" panose="02010600030101010101"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A0204"/>
                <a:ea typeface="等线" panose="02010600030101010101"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A0204"/>
                <a:ea typeface="等线" panose="02010600030101010101"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A0204"/>
                <a:ea typeface="等线" panose="02010600030101010101"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A0204"/>
                <a:ea typeface="等线" panose="02010600030101010101"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A0204"/>
                <a:ea typeface="等线" panose="02010600030101010101" charset="-122"/>
              </a:defRPr>
            </a:lvl9pPr>
          </a:lstStyle>
          <a:p>
            <a:pPr eaLnBrk="1" hangingPunct="1">
              <a:lnSpc>
                <a:spcPct val="100000"/>
              </a:lnSpc>
              <a:spcBef>
                <a:spcPct val="50000"/>
              </a:spcBef>
              <a:buFontTx/>
              <a:buNone/>
            </a:pPr>
            <a:r>
              <a:rPr kumimoji="0" lang="zh-CN" altLang="en-US">
                <a:solidFill>
                  <a:schemeClr val="tx1"/>
                </a:solidFill>
                <a:effectLst/>
                <a:latin typeface="黑体" panose="02010609060101010101" charset="-122"/>
                <a:ea typeface="黑体" panose="02010609060101010101" charset="-122"/>
              </a:rPr>
              <a:t>家庭联产承包责任制</a:t>
            </a:r>
            <a:endParaRPr kumimoji="0" lang="zh-CN" altLang="en-US">
              <a:solidFill>
                <a:schemeClr val="tx1"/>
              </a:solidFill>
              <a:effectLst/>
              <a:latin typeface="黑体" panose="02010609060101010101" charset="-122"/>
              <a:ea typeface="黑体" panose="02010609060101010101" charset="-122"/>
            </a:endParaRPr>
          </a:p>
        </p:txBody>
      </p:sp>
      <p:sp>
        <p:nvSpPr>
          <p:cNvPr id="6" name="AutoShape 17"/>
          <p:cNvSpPr/>
          <p:nvPr>
            <p:custDataLst>
              <p:tags r:id="rId12"/>
            </p:custDataLst>
          </p:nvPr>
        </p:nvSpPr>
        <p:spPr bwMode="auto">
          <a:xfrm>
            <a:off x="1849755" y="2985135"/>
            <a:ext cx="144145" cy="1852930"/>
          </a:xfrm>
          <a:prstGeom prst="leftBrace">
            <a:avLst>
              <a:gd name="adj1" fmla="val 95513"/>
              <a:gd name="adj2" fmla="val 50000"/>
            </a:avLst>
          </a:prstGeom>
        </p:spPr>
        <p:style>
          <a:lnRef idx="3">
            <a:schemeClr val="accent2"/>
          </a:lnRef>
          <a:fillRef idx="0">
            <a:schemeClr val="accent2"/>
          </a:fillRef>
          <a:effectRef idx="2">
            <a:schemeClr val="accent2"/>
          </a:effectRef>
          <a:fontRef idx="minor">
            <a:schemeClr val="tx1"/>
          </a:fontRef>
        </p:style>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endParaRPr kumimoji="0" lang="zh-CN" altLang="en-US" sz="2800">
              <a:solidFill>
                <a:srgbClr val="000000"/>
              </a:solidFill>
              <a:latin typeface="黑体" panose="02010609060101010101" charset="-122"/>
              <a:ea typeface="黑体" panose="02010609060101010101" charset="-122"/>
            </a:endParaRPr>
          </a:p>
        </p:txBody>
      </p:sp>
      <p:sp>
        <p:nvSpPr>
          <p:cNvPr id="7" name="Text Box 2"/>
          <p:cNvSpPr txBox="1">
            <a:spLocks noChangeArrowheads="1"/>
          </p:cNvSpPr>
          <p:nvPr>
            <p:custDataLst>
              <p:tags r:id="rId13"/>
            </p:custDataLst>
          </p:nvPr>
        </p:nvSpPr>
        <p:spPr bwMode="auto">
          <a:xfrm>
            <a:off x="2009140" y="2769870"/>
            <a:ext cx="2049780" cy="953135"/>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A0204"/>
                <a:ea typeface="等线" panose="02010600030101010101"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A0204"/>
                <a:ea typeface="等线" panose="02010600030101010101"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A0204"/>
                <a:ea typeface="等线" panose="02010600030101010101"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A0204"/>
                <a:ea typeface="等线" panose="02010600030101010101"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A0204"/>
                <a:ea typeface="等线" panose="02010600030101010101"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A0204"/>
                <a:ea typeface="等线" panose="02010600030101010101"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A0204"/>
                <a:ea typeface="等线" panose="02010600030101010101"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A0204"/>
                <a:ea typeface="等线" panose="02010600030101010101"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A0204"/>
                <a:ea typeface="等线" panose="02010600030101010101" charset="-122"/>
              </a:defRPr>
            </a:lvl9pPr>
          </a:lstStyle>
          <a:p>
            <a:pPr algn="ctr" eaLnBrk="1" hangingPunct="1">
              <a:lnSpc>
                <a:spcPct val="100000"/>
              </a:lnSpc>
              <a:spcBef>
                <a:spcPct val="50000"/>
              </a:spcBef>
              <a:buFontTx/>
              <a:buNone/>
            </a:pPr>
            <a:r>
              <a:rPr kumimoji="0" lang="zh-CN" altLang="en-US">
                <a:latin typeface="黑体" panose="02010609060101010101" charset="-122"/>
                <a:ea typeface="黑体" panose="02010609060101010101" charset="-122"/>
                <a:cs typeface="黑体" panose="02010609060101010101" charset="-122"/>
              </a:rPr>
              <a:t>土地</a:t>
            </a:r>
            <a:r>
              <a:rPr kumimoji="0" lang="zh-CN" altLang="en-US">
                <a:highlight>
                  <a:srgbClr val="FFFF00"/>
                </a:highlight>
                <a:latin typeface="黑体" panose="02010609060101010101" charset="-122"/>
                <a:ea typeface="黑体" panose="02010609060101010101" charset="-122"/>
                <a:cs typeface="黑体" panose="02010609060101010101" charset="-122"/>
              </a:rPr>
              <a:t>所有权</a:t>
            </a:r>
            <a:r>
              <a:rPr lang="zh-CN" altLang="en-US">
                <a:solidFill>
                  <a:srgbClr val="FF0000"/>
                </a:solidFill>
                <a:latin typeface="黑体" panose="02010609060101010101" charset="-122"/>
                <a:ea typeface="黑体" panose="02010609060101010101" charset="-122"/>
                <a:cs typeface="黑体" panose="02010609060101010101" charset="-122"/>
                <a:sym typeface="微软雅黑" panose="020B0503020204020204" charset="-122"/>
              </a:rPr>
              <a:t>（集体</a:t>
            </a:r>
            <a:r>
              <a:rPr lang="en-US" altLang="zh-CN">
                <a:solidFill>
                  <a:srgbClr val="FF0000"/>
                </a:solidFill>
                <a:latin typeface="黑体" panose="02010609060101010101" charset="-122"/>
                <a:ea typeface="黑体" panose="02010609060101010101" charset="-122"/>
                <a:cs typeface="黑体" panose="02010609060101010101" charset="-122"/>
                <a:sym typeface="微软雅黑" panose="020B0503020204020204" charset="-122"/>
              </a:rPr>
              <a:t>)</a:t>
            </a:r>
            <a:endParaRPr kumimoji="0" lang="zh-CN" altLang="en-US">
              <a:solidFill>
                <a:srgbClr val="FF0000"/>
              </a:solidFill>
              <a:latin typeface="黑体" panose="02010609060101010101" charset="-122"/>
              <a:ea typeface="黑体" panose="02010609060101010101" charset="-122"/>
              <a:cs typeface="黑体" panose="02010609060101010101" charset="-122"/>
            </a:endParaRPr>
          </a:p>
        </p:txBody>
      </p:sp>
      <p:sp>
        <p:nvSpPr>
          <p:cNvPr id="10" name="Text Box 2"/>
          <p:cNvSpPr txBox="1">
            <a:spLocks noChangeArrowheads="1"/>
          </p:cNvSpPr>
          <p:nvPr>
            <p:custDataLst>
              <p:tags r:id="rId14"/>
            </p:custDataLst>
          </p:nvPr>
        </p:nvSpPr>
        <p:spPr bwMode="auto">
          <a:xfrm>
            <a:off x="2052320" y="3969385"/>
            <a:ext cx="2006600" cy="953135"/>
          </a:xfrm>
          <a:prstGeom prst="rect">
            <a:avLst/>
          </a:prstGeom>
          <a:solidFill>
            <a:schemeClr val="bg1"/>
          </a:solid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A0204"/>
                <a:ea typeface="等线" panose="02010600030101010101"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A0204"/>
                <a:ea typeface="等线" panose="02010600030101010101"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A0204"/>
                <a:ea typeface="等线" panose="02010600030101010101"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A0204"/>
                <a:ea typeface="等线" panose="02010600030101010101"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A0204"/>
                <a:ea typeface="等线" panose="02010600030101010101"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A0204"/>
                <a:ea typeface="等线" panose="02010600030101010101"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A0204"/>
                <a:ea typeface="等线" panose="02010600030101010101"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A0204"/>
                <a:ea typeface="等线" panose="02010600030101010101"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A0204"/>
                <a:ea typeface="等线" panose="02010600030101010101" charset="-122"/>
              </a:defRPr>
            </a:lvl9pPr>
          </a:lstStyle>
          <a:p>
            <a:pPr lvl="0" algn="ctr">
              <a:lnSpc>
                <a:spcPct val="100000"/>
              </a:lnSpc>
              <a:spcBef>
                <a:spcPct val="50000"/>
              </a:spcBef>
              <a:buClrTx/>
              <a:buSzTx/>
              <a:buFontTx/>
              <a:buNone/>
            </a:pPr>
            <a:r>
              <a:rPr lang="zh-CN" altLang="en-US">
                <a:latin typeface="黑体" panose="02010609060101010101" charset="-122"/>
                <a:ea typeface="黑体" panose="02010609060101010101" charset="-122"/>
                <a:cs typeface="黑体" panose="02010609060101010101" charset="-122"/>
                <a:sym typeface="微软雅黑" panose="020B0503020204020204" charset="-122"/>
              </a:rPr>
              <a:t>土地承包经营权</a:t>
            </a:r>
            <a:r>
              <a:rPr lang="zh-CN" altLang="en-US">
                <a:solidFill>
                  <a:srgbClr val="FF0000"/>
                </a:solidFill>
                <a:latin typeface="黑体" panose="02010609060101010101" charset="-122"/>
                <a:ea typeface="黑体" panose="02010609060101010101" charset="-122"/>
                <a:cs typeface="黑体" panose="02010609060101010101" charset="-122"/>
                <a:sym typeface="微软雅黑" panose="020B0503020204020204" charset="-122"/>
              </a:rPr>
              <a:t>(农户)</a:t>
            </a:r>
            <a:endParaRPr lang="zh-CN" altLang="en-US">
              <a:latin typeface="黑体" panose="02010609060101010101" charset="-122"/>
              <a:ea typeface="黑体" panose="02010609060101010101" charset="-122"/>
              <a:cs typeface="黑体" panose="02010609060101010101" charset="-122"/>
              <a:sym typeface="微软雅黑" panose="020B0503020204020204" charset="-122"/>
            </a:endParaRPr>
          </a:p>
        </p:txBody>
      </p:sp>
      <p:sp>
        <p:nvSpPr>
          <p:cNvPr id="11" name="右箭头 2"/>
          <p:cNvSpPr/>
          <p:nvPr>
            <p:custDataLst>
              <p:tags r:id="rId15"/>
            </p:custDataLst>
          </p:nvPr>
        </p:nvSpPr>
        <p:spPr>
          <a:xfrm>
            <a:off x="4150360" y="2937510"/>
            <a:ext cx="1697355" cy="187960"/>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800">
              <a:solidFill>
                <a:schemeClr val="tx1"/>
              </a:solidFill>
              <a:latin typeface="黑体" panose="02010609060101010101" charset="-122"/>
              <a:ea typeface="黑体" panose="02010609060101010101" charset="-122"/>
            </a:endParaRPr>
          </a:p>
        </p:txBody>
      </p:sp>
      <p:sp>
        <p:nvSpPr>
          <p:cNvPr id="12" name="右箭头 12"/>
          <p:cNvSpPr/>
          <p:nvPr>
            <p:custDataLst>
              <p:tags r:id="rId16"/>
            </p:custDataLst>
          </p:nvPr>
        </p:nvSpPr>
        <p:spPr>
          <a:xfrm rot="19980888">
            <a:off x="4007485" y="3836670"/>
            <a:ext cx="563245" cy="207645"/>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800">
              <a:solidFill>
                <a:schemeClr val="tx1"/>
              </a:solidFill>
              <a:latin typeface="黑体" panose="02010609060101010101" charset="-122"/>
              <a:ea typeface="黑体" panose="02010609060101010101" charset="-122"/>
            </a:endParaRPr>
          </a:p>
        </p:txBody>
      </p:sp>
      <p:sp>
        <p:nvSpPr>
          <p:cNvPr id="13" name="右箭头 15"/>
          <p:cNvSpPr/>
          <p:nvPr>
            <p:custDataLst>
              <p:tags r:id="rId17"/>
            </p:custDataLst>
          </p:nvPr>
        </p:nvSpPr>
        <p:spPr>
          <a:xfrm rot="1823211">
            <a:off x="4008120" y="4494530"/>
            <a:ext cx="567055" cy="211455"/>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800">
              <a:solidFill>
                <a:schemeClr val="tx1"/>
              </a:solidFill>
              <a:latin typeface="黑体" panose="02010609060101010101" charset="-122"/>
              <a:ea typeface="黑体" panose="02010609060101010101" charset="-122"/>
            </a:endParaRPr>
          </a:p>
        </p:txBody>
      </p:sp>
      <p:sp>
        <p:nvSpPr>
          <p:cNvPr id="14" name="Text Box 2"/>
          <p:cNvSpPr txBox="1">
            <a:spLocks noChangeArrowheads="1"/>
          </p:cNvSpPr>
          <p:nvPr>
            <p:custDataLst>
              <p:tags r:id="rId18"/>
            </p:custDataLst>
          </p:nvPr>
        </p:nvSpPr>
        <p:spPr bwMode="auto">
          <a:xfrm>
            <a:off x="4532630" y="4455160"/>
            <a:ext cx="1255395" cy="521970"/>
          </a:xfrm>
          <a:prstGeom prst="rect">
            <a:avLst/>
          </a:prstGeom>
          <a:noFill/>
          <a:ln>
            <a:noFill/>
          </a:ln>
          <a:effec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A0204"/>
                <a:ea typeface="等线" panose="02010600030101010101"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A0204"/>
                <a:ea typeface="等线" panose="02010600030101010101"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A0204"/>
                <a:ea typeface="等线" panose="02010600030101010101"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A0204"/>
                <a:ea typeface="等线" panose="02010600030101010101"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A0204"/>
                <a:ea typeface="等线" panose="02010600030101010101"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A0204"/>
                <a:ea typeface="等线" panose="02010600030101010101"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A0204"/>
                <a:ea typeface="等线" panose="02010600030101010101"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A0204"/>
                <a:ea typeface="等线" panose="02010600030101010101"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A0204"/>
                <a:ea typeface="等线" panose="02010600030101010101" charset="-122"/>
              </a:defRPr>
            </a:lvl9pPr>
          </a:lstStyle>
          <a:p>
            <a:pPr eaLnBrk="1" hangingPunct="1">
              <a:lnSpc>
                <a:spcPct val="100000"/>
              </a:lnSpc>
              <a:spcBef>
                <a:spcPct val="50000"/>
              </a:spcBef>
              <a:buFontTx/>
              <a:buNone/>
            </a:pPr>
            <a:r>
              <a:rPr lang="zh-CN" altLang="en-US">
                <a:highlight>
                  <a:srgbClr val="FFFF00"/>
                </a:highlight>
                <a:latin typeface="黑体" panose="02010609060101010101" charset="-122"/>
                <a:ea typeface="黑体" panose="02010609060101010101" charset="-122"/>
              </a:rPr>
              <a:t>经营权</a:t>
            </a:r>
            <a:endParaRPr lang="zh-CN" altLang="en-US">
              <a:highlight>
                <a:srgbClr val="FFFF00"/>
              </a:highlight>
              <a:latin typeface="黑体" panose="02010609060101010101" charset="-122"/>
              <a:ea typeface="黑体" panose="02010609060101010101" charset="-122"/>
            </a:endParaRPr>
          </a:p>
        </p:txBody>
      </p:sp>
      <p:sp>
        <p:nvSpPr>
          <p:cNvPr id="15" name="Text Box 2"/>
          <p:cNvSpPr txBox="1">
            <a:spLocks noChangeArrowheads="1"/>
          </p:cNvSpPr>
          <p:nvPr>
            <p:custDataLst>
              <p:tags r:id="rId19"/>
            </p:custDataLst>
          </p:nvPr>
        </p:nvSpPr>
        <p:spPr bwMode="auto">
          <a:xfrm>
            <a:off x="4530090" y="3517900"/>
            <a:ext cx="1292860" cy="521970"/>
          </a:xfrm>
          <a:prstGeom prst="rect">
            <a:avLst/>
          </a:prstGeom>
          <a:noFill/>
          <a:ln>
            <a:noFill/>
          </a:ln>
          <a:effec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A0204"/>
                <a:ea typeface="等线" panose="02010600030101010101"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A0204"/>
                <a:ea typeface="等线" panose="02010600030101010101"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A0204"/>
                <a:ea typeface="等线" panose="02010600030101010101"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A0204"/>
                <a:ea typeface="等线" panose="02010600030101010101"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A0204"/>
                <a:ea typeface="等线" panose="02010600030101010101"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A0204"/>
                <a:ea typeface="等线" panose="02010600030101010101"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A0204"/>
                <a:ea typeface="等线" panose="02010600030101010101"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A0204"/>
                <a:ea typeface="等线" panose="02010600030101010101"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A0204"/>
                <a:ea typeface="等线" panose="02010600030101010101" charset="-122"/>
              </a:defRPr>
            </a:lvl9pPr>
          </a:lstStyle>
          <a:p>
            <a:pPr eaLnBrk="1" hangingPunct="1">
              <a:lnSpc>
                <a:spcPct val="100000"/>
              </a:lnSpc>
              <a:spcBef>
                <a:spcPct val="50000"/>
              </a:spcBef>
              <a:buFontTx/>
              <a:buNone/>
            </a:pPr>
            <a:r>
              <a:rPr lang="zh-CN" altLang="en-US">
                <a:highlight>
                  <a:srgbClr val="FFFF00"/>
                </a:highlight>
                <a:latin typeface="黑体" panose="02010609060101010101" charset="-122"/>
                <a:ea typeface="黑体" panose="02010609060101010101" charset="-122"/>
              </a:rPr>
              <a:t>承包权</a:t>
            </a:r>
            <a:endParaRPr lang="zh-CN" altLang="en-US">
              <a:highlight>
                <a:srgbClr val="FFFF00"/>
              </a:highlight>
              <a:latin typeface="黑体" panose="02010609060101010101" charset="-122"/>
              <a:ea typeface="黑体" panose="02010609060101010101" charset="-122"/>
            </a:endParaRPr>
          </a:p>
        </p:txBody>
      </p:sp>
      <p:sp>
        <p:nvSpPr>
          <p:cNvPr id="16" name="右箭头 20"/>
          <p:cNvSpPr/>
          <p:nvPr>
            <p:custDataLst>
              <p:tags r:id="rId20"/>
            </p:custDataLst>
          </p:nvPr>
        </p:nvSpPr>
        <p:spPr>
          <a:xfrm>
            <a:off x="5822950" y="3632835"/>
            <a:ext cx="572770" cy="198120"/>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800">
              <a:solidFill>
                <a:schemeClr val="tx1"/>
              </a:solidFill>
              <a:latin typeface="黑体" panose="02010609060101010101" charset="-122"/>
              <a:ea typeface="黑体" panose="02010609060101010101" charset="-122"/>
            </a:endParaRPr>
          </a:p>
        </p:txBody>
      </p:sp>
      <p:sp>
        <p:nvSpPr>
          <p:cNvPr id="18" name="右箭头 22"/>
          <p:cNvSpPr/>
          <p:nvPr>
            <p:custDataLst>
              <p:tags r:id="rId21"/>
            </p:custDataLst>
          </p:nvPr>
        </p:nvSpPr>
        <p:spPr>
          <a:xfrm rot="20457934">
            <a:off x="5702300" y="4449445"/>
            <a:ext cx="600710" cy="154305"/>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800">
              <a:solidFill>
                <a:schemeClr val="tx1"/>
              </a:solidFill>
              <a:latin typeface="黑体" panose="02010609060101010101" charset="-122"/>
              <a:ea typeface="黑体" panose="02010609060101010101" charset="-122"/>
            </a:endParaRPr>
          </a:p>
        </p:txBody>
      </p:sp>
      <p:sp>
        <p:nvSpPr>
          <p:cNvPr id="25" name="右箭头 22"/>
          <p:cNvSpPr/>
          <p:nvPr>
            <p:custDataLst>
              <p:tags r:id="rId22"/>
            </p:custDataLst>
          </p:nvPr>
        </p:nvSpPr>
        <p:spPr>
          <a:xfrm rot="1632908">
            <a:off x="5711825" y="4728845"/>
            <a:ext cx="600710" cy="154305"/>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800">
              <a:solidFill>
                <a:schemeClr val="tx1"/>
              </a:solidFill>
              <a:latin typeface="黑体" panose="02010609060101010101" charset="-122"/>
              <a:ea typeface="黑体" panose="02010609060101010101" charset="-122"/>
            </a:endParaRPr>
          </a:p>
        </p:txBody>
      </p:sp>
      <p:sp>
        <p:nvSpPr>
          <p:cNvPr id="26" name="文本框 25"/>
          <p:cNvSpPr txBox="1"/>
          <p:nvPr>
            <p:custDataLst>
              <p:tags r:id="rId23"/>
            </p:custDataLst>
          </p:nvPr>
        </p:nvSpPr>
        <p:spPr>
          <a:xfrm>
            <a:off x="2880360" y="5383530"/>
            <a:ext cx="4237355" cy="52197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zh-CN" altLang="zh-CN" sz="2800">
                <a:solidFill>
                  <a:schemeClr val="tx1"/>
                </a:solidFill>
                <a:latin typeface="黑体" panose="02010609060101010101" charset="-122"/>
                <a:ea typeface="黑体" panose="02010609060101010101" charset="-122"/>
              </a:rPr>
              <a:t>统分结合的双层经营体制</a:t>
            </a:r>
            <a:endParaRPr lang="zh-CN" altLang="zh-CN" sz="2800">
              <a:solidFill>
                <a:schemeClr val="tx1"/>
              </a:solidFill>
              <a:latin typeface="黑体" panose="02010609060101010101" charset="-122"/>
              <a:ea typeface="黑体" panose="02010609060101010101" charset="-122"/>
            </a:endParaRPr>
          </a:p>
        </p:txBody>
      </p:sp>
      <p:sp>
        <p:nvSpPr>
          <p:cNvPr id="28" name="左大括号 27"/>
          <p:cNvSpPr/>
          <p:nvPr>
            <p:custDataLst>
              <p:tags r:id="rId24"/>
            </p:custDataLst>
          </p:nvPr>
        </p:nvSpPr>
        <p:spPr>
          <a:xfrm>
            <a:off x="143510" y="3867150"/>
            <a:ext cx="295910" cy="141795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黑体" panose="02010609060101010101" charset="-122"/>
              <a:ea typeface="黑体" panose="02010609060101010101" charset="-122"/>
            </a:endParaRPr>
          </a:p>
        </p:txBody>
      </p:sp>
      <p:sp>
        <p:nvSpPr>
          <p:cNvPr id="22" name="TextBox 17"/>
          <p:cNvSpPr txBox="1"/>
          <p:nvPr>
            <p:custDataLst>
              <p:tags r:id="rId25"/>
            </p:custDataLst>
          </p:nvPr>
        </p:nvSpPr>
        <p:spPr>
          <a:xfrm>
            <a:off x="6311900" y="4177030"/>
            <a:ext cx="2070735" cy="460375"/>
          </a:xfrm>
          <a:prstGeom prst="rect">
            <a:avLst/>
          </a:prstGeom>
          <a:solidFill>
            <a:srgbClr val="00B0F0"/>
          </a:solidFill>
        </p:spPr>
        <p:txBody>
          <a:bodyPr wrap="square" rtlCol="0">
            <a:spAutoFit/>
          </a:bodyPr>
          <a:lstStyle/>
          <a:p>
            <a:pPr algn="ctr"/>
            <a:r>
              <a:rPr lang="zh-CN" altLang="en-US" sz="2400">
                <a:latin typeface="黑体" panose="02010609060101010101" charset="-122"/>
                <a:ea typeface="黑体" panose="02010609060101010101" charset="-122"/>
              </a:rPr>
              <a:t>集体</a:t>
            </a:r>
            <a:r>
              <a:rPr lang="zh-CN" altLang="en-US" sz="2400">
                <a:solidFill>
                  <a:schemeClr val="bg1"/>
                </a:solidFill>
                <a:highlight>
                  <a:srgbClr val="800000"/>
                </a:highlight>
                <a:latin typeface="黑体" panose="02010609060101010101" charset="-122"/>
                <a:ea typeface="黑体" panose="02010609060101010101" charset="-122"/>
              </a:rPr>
              <a:t>统</a:t>
            </a:r>
            <a:r>
              <a:rPr lang="zh-CN" altLang="en-US" sz="2400">
                <a:latin typeface="黑体" panose="02010609060101010101" charset="-122"/>
                <a:ea typeface="黑体" panose="02010609060101010101" charset="-122"/>
              </a:rPr>
              <a:t>一经营</a:t>
            </a:r>
            <a:endParaRPr lang="zh-CN" altLang="en-US" sz="2400">
              <a:latin typeface="黑体" panose="02010609060101010101" charset="-122"/>
              <a:ea typeface="黑体" panose="02010609060101010101" charset="-122"/>
            </a:endParaRPr>
          </a:p>
        </p:txBody>
      </p:sp>
      <p:sp>
        <p:nvSpPr>
          <p:cNvPr id="23" name="TextBox 18"/>
          <p:cNvSpPr txBox="1"/>
          <p:nvPr>
            <p:custDataLst>
              <p:tags r:id="rId26"/>
            </p:custDataLst>
          </p:nvPr>
        </p:nvSpPr>
        <p:spPr>
          <a:xfrm>
            <a:off x="6284595" y="4697095"/>
            <a:ext cx="2104390" cy="460375"/>
          </a:xfrm>
          <a:prstGeom prst="rect">
            <a:avLst/>
          </a:prstGeom>
          <a:solidFill>
            <a:srgbClr val="92D050"/>
          </a:solidFill>
        </p:spPr>
        <p:txBody>
          <a:bodyPr wrap="square" rtlCol="0">
            <a:spAutoFit/>
          </a:bodyPr>
          <a:lstStyle/>
          <a:p>
            <a:pPr algn="ctr"/>
            <a:r>
              <a:rPr lang="zh-CN" altLang="en-US" sz="2400">
                <a:latin typeface="黑体" panose="02010609060101010101" charset="-122"/>
                <a:ea typeface="黑体" panose="02010609060101010101" charset="-122"/>
              </a:rPr>
              <a:t>农户</a:t>
            </a:r>
            <a:r>
              <a:rPr lang="zh-CN" altLang="en-US" sz="2400">
                <a:solidFill>
                  <a:schemeClr val="bg1"/>
                </a:solidFill>
                <a:highlight>
                  <a:srgbClr val="800000"/>
                </a:highlight>
                <a:latin typeface="黑体" panose="02010609060101010101" charset="-122"/>
                <a:ea typeface="黑体" panose="02010609060101010101" charset="-122"/>
              </a:rPr>
              <a:t>分</a:t>
            </a:r>
            <a:r>
              <a:rPr lang="zh-CN" altLang="en-US" sz="2400">
                <a:latin typeface="黑体" panose="02010609060101010101" charset="-122"/>
                <a:ea typeface="黑体" panose="02010609060101010101" charset="-122"/>
              </a:rPr>
              <a:t>散经营</a:t>
            </a:r>
            <a:endParaRPr lang="zh-CN" altLang="en-US" sz="2400">
              <a:latin typeface="黑体" panose="02010609060101010101" charset="-122"/>
              <a:ea typeface="黑体" panose="02010609060101010101" charset="-122"/>
            </a:endParaRPr>
          </a:p>
        </p:txBody>
      </p:sp>
      <p:grpSp>
        <p:nvGrpSpPr>
          <p:cNvPr id="33" name="组合 32"/>
          <p:cNvGrpSpPr/>
          <p:nvPr>
            <p:custDataLst>
              <p:tags r:id="rId27"/>
            </p:custDataLst>
          </p:nvPr>
        </p:nvGrpSpPr>
        <p:grpSpPr>
          <a:xfrm>
            <a:off x="8375015" y="3641090"/>
            <a:ext cx="2405380" cy="1497965"/>
            <a:chOff x="13189" y="5734"/>
            <a:chExt cx="3788" cy="2359"/>
          </a:xfrm>
        </p:grpSpPr>
        <p:sp>
          <p:nvSpPr>
            <p:cNvPr id="24" name="TextBox 17"/>
            <p:cNvSpPr txBox="1"/>
            <p:nvPr>
              <p:custDataLst>
                <p:tags r:id="rId28"/>
              </p:custDataLst>
            </p:nvPr>
          </p:nvSpPr>
          <p:spPr>
            <a:xfrm>
              <a:off x="13189" y="5734"/>
              <a:ext cx="3788" cy="1307"/>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zh-CN" altLang="en-US" sz="2400" u="sng">
                  <a:effectLst>
                    <a:outerShdw blurRad="38100" dist="38100" dir="2700000" algn="tl">
                      <a:srgbClr val="000000">
                        <a:alpha val="43137"/>
                      </a:srgbClr>
                    </a:outerShdw>
                  </a:effectLst>
                  <a:latin typeface="黑体" panose="02010609060101010101" charset="-122"/>
                  <a:ea typeface="黑体" panose="02010609060101010101" charset="-122"/>
                </a:rPr>
                <a:t>农民专业合作社</a:t>
              </a:r>
              <a:r>
                <a:rPr lang="zh-CN" altLang="en-US" sz="2400">
                  <a:effectLst>
                    <a:outerShdw blurRad="38100" dist="38100" dir="2700000" algn="tl">
                      <a:srgbClr val="000000">
                        <a:alpha val="43137"/>
                      </a:srgbClr>
                    </a:outerShdw>
                  </a:effectLst>
                  <a:latin typeface="黑体" panose="02010609060101010101" charset="-122"/>
                  <a:ea typeface="黑体" panose="02010609060101010101" charset="-122"/>
                </a:rPr>
                <a:t>或农业经营企业</a:t>
              </a:r>
              <a:endParaRPr lang="zh-CN" altLang="en-US" sz="2400">
                <a:effectLst>
                  <a:outerShdw blurRad="38100" dist="38100" dir="2700000" algn="tl">
                    <a:srgbClr val="000000">
                      <a:alpha val="43137"/>
                    </a:srgbClr>
                  </a:outerShdw>
                </a:effectLst>
                <a:latin typeface="黑体" panose="02010609060101010101" charset="-122"/>
                <a:ea typeface="黑体" panose="02010609060101010101" charset="-122"/>
              </a:endParaRPr>
            </a:p>
          </p:txBody>
        </p:sp>
        <p:sp>
          <p:nvSpPr>
            <p:cNvPr id="38" name="箭头: 左弧形 37"/>
            <p:cNvSpPr/>
            <p:nvPr>
              <p:custDataLst>
                <p:tags r:id="rId29"/>
              </p:custDataLst>
            </p:nvPr>
          </p:nvSpPr>
          <p:spPr>
            <a:xfrm rot="15045260">
              <a:off x="14375" y="6350"/>
              <a:ext cx="634" cy="2836"/>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黑体" panose="02010609060101010101" charset="-122"/>
                <a:ea typeface="黑体" panose="02010609060101010101" charset="-122"/>
              </a:endParaRPr>
            </a:p>
          </p:txBody>
        </p:sp>
        <p:sp>
          <p:nvSpPr>
            <p:cNvPr id="27" name="TextBox 17"/>
            <p:cNvSpPr txBox="1"/>
            <p:nvPr>
              <p:custDataLst>
                <p:tags r:id="rId30"/>
              </p:custDataLst>
            </p:nvPr>
          </p:nvSpPr>
          <p:spPr>
            <a:xfrm rot="20527480">
              <a:off x="13761" y="7271"/>
              <a:ext cx="1617" cy="822"/>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zh-CN" altLang="en-US" sz="2800">
                  <a:latin typeface="黑体" panose="02010609060101010101" charset="-122"/>
                  <a:ea typeface="黑体" panose="02010609060101010101" charset="-122"/>
                </a:rPr>
                <a:t>流转</a:t>
              </a:r>
              <a:endParaRPr lang="zh-CN" altLang="en-US" sz="2800">
                <a:latin typeface="黑体" panose="02010609060101010101" charset="-122"/>
                <a:ea typeface="黑体" panose="02010609060101010101" charset="-122"/>
              </a:endParaRPr>
            </a:p>
          </p:txBody>
        </p:sp>
      </p:grpSp>
      <p:cxnSp>
        <p:nvCxnSpPr>
          <p:cNvPr id="45" name="连接符: 曲线 44"/>
          <p:cNvCxnSpPr/>
          <p:nvPr>
            <p:custDataLst>
              <p:tags r:id="rId31"/>
            </p:custDataLst>
          </p:nvPr>
        </p:nvCxnSpPr>
        <p:spPr>
          <a:xfrm>
            <a:off x="4150360" y="1613535"/>
            <a:ext cx="6926580" cy="2033270"/>
          </a:xfrm>
          <a:prstGeom prst="curvedConnector3">
            <a:avLst>
              <a:gd name="adj1" fmla="val 50009"/>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连接符: 曲线 31"/>
          <p:cNvCxnSpPr>
            <a:endCxn id="5" idx="0"/>
          </p:cNvCxnSpPr>
          <p:nvPr>
            <p:custDataLst>
              <p:tags r:id="rId32"/>
            </p:custDataLst>
          </p:nvPr>
        </p:nvCxnSpPr>
        <p:spPr>
          <a:xfrm rot="10800000" flipV="1">
            <a:off x="1129030" y="2167890"/>
            <a:ext cx="2334895" cy="1085850"/>
          </a:xfrm>
          <a:prstGeom prst="curvedConnector2">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33"/>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down)">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down)">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wipe(down)">
                                      <p:cBhvr>
                                        <p:cTn id="30" dur="500"/>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down)">
                                      <p:cBhvr>
                                        <p:cTn id="35" dur="500"/>
                                        <p:tgtEl>
                                          <p:spTgt spid="19"/>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down)">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wipe(down)">
                                      <p:cBhvr>
                                        <p:cTn id="43" dur="500"/>
                                        <p:tgtEl>
                                          <p:spTgt spid="4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wipe(up)">
                                      <p:cBhvr>
                                        <p:cTn id="4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7" grpId="0" animBg="1"/>
      <p:bldP spid="26" grpId="0" animBg="1"/>
      <p:bldP spid="22" grpId="0" animBg="1"/>
      <p:bldP spid="23" grpId="0" animBg="1"/>
      <p:bldP spid="19"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custDataLst>
              <p:tags r:id="rId1"/>
            </p:custDataLst>
          </p:nvPr>
        </p:nvGraphicFramePr>
        <p:xfrm>
          <a:off x="68580" y="299720"/>
          <a:ext cx="11914505" cy="6326505"/>
        </p:xfrm>
        <a:graphic>
          <a:graphicData uri="http://schemas.openxmlformats.org/drawingml/2006/table">
            <a:tbl>
              <a:tblPr firstRow="1" bandRow="1">
                <a:tableStyleId>{5C22544A-7EE6-4342-B048-85BDC9FD1C3A}</a:tableStyleId>
              </a:tblPr>
              <a:tblGrid>
                <a:gridCol w="502285"/>
                <a:gridCol w="874395"/>
                <a:gridCol w="10537825"/>
              </a:tblGrid>
              <a:tr h="523875">
                <a:tc>
                  <a:txBody>
                    <a:bodyPr wrap="square"/>
                    <a:lstStyle/>
                    <a:p>
                      <a:pPr>
                        <a:buNone/>
                      </a:pPr>
                      <a:endParaRPr lang="zh-CN" altLang="en-US" sz="2400" b="0">
                        <a:solidFill>
                          <a:schemeClr val="tx1"/>
                        </a:solidFill>
                        <a:latin typeface="黑体" panose="02010609060101010101" charset="-122"/>
                        <a:ea typeface="黑体" panose="02010609060101010101" charset="-122"/>
                      </a:endParaRPr>
                    </a:p>
                  </a:txBody>
                  <a:tcPr vert="horz">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noFill/>
                  </a:tcPr>
                </a:tc>
                <a:tc>
                  <a:txBody>
                    <a:bodyPr wrap="square"/>
                    <a:lstStyle/>
                    <a:p>
                      <a:pPr>
                        <a:buNone/>
                      </a:pPr>
                      <a:r>
                        <a:rPr lang="zh-CN" altLang="en-US" sz="2400" b="0" smtClean="0">
                          <a:solidFill>
                            <a:schemeClr val="tx1"/>
                          </a:solidFill>
                          <a:latin typeface="黑体" panose="02010609060101010101" charset="-122"/>
                          <a:ea typeface="黑体" panose="02010609060101010101" charset="-122"/>
                        </a:rPr>
                        <a:t>角度</a:t>
                      </a:r>
                      <a:endParaRPr lang="zh-CN" altLang="en-US" sz="2400" b="0" smtClean="0">
                        <a:solidFill>
                          <a:schemeClr val="tx1"/>
                        </a:solidFill>
                        <a:latin typeface="黑体" panose="02010609060101010101" charset="-122"/>
                        <a:ea typeface="黑体" panose="02010609060101010101" charset="-122"/>
                      </a:endParaRPr>
                    </a:p>
                  </a:txBody>
                  <a:tcPr vert="horz">
                    <a:lnL w="12700" cap="flat" cmpd="sng" algn="ctr">
                      <a:solidFill>
                        <a:schemeClr val="tx1"/>
                      </a:solidFill>
                      <a:prstDash val="solid"/>
                      <a:round/>
                      <a:headEnd type="none" w="med" len="med"/>
                      <a:tailEnd type="none" w="med" len="med"/>
                    </a:lnL>
                    <a:lnR w="12700" cmpd="sng">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wrap="square"/>
                    <a:lstStyle/>
                    <a:p>
                      <a:pPr algn="ctr">
                        <a:buNone/>
                      </a:pPr>
                      <a:r>
                        <a:rPr lang="zh-CN" altLang="en-US" sz="2400" b="0" smtClean="0">
                          <a:solidFill>
                            <a:schemeClr val="tx1"/>
                          </a:solidFill>
                          <a:latin typeface="黑体" panose="02010609060101010101" charset="-122"/>
                          <a:ea typeface="黑体" panose="02010609060101010101" charset="-122"/>
                        </a:rPr>
                        <a:t>怎么做</a:t>
                      </a:r>
                      <a:endParaRPr lang="zh-CN" altLang="en-US" sz="2400" b="0" smtClean="0">
                        <a:solidFill>
                          <a:schemeClr val="tx1"/>
                        </a:solidFill>
                        <a:latin typeface="黑体" panose="02010609060101010101" charset="-122"/>
                        <a:ea typeface="黑体" panose="02010609060101010101" charset="-122"/>
                      </a:endParaRPr>
                    </a:p>
                  </a:txBody>
                  <a:tcPr vert="horz">
                    <a:lnL w="12700" cap="flat" cmpd="sng" algn="ctr">
                      <a:solidFill>
                        <a:schemeClr val="tx1"/>
                      </a:solidFill>
                      <a:prstDash val="solid"/>
                      <a:round/>
                      <a:headEnd type="none" w="med" len="med"/>
                      <a:tailEnd type="none" w="med" len="med"/>
                    </a:lnL>
                    <a:lnR w="12700" cmpd="sng">
                      <a:solidFill>
                        <a:schemeClr val="tx1"/>
                      </a:solidFill>
                      <a:prstDash val="solid"/>
                    </a:lnR>
                    <a:lnT w="12700" cmpd="sng">
                      <a:solidFill>
                        <a:schemeClr val="tx1"/>
                      </a:solidFill>
                      <a:prstDash val="solid"/>
                    </a:lnT>
                    <a:lnB w="12700" cap="flat" cmpd="sng" algn="ctr">
                      <a:solidFill>
                        <a:schemeClr val="tx1"/>
                      </a:solidFill>
                      <a:prstDash val="solid"/>
                      <a:round/>
                      <a:headEnd type="none" w="med" len="med"/>
                      <a:tailEnd type="none" w="med" len="med"/>
                    </a:lnB>
                    <a:noFill/>
                  </a:tcPr>
                </a:tc>
              </a:tr>
              <a:tr h="3951605">
                <a:tc rowSpan="2">
                  <a:txBody>
                    <a:bodyPr wrap="square"/>
                    <a:lstStyle/>
                    <a:p>
                      <a:pPr>
                        <a:buNone/>
                      </a:pPr>
                      <a:r>
                        <a:rPr lang="zh-CN" altLang="en-US" sz="2400" b="0" smtClean="0">
                          <a:latin typeface="黑体" panose="02010609060101010101" charset="-122"/>
                          <a:ea typeface="黑体" panose="02010609060101010101" charset="-122"/>
                        </a:rPr>
                        <a:t>毫不动摇巩固和发展公有制经济</a:t>
                      </a:r>
                      <a:endParaRPr lang="zh-CN" altLang="en-US" sz="2400" b="0" smtClean="0">
                        <a:latin typeface="黑体" panose="02010609060101010101" charset="-122"/>
                        <a:ea typeface="黑体" panose="02010609060101010101" charset="-122"/>
                      </a:endParaRPr>
                    </a:p>
                  </a:txBody>
                  <a:tcPr vert="horz">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a:buNone/>
                      </a:pPr>
                      <a:endParaRPr lang="zh-CN" altLang="en-US" sz="2400" b="0">
                        <a:solidFill>
                          <a:srgbClr val="C00000"/>
                        </a:solidFill>
                        <a:latin typeface="黑体" panose="02010609060101010101" charset="-122"/>
                        <a:ea typeface="黑体" panose="02010609060101010101" charset="-122"/>
                      </a:endParaRPr>
                    </a:p>
                    <a:p>
                      <a:pPr marL="0" marR="0" lvl="0" indent="0" algn="l" defTabSz="914400" rtl="0" eaLnBrk="1" fontAlgn="auto" latinLnBrk="0" hangingPunct="1">
                        <a:lnSpc>
                          <a:spcPct val="100000"/>
                        </a:lnSpc>
                        <a:spcBef>
                          <a:spcPct val="0"/>
                        </a:spcBef>
                        <a:spcAft>
                          <a:spcPct val="0"/>
                        </a:spcAft>
                        <a:buClrTx/>
                        <a:buSzTx/>
                        <a:buFontTx/>
                        <a:buNone/>
                        <a:defRPr/>
                      </a:pPr>
                      <a:endParaRPr kumimoji="0" lang="en-US" altLang="zh-CN" sz="2400" b="0" i="0" u="none" strike="noStrike" kern="0" cap="none" spc="0" normalizeH="0" baseline="0" noProof="0" smtClean="0">
                        <a:ln>
                          <a:noFill/>
                        </a:ln>
                        <a:solidFill>
                          <a:srgbClr val="C00000"/>
                        </a:solidFill>
                        <a:effectLst/>
                        <a:uLnTx/>
                        <a:uFillTx/>
                        <a:latin typeface="黑体" panose="02010609060101010101" charset="-122"/>
                        <a:ea typeface="黑体" panose="02010609060101010101" charset="-122"/>
                        <a:sym typeface="+mn-ea"/>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400" b="0" i="0" u="none" strike="noStrike" kern="0" cap="none" spc="0" normalizeH="0" baseline="0" noProof="0" smtClean="0">
                          <a:ln>
                            <a:noFill/>
                          </a:ln>
                          <a:solidFill>
                            <a:srgbClr val="C00000"/>
                          </a:solidFill>
                          <a:effectLst/>
                          <a:uLnTx/>
                          <a:uFillTx/>
                          <a:latin typeface="黑体" panose="02010609060101010101" charset="-122"/>
                          <a:ea typeface="黑体" panose="02010609060101010101" charset="-122"/>
                          <a:sym typeface="+mn-ea"/>
                        </a:rPr>
                        <a:t>发展壮大国有经济</a:t>
                      </a:r>
                      <a:endParaRPr kumimoji="0" lang="en-US" altLang="zh-CN" sz="2400" b="0" i="0" u="none" strike="noStrike" kern="0" cap="none" spc="0" normalizeH="0" baseline="0" noProof="0" smtClean="0">
                        <a:ln>
                          <a:noFill/>
                        </a:ln>
                        <a:solidFill>
                          <a:srgbClr val="C00000"/>
                        </a:solidFill>
                        <a:effectLst/>
                        <a:uLnTx/>
                        <a:uFillTx/>
                        <a:latin typeface="黑体" panose="02010609060101010101" charset="-122"/>
                        <a:ea typeface="黑体" panose="02010609060101010101" charset="-122"/>
                        <a:sym typeface="+mn-ea"/>
                      </a:endParaRPr>
                    </a:p>
                    <a:p>
                      <a:pPr>
                        <a:buNone/>
                      </a:pPr>
                      <a:endParaRPr lang="zh-CN" altLang="en-US" sz="2400" b="0">
                        <a:solidFill>
                          <a:srgbClr val="C00000"/>
                        </a:solidFill>
                        <a:latin typeface="黑体" panose="02010609060101010101" charset="-122"/>
                        <a:ea typeface="黑体" panose="02010609060101010101" charset="-122"/>
                      </a:endParaRPr>
                    </a:p>
                    <a:p>
                      <a:pPr>
                        <a:buNone/>
                      </a:pPr>
                      <a:endParaRPr lang="zh-CN" altLang="en-US" sz="2400" b="0">
                        <a:solidFill>
                          <a:srgbClr val="C00000"/>
                        </a:solidFill>
                        <a:latin typeface="黑体" panose="02010609060101010101" charset="-122"/>
                        <a:ea typeface="黑体" panose="02010609060101010101" charset="-122"/>
                      </a:endParaRPr>
                    </a:p>
                  </a:txBody>
                  <a:tcPr vert="horz">
                    <a:lnL w="12700" cmpd="sng">
                      <a:solidFill>
                        <a:schemeClr val="tx1"/>
                      </a:solidFill>
                      <a:prstDash val="solid"/>
                    </a:lnL>
                    <a:lnR w="12700" cmpd="sng">
                      <a:solidFill>
                        <a:schemeClr val="tx1"/>
                      </a:solidFill>
                      <a:prstDash val="solid"/>
                    </a:lnR>
                    <a:lnT w="12700" cap="flat" cmpd="sng" algn="ctr">
                      <a:solidFill>
                        <a:schemeClr val="tx1"/>
                      </a:solidFill>
                      <a:prstDash val="solid"/>
                      <a:round/>
                      <a:headEnd type="none" w="med" len="med"/>
                      <a:tailEnd type="none" w="med" len="med"/>
                    </a:lnT>
                    <a:lnB w="12700" cmpd="sng">
                      <a:solidFill>
                        <a:schemeClr val="tx1"/>
                      </a:solidFill>
                      <a:prstDash val="solid"/>
                    </a:lnB>
                    <a:noFill/>
                  </a:tcPr>
                </a:tc>
                <a:tc>
                  <a:txBody>
                    <a:bodyPr wrap="square"/>
                    <a:lstStyle/>
                    <a:p>
                      <a:pPr marL="0" marR="0" lvl="0" indent="0" algn="l" defTabSz="914400" rtl="0" eaLnBrk="1" fontAlgn="base" latinLnBrk="0" hangingPunct="1">
                        <a:lnSpc>
                          <a:spcPct val="110000"/>
                        </a:lnSpc>
                        <a:spcBef>
                          <a:spcPct val="0"/>
                        </a:spcBef>
                        <a:spcAft>
                          <a:spcPct val="0"/>
                        </a:spcAft>
                        <a:buClrTx/>
                        <a:buSzTx/>
                        <a:buFontTx/>
                        <a:buNone/>
                        <a:defRPr/>
                      </a:pPr>
                      <a:r>
                        <a:rPr kumimoji="0" lang="zh-CN" altLang="en-US" sz="2200" b="0" i="0" u="none" strike="noStrike" kern="0" cap="none" spc="0" normalizeH="0" baseline="0" noProof="0" smtClean="0">
                          <a:ln>
                            <a:noFill/>
                          </a:ln>
                          <a:solidFill>
                            <a:prstClr val="black"/>
                          </a:solidFill>
                          <a:effectLst/>
                          <a:uLnTx/>
                          <a:uFillTx/>
                          <a:latin typeface="黑体" panose="02010609060101010101" charset="-122"/>
                          <a:ea typeface="黑体" panose="02010609060101010101" charset="-122"/>
                          <a:sym typeface="+mn-ea"/>
                        </a:rPr>
                        <a:t>①</a:t>
                      </a:r>
                      <a:r>
                        <a:rPr lang="zh-CN" altLang="en-US" sz="2200" b="0" u="none" smtClean="0">
                          <a:solidFill>
                            <a:srgbClr val="FF0000"/>
                          </a:solidFill>
                          <a:latin typeface="黑体" panose="02010609060101010101" charset="-122"/>
                          <a:ea typeface="黑体" panose="02010609060101010101" charset="-122"/>
                          <a:sym typeface="+mn-ea"/>
                        </a:rPr>
                        <a:t>要加快国有经济布局优化和结构调整</a:t>
                      </a:r>
                      <a:r>
                        <a:rPr kumimoji="0" lang="zh-CN" altLang="en-US" sz="2200" b="0" i="0" u="none" strike="noStrike" kern="0" cap="none" spc="0" normalizeH="0" baseline="0" noProof="0" smtClean="0">
                          <a:ln>
                            <a:noFill/>
                          </a:ln>
                          <a:solidFill>
                            <a:prstClr val="black"/>
                          </a:solidFill>
                          <a:effectLst/>
                          <a:uLnTx/>
                          <a:uFillTx/>
                          <a:latin typeface="黑体" panose="02010609060101010101" charset="-122"/>
                          <a:ea typeface="黑体" panose="02010609060101010101" charset="-122"/>
                          <a:sym typeface="+mn-ea"/>
                        </a:rPr>
                        <a:t>。推动国有经济进一步聚焦战略安全、产业引领、国计民生、公共服务等功能，向关系国家安全、国民经济命脉的重要行业集中，向提供公共服务、应急能力建设和公益性等关系国计民生的重要行业集中，向前瞻性战略性新兴产业集中。</a:t>
                      </a:r>
                      <a:r>
                        <a:rPr kumimoji="0" lang="zh-CN" altLang="en-US" sz="2200" b="0" i="0" u="none" strike="noStrike" kern="0" cap="none" spc="0" normalizeH="0" baseline="0" noProof="0" smtClean="0">
                          <a:ln>
                            <a:noFill/>
                          </a:ln>
                          <a:solidFill>
                            <a:srgbClr val="00B0F0"/>
                          </a:solidFill>
                          <a:effectLst/>
                          <a:uLnTx/>
                          <a:uFillTx/>
                          <a:latin typeface="黑体" panose="02010609060101010101" charset="-122"/>
                          <a:ea typeface="黑体" panose="02010609060101010101" charset="-122"/>
                          <a:sym typeface="+mn-ea"/>
                        </a:rPr>
                        <a:t>（投资布局）</a:t>
                      </a:r>
                      <a:endParaRPr kumimoji="0" lang="en-US" altLang="zh-CN" sz="2200" b="0" i="0" u="none" strike="noStrike" kern="0" cap="none" spc="0" normalizeH="0" baseline="0" noProof="0" smtClean="0">
                        <a:ln>
                          <a:noFill/>
                        </a:ln>
                        <a:solidFill>
                          <a:srgbClr val="00B0F0"/>
                        </a:solidFill>
                        <a:effectLst/>
                        <a:uLnTx/>
                        <a:uFillTx/>
                        <a:latin typeface="黑体" panose="02010609060101010101" charset="-122"/>
                        <a:ea typeface="黑体" panose="02010609060101010101" charset="-122"/>
                        <a:sym typeface="+mn-ea"/>
                      </a:endParaRPr>
                    </a:p>
                    <a:p>
                      <a:pPr marL="0" marR="0" lvl="0" indent="0" algn="l" defTabSz="914400" rtl="0" eaLnBrk="1" fontAlgn="base" latinLnBrk="0" hangingPunct="1">
                        <a:lnSpc>
                          <a:spcPct val="110000"/>
                        </a:lnSpc>
                        <a:spcBef>
                          <a:spcPct val="0"/>
                        </a:spcBef>
                        <a:spcAft>
                          <a:spcPct val="0"/>
                        </a:spcAft>
                        <a:buClrTx/>
                        <a:buSzTx/>
                        <a:buFontTx/>
                        <a:buNone/>
                        <a:defRPr/>
                      </a:pPr>
                      <a:r>
                        <a:rPr kumimoji="0" lang="zh-CN" altLang="en-US" sz="2200" b="0" i="0" u="none" strike="noStrike" kern="0" cap="none" spc="0" normalizeH="0" baseline="0" noProof="0" smtClean="0">
                          <a:ln>
                            <a:noFill/>
                          </a:ln>
                          <a:solidFill>
                            <a:prstClr val="black"/>
                          </a:solidFill>
                          <a:effectLst/>
                          <a:uLnTx/>
                          <a:uFillTx/>
                          <a:latin typeface="黑体" panose="02010609060101010101" charset="-122"/>
                          <a:ea typeface="黑体" panose="02010609060101010101" charset="-122"/>
                          <a:sym typeface="+mn-ea"/>
                        </a:rPr>
                        <a:t>②</a:t>
                      </a:r>
                      <a:r>
                        <a:rPr kumimoji="0" lang="zh-CN" altLang="en-US" sz="2200" b="0" i="0" u="none" strike="noStrike" kern="0" cap="none" spc="0" normalizeH="0" baseline="0" noProof="0" smtClean="0">
                          <a:ln>
                            <a:noFill/>
                          </a:ln>
                          <a:solidFill>
                            <a:srgbClr val="FF0000"/>
                          </a:solidFill>
                          <a:effectLst/>
                          <a:uLnTx/>
                          <a:uFillTx/>
                          <a:latin typeface="黑体" panose="02010609060101010101" charset="-122"/>
                          <a:ea typeface="黑体" panose="02010609060101010101" charset="-122"/>
                          <a:sym typeface="+mn-ea"/>
                        </a:rPr>
                        <a:t>要深化国资国企改革</a:t>
                      </a:r>
                      <a:r>
                        <a:rPr kumimoji="0" lang="zh-CN" altLang="en-US" sz="2200" b="0" i="0" u="none" strike="noStrike" kern="0" cap="none" spc="0" normalizeH="0" baseline="0" noProof="0" smtClean="0">
                          <a:ln>
                            <a:noFill/>
                          </a:ln>
                          <a:solidFill>
                            <a:prstClr val="black"/>
                          </a:solidFill>
                          <a:effectLst/>
                          <a:uLnTx/>
                          <a:uFillTx/>
                          <a:latin typeface="黑体" panose="02010609060101010101" charset="-122"/>
                          <a:ea typeface="黑体" panose="02010609060101010101" charset="-122"/>
                          <a:sym typeface="+mn-ea"/>
                        </a:rPr>
                        <a:t>。以解放和发展社会生产力为</a:t>
                      </a:r>
                      <a:r>
                        <a:rPr kumimoji="0" lang="zh-CN" altLang="en-US" sz="2200" b="0" i="0" u="none" strike="noStrike" kern="0" cap="none" spc="0" normalizeH="0" baseline="0" noProof="0" smtClean="0">
                          <a:ln>
                            <a:noFill/>
                          </a:ln>
                          <a:solidFill>
                            <a:srgbClr val="FF0000"/>
                          </a:solidFill>
                          <a:effectLst/>
                          <a:uLnTx/>
                          <a:uFillTx/>
                          <a:latin typeface="黑体" panose="02010609060101010101" charset="-122"/>
                          <a:ea typeface="黑体" panose="02010609060101010101" charset="-122"/>
                          <a:sym typeface="+mn-ea"/>
                        </a:rPr>
                        <a:t>标准</a:t>
                      </a:r>
                      <a:r>
                        <a:rPr kumimoji="0" lang="zh-CN" altLang="en-US" sz="2200" b="0" i="0" u="none" strike="noStrike" kern="0" cap="none" spc="0" normalizeH="0" baseline="0" noProof="0" smtClean="0">
                          <a:ln>
                            <a:noFill/>
                          </a:ln>
                          <a:solidFill>
                            <a:prstClr val="black"/>
                          </a:solidFill>
                          <a:effectLst/>
                          <a:uLnTx/>
                          <a:uFillTx/>
                          <a:latin typeface="黑体" panose="02010609060101010101" charset="-122"/>
                          <a:ea typeface="黑体" panose="02010609060101010101" charset="-122"/>
                          <a:sym typeface="+mn-ea"/>
                        </a:rPr>
                        <a:t>，以提高国有资本效率、增强国有企业活力为</a:t>
                      </a:r>
                      <a:r>
                        <a:rPr kumimoji="0" lang="zh-CN" altLang="en-US" sz="2200" b="0" i="0" u="none" strike="noStrike" kern="0" cap="none" spc="0" normalizeH="0" baseline="0" noProof="0" smtClean="0">
                          <a:ln>
                            <a:noFill/>
                          </a:ln>
                          <a:solidFill>
                            <a:srgbClr val="FF0000"/>
                          </a:solidFill>
                          <a:effectLst/>
                          <a:uLnTx/>
                          <a:uFillTx/>
                          <a:latin typeface="黑体" panose="02010609060101010101" charset="-122"/>
                          <a:ea typeface="黑体" panose="02010609060101010101" charset="-122"/>
                          <a:sym typeface="+mn-ea"/>
                        </a:rPr>
                        <a:t>中心</a:t>
                      </a:r>
                      <a:r>
                        <a:rPr kumimoji="0" lang="zh-CN" altLang="en-US" sz="2200" b="0" i="0" u="none" strike="noStrike" kern="0" cap="none" spc="0" normalizeH="0" baseline="0" noProof="0" smtClean="0">
                          <a:ln>
                            <a:noFill/>
                          </a:ln>
                          <a:solidFill>
                            <a:prstClr val="black"/>
                          </a:solidFill>
                          <a:effectLst/>
                          <a:uLnTx/>
                          <a:uFillTx/>
                          <a:latin typeface="黑体" panose="02010609060101010101" charset="-122"/>
                          <a:ea typeface="黑体" panose="02010609060101010101" charset="-122"/>
                          <a:sym typeface="+mn-ea"/>
                        </a:rPr>
                        <a:t>，全面推进依法治企，加强和改进党对国有企业的领导，推动国有资本和国有企业做强做优做大，不断</a:t>
                      </a:r>
                      <a:r>
                        <a:rPr kumimoji="0" lang="zh-CN" altLang="en-US" sz="2200" b="0" i="0" u="none" strike="noStrike" kern="0" cap="none" spc="0" normalizeH="0" baseline="0" noProof="0" smtClean="0">
                          <a:ln>
                            <a:noFill/>
                          </a:ln>
                          <a:solidFill>
                            <a:srgbClr val="00B050"/>
                          </a:solidFill>
                          <a:effectLst/>
                          <a:uLnTx/>
                          <a:uFillTx/>
                          <a:latin typeface="黑体" panose="02010609060101010101" charset="-122"/>
                          <a:ea typeface="黑体" panose="02010609060101010101" charset="-122"/>
                          <a:sym typeface="+mn-ea"/>
                        </a:rPr>
                        <a:t>增强国有经济竞争力、控制力、影响力、创新力、抗风险能力</a:t>
                      </a:r>
                      <a:r>
                        <a:rPr kumimoji="0" lang="zh-CN" altLang="en-US" sz="2200" b="0" i="0" u="none" strike="noStrike" kern="0" cap="none" spc="0" normalizeH="0" baseline="0" noProof="0" smtClean="0">
                          <a:ln>
                            <a:noFill/>
                          </a:ln>
                          <a:solidFill>
                            <a:prstClr val="black"/>
                          </a:solidFill>
                          <a:effectLst/>
                          <a:uLnTx/>
                          <a:uFillTx/>
                          <a:latin typeface="黑体" panose="02010609060101010101" charset="-122"/>
                          <a:ea typeface="黑体" panose="02010609060101010101" charset="-122"/>
                          <a:sym typeface="+mn-ea"/>
                        </a:rPr>
                        <a:t>。</a:t>
                      </a:r>
                      <a:r>
                        <a:rPr kumimoji="0" lang="zh-CN" altLang="en-US" sz="2200" b="0" i="0" u="none" strike="noStrike" kern="0" cap="none" spc="0" normalizeH="0" baseline="0" noProof="0" smtClean="0">
                          <a:ln>
                            <a:noFill/>
                          </a:ln>
                          <a:solidFill>
                            <a:srgbClr val="00B0F0"/>
                          </a:solidFill>
                          <a:effectLst/>
                          <a:uLnTx/>
                          <a:uFillTx/>
                          <a:latin typeface="黑体" panose="02010609060101010101" charset="-122"/>
                          <a:ea typeface="黑体" panose="02010609060101010101" charset="-122"/>
                          <a:sym typeface="+mn-ea"/>
                        </a:rPr>
                        <a:t>（发展方向）</a:t>
                      </a:r>
                      <a:endParaRPr kumimoji="0" lang="zh-CN" altLang="en-US" sz="2200" b="0" i="0" u="none" strike="noStrike" kern="0" cap="none" spc="0" normalizeH="0" baseline="0" noProof="0" smtClean="0">
                        <a:ln>
                          <a:noFill/>
                        </a:ln>
                        <a:solidFill>
                          <a:srgbClr val="00B0F0"/>
                        </a:solidFill>
                        <a:effectLst/>
                        <a:uLnTx/>
                        <a:uFillTx/>
                        <a:latin typeface="黑体" panose="02010609060101010101" charset="-122"/>
                        <a:ea typeface="黑体" panose="02010609060101010101" charset="-122"/>
                        <a:sym typeface="+mn-ea"/>
                      </a:endParaRPr>
                    </a:p>
                    <a:p>
                      <a:pPr marL="0" marR="0" lvl="0" indent="0" algn="l" defTabSz="914400" rtl="0" eaLnBrk="1" fontAlgn="base" latinLnBrk="0" hangingPunct="1">
                        <a:lnSpc>
                          <a:spcPct val="110000"/>
                        </a:lnSpc>
                        <a:spcBef>
                          <a:spcPct val="0"/>
                        </a:spcBef>
                        <a:spcAft>
                          <a:spcPct val="0"/>
                        </a:spcAft>
                        <a:buClrTx/>
                        <a:buSzTx/>
                        <a:buFontTx/>
                        <a:buNone/>
                        <a:defRPr/>
                      </a:pPr>
                      <a:r>
                        <a:rPr kumimoji="0" lang="zh-CN" altLang="en-US" sz="2200" b="0" i="0" u="none" strike="noStrike" kern="0" cap="none" spc="0" normalizeH="0" baseline="0" noProof="0" smtClean="0">
                          <a:ln>
                            <a:noFill/>
                          </a:ln>
                          <a:solidFill>
                            <a:prstClr val="black"/>
                          </a:solidFill>
                          <a:effectLst/>
                          <a:uLnTx/>
                          <a:uFillTx/>
                          <a:latin typeface="黑体" panose="02010609060101010101" charset="-122"/>
                          <a:ea typeface="黑体" panose="02010609060101010101" charset="-122"/>
                          <a:sym typeface="+mn-ea"/>
                        </a:rPr>
                        <a:t>③</a:t>
                      </a:r>
                      <a:r>
                        <a:rPr kumimoji="0" lang="zh-CN" altLang="en-US" sz="2200" b="0" i="0" u="none" strike="noStrike" kern="0" cap="none" spc="0" normalizeH="0" baseline="0" noProof="0" smtClean="0">
                          <a:ln>
                            <a:noFill/>
                          </a:ln>
                          <a:solidFill>
                            <a:srgbClr val="FF0000"/>
                          </a:solidFill>
                          <a:effectLst/>
                          <a:uLnTx/>
                          <a:uFillTx/>
                          <a:latin typeface="黑体" panose="02010609060101010101" charset="-122"/>
                          <a:ea typeface="黑体" panose="02010609060101010101" charset="-122"/>
                          <a:sym typeface="+mn-ea"/>
                        </a:rPr>
                        <a:t>要探索公有制多种实现形式</a:t>
                      </a:r>
                      <a:r>
                        <a:rPr kumimoji="0" lang="zh-CN" altLang="en-US" sz="2200" b="0" i="0" u="none" strike="noStrike" kern="0" cap="none" spc="0" normalizeH="0" baseline="0" noProof="0" smtClean="0">
                          <a:ln>
                            <a:noFill/>
                          </a:ln>
                          <a:solidFill>
                            <a:prstClr val="black"/>
                          </a:solidFill>
                          <a:effectLst/>
                          <a:uLnTx/>
                          <a:uFillTx/>
                          <a:latin typeface="黑体" panose="02010609060101010101" charset="-122"/>
                          <a:ea typeface="黑体" panose="02010609060101010101" charset="-122"/>
                          <a:sym typeface="+mn-ea"/>
                        </a:rPr>
                        <a:t>，完善中国特色现代企业制度。股份制是现代企业的一种资本组织形式。</a:t>
                      </a:r>
                      <a:r>
                        <a:rPr kumimoji="0" lang="zh-CN" altLang="en-US" sz="2200" b="0" i="0" u="none" strike="noStrike" kern="0" cap="none" spc="0" normalizeH="0" baseline="0" noProof="0" smtClean="0">
                          <a:ln>
                            <a:noFill/>
                          </a:ln>
                          <a:solidFill>
                            <a:srgbClr val="00B0F0"/>
                          </a:solidFill>
                          <a:effectLst/>
                          <a:uLnTx/>
                          <a:uFillTx/>
                          <a:latin typeface="黑体" panose="02010609060101010101" charset="-122"/>
                          <a:ea typeface="黑体" panose="02010609060101010101" charset="-122"/>
                          <a:sym typeface="+mn-ea"/>
                        </a:rPr>
                        <a:t>（实现形式）</a:t>
                      </a:r>
                      <a:endParaRPr lang="zh-CN" altLang="en-US" sz="2200" b="0">
                        <a:latin typeface="黑体" panose="02010609060101010101" charset="-122"/>
                        <a:ea typeface="黑体" panose="02010609060101010101" charset="-122"/>
                      </a:endParaRPr>
                    </a:p>
                  </a:txBody>
                  <a:tcPr vert="horz">
                    <a:lnL w="12700" cap="flat" cmpd="sng" algn="ctr">
                      <a:solidFill>
                        <a:schemeClr val="tx1"/>
                      </a:solidFill>
                      <a:prstDash val="solid"/>
                      <a:round/>
                      <a:headEnd type="none" w="med" len="med"/>
                      <a:tailEnd type="none" w="med" len="med"/>
                    </a:lnL>
                    <a:lnR w="12700" cmpd="sng">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851025">
                <a:tc vMerge="1">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wrap="square"/>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200" b="0" i="0" u="none" strike="noStrike" kern="100" cap="none" spc="0" normalizeH="0" baseline="0" noProof="0" smtClean="0">
                          <a:ln>
                            <a:noFill/>
                          </a:ln>
                          <a:solidFill>
                            <a:srgbClr val="C00000"/>
                          </a:solidFill>
                          <a:effectLst/>
                          <a:uLnTx/>
                          <a:uFillTx/>
                          <a:latin typeface="黑体" panose="02010609060101010101" charset="-122"/>
                          <a:ea typeface="黑体" panose="02010609060101010101" charset="-122"/>
                          <a:cs typeface="Times New Roman" panose="02020603050405020304"/>
                        </a:rPr>
                        <a:t>发展壮大农村集体经济</a:t>
                      </a:r>
                      <a:endParaRPr kumimoji="0" lang="zh-CN" altLang="en-US" sz="2200" b="0" i="0" u="none" strike="noStrike" kern="100" cap="none" spc="0" normalizeH="0" baseline="0" noProof="0" smtClean="0">
                        <a:ln>
                          <a:noFill/>
                        </a:ln>
                        <a:solidFill>
                          <a:srgbClr val="C00000"/>
                        </a:solidFill>
                        <a:effectLst/>
                        <a:uLnTx/>
                        <a:uFillTx/>
                        <a:latin typeface="黑体" panose="02010609060101010101" charset="-122"/>
                        <a:ea typeface="黑体" panose="02010609060101010101" charset="-122"/>
                        <a:cs typeface="Times New Roman" panose="02020603050405020304"/>
                      </a:endParaRPr>
                    </a:p>
                  </a:txBody>
                  <a:tcPr vert="horz">
                    <a:lnL w="12700" cmpd="sng">
                      <a:solidFill>
                        <a:schemeClr val="tx1"/>
                      </a:solidFill>
                      <a:prstDash val="solid"/>
                    </a:lnL>
                    <a:lnR w="12700" cmpd="sng">
                      <a:solidFill>
                        <a:schemeClr val="tx1"/>
                      </a:solidFill>
                      <a:prstDash val="solid"/>
                    </a:lnR>
                    <a:lnT w="12700" cmpd="sng">
                      <a:solidFill>
                        <a:schemeClr val="tx1"/>
                      </a:solidFill>
                      <a:prstDash val="solid"/>
                    </a:lnT>
                    <a:lnB w="12700" cap="flat" cmpd="sng" algn="ctr">
                      <a:solidFill>
                        <a:schemeClr val="tx1"/>
                      </a:solidFill>
                      <a:prstDash val="solid"/>
                      <a:round/>
                      <a:headEnd type="none" w="med" len="med"/>
                      <a:tailEnd type="none" w="med" len="med"/>
                    </a:lnB>
                    <a:noFill/>
                  </a:tcPr>
                </a:tc>
                <a:tc>
                  <a:txBody>
                    <a:bodyPr wrap="square"/>
                    <a:lstStyle/>
                    <a:p>
                      <a:pPr marL="0" marR="0" lvl="0" indent="0" algn="l" defTabSz="914400" rtl="0" eaLnBrk="1" fontAlgn="base" latinLnBrk="0" hangingPunct="1">
                        <a:lnSpc>
                          <a:spcPct val="110000"/>
                        </a:lnSpc>
                        <a:spcBef>
                          <a:spcPct val="0"/>
                        </a:spcBef>
                        <a:spcAft>
                          <a:spcPct val="0"/>
                        </a:spcAft>
                        <a:buClrTx/>
                        <a:buSzTx/>
                        <a:buFontTx/>
                        <a:buNone/>
                        <a:defRPr/>
                      </a:pPr>
                      <a:r>
                        <a:rPr kumimoji="0" lang="zh-CN" altLang="en-US" sz="2400" b="0" i="0" u="none" strike="noStrike" kern="100" cap="none" spc="0" normalizeH="0" baseline="0" noProof="0" smtClean="0">
                          <a:ln>
                            <a:noFill/>
                          </a:ln>
                          <a:solidFill>
                            <a:prstClr val="black"/>
                          </a:solidFill>
                          <a:effectLst/>
                          <a:uLnTx/>
                          <a:uFillTx/>
                          <a:latin typeface="黑体" panose="02010609060101010101" charset="-122"/>
                          <a:ea typeface="黑体" panose="02010609060101010101" charset="-122"/>
                          <a:cs typeface="Times New Roman" panose="02020603050405020304"/>
                          <a:sym typeface="+mn-ea"/>
                        </a:rPr>
                        <a:t>①要深化农村土地制度改革，赋予农民更加充分的财产权益。</a:t>
                      </a:r>
                      <a:r>
                        <a:rPr kumimoji="0" lang="zh-CN" altLang="en-US" sz="2400" b="0" i="0" u="none" strike="noStrike" kern="0" cap="none" spc="0" normalizeH="0" baseline="0" noProof="0" smtClean="0">
                          <a:ln>
                            <a:noFill/>
                          </a:ln>
                          <a:solidFill>
                            <a:srgbClr val="00B0F0"/>
                          </a:solidFill>
                          <a:effectLst/>
                          <a:uLnTx/>
                          <a:uFillTx/>
                          <a:latin typeface="黑体" panose="02010609060101010101" charset="-122"/>
                          <a:ea typeface="黑体" panose="02010609060101010101" charset="-122"/>
                          <a:sym typeface="+mn-ea"/>
                        </a:rPr>
                        <a:t>（制度安排）</a:t>
                      </a:r>
                      <a:endParaRPr kumimoji="0" lang="zh-CN" altLang="en-US" sz="2400" b="0" i="0" u="none" strike="noStrike" kern="0" cap="none" spc="0" normalizeH="0" baseline="0" noProof="0" smtClean="0">
                        <a:ln>
                          <a:noFill/>
                        </a:ln>
                        <a:solidFill>
                          <a:srgbClr val="00B0F0"/>
                        </a:solidFill>
                        <a:effectLst/>
                        <a:uLnTx/>
                        <a:uFillTx/>
                        <a:latin typeface="黑体" panose="02010609060101010101" charset="-122"/>
                        <a:ea typeface="黑体" panose="02010609060101010101" charset="-122"/>
                        <a:sym typeface="+mn-ea"/>
                      </a:endParaRPr>
                    </a:p>
                    <a:p>
                      <a:pPr marL="0" marR="0" lvl="0" indent="0" algn="l" defTabSz="914400" rtl="0" eaLnBrk="1" fontAlgn="base" latinLnBrk="0" hangingPunct="1">
                        <a:lnSpc>
                          <a:spcPct val="110000"/>
                        </a:lnSpc>
                        <a:spcBef>
                          <a:spcPct val="0"/>
                        </a:spcBef>
                        <a:spcAft>
                          <a:spcPct val="0"/>
                        </a:spcAft>
                        <a:buClrTx/>
                        <a:buSzTx/>
                        <a:buFontTx/>
                        <a:buNone/>
                        <a:defRPr/>
                      </a:pPr>
                      <a:r>
                        <a:rPr kumimoji="0" lang="zh-CN" altLang="en-US" sz="2400" b="0" i="0" u="none" strike="noStrike" kern="0" cap="none" spc="0" normalizeH="0" baseline="0" noProof="0" smtClean="0">
                          <a:ln>
                            <a:noFill/>
                          </a:ln>
                          <a:solidFill>
                            <a:prstClr val="black"/>
                          </a:solidFill>
                          <a:effectLst/>
                          <a:uLnTx/>
                          <a:uFillTx/>
                          <a:latin typeface="黑体" panose="02010609060101010101" charset="-122"/>
                          <a:ea typeface="黑体" panose="02010609060101010101" charset="-122"/>
                          <a:sym typeface="+mn-ea"/>
                        </a:rPr>
                        <a:t>②要巩固和完善农村基本经营制度，发展新型农村集体经济，发展新型农业经营主体和农业社会化服务，发展农业适度规模经营。</a:t>
                      </a:r>
                      <a:r>
                        <a:rPr kumimoji="0" lang="zh-CN" altLang="en-US" sz="2400" b="0" i="0" u="none" strike="noStrike" kern="0" cap="none" spc="0" normalizeH="0" baseline="0" noProof="0" smtClean="0">
                          <a:ln>
                            <a:noFill/>
                          </a:ln>
                          <a:solidFill>
                            <a:srgbClr val="00B0F0"/>
                          </a:solidFill>
                          <a:effectLst/>
                          <a:uLnTx/>
                          <a:uFillTx/>
                          <a:latin typeface="黑体" panose="02010609060101010101" charset="-122"/>
                          <a:ea typeface="黑体" panose="02010609060101010101" charset="-122"/>
                          <a:sym typeface="+mn-ea"/>
                        </a:rPr>
                        <a:t>（创新经营）</a:t>
                      </a:r>
                      <a:endParaRPr kumimoji="0" lang="zh-CN" altLang="en-US" sz="2400" b="0" i="0" u="none" strike="noStrike" kern="0" cap="none" spc="0" normalizeH="0" baseline="0" noProof="0" smtClean="0">
                        <a:ln>
                          <a:noFill/>
                        </a:ln>
                        <a:solidFill>
                          <a:srgbClr val="00B0F0"/>
                        </a:solidFill>
                        <a:effectLst/>
                        <a:uLnTx/>
                        <a:uFillTx/>
                        <a:latin typeface="黑体" panose="02010609060101010101" charset="-122"/>
                        <a:ea typeface="黑体" panose="02010609060101010101" charset="-122"/>
                        <a:sym typeface="+mn-ea"/>
                      </a:endParaRPr>
                    </a:p>
                    <a:p>
                      <a:pPr marL="0" marR="0" lvl="0" indent="0" algn="l" defTabSz="914400" rtl="0" eaLnBrk="1" fontAlgn="base" latinLnBrk="0" hangingPunct="1">
                        <a:lnSpc>
                          <a:spcPct val="110000"/>
                        </a:lnSpc>
                        <a:spcBef>
                          <a:spcPct val="0"/>
                        </a:spcBef>
                        <a:spcAft>
                          <a:spcPct val="0"/>
                        </a:spcAft>
                        <a:buClrTx/>
                        <a:buSzTx/>
                        <a:buFontTx/>
                        <a:buNone/>
                        <a:defRPr/>
                      </a:pPr>
                      <a:endParaRPr lang="zh-CN" altLang="en-US" sz="2400" b="0">
                        <a:latin typeface="黑体" panose="02010609060101010101" charset="-122"/>
                        <a:ea typeface="黑体" panose="02010609060101010101" charset="-122"/>
                      </a:endParaRPr>
                    </a:p>
                  </a:txBody>
                  <a:tcPr vert="horz">
                    <a:lnL w="12700" cap="flat" cmpd="sng" algn="ctr">
                      <a:solidFill>
                        <a:schemeClr val="tx1"/>
                      </a:solidFill>
                      <a:prstDash val="solid"/>
                      <a:round/>
                      <a:headEnd type="none" w="med" len="med"/>
                      <a:tailEnd type="none" w="med" len="med"/>
                    </a:lnL>
                    <a:lnR w="12700" cmpd="sng">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3" name="文本框 2"/>
          <p:cNvSpPr txBox="1"/>
          <p:nvPr>
            <p:custDataLst>
              <p:tags r:id="rId2"/>
            </p:custDataLst>
          </p:nvPr>
        </p:nvSpPr>
        <p:spPr>
          <a:xfrm>
            <a:off x="2527823" y="6128583"/>
            <a:ext cx="8202706" cy="398779"/>
          </a:xfrm>
          <a:prstGeom prst="borderCallout1">
            <a:avLst>
              <a:gd name="adj1" fmla="val 58522"/>
              <a:gd name="adj2" fmla="val -1061"/>
              <a:gd name="adj3" fmla="val -17082"/>
              <a:gd name="adj4" fmla="val -7557"/>
            </a:avLst>
          </a:prstGeom>
          <a:solidFill>
            <a:srgbClr val="FFCCCC"/>
          </a:solidFill>
          <a:ln w="19050">
            <a:solidFill>
              <a:schemeClr val="tx1"/>
            </a:solidFill>
          </a:ln>
        </p:spPr>
        <p:txBody>
          <a:bodyPr wrap="square">
            <a:spAutoFit/>
          </a:bodyPr>
          <a:lstStyle/>
          <a:p>
            <a:r>
              <a:rPr lang="zh-CN" altLang="en-US" sz="2000">
                <a:solidFill>
                  <a:schemeClr val="tx1"/>
                </a:solidFill>
                <a:latin typeface="黑体" panose="02010609060101010101" charset="-122"/>
                <a:ea typeface="黑体" panose="02010609060101010101" charset="-122"/>
              </a:rPr>
              <a:t>主要有专业大户、家庭农场、农民专业合作社、产业化龙头企业等。</a:t>
            </a:r>
            <a:endParaRPr lang="zh-CN" altLang="en-US" sz="2000">
              <a:solidFill>
                <a:schemeClr val="tx1"/>
              </a:solidFill>
              <a:latin typeface="黑体" panose="02010609060101010101" charset="-122"/>
              <a:ea typeface="黑体" panose="02010609060101010101" charset="-122"/>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文本框 1"/>
          <p:cNvSpPr txBox="1"/>
          <p:nvPr>
            <p:custDataLst>
              <p:tags r:id="rId1"/>
            </p:custDataLst>
          </p:nvPr>
        </p:nvSpPr>
        <p:spPr>
          <a:xfrm>
            <a:off x="171450" y="1049655"/>
            <a:ext cx="11838940" cy="3692525"/>
          </a:xfrm>
          <a:prstGeom prst="rect">
            <a:avLst/>
          </a:prstGeom>
          <a:noFill/>
          <a:ln w="9525">
            <a:noFill/>
          </a:ln>
        </p:spPr>
        <p:txBody>
          <a:bodyPr wrap="square" anchor="t" anchorCtr="0">
            <a:spAutoFit/>
          </a:bodyPr>
          <a:lstStyle/>
          <a:p>
            <a:pPr>
              <a:lnSpc>
                <a:spcPct val="130000"/>
              </a:lnSpc>
              <a:buFont typeface="Arial" panose="020B0604020202020204" pitchFamily="34" charset="0"/>
            </a:pPr>
            <a:r>
              <a:rPr lang="en-US" altLang="zh-CN" sz="3000">
                <a:latin typeface="黑体" panose="02010609060101010101" charset="-122"/>
                <a:ea typeface="黑体" panose="02010609060101010101" charset="-122"/>
                <a:cs typeface="黑体" panose="02010609060101010101" charset="-122"/>
              </a:rPr>
              <a:t>1</a:t>
            </a:r>
            <a:r>
              <a:rPr lang="zh-CN" altLang="en-US" sz="3000">
                <a:latin typeface="黑体" panose="02010609060101010101" charset="-122"/>
                <a:ea typeface="黑体" panose="02010609060101010101" charset="-122"/>
                <a:cs typeface="黑体" panose="02010609060101010101" charset="-122"/>
              </a:rPr>
              <a:t>．</a:t>
            </a:r>
            <a:r>
              <a:rPr sz="3000">
                <a:latin typeface="黑体" panose="02010609060101010101" charset="-122"/>
                <a:ea typeface="黑体" panose="02010609060101010101" charset="-122"/>
                <a:cs typeface="黑体" panose="02010609060101010101" charset="-122"/>
              </a:rPr>
              <a:t>近年来，我国国有和国有控股企业数量不断减少，但营业总收入、净资产总额和利润都在稳步提高。这说明</a:t>
            </a:r>
            <a:r>
              <a:rPr lang="en-US" sz="3000">
                <a:latin typeface="黑体" panose="02010609060101010101" charset="-122"/>
                <a:ea typeface="黑体" panose="02010609060101010101" charset="-122"/>
                <a:cs typeface="黑体" panose="02010609060101010101" charset="-122"/>
              </a:rPr>
              <a:t>       </a:t>
            </a:r>
            <a:endParaRPr sz="3000">
              <a:latin typeface="黑体" panose="02010609060101010101" charset="-122"/>
              <a:ea typeface="黑体" panose="02010609060101010101" charset="-122"/>
              <a:cs typeface="黑体" panose="02010609060101010101" charset="-122"/>
            </a:endParaRPr>
          </a:p>
          <a:p>
            <a:pPr>
              <a:lnSpc>
                <a:spcPct val="130000"/>
              </a:lnSpc>
              <a:buFont typeface="Arial" panose="020B0604020202020204" pitchFamily="34" charset="0"/>
            </a:pPr>
            <a:r>
              <a:rPr sz="3000">
                <a:latin typeface="黑体" panose="02010609060101010101" charset="-122"/>
                <a:ea typeface="黑体" panose="02010609060101010101" charset="-122"/>
                <a:cs typeface="黑体" panose="02010609060101010101" charset="-122"/>
              </a:rPr>
              <a:t>A.国有经济的结构和布局得到</a:t>
            </a:r>
            <a:r>
              <a:rPr lang="zh-CN" sz="3000">
                <a:latin typeface="黑体" panose="02010609060101010101" charset="-122"/>
                <a:ea typeface="黑体" panose="02010609060101010101" charset="-122"/>
                <a:cs typeface="黑体" panose="02010609060101010101" charset="-122"/>
              </a:rPr>
              <a:t>显著</a:t>
            </a:r>
            <a:r>
              <a:rPr sz="3000">
                <a:latin typeface="黑体" panose="02010609060101010101" charset="-122"/>
                <a:ea typeface="黑体" panose="02010609060101010101" charset="-122"/>
                <a:cs typeface="黑体" panose="02010609060101010101" charset="-122"/>
              </a:rPr>
              <a:t>改善，竞争力不断提高</a:t>
            </a:r>
            <a:endParaRPr sz="3000">
              <a:latin typeface="黑体" panose="02010609060101010101" charset="-122"/>
              <a:ea typeface="黑体" panose="02010609060101010101" charset="-122"/>
              <a:cs typeface="黑体" panose="02010609060101010101" charset="-122"/>
            </a:endParaRPr>
          </a:p>
          <a:p>
            <a:pPr>
              <a:lnSpc>
                <a:spcPct val="130000"/>
              </a:lnSpc>
              <a:buFont typeface="Arial" panose="020B0604020202020204" pitchFamily="34" charset="0"/>
            </a:pPr>
            <a:r>
              <a:rPr sz="3000">
                <a:latin typeface="黑体" panose="02010609060101010101" charset="-122"/>
                <a:ea typeface="黑体" panose="02010609060101010101" charset="-122"/>
                <a:cs typeface="黑体" panose="02010609060101010101" charset="-122"/>
              </a:rPr>
              <a:t>B.国有经济决定我国的国际地位</a:t>
            </a:r>
            <a:endParaRPr sz="3000">
              <a:latin typeface="黑体" panose="02010609060101010101" charset="-122"/>
              <a:ea typeface="黑体" panose="02010609060101010101" charset="-122"/>
              <a:cs typeface="黑体" panose="02010609060101010101" charset="-122"/>
            </a:endParaRPr>
          </a:p>
          <a:p>
            <a:pPr>
              <a:lnSpc>
                <a:spcPct val="130000"/>
              </a:lnSpc>
              <a:buFont typeface="Arial" panose="020B0604020202020204" pitchFamily="34" charset="0"/>
            </a:pPr>
            <a:r>
              <a:rPr sz="3000">
                <a:latin typeface="黑体" panose="02010609060101010101" charset="-122"/>
                <a:ea typeface="黑体" panose="02010609060101010101" charset="-122"/>
                <a:cs typeface="黑体" panose="02010609060101010101" charset="-122"/>
              </a:rPr>
              <a:t>C.国有经济掌握国家的经济命脉</a:t>
            </a:r>
            <a:endParaRPr sz="3000">
              <a:latin typeface="黑体" panose="02010609060101010101" charset="-122"/>
              <a:ea typeface="黑体" panose="02010609060101010101" charset="-122"/>
              <a:cs typeface="黑体" panose="02010609060101010101" charset="-122"/>
            </a:endParaRPr>
          </a:p>
          <a:p>
            <a:pPr>
              <a:lnSpc>
                <a:spcPct val="130000"/>
              </a:lnSpc>
              <a:buFont typeface="Arial" panose="020B0604020202020204" pitchFamily="34" charset="0"/>
            </a:pPr>
            <a:r>
              <a:rPr sz="3000">
                <a:latin typeface="黑体" panose="02010609060101010101" charset="-122"/>
                <a:ea typeface="黑体" panose="02010609060101010101" charset="-122"/>
                <a:cs typeface="黑体" panose="02010609060101010101" charset="-122"/>
              </a:rPr>
              <a:t>D.混合所有制经济已成为</a:t>
            </a:r>
            <a:r>
              <a:rPr lang="zh-CN" sz="3000">
                <a:solidFill>
                  <a:schemeClr val="tx1"/>
                </a:solidFill>
                <a:latin typeface="黑体" panose="02010609060101010101" charset="-122"/>
                <a:ea typeface="黑体" panose="02010609060101010101" charset="-122"/>
                <a:cs typeface="黑体" panose="02010609060101010101" charset="-122"/>
              </a:rPr>
              <a:t>公有制经济的主要</a:t>
            </a:r>
            <a:r>
              <a:rPr sz="3000">
                <a:latin typeface="黑体" panose="02010609060101010101" charset="-122"/>
                <a:ea typeface="黑体" panose="02010609060101010101" charset="-122"/>
                <a:cs typeface="黑体" panose="02010609060101010101" charset="-122"/>
              </a:rPr>
              <a:t>实现形式</a:t>
            </a:r>
            <a:endParaRPr sz="3000">
              <a:latin typeface="黑体" panose="02010609060101010101" charset="-122"/>
              <a:ea typeface="黑体" panose="02010609060101010101" charset="-122"/>
              <a:cs typeface="黑体" panose="02010609060101010101" charset="-122"/>
            </a:endParaRPr>
          </a:p>
        </p:txBody>
      </p:sp>
      <p:sp>
        <p:nvSpPr>
          <p:cNvPr id="5" name="Rectangle 13"/>
          <p:cNvSpPr/>
          <p:nvPr>
            <p:custDataLst>
              <p:tags r:id="rId2"/>
            </p:custDataLst>
          </p:nvPr>
        </p:nvSpPr>
        <p:spPr>
          <a:xfrm>
            <a:off x="10803120" y="1756211"/>
            <a:ext cx="580239" cy="830580"/>
          </a:xfrm>
          <a:prstGeom prst="rect">
            <a:avLst/>
          </a:prstGeom>
          <a:noFill/>
          <a:ln w="9525">
            <a:noFill/>
          </a:ln>
        </p:spPr>
        <p:txBody>
          <a:bodyPr wrap="square" lIns="0" tIns="0" rIns="0" bIns="0" anchor="ctr" anchorCtr="1">
            <a:spAutoFit/>
          </a:bodyPr>
          <a:lstStyle/>
          <a:p>
            <a:pPr algn="ctr">
              <a:buFont typeface="Arial" panose="020B0604020202020204" pitchFamily="34" charset="0"/>
            </a:pPr>
            <a:r>
              <a:rPr lang="en-US" altLang="zh-CN" sz="5400">
                <a:solidFill>
                  <a:srgbClr val="FF0000"/>
                </a:solidFill>
                <a:latin typeface="黑体" panose="02010609060101010101" charset="-122"/>
                <a:ea typeface="黑体" panose="02010609060101010101" charset="-122"/>
              </a:rPr>
              <a:t>A</a:t>
            </a:r>
            <a:endParaRPr lang="en-US" altLang="zh-CN" sz="5400">
              <a:solidFill>
                <a:srgbClr val="FF0000"/>
              </a:solidFill>
              <a:latin typeface="黑体" panose="02010609060101010101" charset="-122"/>
              <a:ea typeface="黑体" panose="02010609060101010101" charset="-122"/>
            </a:endParaRPr>
          </a:p>
        </p:txBody>
      </p:sp>
      <p:sp>
        <p:nvSpPr>
          <p:cNvPr id="6" name="文本框 5"/>
          <p:cNvSpPr txBox="1"/>
          <p:nvPr>
            <p:custDataLst>
              <p:tags r:id="rId3"/>
            </p:custDataLst>
          </p:nvPr>
        </p:nvSpPr>
        <p:spPr bwMode="auto">
          <a:xfrm>
            <a:off x="5956300" y="3489325"/>
            <a:ext cx="3573145" cy="583565"/>
          </a:xfrm>
          <a:prstGeom prst="rect">
            <a:avLst/>
          </a:prstGeom>
          <a:noFill/>
          <a:ln w="28575" cmpd="sng">
            <a:solidFill>
              <a:schemeClr val="accent1">
                <a:shade val="50000"/>
              </a:schemeClr>
            </a:solidFill>
            <a:prstDash val="solid"/>
          </a:ln>
        </p:spPr>
        <p:txBody>
          <a:bodyPr wrap="square" rtlCol="0" anchor="t">
            <a:spAutoFit/>
          </a:bodyPr>
          <a:lstStyle>
            <a:lvl1pPr eaLnBrk="0" hangingPunct="0">
              <a:defRPr sz="2600">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sz="2600">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sz="2600">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sz="2600">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sz="2600">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600">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600">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600">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600">
                <a:solidFill>
                  <a:sysClr val="windowText" lastClr="000000"/>
                </a:solidFill>
                <a:latin typeface="Arial" panose="020B0604020202020204" pitchFamily="34" charset="0"/>
                <a:ea typeface="宋体" panose="02010600030101010101" pitchFamily="2" charset="-122"/>
              </a:defRPr>
            </a:lvl9pPr>
          </a:lstStyle>
          <a:p>
            <a:pPr lvl="0" algn="l" eaLnBrk="1" hangingPunct="1">
              <a:buClrTx/>
              <a:buSzTx/>
              <a:buFontTx/>
            </a:pPr>
            <a:r>
              <a:rPr sz="3200">
                <a:solidFill>
                  <a:srgbClr val="FF0000"/>
                </a:solidFill>
                <a:latin typeface="黑体" panose="02010609060101010101" charset="-122"/>
                <a:ea typeface="黑体" panose="02010609060101010101" charset="-122"/>
                <a:cs typeface="黑体" panose="02010609060101010101" charset="-122"/>
                <a:sym typeface="微软雅黑" panose="020B0503020204020204" charset="-122"/>
              </a:rPr>
              <a:t>C</a:t>
            </a:r>
            <a:r>
              <a:rPr lang="zh-CN" sz="3200">
                <a:solidFill>
                  <a:srgbClr val="FF0000"/>
                </a:solidFill>
                <a:latin typeface="黑体" panose="02010609060101010101" charset="-122"/>
                <a:ea typeface="黑体" panose="02010609060101010101" charset="-122"/>
                <a:cs typeface="黑体" panose="02010609060101010101" charset="-122"/>
                <a:sym typeface="微软雅黑" panose="020B0503020204020204" charset="-122"/>
              </a:rPr>
              <a:t>、</a:t>
            </a:r>
            <a:r>
              <a:rPr lang="en-US" altLang="zh-CN" sz="3200">
                <a:solidFill>
                  <a:srgbClr val="FF0000"/>
                </a:solidFill>
                <a:latin typeface="黑体" panose="02010609060101010101" charset="-122"/>
                <a:ea typeface="黑体" panose="02010609060101010101" charset="-122"/>
                <a:cs typeface="黑体" panose="02010609060101010101" charset="-122"/>
                <a:sym typeface="微软雅黑" panose="020B0503020204020204" charset="-122"/>
              </a:rPr>
              <a:t>D</a:t>
            </a:r>
            <a:r>
              <a:rPr lang="zh-CN" sz="3200">
                <a:solidFill>
                  <a:srgbClr val="FF0000"/>
                </a:solidFill>
                <a:latin typeface="黑体" panose="02010609060101010101" charset="-122"/>
                <a:ea typeface="黑体" panose="02010609060101010101" charset="-122"/>
                <a:cs typeface="黑体" panose="02010609060101010101" charset="-122"/>
                <a:sym typeface="微软雅黑" panose="020B0503020204020204" charset="-122"/>
              </a:rPr>
              <a:t>无关</a:t>
            </a:r>
            <a:endParaRPr lang="zh-CN" sz="3200">
              <a:solidFill>
                <a:srgbClr val="FF0000"/>
              </a:solidFill>
              <a:latin typeface="黑体" panose="02010609060101010101" charset="-122"/>
              <a:ea typeface="黑体" panose="02010609060101010101" charset="-122"/>
              <a:cs typeface="黑体" panose="02010609060101010101" charset="-122"/>
              <a:sym typeface="微软雅黑" panose="020B0503020204020204" charset="-122"/>
            </a:endParaRPr>
          </a:p>
        </p:txBody>
      </p:sp>
      <p:sp>
        <p:nvSpPr>
          <p:cNvPr id="2" name="文本框 1"/>
          <p:cNvSpPr txBox="1"/>
          <p:nvPr>
            <p:custDataLst>
              <p:tags r:id="rId4"/>
            </p:custDataLst>
          </p:nvPr>
        </p:nvSpPr>
        <p:spPr>
          <a:xfrm>
            <a:off x="1610995" y="4841240"/>
            <a:ext cx="9644380" cy="1076325"/>
          </a:xfrm>
          <a:prstGeom prst="rect">
            <a:avLst/>
          </a:prstGeom>
          <a:noFill/>
        </p:spPr>
        <p:txBody>
          <a:bodyPr wrap="square" rtlCol="0" anchor="t">
            <a:spAutoFit/>
          </a:bodyPr>
          <a:lstStyle/>
          <a:p>
            <a:r>
              <a:rPr lang="zh-CN" sz="3200">
                <a:solidFill>
                  <a:srgbClr val="FF0000"/>
                </a:solidFill>
                <a:latin typeface="黑体" panose="02010609060101010101" charset="-122"/>
                <a:ea typeface="黑体" panose="02010609060101010101" charset="-122"/>
                <a:cs typeface="微软雅黑" panose="020B0503020204020204" charset="-122"/>
              </a:rPr>
              <a:t>我国经济中的混合所有制是指不同所有制经济</a:t>
            </a:r>
            <a:r>
              <a:rPr lang="zh-CN" sz="3200" u="sng">
                <a:solidFill>
                  <a:srgbClr val="FF0000"/>
                </a:solidFill>
                <a:latin typeface="黑体" panose="02010609060101010101" charset="-122"/>
                <a:ea typeface="黑体" panose="02010609060101010101" charset="-122"/>
                <a:cs typeface="微软雅黑" panose="020B0503020204020204" charset="-122"/>
              </a:rPr>
              <a:t>单位</a:t>
            </a:r>
            <a:r>
              <a:rPr lang="zh-CN" sz="3200">
                <a:solidFill>
                  <a:srgbClr val="FF0000"/>
                </a:solidFill>
                <a:latin typeface="黑体" panose="02010609060101010101" charset="-122"/>
                <a:ea typeface="黑体" panose="02010609060101010101" charset="-122"/>
                <a:cs typeface="微软雅黑" panose="020B0503020204020204" charset="-122"/>
              </a:rPr>
              <a:t>的资本联合或相互参股形成的经济形式。</a:t>
            </a:r>
            <a:endParaRPr lang="zh-CN" sz="3200">
              <a:solidFill>
                <a:schemeClr val="tx1"/>
              </a:solidFill>
              <a:latin typeface="黑体" panose="02010609060101010101" charset="-122"/>
              <a:ea typeface="黑体" panose="02010609060101010101" charset="-122"/>
              <a:cs typeface="微软雅黑" panose="020B0503020204020204" charset="-122"/>
            </a:endParaRPr>
          </a:p>
        </p:txBody>
      </p:sp>
      <p:sp>
        <p:nvSpPr>
          <p:cNvPr id="4" name="文本框 3"/>
          <p:cNvSpPr txBox="1"/>
          <p:nvPr>
            <p:custDataLst>
              <p:tags r:id="rId5"/>
            </p:custDataLst>
          </p:nvPr>
        </p:nvSpPr>
        <p:spPr bwMode="auto">
          <a:xfrm>
            <a:off x="5670550" y="2920365"/>
            <a:ext cx="5963920" cy="398780"/>
          </a:xfrm>
          <a:prstGeom prst="rect">
            <a:avLst/>
          </a:prstGeom>
          <a:noFill/>
          <a:ln w="28575" cmpd="sng">
            <a:solidFill>
              <a:schemeClr val="accent1">
                <a:shade val="50000"/>
              </a:schemeClr>
            </a:solidFill>
            <a:prstDash val="solid"/>
          </a:ln>
        </p:spPr>
        <p:txBody>
          <a:bodyPr wrap="square" rtlCol="0" anchor="t">
            <a:spAutoFit/>
          </a:bodyPr>
          <a:lstStyle>
            <a:lvl1pPr eaLnBrk="0" hangingPunct="0">
              <a:defRPr sz="2600">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sz="2600">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sz="2600">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sz="2600">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sz="2600">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600">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600">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600">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600">
                <a:solidFill>
                  <a:sysClr val="windowText" lastClr="000000"/>
                </a:solidFill>
                <a:latin typeface="Arial" panose="020B0604020202020204" pitchFamily="34" charset="0"/>
                <a:ea typeface="宋体" panose="02010600030101010101" pitchFamily="2" charset="-122"/>
              </a:defRPr>
            </a:lvl9pPr>
          </a:lstStyle>
          <a:p>
            <a:pPr lvl="0" algn="l" eaLnBrk="1" hangingPunct="1">
              <a:buClrTx/>
              <a:buSzTx/>
              <a:buFontTx/>
            </a:pPr>
            <a:r>
              <a:rPr sz="2000">
                <a:solidFill>
                  <a:srgbClr val="FF0000"/>
                </a:solidFill>
                <a:latin typeface="黑体" panose="02010609060101010101" charset="-122"/>
                <a:ea typeface="黑体" panose="02010609060101010101" charset="-122"/>
                <a:cs typeface="微软雅黑" panose="020B0503020204020204" charset="-122"/>
                <a:sym typeface="微软雅黑" panose="020B0503020204020204" charset="-122"/>
              </a:rPr>
              <a:t>国有经济发挥主导作用，但不决定我国的国际地位</a:t>
            </a:r>
            <a:endParaRPr sz="2000">
              <a:solidFill>
                <a:srgbClr val="FF0000"/>
              </a:solidFill>
              <a:latin typeface="黑体" panose="02010609060101010101" charset="-122"/>
              <a:ea typeface="黑体" panose="02010609060101010101" charset="-122"/>
              <a:cs typeface="微软雅黑" panose="020B0503020204020204" charset="-122"/>
              <a:sym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2" grpId="0"/>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userDrawn="1">
            <p:custDataLst>
              <p:tags r:id="rId1"/>
            </p:custDataLst>
          </p:nvPr>
        </p:nvPicPr>
        <p:blipFill>
          <a:blip r:embed="rId2"/>
          <a:srcRect l="-11"/>
          <a:stretch>
            <a:fillRect/>
          </a:stretch>
        </p:blipFill>
        <p:spPr>
          <a:xfrm flipH="1">
            <a:off x="8342630" y="5769610"/>
            <a:ext cx="3849370" cy="1088390"/>
          </a:xfrm>
          <a:prstGeom prst="rect">
            <a:avLst/>
          </a:prstGeom>
        </p:spPr>
      </p:pic>
      <p:sp>
        <p:nvSpPr>
          <p:cNvPr id="4" name="文本框 3"/>
          <p:cNvSpPr txBox="1"/>
          <p:nvPr>
            <p:custDataLst>
              <p:tags r:id="rId3"/>
            </p:custDataLst>
          </p:nvPr>
        </p:nvSpPr>
        <p:spPr>
          <a:xfrm>
            <a:off x="5494655" y="991235"/>
            <a:ext cx="6572250" cy="521970"/>
          </a:xfrm>
          <a:prstGeom prst="rect">
            <a:avLst/>
          </a:prstGeom>
          <a:solidFill>
            <a:schemeClr val="lt1"/>
          </a:solidFill>
          <a:ln>
            <a:solidFill>
              <a:schemeClr val="dk1"/>
            </a:solidFill>
          </a:ln>
        </p:spPr>
        <p:style>
          <a:lnRef idx="2">
            <a:schemeClr val="dk1"/>
          </a:lnRef>
          <a:fillRef idx="1">
            <a:schemeClr val="lt1"/>
          </a:fillRef>
          <a:effectRef idx="0">
            <a:schemeClr val="dk1"/>
          </a:effectRef>
          <a:fontRef idx="minor">
            <a:schemeClr val="dk1"/>
          </a:fontRef>
        </p:style>
        <p:txBody>
          <a:bodyPr wrap="square" rtlCol="0" anchor="t">
            <a:spAutoFit/>
          </a:bodyPr>
          <a:lstStyle/>
          <a:p>
            <a:pPr lvl="0" algn="l">
              <a:buClrTx/>
              <a:buSzTx/>
              <a:buFontTx/>
            </a:pPr>
            <a:r>
              <a:rPr lang="zh-CN" altLang="en-US" sz="2800" smtClean="0">
                <a:solidFill>
                  <a:schemeClr val="dk1"/>
                </a:solidFill>
                <a:latin typeface="黑体" panose="02010609060101010101" charset="-122"/>
                <a:ea typeface="黑体" panose="02010609060101010101" charset="-122"/>
                <a:cs typeface="黑体" panose="02010609060101010101" charset="-122"/>
                <a:sym typeface="Arial" panose="020B0604020202020204" pitchFamily="34" charset="0"/>
              </a:rPr>
              <a:t>公有制为主体</a:t>
            </a:r>
            <a:r>
              <a:rPr lang="en-US" altLang="zh-CN" sz="2800" smtClean="0">
                <a:solidFill>
                  <a:schemeClr val="dk1"/>
                </a:solidFill>
                <a:latin typeface="黑体" panose="02010609060101010101" charset="-122"/>
                <a:ea typeface="黑体" panose="02010609060101010101" charset="-122"/>
                <a:cs typeface="黑体" panose="02010609060101010101" charset="-122"/>
                <a:sym typeface="Arial" panose="020B0604020202020204" pitchFamily="34" charset="0"/>
              </a:rPr>
              <a:t> </a:t>
            </a:r>
            <a:r>
              <a:rPr lang="zh-CN" altLang="en-US" sz="2800" smtClean="0">
                <a:solidFill>
                  <a:schemeClr val="dk1"/>
                </a:solidFill>
                <a:latin typeface="黑体" panose="02010609060101010101" charset="-122"/>
                <a:ea typeface="黑体" panose="02010609060101010101" charset="-122"/>
                <a:cs typeface="黑体" panose="02010609060101010101" charset="-122"/>
                <a:sym typeface="Arial" panose="020B0604020202020204" pitchFamily="34" charset="0"/>
              </a:rPr>
              <a:t>多种所有制经济共同发展</a:t>
            </a:r>
            <a:endParaRPr lang="zh-CN" altLang="en-US" sz="2800" smtClean="0">
              <a:solidFill>
                <a:schemeClr val="dk1"/>
              </a:solidFill>
              <a:latin typeface="黑体" panose="02010609060101010101" charset="-122"/>
              <a:ea typeface="黑体" panose="02010609060101010101" charset="-122"/>
              <a:cs typeface="黑体" panose="02010609060101010101" charset="-122"/>
              <a:sym typeface="Arial" panose="020B0604020202020204" pitchFamily="34" charset="0"/>
            </a:endParaRPr>
          </a:p>
        </p:txBody>
      </p:sp>
      <p:sp>
        <p:nvSpPr>
          <p:cNvPr id="18" name="文本框 17"/>
          <p:cNvSpPr txBox="1"/>
          <p:nvPr>
            <p:custDataLst>
              <p:tags r:id="rId4"/>
            </p:custDataLst>
          </p:nvPr>
        </p:nvSpPr>
        <p:spPr>
          <a:xfrm>
            <a:off x="106680" y="2858135"/>
            <a:ext cx="2146300" cy="953135"/>
          </a:xfrm>
          <a:prstGeom prst="rect">
            <a:avLst/>
          </a:prstGeom>
          <a:solidFill>
            <a:schemeClr val="lt1"/>
          </a:solidFill>
          <a:ln>
            <a:solidFill>
              <a:schemeClr val="dk1"/>
            </a:solidFill>
          </a:ln>
        </p:spPr>
        <p:style>
          <a:lnRef idx="2">
            <a:schemeClr val="dk1"/>
          </a:lnRef>
          <a:fillRef idx="1">
            <a:schemeClr val="lt1"/>
          </a:fillRef>
          <a:effectRef idx="0">
            <a:schemeClr val="dk1"/>
          </a:effectRef>
          <a:fontRef idx="minor">
            <a:schemeClr val="dk1"/>
          </a:fontRef>
        </p:style>
        <p:txBody>
          <a:bodyPr wrap="square" rtlCol="0" anchor="t">
            <a:spAutoFit/>
          </a:bodyPr>
          <a:lstStyle/>
          <a:p>
            <a:pPr lvl="0" algn="l">
              <a:buClrTx/>
              <a:buSzTx/>
              <a:buFontTx/>
            </a:pPr>
            <a:r>
              <a:rPr lang="zh-CN" altLang="en-US" sz="2800" smtClean="0">
                <a:solidFill>
                  <a:schemeClr val="dk1"/>
                </a:solidFill>
                <a:latin typeface="黑体" panose="02010609060101010101" charset="-122"/>
                <a:ea typeface="黑体" panose="02010609060101010101" charset="-122"/>
                <a:cs typeface="微软雅黑" panose="020B0503020204020204" charset="-122"/>
                <a:sym typeface="Arial" panose="020B0604020202020204" pitchFamily="34" charset="0"/>
              </a:rPr>
              <a:t>我国的生产资料所有制</a:t>
            </a:r>
            <a:endParaRPr lang="zh-CN" altLang="en-US" sz="2800" smtClean="0">
              <a:solidFill>
                <a:schemeClr val="dk1"/>
              </a:solidFill>
              <a:latin typeface="黑体" panose="02010609060101010101" charset="-122"/>
              <a:ea typeface="黑体" panose="02010609060101010101" charset="-122"/>
              <a:cs typeface="微软雅黑" panose="020B0503020204020204" charset="-122"/>
              <a:sym typeface="Arial" panose="020B0604020202020204" pitchFamily="34" charset="0"/>
            </a:endParaRPr>
          </a:p>
        </p:txBody>
      </p:sp>
      <p:sp>
        <p:nvSpPr>
          <p:cNvPr id="5" name="左大括号 4"/>
          <p:cNvSpPr/>
          <p:nvPr>
            <p:custDataLst>
              <p:tags r:id="rId5"/>
            </p:custDataLst>
          </p:nvPr>
        </p:nvSpPr>
        <p:spPr>
          <a:xfrm>
            <a:off x="2393950" y="1082040"/>
            <a:ext cx="316865" cy="4693920"/>
          </a:xfrm>
          <a:prstGeom prst="leftBrace">
            <a:avLst/>
          </a:prstGeom>
          <a:ln>
            <a:solidFill>
              <a:schemeClr val="dk1"/>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zh-CN" altLang="en-US" sz="135">
              <a:solidFill>
                <a:schemeClr val="dk1"/>
              </a:solidFill>
              <a:latin typeface="黑体" panose="02010609060101010101" charset="-122"/>
              <a:ea typeface="黑体" panose="02010609060101010101" charset="-122"/>
            </a:endParaRPr>
          </a:p>
        </p:txBody>
      </p:sp>
      <p:sp>
        <p:nvSpPr>
          <p:cNvPr id="12" name="文本框 11"/>
          <p:cNvSpPr txBox="1"/>
          <p:nvPr>
            <p:custDataLst>
              <p:tags r:id="rId6"/>
            </p:custDataLst>
          </p:nvPr>
        </p:nvSpPr>
        <p:spPr>
          <a:xfrm>
            <a:off x="2252980" y="702310"/>
            <a:ext cx="2287270" cy="953135"/>
          </a:xfrm>
          <a:prstGeom prst="rect">
            <a:avLst/>
          </a:prstGeom>
          <a:noFill/>
          <a:ln w="9525">
            <a:noFill/>
          </a:ln>
        </p:spPr>
        <p:txBody>
          <a:bodyPr wrap="square" anchor="t">
            <a:spAutoFit/>
            <a:scene3d>
              <a:camera prst="orthographicFront"/>
              <a:lightRig rig="threePt" dir="t"/>
            </a:scene3d>
          </a:bodyPr>
          <a:lstStyle/>
          <a:p>
            <a:pPr algn="ctr">
              <a:lnSpc>
                <a:spcPct val="200000"/>
              </a:lnSpc>
              <a:spcBef>
                <a:spcPct val="0"/>
              </a:spcBef>
            </a:pPr>
            <a:r>
              <a:rPr lang="zh-CN" sz="2800">
                <a:solidFill>
                  <a:srgbClr val="000000"/>
                </a:solidFill>
                <a:latin typeface="黑体" panose="02010609060101010101" charset="-122"/>
                <a:ea typeface="黑体" panose="02010609060101010101" charset="-122"/>
                <a:sym typeface="+mn-ea"/>
              </a:rPr>
              <a:t>是什么</a:t>
            </a:r>
            <a:endParaRPr lang="zh-CN" sz="2800">
              <a:solidFill>
                <a:srgbClr val="000000"/>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华文琥珀" panose="02010800040101010101" charset="-122"/>
              <a:sym typeface="+mn-ea"/>
            </a:endParaRPr>
          </a:p>
        </p:txBody>
      </p:sp>
      <p:sp>
        <p:nvSpPr>
          <p:cNvPr id="13" name="右箭头 12"/>
          <p:cNvSpPr/>
          <p:nvPr>
            <p:custDataLst>
              <p:tags r:id="rId7"/>
            </p:custDataLst>
          </p:nvPr>
        </p:nvSpPr>
        <p:spPr>
          <a:xfrm>
            <a:off x="4363085" y="1155065"/>
            <a:ext cx="898525" cy="194310"/>
          </a:xfrm>
          <a:prstGeom prst="rightArrow">
            <a:avLst/>
          </a:prstGeom>
          <a:solidFill>
            <a:schemeClr val="dk1"/>
          </a:solidFill>
          <a:ln>
            <a:solidFill>
              <a:schemeClr val="dk1">
                <a:shade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solidFill>
                <a:schemeClr val="lt1"/>
              </a:solidFill>
              <a:latin typeface="黑体" panose="02010609060101010101" charset="-122"/>
              <a:ea typeface="黑体" panose="02010609060101010101" charset="-122"/>
            </a:endParaRPr>
          </a:p>
        </p:txBody>
      </p:sp>
      <p:sp>
        <p:nvSpPr>
          <p:cNvPr id="14" name="文本框 13"/>
          <p:cNvSpPr txBox="1"/>
          <p:nvPr>
            <p:custDataLst>
              <p:tags r:id="rId8"/>
            </p:custDataLst>
          </p:nvPr>
        </p:nvSpPr>
        <p:spPr>
          <a:xfrm>
            <a:off x="2710815" y="2727960"/>
            <a:ext cx="1790065" cy="953135"/>
          </a:xfrm>
          <a:prstGeom prst="rect">
            <a:avLst/>
          </a:prstGeom>
          <a:noFill/>
          <a:ln w="9525">
            <a:noFill/>
          </a:ln>
        </p:spPr>
        <p:txBody>
          <a:bodyPr wrap="square" anchor="t">
            <a:spAutoFit/>
            <a:scene3d>
              <a:camera prst="orthographicFront"/>
              <a:lightRig rig="threePt" dir="t"/>
            </a:scene3d>
          </a:bodyPr>
          <a:lstStyle/>
          <a:p>
            <a:pPr algn="l">
              <a:lnSpc>
                <a:spcPct val="200000"/>
              </a:lnSpc>
              <a:spcBef>
                <a:spcPct val="0"/>
              </a:spcBef>
            </a:pPr>
            <a:r>
              <a:rPr lang="zh-CN" sz="2800">
                <a:solidFill>
                  <a:srgbClr val="000000"/>
                </a:solidFill>
                <a:latin typeface="黑体" panose="02010609060101010101" charset="-122"/>
                <a:ea typeface="黑体" panose="02010609060101010101" charset="-122"/>
                <a:sym typeface="+mn-ea"/>
              </a:rPr>
              <a:t>为什么</a:t>
            </a:r>
            <a:endParaRPr lang="zh-CN" sz="2800">
              <a:solidFill>
                <a:srgbClr val="000000"/>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华文琥珀" panose="02010800040101010101" charset="-122"/>
              <a:sym typeface="+mn-ea"/>
            </a:endParaRPr>
          </a:p>
        </p:txBody>
      </p:sp>
      <p:sp>
        <p:nvSpPr>
          <p:cNvPr id="15" name="右箭头 14"/>
          <p:cNvSpPr/>
          <p:nvPr>
            <p:custDataLst>
              <p:tags r:id="rId9"/>
            </p:custDataLst>
          </p:nvPr>
        </p:nvSpPr>
        <p:spPr>
          <a:xfrm>
            <a:off x="4721225" y="5521325"/>
            <a:ext cx="898525" cy="121285"/>
          </a:xfrm>
          <a:prstGeom prst="rightArrow">
            <a:avLst/>
          </a:prstGeom>
          <a:solidFill>
            <a:schemeClr val="dk1"/>
          </a:solidFill>
          <a:ln>
            <a:solidFill>
              <a:schemeClr val="dk1">
                <a:shade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solidFill>
                <a:schemeClr val="lt1"/>
              </a:solidFill>
              <a:latin typeface="黑体" panose="02010609060101010101" charset="-122"/>
              <a:ea typeface="黑体" panose="02010609060101010101" charset="-122"/>
            </a:endParaRPr>
          </a:p>
        </p:txBody>
      </p:sp>
      <p:sp>
        <p:nvSpPr>
          <p:cNvPr id="16" name="文本框 15"/>
          <p:cNvSpPr txBox="1"/>
          <p:nvPr>
            <p:custDataLst>
              <p:tags r:id="rId10"/>
            </p:custDataLst>
          </p:nvPr>
        </p:nvSpPr>
        <p:spPr>
          <a:xfrm>
            <a:off x="4500880" y="2205990"/>
            <a:ext cx="5272405" cy="521970"/>
          </a:xfrm>
          <a:prstGeom prst="rect">
            <a:avLst/>
          </a:prstGeom>
          <a:solidFill>
            <a:schemeClr val="lt1"/>
          </a:solidFill>
          <a:ln>
            <a:solidFill>
              <a:schemeClr val="dk1"/>
            </a:solidFill>
          </a:ln>
        </p:spPr>
        <p:style>
          <a:lnRef idx="2">
            <a:schemeClr val="dk1"/>
          </a:lnRef>
          <a:fillRef idx="1">
            <a:schemeClr val="lt1"/>
          </a:fillRef>
          <a:effectRef idx="0">
            <a:schemeClr val="dk1"/>
          </a:effectRef>
          <a:fontRef idx="minor">
            <a:schemeClr val="dk1"/>
          </a:fontRef>
        </p:style>
        <p:txBody>
          <a:bodyPr wrap="square" rtlCol="0" anchor="t">
            <a:spAutoFit/>
          </a:bodyPr>
          <a:lstStyle/>
          <a:p>
            <a:pPr lvl="0" algn="l">
              <a:buClrTx/>
              <a:buSzTx/>
              <a:buFontTx/>
            </a:pPr>
            <a:r>
              <a:rPr lang="zh-CN" sz="2800" smtClean="0">
                <a:solidFill>
                  <a:schemeClr val="dk1"/>
                </a:solidFill>
                <a:latin typeface="黑体" panose="02010609060101010101" charset="-122"/>
                <a:ea typeface="黑体" panose="02010609060101010101" charset="-122"/>
                <a:cs typeface="微软雅黑" panose="020B0503020204020204" charset="-122"/>
                <a:sym typeface="Arial" panose="020B0604020202020204" pitchFamily="34" charset="0"/>
              </a:rPr>
              <a:t>公有制经济的地位作用</a:t>
            </a:r>
            <a:endParaRPr lang="zh-CN" sz="2800" smtClean="0">
              <a:solidFill>
                <a:schemeClr val="dk1"/>
              </a:solidFill>
              <a:latin typeface="黑体" panose="02010609060101010101" charset="-122"/>
              <a:ea typeface="黑体" panose="02010609060101010101" charset="-122"/>
              <a:cs typeface="微软雅黑" panose="020B0503020204020204" charset="-122"/>
              <a:sym typeface="Arial" panose="020B0604020202020204" pitchFamily="34" charset="0"/>
            </a:endParaRPr>
          </a:p>
        </p:txBody>
      </p:sp>
      <p:sp>
        <p:nvSpPr>
          <p:cNvPr id="19" name="左大括号 18"/>
          <p:cNvSpPr/>
          <p:nvPr>
            <p:custDataLst>
              <p:tags r:id="rId11"/>
            </p:custDataLst>
          </p:nvPr>
        </p:nvSpPr>
        <p:spPr>
          <a:xfrm>
            <a:off x="4040346" y="2390775"/>
            <a:ext cx="136684" cy="2076450"/>
          </a:xfrm>
          <a:prstGeom prst="leftBrace">
            <a:avLst/>
          </a:prstGeom>
          <a:ln w="28575" cmpd="sng">
            <a:solidFill>
              <a:schemeClr val="accent2"/>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00">
              <a:solidFill>
                <a:schemeClr val="dk1"/>
              </a:solidFill>
              <a:latin typeface="黑体" panose="02010609060101010101" charset="-122"/>
              <a:ea typeface="黑体" panose="02010609060101010101" charset="-122"/>
            </a:endParaRPr>
          </a:p>
        </p:txBody>
      </p:sp>
      <p:sp>
        <p:nvSpPr>
          <p:cNvPr id="20" name="文本框 19"/>
          <p:cNvSpPr txBox="1"/>
          <p:nvPr>
            <p:custDataLst>
              <p:tags r:id="rId12"/>
            </p:custDataLst>
          </p:nvPr>
        </p:nvSpPr>
        <p:spPr>
          <a:xfrm>
            <a:off x="4500880" y="3074035"/>
            <a:ext cx="5271135" cy="521970"/>
          </a:xfrm>
          <a:prstGeom prst="rect">
            <a:avLst/>
          </a:prstGeom>
          <a:solidFill>
            <a:schemeClr val="lt1"/>
          </a:solidFill>
          <a:ln>
            <a:solidFill>
              <a:schemeClr val="dk1"/>
            </a:solidFill>
          </a:ln>
        </p:spPr>
        <p:style>
          <a:lnRef idx="2">
            <a:schemeClr val="dk1"/>
          </a:lnRef>
          <a:fillRef idx="1">
            <a:schemeClr val="lt1"/>
          </a:fillRef>
          <a:effectRef idx="0">
            <a:schemeClr val="dk1"/>
          </a:effectRef>
          <a:fontRef idx="minor">
            <a:schemeClr val="dk1"/>
          </a:fontRef>
        </p:style>
        <p:txBody>
          <a:bodyPr wrap="square" rtlCol="0" anchor="t">
            <a:spAutoFit/>
          </a:bodyPr>
          <a:lstStyle/>
          <a:p>
            <a:pPr lvl="0" algn="l">
              <a:buClrTx/>
              <a:buSzTx/>
              <a:buFontTx/>
            </a:pPr>
            <a:r>
              <a:rPr lang="zh-CN" sz="2800" smtClean="0">
                <a:solidFill>
                  <a:schemeClr val="dk1"/>
                </a:solidFill>
                <a:latin typeface="黑体" panose="02010609060101010101" charset="-122"/>
                <a:ea typeface="黑体" panose="02010609060101010101" charset="-122"/>
                <a:cs typeface="微软雅黑" panose="020B0503020204020204" charset="-122"/>
                <a:sym typeface="Arial" panose="020B0604020202020204" pitchFamily="34" charset="0"/>
              </a:rPr>
              <a:t>非公有制经济的地位作用</a:t>
            </a:r>
            <a:endParaRPr lang="zh-CN" sz="2800" smtClean="0">
              <a:solidFill>
                <a:schemeClr val="dk1"/>
              </a:solidFill>
              <a:latin typeface="黑体" panose="02010609060101010101" charset="-122"/>
              <a:ea typeface="黑体" panose="02010609060101010101" charset="-122"/>
              <a:cs typeface="微软雅黑" panose="020B0503020204020204" charset="-122"/>
              <a:sym typeface="Arial" panose="020B0604020202020204" pitchFamily="34" charset="0"/>
            </a:endParaRPr>
          </a:p>
        </p:txBody>
      </p:sp>
      <p:sp>
        <p:nvSpPr>
          <p:cNvPr id="21" name="文本框 20"/>
          <p:cNvSpPr txBox="1"/>
          <p:nvPr>
            <p:custDataLst>
              <p:tags r:id="rId13"/>
            </p:custDataLst>
          </p:nvPr>
        </p:nvSpPr>
        <p:spPr>
          <a:xfrm>
            <a:off x="4500880" y="4050665"/>
            <a:ext cx="5270500" cy="521970"/>
          </a:xfrm>
          <a:prstGeom prst="rect">
            <a:avLst/>
          </a:prstGeom>
          <a:solidFill>
            <a:schemeClr val="lt1"/>
          </a:solidFill>
          <a:ln>
            <a:solidFill>
              <a:schemeClr val="dk1"/>
            </a:solidFill>
          </a:ln>
        </p:spPr>
        <p:style>
          <a:lnRef idx="2">
            <a:schemeClr val="dk1"/>
          </a:lnRef>
          <a:fillRef idx="1">
            <a:schemeClr val="lt1"/>
          </a:fillRef>
          <a:effectRef idx="0">
            <a:schemeClr val="dk1"/>
          </a:effectRef>
          <a:fontRef idx="minor">
            <a:schemeClr val="dk1"/>
          </a:fontRef>
        </p:style>
        <p:txBody>
          <a:bodyPr wrap="square" rtlCol="0" anchor="t">
            <a:spAutoFit/>
          </a:bodyPr>
          <a:lstStyle/>
          <a:p>
            <a:pPr lvl="0" algn="l">
              <a:buClrTx/>
              <a:buSzTx/>
              <a:buFontTx/>
            </a:pPr>
            <a:r>
              <a:rPr lang="zh-CN" sz="2800" smtClean="0">
                <a:solidFill>
                  <a:schemeClr val="dk1"/>
                </a:solidFill>
                <a:latin typeface="黑体" panose="02010609060101010101" charset="-122"/>
                <a:ea typeface="黑体" panose="02010609060101010101" charset="-122"/>
                <a:cs typeface="微软雅黑" panose="020B0503020204020204" charset="-122"/>
                <a:sym typeface="Arial" panose="020B0604020202020204" pitchFamily="34" charset="0"/>
              </a:rPr>
              <a:t>多种所有制经济共同发展的意义</a:t>
            </a:r>
            <a:endParaRPr lang="zh-CN" sz="2800" smtClean="0">
              <a:solidFill>
                <a:schemeClr val="dk1"/>
              </a:solidFill>
              <a:latin typeface="黑体" panose="02010609060101010101" charset="-122"/>
              <a:ea typeface="黑体" panose="02010609060101010101" charset="-122"/>
              <a:cs typeface="微软雅黑" panose="020B0503020204020204" charset="-122"/>
              <a:sym typeface="Arial" panose="020B0604020202020204" pitchFamily="34" charset="0"/>
            </a:endParaRPr>
          </a:p>
        </p:txBody>
      </p:sp>
      <p:sp>
        <p:nvSpPr>
          <p:cNvPr id="22" name="文本框 21"/>
          <p:cNvSpPr txBox="1"/>
          <p:nvPr>
            <p:custDataLst>
              <p:tags r:id="rId14"/>
            </p:custDataLst>
          </p:nvPr>
        </p:nvSpPr>
        <p:spPr>
          <a:xfrm>
            <a:off x="2462530" y="5014595"/>
            <a:ext cx="2287270" cy="953135"/>
          </a:xfrm>
          <a:prstGeom prst="rect">
            <a:avLst/>
          </a:prstGeom>
          <a:noFill/>
          <a:ln w="9525">
            <a:noFill/>
          </a:ln>
        </p:spPr>
        <p:txBody>
          <a:bodyPr wrap="square" anchor="t">
            <a:spAutoFit/>
            <a:scene3d>
              <a:camera prst="orthographicFront"/>
              <a:lightRig rig="threePt" dir="t"/>
            </a:scene3d>
          </a:bodyPr>
          <a:lstStyle/>
          <a:p>
            <a:pPr algn="ctr">
              <a:lnSpc>
                <a:spcPct val="200000"/>
              </a:lnSpc>
              <a:spcBef>
                <a:spcPct val="0"/>
              </a:spcBef>
            </a:pPr>
            <a:r>
              <a:rPr lang="zh-CN" sz="2800">
                <a:solidFill>
                  <a:srgbClr val="FF0000"/>
                </a:solidFill>
                <a:latin typeface="黑体" panose="02010609060101010101" charset="-122"/>
                <a:ea typeface="黑体" panose="02010609060101010101" charset="-122"/>
                <a:sym typeface="+mn-ea"/>
              </a:rPr>
              <a:t>怎么做</a:t>
            </a:r>
            <a:endParaRPr lang="zh-CN" sz="2800">
              <a:solidFill>
                <a:srgbClr val="FF0000"/>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华文琥珀" panose="02010800040101010101" charset="-122"/>
              <a:sym typeface="+mn-ea"/>
            </a:endParaRPr>
          </a:p>
        </p:txBody>
      </p:sp>
      <p:sp>
        <p:nvSpPr>
          <p:cNvPr id="23" name="文本框 22"/>
          <p:cNvSpPr txBox="1"/>
          <p:nvPr>
            <p:custDataLst>
              <p:tags r:id="rId15"/>
            </p:custDataLst>
          </p:nvPr>
        </p:nvSpPr>
        <p:spPr>
          <a:xfrm>
            <a:off x="5744845" y="5320665"/>
            <a:ext cx="4028440" cy="521970"/>
          </a:xfrm>
          <a:prstGeom prst="rect">
            <a:avLst/>
          </a:prstGeom>
          <a:solidFill>
            <a:schemeClr val="lt1"/>
          </a:solidFill>
          <a:ln>
            <a:solidFill>
              <a:schemeClr val="dk1"/>
            </a:solidFill>
          </a:ln>
        </p:spPr>
        <p:style>
          <a:lnRef idx="2">
            <a:schemeClr val="dk1"/>
          </a:lnRef>
          <a:fillRef idx="1">
            <a:schemeClr val="lt1"/>
          </a:fillRef>
          <a:effectRef idx="0">
            <a:schemeClr val="dk1"/>
          </a:effectRef>
          <a:fontRef idx="minor">
            <a:schemeClr val="dk1"/>
          </a:fontRef>
        </p:style>
        <p:txBody>
          <a:bodyPr wrap="square" rtlCol="0" anchor="t">
            <a:spAutoFit/>
          </a:bodyPr>
          <a:lstStyle/>
          <a:p>
            <a:pPr lvl="0" algn="l">
              <a:buClrTx/>
              <a:buSzTx/>
              <a:buFontTx/>
            </a:pPr>
            <a:r>
              <a:rPr lang="zh-CN" sz="2800" smtClean="0">
                <a:solidFill>
                  <a:srgbClr val="000000"/>
                </a:solidFill>
                <a:latin typeface="黑体" panose="02010609060101010101" charset="-122"/>
                <a:ea typeface="黑体" panose="02010609060101010101" charset="-122"/>
                <a:cs typeface="黑体" panose="02010609060101010101" charset="-122"/>
                <a:sym typeface="Arial" panose="020B0604020202020204" pitchFamily="34" charset="0"/>
              </a:rPr>
              <a:t>坚持</a:t>
            </a:r>
            <a:r>
              <a:rPr lang="en-US" altLang="zh-CN" sz="2800" smtClean="0">
                <a:solidFill>
                  <a:srgbClr val="000000"/>
                </a:solidFill>
                <a:latin typeface="黑体" panose="02010609060101010101" charset="-122"/>
                <a:ea typeface="黑体" panose="02010609060101010101" charset="-122"/>
                <a:cs typeface="黑体" panose="02010609060101010101" charset="-122"/>
                <a:sym typeface="Arial" panose="020B0604020202020204" pitchFamily="34" charset="0"/>
              </a:rPr>
              <a:t>“</a:t>
            </a:r>
            <a:r>
              <a:rPr lang="zh-CN" altLang="en-US" sz="2800" smtClean="0">
                <a:solidFill>
                  <a:srgbClr val="000000"/>
                </a:solidFill>
                <a:latin typeface="黑体" panose="02010609060101010101" charset="-122"/>
                <a:ea typeface="黑体" panose="02010609060101010101" charset="-122"/>
                <a:cs typeface="黑体" panose="02010609060101010101" charset="-122"/>
                <a:sym typeface="Arial" panose="020B0604020202020204" pitchFamily="34" charset="0"/>
              </a:rPr>
              <a:t>两个毫不动摇</a:t>
            </a:r>
            <a:r>
              <a:rPr lang="en-US" altLang="zh-CN" sz="2800" smtClean="0">
                <a:solidFill>
                  <a:srgbClr val="000000"/>
                </a:solidFill>
                <a:latin typeface="黑体" panose="02010609060101010101" charset="-122"/>
                <a:ea typeface="黑体" panose="02010609060101010101" charset="-122"/>
                <a:cs typeface="黑体" panose="02010609060101010101" charset="-122"/>
                <a:sym typeface="Arial" panose="020B0604020202020204" pitchFamily="34" charset="0"/>
              </a:rPr>
              <a:t>”</a:t>
            </a:r>
            <a:endParaRPr lang="en-US" altLang="zh-CN" sz="2800" smtClean="0">
              <a:solidFill>
                <a:srgbClr val="000000"/>
              </a:solidFill>
              <a:latin typeface="黑体" panose="02010609060101010101" charset="-122"/>
              <a:ea typeface="黑体" panose="02010609060101010101" charset="-122"/>
              <a:cs typeface="黑体" panose="02010609060101010101" charset="-122"/>
              <a:sym typeface="Arial" panose="020B0604020202020204" pitchFamily="34" charset="0"/>
            </a:endParaRPr>
          </a:p>
        </p:txBody>
      </p:sp>
      <p:sp>
        <p:nvSpPr>
          <p:cNvPr id="49" name="文本框 48"/>
          <p:cNvSpPr txBox="1"/>
          <p:nvPr>
            <p:custDataLst>
              <p:tags r:id="rId16"/>
            </p:custDataLst>
          </p:nvPr>
        </p:nvSpPr>
        <p:spPr>
          <a:xfrm>
            <a:off x="222885" y="113030"/>
            <a:ext cx="2239645" cy="768350"/>
          </a:xfrm>
          <a:prstGeom prst="rect">
            <a:avLst/>
          </a:prstGeom>
          <a:solidFill>
            <a:schemeClr val="tx1"/>
          </a:solidFill>
        </p:spPr>
        <p:txBody>
          <a:bodyPr wrap="square" rtlCol="0">
            <a:spAutoFit/>
          </a:bodyPr>
          <a:p>
            <a:pPr algn="ctr">
              <a:lnSpc>
                <a:spcPct val="110000"/>
              </a:lnSpc>
            </a:pPr>
            <a:r>
              <a:rPr lang="zh-CN" altLang="en-US" sz="4000">
                <a:solidFill>
                  <a:schemeClr val="bg1"/>
                </a:solidFill>
                <a:cs typeface="+mn-ea"/>
                <a:sym typeface="+mn-lt"/>
              </a:rPr>
              <a:t>框架梳理</a:t>
            </a:r>
            <a:endParaRPr lang="zh-CN" altLang="en-US" sz="4000">
              <a:solidFill>
                <a:schemeClr val="bg1"/>
              </a:solidFill>
              <a:cs typeface="+mn-ea"/>
              <a:sym typeface="+mn-lt"/>
            </a:endParaRPr>
          </a:p>
        </p:txBody>
      </p:sp>
    </p:spTree>
    <p:custDataLst>
      <p:tags r:id="rId17"/>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ppt_x"/>
                                          </p:val>
                                        </p:tav>
                                        <p:tav tm="100000">
                                          <p:val>
                                            <p:strVal val="#ppt_x"/>
                                          </p:val>
                                        </p:tav>
                                      </p:tavLst>
                                    </p:anim>
                                    <p:anim calcmode="lin" valueType="num">
                                      <p:cBhvr additive="base">
                                        <p:cTn id="2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fill="hold"/>
                                        <p:tgtEl>
                                          <p:spTgt spid="21"/>
                                        </p:tgtEl>
                                        <p:attrNameLst>
                                          <p:attrName>ppt_x</p:attrName>
                                        </p:attrNameLst>
                                      </p:cBhvr>
                                      <p:tavLst>
                                        <p:tav tm="0">
                                          <p:val>
                                            <p:strVal val="#ppt_x"/>
                                          </p:val>
                                        </p:tav>
                                        <p:tav tm="100000">
                                          <p:val>
                                            <p:strVal val="#ppt_x"/>
                                          </p:val>
                                        </p:tav>
                                      </p:tavLst>
                                    </p:anim>
                                    <p:anim calcmode="lin" valueType="num">
                                      <p:cBhvr additive="base">
                                        <p:cTn id="3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500" fill="hold"/>
                                        <p:tgtEl>
                                          <p:spTgt spid="22"/>
                                        </p:tgtEl>
                                        <p:attrNameLst>
                                          <p:attrName>ppt_x</p:attrName>
                                        </p:attrNameLst>
                                      </p:cBhvr>
                                      <p:tavLst>
                                        <p:tav tm="0">
                                          <p:val>
                                            <p:strVal val="#ppt_x"/>
                                          </p:val>
                                        </p:tav>
                                        <p:tav tm="100000">
                                          <p:val>
                                            <p:strVal val="#ppt_x"/>
                                          </p:val>
                                        </p:tav>
                                      </p:tavLst>
                                    </p:anim>
                                    <p:anim calcmode="lin" valueType="num">
                                      <p:cBhvr additive="base">
                                        <p:cTn id="40" dur="500" fill="hold"/>
                                        <p:tgtEl>
                                          <p:spTgt spid="2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additive="base">
                                        <p:cTn id="49" dur="500" fill="hold"/>
                                        <p:tgtEl>
                                          <p:spTgt spid="23"/>
                                        </p:tgtEl>
                                        <p:attrNameLst>
                                          <p:attrName>ppt_x</p:attrName>
                                        </p:attrNameLst>
                                      </p:cBhvr>
                                      <p:tavLst>
                                        <p:tav tm="0">
                                          <p:val>
                                            <p:strVal val="#ppt_x"/>
                                          </p:val>
                                        </p:tav>
                                        <p:tav tm="100000">
                                          <p:val>
                                            <p:strVal val="#ppt_x"/>
                                          </p:val>
                                        </p:tav>
                                      </p:tavLst>
                                    </p:anim>
                                    <p:anim calcmode="lin" valueType="num">
                                      <p:cBhvr additive="base">
                                        <p:cTn id="5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 grpId="0" animBg="1"/>
      <p:bldP spid="19" grpId="0" animBg="1"/>
      <p:bldP spid="16" grpId="0" animBg="1"/>
      <p:bldP spid="20" grpId="0" animBg="1"/>
      <p:bldP spid="21" grpId="0" animBg="1"/>
      <p:bldP spid="22" grpId="0"/>
      <p:bldP spid="15" grpId="0" animBg="1"/>
      <p:bldP spid="2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文本框 1"/>
          <p:cNvSpPr txBox="1"/>
          <p:nvPr>
            <p:custDataLst>
              <p:tags r:id="rId1"/>
            </p:custDataLst>
          </p:nvPr>
        </p:nvSpPr>
        <p:spPr>
          <a:xfrm>
            <a:off x="377825" y="1064260"/>
            <a:ext cx="11767185" cy="4892675"/>
          </a:xfrm>
          <a:prstGeom prst="rect">
            <a:avLst/>
          </a:prstGeom>
          <a:noFill/>
          <a:ln w="9525">
            <a:noFill/>
          </a:ln>
        </p:spPr>
        <p:txBody>
          <a:bodyPr wrap="square" anchor="t" anchorCtr="0">
            <a:spAutoFit/>
          </a:bodyPr>
          <a:lstStyle/>
          <a:p>
            <a:pPr>
              <a:lnSpc>
                <a:spcPct val="130000"/>
              </a:lnSpc>
              <a:buFont typeface="Arial" panose="020B0604020202020204" pitchFamily="34" charset="0"/>
            </a:pPr>
            <a:r>
              <a:rPr lang="en-US" altLang="zh-CN" sz="3000">
                <a:latin typeface="黑体" panose="02010609060101010101" charset="-122"/>
                <a:ea typeface="黑体" panose="02010609060101010101" charset="-122"/>
                <a:cs typeface="黑体" panose="02010609060101010101" charset="-122"/>
              </a:rPr>
              <a:t>2</a:t>
            </a:r>
            <a:r>
              <a:rPr lang="zh-CN" altLang="en-US" sz="3000">
                <a:latin typeface="黑体" panose="02010609060101010101" charset="-122"/>
                <a:ea typeface="黑体" panose="02010609060101010101" charset="-122"/>
                <a:cs typeface="黑体" panose="02010609060101010101" charset="-122"/>
              </a:rPr>
              <a:t>．</a:t>
            </a:r>
            <a:r>
              <a:rPr sz="3000">
                <a:latin typeface="黑体" panose="02010609060101010101" charset="-122"/>
                <a:ea typeface="黑体" panose="02010609060101010101" charset="-122"/>
                <a:cs typeface="黑体" panose="02010609060101010101" charset="-122"/>
              </a:rPr>
              <a:t>20</a:t>
            </a:r>
            <a:r>
              <a:rPr lang="en-US" sz="3000">
                <a:latin typeface="黑体" panose="02010609060101010101" charset="-122"/>
                <a:ea typeface="黑体" panose="02010609060101010101" charset="-122"/>
                <a:cs typeface="黑体" panose="02010609060101010101" charset="-122"/>
              </a:rPr>
              <a:t>23</a:t>
            </a:r>
            <a:r>
              <a:rPr sz="3000">
                <a:latin typeface="黑体" panose="02010609060101010101" charset="-122"/>
                <a:ea typeface="黑体" panose="02010609060101010101" charset="-122"/>
                <a:cs typeface="黑体" panose="02010609060101010101" charset="-122"/>
              </a:rPr>
              <a:t>年，某国有独资企业股份制改革，公司注册总资本50亿元，其中10亿元为非公有资本，企业的经济效益连年增长。这里的股份制改革      </a:t>
            </a:r>
            <a:endParaRPr sz="3000">
              <a:latin typeface="黑体" panose="02010609060101010101" charset="-122"/>
              <a:ea typeface="黑体" panose="02010609060101010101" charset="-122"/>
              <a:cs typeface="黑体" panose="02010609060101010101" charset="-122"/>
            </a:endParaRPr>
          </a:p>
          <a:p>
            <a:pPr>
              <a:lnSpc>
                <a:spcPct val="130000"/>
              </a:lnSpc>
              <a:buFont typeface="Arial" panose="020B0604020202020204" pitchFamily="34" charset="0"/>
            </a:pPr>
            <a:r>
              <a:rPr sz="3000">
                <a:latin typeface="黑体" panose="02010609060101010101" charset="-122"/>
                <a:ea typeface="黑体" panose="02010609060101010101" charset="-122"/>
                <a:cs typeface="黑体" panose="02010609060101010101" charset="-122"/>
              </a:rPr>
              <a:t>①增强了公有制的主体地位</a:t>
            </a:r>
            <a:endParaRPr sz="3000">
              <a:latin typeface="黑体" panose="02010609060101010101" charset="-122"/>
              <a:ea typeface="黑体" panose="02010609060101010101" charset="-122"/>
              <a:cs typeface="黑体" panose="02010609060101010101" charset="-122"/>
            </a:endParaRPr>
          </a:p>
          <a:p>
            <a:pPr>
              <a:lnSpc>
                <a:spcPct val="130000"/>
              </a:lnSpc>
              <a:buFont typeface="Arial" panose="020B0604020202020204" pitchFamily="34" charset="0"/>
            </a:pPr>
            <a:r>
              <a:rPr sz="3000">
                <a:latin typeface="黑体" panose="02010609060101010101" charset="-122"/>
                <a:ea typeface="黑体" panose="02010609060101010101" charset="-122"/>
                <a:cs typeface="黑体" panose="02010609060101010101" charset="-122"/>
              </a:rPr>
              <a:t>②放大了非公有资本功能</a:t>
            </a:r>
            <a:endParaRPr sz="3000">
              <a:latin typeface="黑体" panose="02010609060101010101" charset="-122"/>
              <a:ea typeface="黑体" panose="02010609060101010101" charset="-122"/>
              <a:cs typeface="黑体" panose="02010609060101010101" charset="-122"/>
            </a:endParaRPr>
          </a:p>
          <a:p>
            <a:pPr>
              <a:lnSpc>
                <a:spcPct val="130000"/>
              </a:lnSpc>
              <a:buFont typeface="Arial" panose="020B0604020202020204" pitchFamily="34" charset="0"/>
            </a:pPr>
            <a:r>
              <a:rPr sz="3000">
                <a:latin typeface="黑体" panose="02010609060101010101" charset="-122"/>
                <a:ea typeface="黑体" panose="02010609060101010101" charset="-122"/>
                <a:cs typeface="黑体" panose="02010609060101010101" charset="-122"/>
              </a:rPr>
              <a:t>③有利于增强国有企业活力</a:t>
            </a:r>
            <a:endParaRPr sz="3000">
              <a:latin typeface="黑体" panose="02010609060101010101" charset="-122"/>
              <a:ea typeface="黑体" panose="02010609060101010101" charset="-122"/>
              <a:cs typeface="黑体" panose="02010609060101010101" charset="-122"/>
            </a:endParaRPr>
          </a:p>
          <a:p>
            <a:pPr>
              <a:lnSpc>
                <a:spcPct val="130000"/>
              </a:lnSpc>
              <a:buFont typeface="Arial" panose="020B0604020202020204" pitchFamily="34" charset="0"/>
            </a:pPr>
            <a:r>
              <a:rPr sz="3000">
                <a:latin typeface="黑体" panose="02010609060101010101" charset="-122"/>
                <a:ea typeface="黑体" panose="02010609060101010101" charset="-122"/>
                <a:cs typeface="黑体" panose="02010609060101010101" charset="-122"/>
              </a:rPr>
              <a:t>④改变了该企业的性质</a:t>
            </a:r>
            <a:endParaRPr sz="3000">
              <a:latin typeface="黑体" panose="02010609060101010101" charset="-122"/>
              <a:ea typeface="黑体" panose="02010609060101010101" charset="-122"/>
              <a:cs typeface="黑体" panose="02010609060101010101" charset="-122"/>
            </a:endParaRPr>
          </a:p>
          <a:p>
            <a:pPr>
              <a:lnSpc>
                <a:spcPct val="130000"/>
              </a:lnSpc>
              <a:buFont typeface="Arial" panose="020B0604020202020204" pitchFamily="34" charset="0"/>
            </a:pPr>
            <a:r>
              <a:rPr sz="3000">
                <a:latin typeface="黑体" panose="02010609060101010101" charset="-122"/>
                <a:ea typeface="黑体" panose="02010609060101010101" charset="-122"/>
                <a:cs typeface="黑体" panose="02010609060101010101" charset="-122"/>
              </a:rPr>
              <a:t>A.①③  </a:t>
            </a:r>
            <a:r>
              <a:rPr lang="en-US" sz="3000">
                <a:latin typeface="黑体" panose="02010609060101010101" charset="-122"/>
                <a:ea typeface="黑体" panose="02010609060101010101" charset="-122"/>
                <a:cs typeface="黑体" panose="02010609060101010101" charset="-122"/>
              </a:rPr>
              <a:t>    </a:t>
            </a:r>
            <a:r>
              <a:rPr sz="3000">
                <a:latin typeface="黑体" panose="02010609060101010101" charset="-122"/>
                <a:ea typeface="黑体" panose="02010609060101010101" charset="-122"/>
                <a:cs typeface="黑体" panose="02010609060101010101" charset="-122"/>
              </a:rPr>
              <a:t>B.③④ </a:t>
            </a:r>
            <a:r>
              <a:rPr lang="en-US" sz="3000">
                <a:latin typeface="黑体" panose="02010609060101010101" charset="-122"/>
                <a:ea typeface="黑体" panose="02010609060101010101" charset="-122"/>
                <a:cs typeface="黑体" panose="02010609060101010101" charset="-122"/>
              </a:rPr>
              <a:t>      </a:t>
            </a:r>
            <a:r>
              <a:rPr sz="3000">
                <a:latin typeface="黑体" panose="02010609060101010101" charset="-122"/>
                <a:ea typeface="黑体" panose="02010609060101010101" charset="-122"/>
                <a:cs typeface="黑体" panose="02010609060101010101" charset="-122"/>
              </a:rPr>
              <a:t> C.①④ </a:t>
            </a:r>
            <a:r>
              <a:rPr lang="en-US" sz="3000">
                <a:latin typeface="黑体" panose="02010609060101010101" charset="-122"/>
                <a:ea typeface="黑体" panose="02010609060101010101" charset="-122"/>
                <a:cs typeface="黑体" panose="02010609060101010101" charset="-122"/>
              </a:rPr>
              <a:t>       </a:t>
            </a:r>
            <a:r>
              <a:rPr sz="3000">
                <a:latin typeface="黑体" panose="02010609060101010101" charset="-122"/>
                <a:ea typeface="黑体" panose="02010609060101010101" charset="-122"/>
                <a:cs typeface="黑体" panose="02010609060101010101" charset="-122"/>
              </a:rPr>
              <a:t> D.②③</a:t>
            </a:r>
            <a:endParaRPr sz="3000">
              <a:latin typeface="黑体" panose="02010609060101010101" charset="-122"/>
              <a:ea typeface="黑体" panose="02010609060101010101" charset="-122"/>
              <a:cs typeface="黑体" panose="02010609060101010101" charset="-122"/>
            </a:endParaRPr>
          </a:p>
        </p:txBody>
      </p:sp>
      <p:sp>
        <p:nvSpPr>
          <p:cNvPr id="5" name="Rectangle 13"/>
          <p:cNvSpPr/>
          <p:nvPr>
            <p:custDataLst>
              <p:tags r:id="rId2"/>
            </p:custDataLst>
          </p:nvPr>
        </p:nvSpPr>
        <p:spPr>
          <a:xfrm>
            <a:off x="10630400" y="5770681"/>
            <a:ext cx="580239" cy="830580"/>
          </a:xfrm>
          <a:prstGeom prst="rect">
            <a:avLst/>
          </a:prstGeom>
          <a:noFill/>
          <a:ln w="9525">
            <a:noFill/>
          </a:ln>
        </p:spPr>
        <p:txBody>
          <a:bodyPr wrap="square" lIns="0" tIns="0" rIns="0" bIns="0" anchor="ctr" anchorCtr="1">
            <a:spAutoFit/>
          </a:bodyPr>
          <a:lstStyle/>
          <a:p>
            <a:pPr algn="ctr">
              <a:buFont typeface="Arial" panose="020B0604020202020204" pitchFamily="34" charset="0"/>
            </a:pPr>
            <a:r>
              <a:rPr lang="en-US" altLang="zh-CN" sz="5400">
                <a:solidFill>
                  <a:srgbClr val="FF0000"/>
                </a:solidFill>
                <a:latin typeface="黑体" panose="02010609060101010101" charset="-122"/>
                <a:ea typeface="黑体" panose="02010609060101010101" charset="-122"/>
              </a:rPr>
              <a:t>A</a:t>
            </a:r>
            <a:endParaRPr lang="en-US" altLang="zh-CN" sz="5400">
              <a:solidFill>
                <a:srgbClr val="FF0000"/>
              </a:solidFill>
              <a:latin typeface="黑体" panose="02010609060101010101" charset="-122"/>
              <a:ea typeface="黑体" panose="02010609060101010101" charset="-122"/>
            </a:endParaRPr>
          </a:p>
        </p:txBody>
      </p:sp>
      <p:sp>
        <p:nvSpPr>
          <p:cNvPr id="6" name="文本框 5"/>
          <p:cNvSpPr txBox="1"/>
          <p:nvPr>
            <p:custDataLst>
              <p:tags r:id="rId3"/>
            </p:custDataLst>
          </p:nvPr>
        </p:nvSpPr>
        <p:spPr bwMode="auto">
          <a:xfrm>
            <a:off x="5401945" y="2969260"/>
            <a:ext cx="5546725" cy="583565"/>
          </a:xfrm>
          <a:prstGeom prst="rect">
            <a:avLst/>
          </a:prstGeom>
          <a:noFill/>
          <a:ln w="28575" cmpd="sng">
            <a:solidFill>
              <a:schemeClr val="accent1">
                <a:shade val="50000"/>
              </a:schemeClr>
            </a:solidFill>
            <a:prstDash val="solid"/>
          </a:ln>
        </p:spPr>
        <p:txBody>
          <a:bodyPr wrap="square" rtlCol="0" anchor="t">
            <a:spAutoFit/>
          </a:bodyPr>
          <a:lstStyle>
            <a:lvl1pPr eaLnBrk="0" hangingPunct="0">
              <a:defRPr sz="2600">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sz="2600">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sz="2600">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sz="2600">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sz="2600">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600">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600">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600">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600">
                <a:solidFill>
                  <a:sysClr val="windowText" lastClr="000000"/>
                </a:solidFill>
                <a:latin typeface="Arial" panose="020B0604020202020204" pitchFamily="34" charset="0"/>
                <a:ea typeface="宋体" panose="02010600030101010101" pitchFamily="2" charset="-122"/>
              </a:defRPr>
            </a:lvl9pPr>
          </a:lstStyle>
          <a:p>
            <a:pPr lvl="0" algn="l" eaLnBrk="1" hangingPunct="1">
              <a:buClrTx/>
              <a:buSzTx/>
              <a:buFontTx/>
            </a:pPr>
            <a:r>
              <a:rPr lang="zh-CN" sz="3200">
                <a:solidFill>
                  <a:srgbClr val="FF0000"/>
                </a:solidFill>
                <a:latin typeface="黑体" panose="02010609060101010101" charset="-122"/>
                <a:ea typeface="黑体" panose="02010609060101010101" charset="-122"/>
                <a:cs typeface="微软雅黑" panose="020B0503020204020204" charset="-122"/>
                <a:sym typeface="微软雅黑" panose="020B0503020204020204" charset="-122"/>
              </a:rPr>
              <a:t>放大了国有资本功能，</a:t>
            </a:r>
            <a:r>
              <a:rPr sz="3200">
                <a:solidFill>
                  <a:srgbClr val="FF0000"/>
                </a:solidFill>
                <a:latin typeface="黑体" panose="02010609060101010101" charset="-122"/>
                <a:ea typeface="黑体" panose="02010609060101010101" charset="-122"/>
                <a:cs typeface="微软雅黑" panose="020B0503020204020204" charset="-122"/>
                <a:sym typeface="微软雅黑" panose="020B0503020204020204" charset="-122"/>
              </a:rPr>
              <a:t>②</a:t>
            </a:r>
            <a:r>
              <a:rPr lang="zh-CN" sz="3200">
                <a:solidFill>
                  <a:srgbClr val="FF0000"/>
                </a:solidFill>
                <a:latin typeface="黑体" panose="02010609060101010101" charset="-122"/>
                <a:ea typeface="黑体" panose="02010609060101010101" charset="-122"/>
                <a:cs typeface="微软雅黑" panose="020B0503020204020204" charset="-122"/>
                <a:sym typeface="微软雅黑" panose="020B0503020204020204" charset="-122"/>
              </a:rPr>
              <a:t>错误</a:t>
            </a:r>
            <a:endParaRPr lang="zh-CN" sz="3200">
              <a:solidFill>
                <a:srgbClr val="FF0000"/>
              </a:solidFill>
              <a:latin typeface="黑体" panose="02010609060101010101" charset="-122"/>
              <a:ea typeface="黑体" panose="02010609060101010101" charset="-122"/>
              <a:cs typeface="微软雅黑" panose="020B0503020204020204" charset="-122"/>
              <a:sym typeface="微软雅黑" panose="020B0503020204020204" charset="-122"/>
            </a:endParaRPr>
          </a:p>
        </p:txBody>
      </p:sp>
      <p:sp>
        <p:nvSpPr>
          <p:cNvPr id="2" name="文本框 1"/>
          <p:cNvSpPr txBox="1"/>
          <p:nvPr>
            <p:custDataLst>
              <p:tags r:id="rId4"/>
            </p:custDataLst>
          </p:nvPr>
        </p:nvSpPr>
        <p:spPr bwMode="auto">
          <a:xfrm>
            <a:off x="5285105" y="3733165"/>
            <a:ext cx="6574155" cy="1568450"/>
          </a:xfrm>
          <a:prstGeom prst="rect">
            <a:avLst/>
          </a:prstGeom>
          <a:noFill/>
          <a:ln w="28575" cmpd="sng">
            <a:solidFill>
              <a:schemeClr val="accent1">
                <a:shade val="50000"/>
              </a:schemeClr>
            </a:solidFill>
            <a:prstDash val="solid"/>
          </a:ln>
        </p:spPr>
        <p:txBody>
          <a:bodyPr wrap="square" rtlCol="0" anchor="t">
            <a:spAutoFit/>
          </a:bodyPr>
          <a:lstStyle>
            <a:lvl1pPr eaLnBrk="0" hangingPunct="0">
              <a:defRPr sz="2600">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sz="2600">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sz="2600">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sz="2600">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sz="2600">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600">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600">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600">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600">
                <a:solidFill>
                  <a:sysClr val="windowText" lastClr="000000"/>
                </a:solidFill>
                <a:latin typeface="Arial" panose="020B0604020202020204" pitchFamily="34" charset="0"/>
                <a:ea typeface="宋体" panose="02010600030101010101" pitchFamily="2" charset="-122"/>
              </a:defRPr>
            </a:lvl9pPr>
          </a:lstStyle>
          <a:p>
            <a:pPr lvl="0" algn="l" eaLnBrk="1" hangingPunct="1">
              <a:buClrTx/>
              <a:buSzTx/>
              <a:buFontTx/>
            </a:pPr>
            <a:r>
              <a:rPr lang="zh-CN" sz="3200">
                <a:solidFill>
                  <a:srgbClr val="FF0000"/>
                </a:solidFill>
                <a:latin typeface="黑体" panose="02010609060101010101" charset="-122"/>
                <a:ea typeface="黑体" panose="02010609060101010101" charset="-122"/>
                <a:cs typeface="微软雅黑" panose="020B0503020204020204" charset="-122"/>
                <a:sym typeface="微软雅黑" panose="020B0503020204020204" charset="-122"/>
              </a:rPr>
              <a:t>该国有企业具有控股权，因而该企业具有明显的公有性质，企业的性质未改变，</a:t>
            </a:r>
            <a:r>
              <a:rPr sz="3200">
                <a:solidFill>
                  <a:srgbClr val="FF0000"/>
                </a:solidFill>
                <a:latin typeface="黑体" panose="02010609060101010101" charset="-122"/>
                <a:ea typeface="黑体" panose="02010609060101010101" charset="-122"/>
                <a:cs typeface="微软雅黑" panose="020B0503020204020204" charset="-122"/>
                <a:sym typeface="微软雅黑" panose="020B0503020204020204" charset="-122"/>
              </a:rPr>
              <a:t>④</a:t>
            </a:r>
            <a:r>
              <a:rPr lang="zh-CN" sz="3200">
                <a:solidFill>
                  <a:srgbClr val="FF0000"/>
                </a:solidFill>
                <a:latin typeface="黑体" panose="02010609060101010101" charset="-122"/>
                <a:ea typeface="黑体" panose="02010609060101010101" charset="-122"/>
                <a:cs typeface="微软雅黑" panose="020B0503020204020204" charset="-122"/>
                <a:sym typeface="微软雅黑" panose="020B0503020204020204" charset="-122"/>
              </a:rPr>
              <a:t>错误</a:t>
            </a:r>
            <a:endParaRPr lang="zh-CN" sz="3200">
              <a:solidFill>
                <a:srgbClr val="FF0000"/>
              </a:solidFill>
              <a:latin typeface="黑体" panose="02010609060101010101" charset="-122"/>
              <a:ea typeface="黑体" panose="02010609060101010101" charset="-122"/>
              <a:cs typeface="微软雅黑" panose="020B0503020204020204" charset="-122"/>
              <a:sym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295711" y="225584"/>
            <a:ext cx="11767657" cy="5077460"/>
          </a:xfrm>
          <a:prstGeom prst="rect">
            <a:avLst/>
          </a:prstGeom>
          <a:noFill/>
        </p:spPr>
        <p:txBody>
          <a:bodyPr wrap="square">
            <a:spAutoFit/>
          </a:bodyPr>
          <a:lstStyle>
            <a:defPPr>
              <a:defRPr lang="zh-CN"/>
            </a:defPPr>
            <a:lvl1pPr>
              <a:lnSpc>
                <a:spcPct val="120000"/>
              </a:lnSpc>
              <a:defRPr sz="3200" b="1">
                <a:latin typeface="微软雅黑" panose="020B0503020204020204" charset="-122"/>
                <a:ea typeface="微软雅黑" panose="020B0503020204020204" charset="-122"/>
              </a:defRPr>
            </a:lvl1pPr>
          </a:lstStyle>
          <a:p>
            <a:r>
              <a:rPr lang="en-US" altLang="zh-CN" sz="3000" b="0">
                <a:latin typeface="黑体" panose="02010609060101010101" charset="-122"/>
                <a:ea typeface="黑体" panose="02010609060101010101" charset="-122"/>
                <a:cs typeface="黑体" panose="02010609060101010101" charset="-122"/>
              </a:rPr>
              <a:t>3.某村十家农户将玉米生产委托给某托管方承担，托管方为农户们提供覆盖玉米生产的耕、种、收、管、售等“一条龙”式全程服务。土地的收成是农户们的，农户们只需支付托管费。“土地托管”是继“土地流转”后一种新型的农业发展模式，其积极意义是（    ）</a:t>
            </a:r>
            <a:endParaRPr lang="en-US" altLang="zh-CN" sz="3000" b="0">
              <a:latin typeface="黑体" panose="02010609060101010101" charset="-122"/>
              <a:ea typeface="黑体" panose="02010609060101010101" charset="-122"/>
              <a:cs typeface="黑体" panose="02010609060101010101" charset="-122"/>
            </a:endParaRPr>
          </a:p>
          <a:p>
            <a:r>
              <a:rPr lang="en-US" altLang="zh-CN" sz="3000" b="0">
                <a:latin typeface="黑体" panose="02010609060101010101" charset="-122"/>
                <a:ea typeface="黑体" panose="02010609060101010101" charset="-122"/>
                <a:cs typeface="黑体" panose="02010609060101010101" charset="-122"/>
              </a:rPr>
              <a:t>①降低农业经营风险，促进乡风文明建设          </a:t>
            </a:r>
            <a:endParaRPr lang="en-US" altLang="zh-CN" sz="3000" b="0">
              <a:latin typeface="黑体" panose="02010609060101010101" charset="-122"/>
              <a:ea typeface="黑体" panose="02010609060101010101" charset="-122"/>
              <a:cs typeface="黑体" panose="02010609060101010101" charset="-122"/>
            </a:endParaRPr>
          </a:p>
          <a:p>
            <a:r>
              <a:rPr lang="en-US" altLang="zh-CN" sz="3000" b="0">
                <a:latin typeface="黑体" panose="02010609060101010101" charset="-122"/>
                <a:ea typeface="黑体" panose="02010609060101010101" charset="-122"/>
                <a:cs typeface="黑体" panose="02010609060101010101" charset="-122"/>
              </a:rPr>
              <a:t>②促进土地所有权流转，优化土地资源配置</a:t>
            </a:r>
            <a:endParaRPr lang="en-US" altLang="zh-CN" sz="3000" b="0">
              <a:latin typeface="黑体" panose="02010609060101010101" charset="-122"/>
              <a:ea typeface="黑体" panose="02010609060101010101" charset="-122"/>
              <a:cs typeface="黑体" panose="02010609060101010101" charset="-122"/>
            </a:endParaRPr>
          </a:p>
          <a:p>
            <a:r>
              <a:rPr lang="en-US" altLang="zh-CN" sz="3000" b="0">
                <a:latin typeface="黑体" panose="02010609060101010101" charset="-122"/>
                <a:ea typeface="黑体" panose="02010609060101010101" charset="-122"/>
                <a:cs typeface="黑体" panose="02010609060101010101" charset="-122"/>
              </a:rPr>
              <a:t>③发展农业适度规模经营，推动农业产业化进程    </a:t>
            </a:r>
            <a:endParaRPr lang="en-US" altLang="zh-CN" sz="3000" b="0">
              <a:latin typeface="黑体" panose="02010609060101010101" charset="-122"/>
              <a:ea typeface="黑体" panose="02010609060101010101" charset="-122"/>
              <a:cs typeface="黑体" panose="02010609060101010101" charset="-122"/>
            </a:endParaRPr>
          </a:p>
          <a:p>
            <a:r>
              <a:rPr lang="en-US" altLang="zh-CN" sz="3000" b="0">
                <a:latin typeface="黑体" panose="02010609060101010101" charset="-122"/>
                <a:ea typeface="黑体" panose="02010609060101010101" charset="-122"/>
                <a:cs typeface="黑体" panose="02010609060101010101" charset="-122"/>
              </a:rPr>
              <a:t>④调整农村生产关系，促进农村生产力的发展</a:t>
            </a:r>
            <a:endParaRPr lang="en-US" altLang="zh-CN" sz="3000" b="0">
              <a:latin typeface="黑体" panose="02010609060101010101" charset="-122"/>
              <a:ea typeface="黑体" panose="02010609060101010101" charset="-122"/>
              <a:cs typeface="黑体" panose="02010609060101010101" charset="-122"/>
            </a:endParaRPr>
          </a:p>
          <a:p>
            <a:r>
              <a:rPr lang="en-US" altLang="zh-CN" sz="3000" b="0">
                <a:latin typeface="黑体" panose="02010609060101010101" charset="-122"/>
                <a:ea typeface="黑体" panose="02010609060101010101" charset="-122"/>
                <a:cs typeface="黑体" panose="02010609060101010101" charset="-122"/>
              </a:rPr>
              <a:t>A.①②    B.①③	   C.②④	        D.③④</a:t>
            </a:r>
            <a:endParaRPr lang="en-US" altLang="zh-CN" sz="3000" b="0">
              <a:latin typeface="黑体" panose="02010609060101010101" charset="-122"/>
              <a:ea typeface="黑体" panose="02010609060101010101" charset="-122"/>
              <a:cs typeface="黑体" panose="02010609060101010101" charset="-122"/>
            </a:endParaRPr>
          </a:p>
        </p:txBody>
      </p:sp>
      <p:sp>
        <p:nvSpPr>
          <p:cNvPr id="4" name="Text Box 3"/>
          <p:cNvSpPr>
            <a:spLocks noChangeArrowheads="1"/>
          </p:cNvSpPr>
          <p:nvPr>
            <p:custDataLst>
              <p:tags r:id="rId2"/>
            </p:custDataLst>
          </p:nvPr>
        </p:nvSpPr>
        <p:spPr bwMode="auto">
          <a:xfrm>
            <a:off x="9961510" y="2617098"/>
            <a:ext cx="1424867" cy="1859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96" tIns="45648" rIns="91296" bIns="45648">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913130" eaLnBrk="1" hangingPunct="1">
              <a:spcBef>
                <a:spcPct val="50000"/>
              </a:spcBef>
            </a:pPr>
            <a:r>
              <a:rPr lang="en-US" altLang="zh-CN" sz="11500">
                <a:solidFill>
                  <a:srgbClr val="FF3300"/>
                </a:solidFill>
                <a:latin typeface="黑体" panose="02010609060101010101" charset="-122"/>
                <a:ea typeface="黑体" panose="02010609060101010101" charset="-122"/>
                <a:cs typeface="Arial" panose="020B0604020202020204"/>
                <a:sym typeface="宋体" panose="02010600030101010101" pitchFamily="2" charset="-122"/>
              </a:rPr>
              <a:t>D</a:t>
            </a:r>
            <a:endParaRPr lang="en-US" altLang="zh-CN" sz="11500">
              <a:solidFill>
                <a:srgbClr val="FF3300"/>
              </a:solidFill>
              <a:latin typeface="黑体" panose="02010609060101010101" charset="-122"/>
              <a:ea typeface="黑体" panose="02010609060101010101" charset="-122"/>
              <a:cs typeface="Arial" panose="020B0604020202020204"/>
              <a:sym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副标题 17416"/>
          <p:cNvSpPr txBox="1">
            <a:spLocks noChangeArrowheads="1"/>
          </p:cNvSpPr>
          <p:nvPr>
            <p:custDataLst>
              <p:tags r:id="rId1"/>
            </p:custDataLst>
          </p:nvPr>
        </p:nvSpPr>
        <p:spPr bwMode="auto">
          <a:xfrm>
            <a:off x="868045" y="1392555"/>
            <a:ext cx="9583420" cy="1943100"/>
          </a:xfrm>
          <a:prstGeom prst="rect">
            <a:avLst/>
          </a:prstGeom>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7" tIns="34288" rIns="68577" bIns="34288" numCol="1" anchor="t" anchorCtr="0" compatLnSpc="1">
            <a:scene3d>
              <a:camera prst="orthographicFront"/>
              <a:lightRig rig="harsh" dir="t"/>
            </a:scene3d>
            <a:sp3d extrusionH="57150" prstMaterial="matte">
              <a:bevelT w="63500" h="12700" prst="angle"/>
              <a:contourClr>
                <a:schemeClr val="bg1">
                  <a:lumMod val="65000"/>
                </a:schemeClr>
              </a:contourClr>
            </a:sp3d>
          </a:bodyPr>
          <a:lstStyle>
            <a:lvl1pPr marL="0" lvl="0" indent="0" algn="ctr" rtl="0" fontAlgn="base">
              <a:spcBef>
                <a:spcPct val="20000"/>
              </a:spcBef>
              <a:spcAft>
                <a:spcPct val="0"/>
              </a:spcAft>
              <a:buClr>
                <a:srgbClr val="FF3300"/>
              </a:buClr>
              <a:buSzPct val="70000"/>
              <a:buFont typeface="Wingdings" panose="05000000000000000000" pitchFamily="2" charset="2"/>
              <a:buNone/>
              <a:defRPr sz="3200" kern="1200">
                <a:solidFill>
                  <a:schemeClr val="tx1"/>
                </a:solidFill>
                <a:latin typeface="+mn-lt"/>
                <a:ea typeface="+mn-ea"/>
                <a:cs typeface="+mn-cs"/>
              </a:defRPr>
            </a:lvl1pPr>
            <a:lvl2pPr marL="457200" lvl="1" indent="0" algn="ctr" rtl="0" fontAlgn="base">
              <a:spcBef>
                <a:spcPct val="20000"/>
              </a:spcBef>
              <a:spcAft>
                <a:spcPct val="0"/>
              </a:spcAft>
              <a:buClr>
                <a:srgbClr val="FF3300"/>
              </a:buClr>
              <a:buSzPct val="70000"/>
              <a:buFont typeface="Wingdings" panose="05000000000000000000" pitchFamily="2" charset="2"/>
              <a:buNone/>
              <a:defRPr sz="2800" kern="1200">
                <a:solidFill>
                  <a:schemeClr val="tx1"/>
                </a:solidFill>
                <a:latin typeface="+mn-lt"/>
                <a:ea typeface="+mn-ea"/>
                <a:cs typeface="+mn-cs"/>
              </a:defRPr>
            </a:lvl2pPr>
            <a:lvl3pPr marL="914400" lvl="2" indent="0" algn="ctr" rtl="0" fontAlgn="base">
              <a:spcBef>
                <a:spcPct val="20000"/>
              </a:spcBef>
              <a:spcAft>
                <a:spcPct val="0"/>
              </a:spcAft>
              <a:buClr>
                <a:srgbClr val="FF3300"/>
              </a:buClr>
              <a:buSzPct val="70000"/>
              <a:buFont typeface="Wingdings" panose="05000000000000000000" pitchFamily="2" charset="2"/>
              <a:buNone/>
              <a:defRPr sz="2400" kern="1200">
                <a:solidFill>
                  <a:schemeClr val="tx1"/>
                </a:solidFill>
                <a:latin typeface="+mn-lt"/>
                <a:ea typeface="+mn-ea"/>
                <a:cs typeface="+mn-cs"/>
              </a:defRPr>
            </a:lvl3pPr>
            <a:lvl4pPr marL="1371600" lvl="3" indent="0" algn="ctr" rtl="0" fontAlgn="base">
              <a:spcBef>
                <a:spcPct val="20000"/>
              </a:spcBef>
              <a:spcAft>
                <a:spcPct val="0"/>
              </a:spcAft>
              <a:buClr>
                <a:srgbClr val="FF3300"/>
              </a:buClr>
              <a:buSzPct val="70000"/>
              <a:buFont typeface="Wingdings" panose="05000000000000000000" pitchFamily="2" charset="2"/>
              <a:buNone/>
              <a:defRPr sz="2300" kern="1200">
                <a:solidFill>
                  <a:schemeClr val="tx1"/>
                </a:solidFill>
                <a:latin typeface="+mn-lt"/>
                <a:ea typeface="+mn-ea"/>
                <a:cs typeface="+mn-cs"/>
              </a:defRPr>
            </a:lvl4pPr>
            <a:lvl5pPr marL="1828800" lvl="4" indent="0" algn="ctr" rtl="0" fontAlgn="base">
              <a:spcBef>
                <a:spcPct val="20000"/>
              </a:spcBef>
              <a:spcAft>
                <a:spcPct val="0"/>
              </a:spcAft>
              <a:buClr>
                <a:srgbClr val="FF3300"/>
              </a:buClr>
              <a:buSzPct val="70000"/>
              <a:buFont typeface="Wingdings" panose="05000000000000000000" pitchFamily="2" charset="2"/>
              <a:buNone/>
              <a:defRPr sz="2000" kern="1200">
                <a:solidFill>
                  <a:schemeClr val="tx1"/>
                </a:solidFill>
                <a:latin typeface="+mn-lt"/>
                <a:ea typeface="+mn-ea"/>
                <a:cs typeface="+mn-cs"/>
              </a:defRPr>
            </a:lvl5pPr>
            <a:lvl6pPr marL="2514600" lvl="5" indent="-228600" algn="l" defTabSz="914400" rtl="0" eaLnBrk="1" fontAlgn="base" latinLnBrk="0" hangingPunct="1">
              <a:lnSpc>
                <a:spcPct val="100000"/>
              </a:lnSpc>
              <a:spcBef>
                <a:spcPct val="20000"/>
              </a:spcBef>
              <a:spcAft>
                <a:spcPct val="0"/>
              </a:spcAft>
              <a:buClr>
                <a:srgbClr val="FF3300"/>
              </a:buClr>
              <a:buSzPct val="70000"/>
              <a:buFont typeface="Wingdings" panose="05000000000000000000" pitchFamily="2" charset="2"/>
              <a:buChar char=""/>
              <a:defRPr sz="2000" b="0" i="0" u="none" kern="1200" baseline="0">
                <a:solidFill>
                  <a:schemeClr val="tx1"/>
                </a:solidFill>
                <a:latin typeface="+mn-lt"/>
                <a:ea typeface="+mn-ea"/>
                <a:cs typeface="+mn-cs"/>
              </a:defRPr>
            </a:lvl6pPr>
            <a:lvl7pPr marL="2971800" lvl="6" indent="-228600" algn="l" defTabSz="914400" rtl="0" eaLnBrk="1" fontAlgn="base" latinLnBrk="0" hangingPunct="1">
              <a:lnSpc>
                <a:spcPct val="100000"/>
              </a:lnSpc>
              <a:spcBef>
                <a:spcPct val="20000"/>
              </a:spcBef>
              <a:spcAft>
                <a:spcPct val="0"/>
              </a:spcAft>
              <a:buClr>
                <a:srgbClr val="FF3300"/>
              </a:buClr>
              <a:buSzPct val="70000"/>
              <a:buFont typeface="Wingdings" panose="05000000000000000000" pitchFamily="2" charset="2"/>
              <a:buChar char=""/>
              <a:defRPr sz="2000" b="0" i="0" u="none" kern="1200" baseline="0">
                <a:solidFill>
                  <a:schemeClr val="tx1"/>
                </a:solidFill>
                <a:latin typeface="+mn-lt"/>
                <a:ea typeface="+mn-ea"/>
                <a:cs typeface="+mn-cs"/>
              </a:defRPr>
            </a:lvl7pPr>
            <a:lvl8pPr marL="3429000" lvl="7" indent="-228600" algn="l" defTabSz="914400" rtl="0" eaLnBrk="1" fontAlgn="base" latinLnBrk="0" hangingPunct="1">
              <a:lnSpc>
                <a:spcPct val="100000"/>
              </a:lnSpc>
              <a:spcBef>
                <a:spcPct val="20000"/>
              </a:spcBef>
              <a:spcAft>
                <a:spcPct val="0"/>
              </a:spcAft>
              <a:buClr>
                <a:srgbClr val="FF3300"/>
              </a:buClr>
              <a:buSzPct val="70000"/>
              <a:buFont typeface="Wingdings" panose="05000000000000000000" pitchFamily="2" charset="2"/>
              <a:buChar char=""/>
              <a:defRPr sz="2000" b="0" i="0" u="none" kern="1200" baseline="0">
                <a:solidFill>
                  <a:schemeClr val="tx1"/>
                </a:solidFill>
                <a:latin typeface="+mn-lt"/>
                <a:ea typeface="+mn-ea"/>
                <a:cs typeface="+mn-cs"/>
              </a:defRPr>
            </a:lvl8pPr>
            <a:lvl9pPr marL="3886200" lvl="8" indent="-228600" algn="l" defTabSz="914400" rtl="0" eaLnBrk="1" fontAlgn="base" latinLnBrk="0" hangingPunct="1">
              <a:lnSpc>
                <a:spcPct val="100000"/>
              </a:lnSpc>
              <a:spcBef>
                <a:spcPct val="20000"/>
              </a:spcBef>
              <a:spcAft>
                <a:spcPct val="0"/>
              </a:spcAft>
              <a:buClr>
                <a:srgbClr val="FF3300"/>
              </a:buClr>
              <a:buSzPct val="70000"/>
              <a:buFont typeface="Wingdings" panose="05000000000000000000" pitchFamily="2" charset="2"/>
              <a:buChar char=""/>
              <a:defRPr sz="2000" b="0" i="0" u="none" kern="1200" baseline="0">
                <a:solidFill>
                  <a:schemeClr val="tx1"/>
                </a:solidFill>
                <a:latin typeface="+mn-lt"/>
                <a:ea typeface="+mn-ea"/>
                <a:cs typeface="+mn-cs"/>
              </a:defRPr>
            </a:lvl9pPr>
          </a:lstStyle>
          <a:p>
            <a:r>
              <a:rPr lang="zh-CN" altLang="en-US" sz="3600" smtClean="0">
                <a:solidFill>
                  <a:schemeClr val="accent3"/>
                </a:solidFill>
                <a:effectLst/>
                <a:latin typeface="黑体" panose="02010609060101010101" charset="-122"/>
                <a:ea typeface="黑体" panose="02010609060101010101" charset="-122"/>
                <a:cs typeface="黑体" panose="02010609060101010101" charset="-122"/>
              </a:rPr>
              <a:t>  </a:t>
            </a:r>
            <a:endParaRPr lang="zh-CN" altLang="en-US" sz="3600" smtClean="0">
              <a:solidFill>
                <a:schemeClr val="accent3"/>
              </a:solidFill>
              <a:effectLst/>
              <a:latin typeface="黑体" panose="02010609060101010101" charset="-122"/>
              <a:ea typeface="黑体" panose="02010609060101010101" charset="-122"/>
              <a:cs typeface="黑体" panose="02010609060101010101" charset="-122"/>
            </a:endParaRPr>
          </a:p>
          <a:p>
            <a:r>
              <a:rPr lang="en-US" altLang="zh-CN" sz="3600" smtClean="0">
                <a:solidFill>
                  <a:srgbClr val="FF0000"/>
                </a:solidFill>
                <a:effectLst/>
                <a:latin typeface="黑体" panose="02010609060101010101" charset="-122"/>
                <a:ea typeface="黑体" panose="02010609060101010101" charset="-122"/>
                <a:cs typeface="黑体" panose="02010609060101010101" charset="-122"/>
              </a:rPr>
              <a:t>1.2  </a:t>
            </a:r>
            <a:r>
              <a:rPr lang="zh-CN" altLang="en-US" sz="3600" smtClean="0">
                <a:solidFill>
                  <a:srgbClr val="FF0000"/>
                </a:solidFill>
                <a:effectLst/>
                <a:latin typeface="黑体" panose="02010609060101010101" charset="-122"/>
                <a:ea typeface="黑体" panose="02010609060101010101" charset="-122"/>
                <a:cs typeface="黑体" panose="02010609060101010101" charset="-122"/>
              </a:rPr>
              <a:t>坚持</a:t>
            </a:r>
            <a:r>
              <a:rPr lang="en-US" altLang="zh-CN" sz="3600" smtClean="0">
                <a:solidFill>
                  <a:srgbClr val="FF0000"/>
                </a:solidFill>
                <a:effectLst/>
                <a:latin typeface="黑体" panose="02010609060101010101" charset="-122"/>
                <a:ea typeface="黑体" panose="02010609060101010101" charset="-122"/>
                <a:cs typeface="黑体" panose="02010609060101010101" charset="-122"/>
              </a:rPr>
              <a:t>“</a:t>
            </a:r>
            <a:r>
              <a:rPr lang="zh-CN" altLang="en-US" sz="3600" smtClean="0">
                <a:solidFill>
                  <a:srgbClr val="FF0000"/>
                </a:solidFill>
                <a:effectLst/>
                <a:latin typeface="黑体" panose="02010609060101010101" charset="-122"/>
                <a:ea typeface="黑体" panose="02010609060101010101" charset="-122"/>
                <a:cs typeface="黑体" panose="02010609060101010101" charset="-122"/>
              </a:rPr>
              <a:t>两个毫不动摇</a:t>
            </a:r>
            <a:r>
              <a:rPr lang="en-US" altLang="zh-CN" sz="3600" smtClean="0">
                <a:solidFill>
                  <a:srgbClr val="FF0000"/>
                </a:solidFill>
                <a:effectLst/>
                <a:latin typeface="黑体" panose="02010609060101010101" charset="-122"/>
                <a:ea typeface="黑体" panose="02010609060101010101" charset="-122"/>
                <a:cs typeface="黑体" panose="02010609060101010101" charset="-122"/>
              </a:rPr>
              <a:t>”</a:t>
            </a:r>
            <a:endParaRPr lang="en-US" altLang="zh-CN" sz="3600" smtClean="0">
              <a:solidFill>
                <a:srgbClr val="FF0000"/>
              </a:solidFill>
              <a:effectLst/>
              <a:latin typeface="黑体" panose="02010609060101010101" charset="-122"/>
              <a:ea typeface="黑体" panose="02010609060101010101" charset="-122"/>
              <a:cs typeface="黑体" panose="02010609060101010101" charset="-122"/>
            </a:endParaRPr>
          </a:p>
        </p:txBody>
      </p:sp>
      <p:sp>
        <p:nvSpPr>
          <p:cNvPr id="4" name="文本框 3"/>
          <p:cNvSpPr txBox="1"/>
          <p:nvPr>
            <p:custDataLst>
              <p:tags r:id="rId2"/>
            </p:custDataLst>
          </p:nvPr>
        </p:nvSpPr>
        <p:spPr>
          <a:xfrm>
            <a:off x="2139315" y="2876550"/>
            <a:ext cx="9123680" cy="1370965"/>
          </a:xfrm>
          <a:prstGeom prst="rect">
            <a:avLst/>
          </a:prstGeom>
          <a:solidFill>
            <a:schemeClr val="bg1"/>
          </a:solidFill>
        </p:spPr>
        <p:txBody>
          <a:bodyPr wrap="none" rtlCol="0" anchor="t">
            <a:spAutoFit/>
          </a:bodyPr>
          <a:lstStyle/>
          <a:p>
            <a:pPr algn="l">
              <a:lnSpc>
                <a:spcPct val="130000"/>
              </a:lnSpc>
              <a:buClrTx/>
              <a:buSzTx/>
              <a:buFontTx/>
            </a:pPr>
            <a:r>
              <a:rPr lang="zh-CN" altLang="zh-CN" sz="3200">
                <a:latin typeface="黑体" panose="02010609060101010101" charset="-122"/>
                <a:ea typeface="黑体" panose="02010609060101010101" charset="-122"/>
                <a:sym typeface="+mn-ea"/>
              </a:rPr>
              <a:t>一、毫不动摇巩固和发展公有制经济</a:t>
            </a:r>
            <a:endParaRPr lang="zh-CN" altLang="zh-CN" sz="3200">
              <a:latin typeface="黑体" panose="02010609060101010101" charset="-122"/>
              <a:ea typeface="黑体" panose="02010609060101010101" charset="-122"/>
              <a:sym typeface="+mn-ea"/>
            </a:endParaRPr>
          </a:p>
          <a:p>
            <a:pPr algn="l">
              <a:lnSpc>
                <a:spcPct val="130000"/>
              </a:lnSpc>
              <a:buClrTx/>
              <a:buSzTx/>
              <a:buFontTx/>
            </a:pPr>
            <a:r>
              <a:rPr lang="zh-CN" altLang="zh-CN" sz="3200">
                <a:solidFill>
                  <a:srgbClr val="C00000"/>
                </a:solidFill>
                <a:latin typeface="黑体" panose="02010609060101010101" charset="-122"/>
                <a:ea typeface="黑体" panose="02010609060101010101" charset="-122"/>
                <a:sym typeface="+mn-ea"/>
              </a:rPr>
              <a:t>二、毫不动摇鼓励、支持、引导非公有制经济发展</a:t>
            </a:r>
            <a:endParaRPr lang="zh-CN" altLang="zh-CN" sz="3200">
              <a:solidFill>
                <a:srgbClr val="C00000"/>
              </a:solidFill>
              <a:latin typeface="黑体" panose="02010609060101010101" charset="-122"/>
              <a:ea typeface="黑体" panose="02010609060101010101" charset="-122"/>
              <a:sym typeface="+mn-ea"/>
            </a:endParaRPr>
          </a:p>
        </p:txBody>
      </p:sp>
    </p:spTree>
    <p:custDataLst>
      <p:tags r:id="rId3"/>
    </p:custData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央视财经V讲堂》20190620民营企业在中国经济发展中究竟有多重要？">
            <a:hlinkClick r:id="" action="ppaction://media"/>
          </p:cNvPr>
          <p:cNvPicPr>
            <a:picLocks noChangeAspect="1"/>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304800" y="0"/>
            <a:ext cx="11687175" cy="6169025"/>
          </a:xfrm>
          <a:prstGeom prst="rect">
            <a:avLst/>
          </a:prstGeom>
        </p:spPr>
      </p:pic>
      <p:sp>
        <p:nvSpPr>
          <p:cNvPr id="6" name="内容占位符 2"/>
          <p:cNvSpPr txBox="1"/>
          <p:nvPr>
            <p:custDataLst>
              <p:tags r:id="rId5"/>
            </p:custDataLst>
          </p:nvPr>
        </p:nvSpPr>
        <p:spPr>
          <a:xfrm>
            <a:off x="1793240" y="6286500"/>
            <a:ext cx="7843520" cy="571500"/>
          </a:xfrm>
          <a:prstGeom prst="rect">
            <a:avLst/>
          </a:prstGeom>
          <a:solidFill>
            <a:srgbClr val="FFC000"/>
          </a:solidFill>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2800" kern="1200" baseline="0">
                <a:solidFill>
                  <a:schemeClr val="tx1">
                    <a:lumMod val="65000"/>
                    <a:lumOff val="35000"/>
                  </a:schemeClr>
                </a:solidFill>
                <a:latin typeface="Times New Roman" panose="02020603050405020304" pitchFamily="18" charset="0"/>
                <a:ea typeface="黑体" panose="02010609060101010101" charset="-122"/>
                <a:cs typeface="+mn-cs"/>
              </a:defRPr>
            </a:lvl1pPr>
            <a:lvl2pPr marL="457200" indent="0" algn="l" defTabSz="914400" rtl="0" eaLnBrk="1" latinLnBrk="0" hangingPunct="1">
              <a:lnSpc>
                <a:spcPct val="100000"/>
              </a:lnSpc>
              <a:spcBef>
                <a:spcPts val="500"/>
              </a:spcBef>
              <a:buFont typeface="Arial" panose="020B0604020202020204" pitchFamily="34" charset="0"/>
              <a:buNone/>
              <a:defRPr sz="2400" kern="1200" baseline="0">
                <a:solidFill>
                  <a:schemeClr val="tx1">
                    <a:lumMod val="65000"/>
                    <a:lumOff val="35000"/>
                  </a:schemeClr>
                </a:solidFill>
                <a:latin typeface="Times New Roman" panose="02020603050405020304" pitchFamily="18" charset="0"/>
                <a:ea typeface="黑体" panose="02010609060101010101" charset="-122"/>
                <a:cs typeface="+mn-cs"/>
              </a:defRPr>
            </a:lvl2pPr>
            <a:lvl3pPr marL="914400" indent="0" algn="l" defTabSz="914400" rtl="0" eaLnBrk="1" latinLnBrk="0" hangingPunct="1">
              <a:lnSpc>
                <a:spcPct val="100000"/>
              </a:lnSpc>
              <a:spcBef>
                <a:spcPts val="500"/>
              </a:spcBef>
              <a:buFont typeface="Arial" panose="020B0604020202020204" pitchFamily="34" charset="0"/>
              <a:buNone/>
              <a:defRPr sz="2000" kern="1200">
                <a:solidFill>
                  <a:schemeClr val="tx1">
                    <a:lumMod val="65000"/>
                    <a:lumOff val="35000"/>
                  </a:schemeClr>
                </a:solidFill>
                <a:latin typeface="黑体" panose="02010609060101010101" charset="-122"/>
                <a:ea typeface="黑体" panose="02010609060101010101" charset="-122"/>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楷体" panose="02010609060101010101" charset="-122"/>
                <a:ea typeface="楷体" panose="02010609060101010101" charset="-122"/>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楷体" panose="02010609060101010101" charset="-122"/>
                <a:ea typeface="楷体" panose="02010609060101010101"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a:solidFill>
                  <a:schemeClr val="tx1"/>
                </a:solidFill>
                <a:latin typeface="黑体" panose="02010609060101010101" charset="-122"/>
              </a:rPr>
              <a:t>思考：民营企业在中国经济发展中究竟有多重要？</a:t>
            </a:r>
            <a:endParaRPr lang="zh-CN" altLang="en-US">
              <a:solidFill>
                <a:schemeClr val="tx1"/>
              </a:solidFill>
              <a:latin typeface="黑体" panose="02010609060101010101" charset="-122"/>
            </a:endParaRPr>
          </a:p>
        </p:txBody>
      </p:sp>
    </p:spTree>
    <p:custDataLst>
      <p:tags r:id="rId6"/>
    </p:custData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fullScrn="1">
              <p:cMediaNode vol="80000">
                <p:cTn id="7" fill="hold" display="0">
                  <p:stCondLst>
                    <p:cond delay="indefinite"/>
                  </p:stCondLst>
                  <p:endCondLst>
                    <p:cond evt="onNext" delay="0">
                      <p:tgtEl>
                        <p:sldTgt/>
                      </p:tgtEl>
                    </p:cond>
                    <p:cond evt="onPrev">
                      <p:tgtEl>
                        <p:sldTgt/>
                      </p:tgtEl>
                    </p:cond>
                  </p:endCondLst>
                </p:cTn>
                <p:tgtEl>
                  <p:spTgt spid="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16"/>
          <p:cNvSpPr/>
          <p:nvPr>
            <p:custDataLst>
              <p:tags r:id="rId1"/>
            </p:custDataLst>
          </p:nvPr>
        </p:nvSpPr>
        <p:spPr>
          <a:xfrm>
            <a:off x="123825" y="1250950"/>
            <a:ext cx="11590020" cy="4723130"/>
          </a:xfrm>
          <a:prstGeom prst="rect">
            <a:avLst/>
          </a:prstGeom>
        </p:spPr>
        <p:txBody>
          <a:bodyPr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indent="-285750" algn="l" fontAlgn="ctr">
              <a:lnSpc>
                <a:spcPct val="100000"/>
              </a:lnSpc>
              <a:spcBef>
                <a:spcPct val="0"/>
              </a:spcBef>
              <a:spcAft>
                <a:spcPct val="0"/>
              </a:spcAft>
              <a:buSzTx/>
              <a:buFont typeface="Wingdings" panose="05000000000000000000" charset="0"/>
              <a:buNone/>
            </a:pPr>
            <a:r>
              <a:rPr lang="zh-CN" altLang="en-US" sz="2800" spc="180">
                <a:latin typeface="黑体" panose="02010609060101010101" charset="-122"/>
                <a:ea typeface="黑体" panose="02010609060101010101" charset="-122"/>
                <a:cs typeface="黑体" panose="02010609060101010101" charset="-122"/>
                <a:sym typeface="+mn-ea"/>
              </a:rPr>
              <a:t>（</a:t>
            </a:r>
            <a:r>
              <a:rPr lang="en-US" altLang="zh-CN" sz="2800" spc="180">
                <a:latin typeface="黑体" panose="02010609060101010101" charset="-122"/>
                <a:ea typeface="黑体" panose="02010609060101010101" charset="-122"/>
                <a:cs typeface="黑体" panose="02010609060101010101" charset="-122"/>
                <a:sym typeface="+mn-ea"/>
              </a:rPr>
              <a:t>1</a:t>
            </a:r>
            <a:r>
              <a:rPr lang="zh-CN" altLang="en-US" sz="2800" spc="180">
                <a:latin typeface="黑体" panose="02010609060101010101" charset="-122"/>
                <a:ea typeface="黑体" panose="02010609060101010101" charset="-122"/>
                <a:cs typeface="黑体" panose="02010609060101010101" charset="-122"/>
                <a:sym typeface="+mn-ea"/>
              </a:rPr>
              <a:t>）地位：是社会主义</a:t>
            </a:r>
            <a:r>
              <a:rPr lang="zh-CN" altLang="en-US" sz="2800" spc="180">
                <a:solidFill>
                  <a:srgbClr val="FF0000"/>
                </a:solidFill>
                <a:latin typeface="黑体" panose="02010609060101010101" charset="-122"/>
                <a:ea typeface="黑体" panose="02010609060101010101" charset="-122"/>
                <a:cs typeface="黑体" panose="02010609060101010101" charset="-122"/>
                <a:sym typeface="+mn-ea"/>
              </a:rPr>
              <a:t>市场经济的重要组成部分</a:t>
            </a:r>
            <a:r>
              <a:rPr lang="zh-CN" altLang="en-US" sz="2800" spc="180">
                <a:latin typeface="黑体" panose="02010609060101010101" charset="-122"/>
                <a:ea typeface="黑体" panose="02010609060101010101" charset="-122"/>
                <a:cs typeface="黑体" panose="02010609060101010101" charset="-122"/>
                <a:sym typeface="+mn-ea"/>
              </a:rPr>
              <a:t>，是我国</a:t>
            </a:r>
            <a:r>
              <a:rPr lang="zh-CN" altLang="en-US" sz="2800" spc="180">
                <a:solidFill>
                  <a:srgbClr val="FF0000"/>
                </a:solidFill>
                <a:latin typeface="黑体" panose="02010609060101010101" charset="-122"/>
                <a:ea typeface="黑体" panose="02010609060101010101" charset="-122"/>
                <a:cs typeface="黑体" panose="02010609060101010101" charset="-122"/>
                <a:sym typeface="+mn-ea"/>
              </a:rPr>
              <a:t>经济发展的基础</a:t>
            </a:r>
            <a:r>
              <a:rPr lang="en-US" altLang="zh-CN" sz="2800" spc="180">
                <a:solidFill>
                  <a:srgbClr val="FF0000"/>
                </a:solidFill>
                <a:latin typeface="黑体" panose="02010609060101010101" charset="-122"/>
                <a:ea typeface="黑体" panose="02010609060101010101" charset="-122"/>
                <a:cs typeface="黑体" panose="02010609060101010101" charset="-122"/>
                <a:sym typeface="+mn-ea"/>
              </a:rPr>
              <a:t> </a:t>
            </a:r>
            <a:r>
              <a:rPr lang="en-US" altLang="zh-CN" sz="2800" spc="180">
                <a:solidFill>
                  <a:schemeClr val="tx1"/>
                </a:solidFill>
                <a:highlight>
                  <a:srgbClr val="FF00FF"/>
                </a:highlight>
                <a:latin typeface="黑体" panose="02010609060101010101" charset="-122"/>
                <a:ea typeface="黑体" panose="02010609060101010101" charset="-122"/>
                <a:cs typeface="黑体" panose="02010609060101010101" charset="-122"/>
                <a:sym typeface="+mn-ea"/>
              </a:rPr>
              <a:t>p7</a:t>
            </a:r>
            <a:endParaRPr lang="zh-CN" altLang="en-US" sz="2800" spc="180">
              <a:solidFill>
                <a:schemeClr val="tx1"/>
              </a:solidFill>
              <a:highlight>
                <a:srgbClr val="FF00FF"/>
              </a:highlight>
              <a:latin typeface="黑体" panose="02010609060101010101" charset="-122"/>
              <a:ea typeface="黑体" panose="02010609060101010101" charset="-122"/>
              <a:cs typeface="黑体" panose="02010609060101010101" charset="-122"/>
              <a:sym typeface="+mn-ea"/>
            </a:endParaRPr>
          </a:p>
          <a:p>
            <a:pPr lvl="0" indent="-285750" algn="l" fontAlgn="ctr">
              <a:lnSpc>
                <a:spcPct val="100000"/>
              </a:lnSpc>
              <a:spcBef>
                <a:spcPct val="0"/>
              </a:spcBef>
              <a:spcAft>
                <a:spcPct val="0"/>
              </a:spcAft>
              <a:buSzTx/>
              <a:buFont typeface="Wingdings" panose="05000000000000000000" charset="0"/>
              <a:buNone/>
            </a:pPr>
            <a:r>
              <a:rPr lang="zh-CN" altLang="en-US" sz="2800" spc="180">
                <a:solidFill>
                  <a:schemeClr val="tx1"/>
                </a:solidFill>
                <a:latin typeface="黑体" panose="02010609060101010101" charset="-122"/>
                <a:ea typeface="黑体" panose="02010609060101010101" charset="-122"/>
                <a:cs typeface="黑体" panose="02010609060101010101" charset="-122"/>
                <a:sym typeface="+mn-ea"/>
              </a:rPr>
              <a:t>（</a:t>
            </a:r>
            <a:r>
              <a:rPr lang="en-US" altLang="zh-CN" sz="2800" spc="180">
                <a:solidFill>
                  <a:schemeClr val="tx1"/>
                </a:solidFill>
                <a:latin typeface="黑体" panose="02010609060101010101" charset="-122"/>
                <a:ea typeface="黑体" panose="02010609060101010101" charset="-122"/>
                <a:cs typeface="黑体" panose="02010609060101010101" charset="-122"/>
                <a:sym typeface="+mn-ea"/>
              </a:rPr>
              <a:t>2</a:t>
            </a:r>
            <a:r>
              <a:rPr lang="zh-CN" altLang="en-US" sz="2800" spc="180">
                <a:solidFill>
                  <a:schemeClr val="tx1"/>
                </a:solidFill>
                <a:latin typeface="黑体" panose="02010609060101010101" charset="-122"/>
                <a:ea typeface="黑体" panose="02010609060101010101" charset="-122"/>
                <a:cs typeface="黑体" panose="02010609060101010101" charset="-122"/>
                <a:sym typeface="+mn-ea"/>
              </a:rPr>
              <a:t>）</a:t>
            </a:r>
            <a:r>
              <a:rPr lang="zh-CN" altLang="en-US" sz="2800" spc="180">
                <a:latin typeface="黑体" panose="02010609060101010101" charset="-122"/>
                <a:ea typeface="黑体" panose="02010609060101010101" charset="-122"/>
                <a:cs typeface="黑体" panose="02010609060101010101" charset="-122"/>
                <a:sym typeface="+mn-ea"/>
              </a:rPr>
              <a:t>作用：稳定</a:t>
            </a:r>
            <a:r>
              <a:rPr lang="zh-CN" altLang="en-US" sz="2800" spc="180">
                <a:solidFill>
                  <a:srgbClr val="FF0000"/>
                </a:solidFill>
                <a:latin typeface="黑体" panose="02010609060101010101" charset="-122"/>
                <a:ea typeface="黑体" panose="02010609060101010101" charset="-122"/>
                <a:cs typeface="黑体" panose="02010609060101010101" charset="-122"/>
                <a:sym typeface="+mn-ea"/>
              </a:rPr>
              <a:t>经济</a:t>
            </a:r>
            <a:r>
              <a:rPr lang="zh-CN" altLang="en-US" sz="2800" spc="180">
                <a:latin typeface="黑体" panose="02010609060101010101" charset="-122"/>
                <a:ea typeface="黑体" panose="02010609060101010101" charset="-122"/>
                <a:cs typeface="黑体" panose="02010609060101010101" charset="-122"/>
                <a:sym typeface="+mn-ea"/>
              </a:rPr>
              <a:t>增长、改善</a:t>
            </a:r>
            <a:r>
              <a:rPr lang="zh-CN" altLang="en-US" sz="2800" spc="180">
                <a:solidFill>
                  <a:srgbClr val="FF0000"/>
                </a:solidFill>
                <a:latin typeface="黑体" panose="02010609060101010101" charset="-122"/>
                <a:ea typeface="黑体" panose="02010609060101010101" charset="-122"/>
                <a:cs typeface="黑体" panose="02010609060101010101" charset="-122"/>
                <a:sym typeface="+mn-ea"/>
              </a:rPr>
              <a:t>民生</a:t>
            </a:r>
            <a:r>
              <a:rPr lang="zh-CN" altLang="en-US" sz="2800" spc="180">
                <a:latin typeface="黑体" panose="02010609060101010101" charset="-122"/>
                <a:ea typeface="黑体" panose="02010609060101010101" charset="-122"/>
                <a:cs typeface="黑体" panose="02010609060101010101" charset="-122"/>
                <a:sym typeface="+mn-ea"/>
              </a:rPr>
              <a:t>的重要力量；</a:t>
            </a:r>
            <a:r>
              <a:rPr lang="zh-CN" altLang="en-US" sz="2800" spc="180">
                <a:solidFill>
                  <a:srgbClr val="FF0000"/>
                </a:solidFill>
                <a:latin typeface="黑体" panose="02010609060101010101" charset="-122"/>
                <a:ea typeface="黑体" panose="02010609060101010101" charset="-122"/>
                <a:cs typeface="黑体" panose="02010609060101010101" charset="-122"/>
                <a:sym typeface="+mn-ea"/>
              </a:rPr>
              <a:t>创业就业</a:t>
            </a:r>
            <a:r>
              <a:rPr lang="zh-CN" altLang="en-US" sz="2800" spc="180">
                <a:latin typeface="黑体" panose="02010609060101010101" charset="-122"/>
                <a:ea typeface="黑体" panose="02010609060101010101" charset="-122"/>
                <a:cs typeface="黑体" panose="02010609060101010101" charset="-122"/>
                <a:sym typeface="+mn-ea"/>
              </a:rPr>
              <a:t>的重要领域、</a:t>
            </a:r>
            <a:r>
              <a:rPr lang="zh-CN" altLang="en-US" sz="2800" spc="180">
                <a:solidFill>
                  <a:srgbClr val="FF0000"/>
                </a:solidFill>
                <a:latin typeface="黑体" panose="02010609060101010101" charset="-122"/>
                <a:ea typeface="黑体" panose="02010609060101010101" charset="-122"/>
                <a:cs typeface="黑体" panose="02010609060101010101" charset="-122"/>
                <a:sym typeface="+mn-ea"/>
              </a:rPr>
              <a:t>技术创新</a:t>
            </a:r>
            <a:r>
              <a:rPr lang="zh-CN" altLang="en-US" sz="2800" spc="180">
                <a:latin typeface="黑体" panose="02010609060101010101" charset="-122"/>
                <a:ea typeface="黑体" panose="02010609060101010101" charset="-122"/>
                <a:cs typeface="黑体" panose="02010609060101010101" charset="-122"/>
                <a:sym typeface="+mn-ea"/>
              </a:rPr>
              <a:t>的重要主体、</a:t>
            </a:r>
            <a:r>
              <a:rPr lang="zh-CN" altLang="en-US" sz="2800" spc="180">
                <a:solidFill>
                  <a:srgbClr val="FF0000"/>
                </a:solidFill>
                <a:latin typeface="黑体" panose="02010609060101010101" charset="-122"/>
                <a:ea typeface="黑体" panose="02010609060101010101" charset="-122"/>
                <a:cs typeface="黑体" panose="02010609060101010101" charset="-122"/>
                <a:sym typeface="+mn-ea"/>
              </a:rPr>
              <a:t>国家税收</a:t>
            </a:r>
            <a:r>
              <a:rPr lang="zh-CN" altLang="en-US" sz="2800" spc="180">
                <a:latin typeface="黑体" panose="02010609060101010101" charset="-122"/>
                <a:ea typeface="黑体" panose="02010609060101010101" charset="-122"/>
                <a:cs typeface="黑体" panose="02010609060101010101" charset="-122"/>
                <a:sym typeface="+mn-ea"/>
              </a:rPr>
              <a:t>的重要来源；</a:t>
            </a:r>
            <a:r>
              <a:rPr lang="zh-CN" altLang="en-US" sz="2800">
                <a:solidFill>
                  <a:srgbClr val="000000"/>
                </a:solidFill>
                <a:latin typeface="黑体" panose="02010609060101010101" charset="-122"/>
                <a:ea typeface="黑体" panose="02010609060101010101" charset="-122"/>
                <a:cs typeface="黑体" panose="02010609060101010101" charset="-122"/>
                <a:sym typeface="+mn-ea"/>
              </a:rPr>
              <a:t>为我国社会主义</a:t>
            </a:r>
            <a:r>
              <a:rPr lang="zh-CN" altLang="en-US" sz="2800">
                <a:solidFill>
                  <a:srgbClr val="FF0000"/>
                </a:solidFill>
                <a:latin typeface="黑体" panose="02010609060101010101" charset="-122"/>
                <a:ea typeface="黑体" panose="02010609060101010101" charset="-122"/>
                <a:cs typeface="黑体" panose="02010609060101010101" charset="-122"/>
                <a:sym typeface="+mn-ea"/>
              </a:rPr>
              <a:t>市场经济发展</a:t>
            </a:r>
            <a:r>
              <a:rPr lang="zh-CN" altLang="en-US" sz="2800">
                <a:solidFill>
                  <a:srgbClr val="000000"/>
                </a:solidFill>
                <a:latin typeface="黑体" panose="02010609060101010101" charset="-122"/>
                <a:ea typeface="黑体" panose="02010609060101010101" charset="-122"/>
                <a:cs typeface="黑体" panose="02010609060101010101" charset="-122"/>
                <a:sym typeface="+mn-ea"/>
              </a:rPr>
              <a:t>、</a:t>
            </a:r>
            <a:r>
              <a:rPr lang="zh-CN" altLang="en-US" sz="2800">
                <a:solidFill>
                  <a:srgbClr val="FF0000"/>
                </a:solidFill>
                <a:latin typeface="黑体" panose="02010609060101010101" charset="-122"/>
                <a:ea typeface="黑体" panose="02010609060101010101" charset="-122"/>
                <a:cs typeface="黑体" panose="02010609060101010101" charset="-122"/>
                <a:sym typeface="+mn-ea"/>
              </a:rPr>
              <a:t>政府职能转变</a:t>
            </a:r>
            <a:r>
              <a:rPr lang="zh-CN" altLang="en-US" sz="2800">
                <a:solidFill>
                  <a:srgbClr val="000000"/>
                </a:solidFill>
                <a:latin typeface="黑体" panose="02010609060101010101" charset="-122"/>
                <a:ea typeface="黑体" panose="02010609060101010101" charset="-122"/>
                <a:cs typeface="黑体" panose="02010609060101010101" charset="-122"/>
                <a:sym typeface="+mn-ea"/>
              </a:rPr>
              <a:t>、农村富余</a:t>
            </a:r>
            <a:r>
              <a:rPr lang="zh-CN" altLang="en-US" sz="2800">
                <a:solidFill>
                  <a:srgbClr val="FF0000"/>
                </a:solidFill>
                <a:latin typeface="黑体" panose="02010609060101010101" charset="-122"/>
                <a:ea typeface="黑体" panose="02010609060101010101" charset="-122"/>
                <a:cs typeface="黑体" panose="02010609060101010101" charset="-122"/>
                <a:sym typeface="+mn-ea"/>
              </a:rPr>
              <a:t>劳动力转移</a:t>
            </a:r>
            <a:r>
              <a:rPr lang="zh-CN" altLang="en-US" sz="2800">
                <a:solidFill>
                  <a:srgbClr val="000000"/>
                </a:solidFill>
                <a:latin typeface="黑体" panose="02010609060101010101" charset="-122"/>
                <a:ea typeface="黑体" panose="02010609060101010101" charset="-122"/>
                <a:cs typeface="黑体" panose="02010609060101010101" charset="-122"/>
                <a:sym typeface="+mn-ea"/>
              </a:rPr>
              <a:t>、</a:t>
            </a:r>
            <a:r>
              <a:rPr lang="zh-CN" altLang="en-US" sz="2800">
                <a:solidFill>
                  <a:srgbClr val="FF0000"/>
                </a:solidFill>
                <a:latin typeface="黑体" panose="02010609060101010101" charset="-122"/>
                <a:ea typeface="黑体" panose="02010609060101010101" charset="-122"/>
                <a:cs typeface="黑体" panose="02010609060101010101" charset="-122"/>
                <a:sym typeface="+mn-ea"/>
              </a:rPr>
              <a:t>国际市场拓宽</a:t>
            </a:r>
            <a:r>
              <a:rPr lang="zh-CN" altLang="en-US" sz="2800">
                <a:solidFill>
                  <a:srgbClr val="000000"/>
                </a:solidFill>
                <a:latin typeface="黑体" panose="02010609060101010101" charset="-122"/>
                <a:ea typeface="黑体" panose="02010609060101010101" charset="-122"/>
                <a:cs typeface="黑体" panose="02010609060101010101" charset="-122"/>
                <a:sym typeface="+mn-ea"/>
              </a:rPr>
              <a:t>等发挥了重要作用</a:t>
            </a:r>
            <a:r>
              <a:rPr lang="en-US" altLang="zh-CN" sz="2800" spc="180">
                <a:solidFill>
                  <a:schemeClr val="tx1"/>
                </a:solidFill>
                <a:highlight>
                  <a:srgbClr val="FF00FF"/>
                </a:highlight>
                <a:latin typeface="黑体" panose="02010609060101010101" charset="-122"/>
                <a:ea typeface="黑体" panose="02010609060101010101" charset="-122"/>
                <a:cs typeface="黑体" panose="02010609060101010101" charset="-122"/>
                <a:sym typeface="+mn-ea"/>
              </a:rPr>
              <a:t>p7</a:t>
            </a:r>
            <a:endParaRPr lang="zh-CN" altLang="en-US" sz="2800">
              <a:solidFill>
                <a:schemeClr val="tx1"/>
              </a:solidFill>
              <a:highlight>
                <a:srgbClr val="FF00FF"/>
              </a:highlight>
              <a:latin typeface="黑体" panose="02010609060101010101" charset="-122"/>
              <a:ea typeface="黑体" panose="02010609060101010101" charset="-122"/>
              <a:cs typeface="黑体" panose="02010609060101010101" charset="-122"/>
              <a:sym typeface="+mn-ea"/>
            </a:endParaRPr>
          </a:p>
          <a:p>
            <a:pPr lvl="0" indent="-285750" algn="l" fontAlgn="ctr">
              <a:lnSpc>
                <a:spcPct val="100000"/>
              </a:lnSpc>
              <a:spcBef>
                <a:spcPct val="0"/>
              </a:spcBef>
              <a:spcAft>
                <a:spcPct val="0"/>
              </a:spcAft>
              <a:buSzTx/>
              <a:buFont typeface="Wingdings" panose="05000000000000000000" charset="0"/>
              <a:buNone/>
            </a:pPr>
            <a:r>
              <a:rPr lang="zh-CN" altLang="en-US" sz="2800">
                <a:solidFill>
                  <a:srgbClr val="000000"/>
                </a:solidFill>
                <a:latin typeface="黑体" panose="02010609060101010101" charset="-122"/>
                <a:ea typeface="黑体" panose="02010609060101010101" charset="-122"/>
                <a:cs typeface="黑体" panose="02010609060101010101" charset="-122"/>
                <a:sym typeface="+mn-ea"/>
              </a:rPr>
              <a:t>（</a:t>
            </a:r>
            <a:r>
              <a:rPr lang="en-US" altLang="zh-CN" sz="2800">
                <a:solidFill>
                  <a:srgbClr val="000000"/>
                </a:solidFill>
                <a:latin typeface="黑体" panose="02010609060101010101" charset="-122"/>
                <a:ea typeface="黑体" panose="02010609060101010101" charset="-122"/>
                <a:cs typeface="黑体" panose="02010609060101010101" charset="-122"/>
                <a:sym typeface="+mn-ea"/>
              </a:rPr>
              <a:t>3</a:t>
            </a:r>
            <a:r>
              <a:rPr lang="zh-CN" altLang="en-US" sz="2800">
                <a:solidFill>
                  <a:srgbClr val="000000"/>
                </a:solidFill>
                <a:latin typeface="黑体" panose="02010609060101010101" charset="-122"/>
                <a:ea typeface="黑体" panose="02010609060101010101" charset="-122"/>
                <a:cs typeface="黑体" panose="02010609060101010101" charset="-122"/>
                <a:sym typeface="+mn-ea"/>
              </a:rPr>
              <a:t>）</a:t>
            </a:r>
            <a:r>
              <a:rPr lang="zh-CN" altLang="en-US" sz="2800" spc="180">
                <a:latin typeface="黑体" panose="02010609060101010101" charset="-122"/>
                <a:ea typeface="黑体" panose="02010609060101010101" charset="-122"/>
                <a:cs typeface="黑体" panose="02010609060101010101" charset="-122"/>
                <a:sym typeface="+mn-ea"/>
              </a:rPr>
              <a:t>改革开放以来，</a:t>
            </a:r>
            <a:r>
              <a:rPr lang="zh-CN" altLang="en-US" sz="2800" spc="180">
                <a:solidFill>
                  <a:srgbClr val="FF0000"/>
                </a:solidFill>
                <a:latin typeface="黑体" panose="02010609060101010101" charset="-122"/>
                <a:ea typeface="黑体" panose="02010609060101010101" charset="-122"/>
                <a:cs typeface="黑体" panose="02010609060101010101" charset="-122"/>
                <a:sym typeface="+mn-ea"/>
              </a:rPr>
              <a:t>我国非公有制经济是在坚持公有制主体地位和发挥国有经济主导作用的前提下，在党和国家方针政策的鼓励和支持下发展起来的</a:t>
            </a:r>
            <a:r>
              <a:rPr lang="zh-CN" altLang="en-US" sz="2800" spc="180">
                <a:latin typeface="黑体" panose="02010609060101010101" charset="-122"/>
                <a:ea typeface="黑体" panose="02010609060101010101" charset="-122"/>
                <a:cs typeface="黑体" panose="02010609060101010101" charset="-122"/>
                <a:sym typeface="+mn-ea"/>
              </a:rPr>
              <a:t>，</a:t>
            </a:r>
            <a:r>
              <a:rPr lang="zh-CN" altLang="en-US" sz="2800" spc="180">
                <a:solidFill>
                  <a:srgbClr val="FF0000"/>
                </a:solidFill>
                <a:latin typeface="黑体" panose="02010609060101010101" charset="-122"/>
                <a:ea typeface="黑体" panose="02010609060101010101" charset="-122"/>
                <a:cs typeface="黑体" panose="02010609060101010101" charset="-122"/>
                <a:sym typeface="+mn-ea"/>
              </a:rPr>
              <a:t>是社会主义市场经济的重要组成部分</a:t>
            </a:r>
            <a:r>
              <a:rPr lang="zh-CN" altLang="en-US" sz="2800" spc="180">
                <a:latin typeface="黑体" panose="02010609060101010101" charset="-122"/>
                <a:ea typeface="黑体" panose="02010609060101010101" charset="-122"/>
                <a:cs typeface="黑体" panose="02010609060101010101" charset="-122"/>
                <a:sym typeface="+mn-ea"/>
              </a:rPr>
              <a:t>，</a:t>
            </a:r>
            <a:r>
              <a:rPr lang="zh-CN" altLang="en-US" sz="2800" spc="180">
                <a:solidFill>
                  <a:srgbClr val="FF0000"/>
                </a:solidFill>
                <a:latin typeface="黑体" panose="02010609060101010101" charset="-122"/>
                <a:ea typeface="黑体" panose="02010609060101010101" charset="-122"/>
                <a:cs typeface="黑体" panose="02010609060101010101" charset="-122"/>
                <a:sym typeface="+mn-ea"/>
              </a:rPr>
              <a:t>是推动经济社会发展的重要力量</a:t>
            </a:r>
            <a:r>
              <a:rPr lang="zh-CN" altLang="en-US" sz="2800" spc="180">
                <a:latin typeface="黑体" panose="02010609060101010101" charset="-122"/>
                <a:ea typeface="黑体" panose="02010609060101010101" charset="-122"/>
                <a:cs typeface="黑体" panose="02010609060101010101" charset="-122"/>
                <a:sym typeface="+mn-ea"/>
              </a:rPr>
              <a:t>。因此，必须毫不动摇鼓励、支持、引导非公有制经济发展。</a:t>
            </a:r>
            <a:r>
              <a:rPr lang="en-US" altLang="zh-CN" sz="2800" spc="180">
                <a:solidFill>
                  <a:schemeClr val="tx1"/>
                </a:solidFill>
                <a:highlight>
                  <a:srgbClr val="FF00FF"/>
                </a:highlight>
                <a:latin typeface="黑体" panose="02010609060101010101" charset="-122"/>
                <a:ea typeface="黑体" panose="02010609060101010101" charset="-122"/>
                <a:cs typeface="黑体" panose="02010609060101010101" charset="-122"/>
                <a:sym typeface="+mn-ea"/>
              </a:rPr>
              <a:t>p12</a:t>
            </a:r>
            <a:r>
              <a:rPr lang="zh-CN" altLang="en-US" sz="2800" spc="180">
                <a:solidFill>
                  <a:schemeClr val="tx1"/>
                </a:solidFill>
                <a:highlight>
                  <a:srgbClr val="FF00FF"/>
                </a:highlight>
                <a:latin typeface="黑体" panose="02010609060101010101" charset="-122"/>
                <a:ea typeface="黑体" panose="02010609060101010101" charset="-122"/>
                <a:cs typeface="黑体" panose="02010609060101010101" charset="-122"/>
                <a:sym typeface="+mn-ea"/>
              </a:rPr>
              <a:t>第一段</a:t>
            </a:r>
            <a:endParaRPr lang="en-US" altLang="zh-CN" sz="2800" spc="180">
              <a:highlight>
                <a:srgbClr val="FF00FF"/>
              </a:highlight>
              <a:latin typeface="黑体" panose="02010609060101010101" charset="-122"/>
              <a:ea typeface="黑体" panose="02010609060101010101" charset="-122"/>
              <a:cs typeface="黑体" panose="02010609060101010101" charset="-122"/>
              <a:sym typeface="+mn-ea"/>
            </a:endParaRPr>
          </a:p>
        </p:txBody>
      </p:sp>
      <p:sp>
        <p:nvSpPr>
          <p:cNvPr id="2" name="矩形 2"/>
          <p:cNvSpPr>
            <a:spLocks noChangeArrowheads="1"/>
          </p:cNvSpPr>
          <p:nvPr>
            <p:custDataLst>
              <p:tags r:id="rId2"/>
            </p:custDataLst>
          </p:nvPr>
        </p:nvSpPr>
        <p:spPr bwMode="auto">
          <a:xfrm>
            <a:off x="2540" y="632460"/>
            <a:ext cx="9428480" cy="52197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宋体" panose="02010600030101010101" pitchFamily="2" charset="-122"/>
              </a:defRPr>
            </a:lvl1pPr>
            <a:lvl2pPr marL="742950" indent="-285750">
              <a:defRPr>
                <a:solidFill>
                  <a:srgbClr val="000000"/>
                </a:solidFill>
                <a:latin typeface="Arial" panose="020B0604020202020204" pitchFamily="34" charset="0"/>
                <a:ea typeface="宋体" panose="02010600030101010101" pitchFamily="2" charset="-122"/>
              </a:defRPr>
            </a:lvl2pPr>
            <a:lvl3pPr marL="1143000" indent="-228600">
              <a:defRPr>
                <a:solidFill>
                  <a:srgbClr val="000000"/>
                </a:solidFill>
                <a:latin typeface="Arial" panose="020B0604020202020204" pitchFamily="34" charset="0"/>
                <a:ea typeface="宋体" panose="02010600030101010101" pitchFamily="2" charset="-122"/>
              </a:defRPr>
            </a:lvl3pPr>
            <a:lvl4pPr marL="1600200" indent="-228600">
              <a:defRPr>
                <a:solidFill>
                  <a:srgbClr val="000000"/>
                </a:solidFill>
                <a:latin typeface="Arial" panose="020B0604020202020204" pitchFamily="34" charset="0"/>
                <a:ea typeface="宋体" panose="02010600030101010101" pitchFamily="2" charset="-122"/>
              </a:defRPr>
            </a:lvl4pPr>
            <a:lvl5pPr marL="2057400" indent="-228600">
              <a:defRPr>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lang="en-US" altLang="zh-CN" sz="2800">
                <a:solidFill>
                  <a:prstClr val="black"/>
                </a:solidFill>
                <a:effectLst/>
                <a:latin typeface="黑体" panose="02010609060101010101" charset="-122"/>
                <a:ea typeface="黑体" panose="02010609060101010101" charset="-122"/>
                <a:cs typeface="黑体" panose="02010609060101010101" charset="-122"/>
                <a:sym typeface="+mn-ea"/>
              </a:rPr>
              <a:t>1.</a:t>
            </a:r>
            <a:r>
              <a:rPr lang="zh-CN" altLang="en-US" sz="2800">
                <a:solidFill>
                  <a:prstClr val="black"/>
                </a:solidFill>
                <a:effectLst/>
                <a:latin typeface="黑体" panose="02010609060101010101" charset="-122"/>
                <a:ea typeface="黑体" panose="02010609060101010101" charset="-122"/>
                <a:cs typeface="黑体" panose="02010609060101010101" charset="-122"/>
                <a:sym typeface="+mn-ea"/>
              </a:rPr>
              <a:t>为什么要毫不动摇鼓励、支持、引导非公有制经济发展？</a:t>
            </a:r>
            <a:endParaRPr lang="zh-CN" altLang="en-US" sz="2800">
              <a:solidFill>
                <a:prstClr val="black"/>
              </a:solidFill>
              <a:effectLst/>
              <a:latin typeface="黑体" panose="02010609060101010101" charset="-122"/>
              <a:ea typeface="黑体" panose="02010609060101010101" charset="-122"/>
              <a:cs typeface="黑体" panose="02010609060101010101" charset="-122"/>
              <a:sym typeface="+mn-ea"/>
            </a:endParaRPr>
          </a:p>
        </p:txBody>
      </p:sp>
      <p:sp>
        <p:nvSpPr>
          <p:cNvPr id="44" name="文本框 1"/>
          <p:cNvSpPr txBox="1"/>
          <p:nvPr>
            <p:custDataLst>
              <p:tags r:id="rId3"/>
            </p:custDataLst>
          </p:nvPr>
        </p:nvSpPr>
        <p:spPr>
          <a:xfrm>
            <a:off x="0" y="0"/>
            <a:ext cx="10472420" cy="632460"/>
          </a:xfrm>
          <a:prstGeom prst="rect">
            <a:avLst/>
          </a:prstGeom>
          <a:solidFill>
            <a:srgbClr val="C00000"/>
          </a:solidFill>
        </p:spPr>
        <p:txBody>
          <a:bodyPr wrap="square" rtlCol="0" anchor="t">
            <a:noAutofit/>
          </a:bodyPr>
          <a:lstStyle/>
          <a:p>
            <a:pPr indent="0" algn="l" fontAlgn="auto">
              <a:lnSpc>
                <a:spcPct val="100000"/>
              </a:lnSpc>
              <a:buClrTx/>
              <a:buSzTx/>
              <a:buFontTx/>
            </a:pPr>
            <a:r>
              <a:rPr lang="zh-CN" altLang="zh-CN" sz="3200">
                <a:solidFill>
                  <a:schemeClr val="bg1"/>
                </a:solidFill>
                <a:latin typeface="黑体" panose="02010609060101010101" charset="-122"/>
                <a:ea typeface="黑体" panose="02010609060101010101" charset="-122"/>
                <a:sym typeface="+mn-ea"/>
              </a:rPr>
              <a:t>二、毫不动摇鼓励、支持、引导非公有制经济发展</a:t>
            </a:r>
            <a:endParaRPr lang="zh-CN" altLang="zh-CN" sz="3200">
              <a:solidFill>
                <a:schemeClr val="bg1"/>
              </a:solidFill>
              <a:latin typeface="黑体" panose="02010609060101010101" charset="-122"/>
              <a:ea typeface="黑体" panose="02010609060101010101" charset="-122"/>
              <a:cs typeface="微软雅黑" panose="020B0503020204020204" charset="-122"/>
              <a:sym typeface="+mn-ea"/>
            </a:endParaRPr>
          </a:p>
        </p:txBody>
      </p:sp>
      <p:sp>
        <p:nvSpPr>
          <p:cNvPr id="4" name="文本框 3"/>
          <p:cNvSpPr txBox="1"/>
          <p:nvPr>
            <p:custDataLst>
              <p:tags r:id="rId4"/>
            </p:custDataLst>
          </p:nvPr>
        </p:nvSpPr>
        <p:spPr>
          <a:xfrm>
            <a:off x="810260" y="6070600"/>
            <a:ext cx="9126855" cy="563880"/>
          </a:xfrm>
          <a:prstGeom prst="rect">
            <a:avLst/>
          </a:prstGeom>
          <a:solidFill>
            <a:srgbClr val="FFC000"/>
          </a:solidFill>
        </p:spPr>
        <p:txBody>
          <a:bodyPr wrap="square" rtlCol="0" anchor="t">
            <a:noAutofit/>
          </a:bodyPr>
          <a:lstStyle/>
          <a:p>
            <a:pPr>
              <a:lnSpc>
                <a:spcPct val="90000"/>
              </a:lnSpc>
            </a:pPr>
            <a:r>
              <a:rPr lang="en-US" altLang="zh-CN" sz="3200">
                <a:solidFill>
                  <a:srgbClr val="FF0000"/>
                </a:solidFill>
                <a:effectLst/>
                <a:latin typeface="黑体" panose="02010609060101010101" charset="-122"/>
                <a:ea typeface="黑体" panose="02010609060101010101" charset="-122"/>
                <a:cs typeface="黑体" panose="02010609060101010101" charset="-122"/>
                <a:sym typeface="+mn-ea"/>
              </a:rPr>
              <a:t>2. </a:t>
            </a:r>
            <a:r>
              <a:rPr lang="zh-CN" altLang="en-US" sz="3200">
                <a:solidFill>
                  <a:srgbClr val="FF0000"/>
                </a:solidFill>
                <a:effectLst/>
                <a:latin typeface="黑体" panose="02010609060101010101" charset="-122"/>
                <a:ea typeface="黑体" panose="02010609060101010101" charset="-122"/>
                <a:cs typeface="黑体" panose="02010609060101010101" charset="-122"/>
                <a:sym typeface="+mn-ea"/>
              </a:rPr>
              <a:t>如何</a:t>
            </a:r>
            <a:r>
              <a:rPr lang="zh-CN" altLang="en-US" sz="3200">
                <a:effectLst/>
                <a:latin typeface="黑体" panose="02010609060101010101" charset="-122"/>
                <a:ea typeface="黑体" panose="02010609060101010101" charset="-122"/>
                <a:cs typeface="黑体" panose="02010609060101010101" charset="-122"/>
                <a:sym typeface="+mn-ea"/>
              </a:rPr>
              <a:t>毫不动摇鼓励、支持、引导非</a:t>
            </a:r>
            <a:r>
              <a:rPr lang="zh-CN" altLang="en-US" sz="3200">
                <a:solidFill>
                  <a:srgbClr val="FF0000"/>
                </a:solidFill>
                <a:effectLst/>
                <a:latin typeface="黑体" panose="02010609060101010101" charset="-122"/>
                <a:ea typeface="黑体" panose="02010609060101010101" charset="-122"/>
                <a:cs typeface="黑体" panose="02010609060101010101" charset="-122"/>
                <a:sym typeface="+mn-ea"/>
              </a:rPr>
              <a:t>公有制经济？</a:t>
            </a:r>
            <a:endParaRPr lang="zh-CN" altLang="en-US" sz="3200" smtClean="0">
              <a:solidFill>
                <a:srgbClr val="FF0000"/>
              </a:solidFill>
              <a:effectLst/>
              <a:latin typeface="黑体" panose="02010609060101010101" charset="-122"/>
              <a:ea typeface="黑体" panose="02010609060101010101" charset="-122"/>
              <a:cs typeface="黑体" panose="02010609060101010101"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wipe(down)">
                                      <p:cBhvr>
                                        <p:cTn id="7" dur="500"/>
                                        <p:tgtEl>
                                          <p:spTgt spid="22">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2">
                                            <p:txEl>
                                              <p:pRg st="1" end="1"/>
                                            </p:txEl>
                                          </p:spTgt>
                                        </p:tgtEl>
                                        <p:attrNameLst>
                                          <p:attrName>style.visibility</p:attrName>
                                        </p:attrNameLst>
                                      </p:cBhvr>
                                      <p:to>
                                        <p:strVal val="visible"/>
                                      </p:to>
                                    </p:set>
                                    <p:animEffect transition="in" filter="wipe(down)">
                                      <p:cBhvr>
                                        <p:cTn id="10" dur="500"/>
                                        <p:tgtEl>
                                          <p:spTgt spid="2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2">
                                            <p:txEl>
                                              <p:pRg st="2" end="2"/>
                                            </p:txEl>
                                          </p:spTgt>
                                        </p:tgtEl>
                                        <p:attrNameLst>
                                          <p:attrName>style.visibility</p:attrName>
                                        </p:attrNameLst>
                                      </p:cBhvr>
                                      <p:to>
                                        <p:strVal val="visible"/>
                                      </p:to>
                                    </p:set>
                                    <p:animEffect transition="in" filter="wipe(down)">
                                      <p:cBhvr>
                                        <p:cTn id="15" dur="500"/>
                                        <p:tgtEl>
                                          <p:spTgt spid="2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2"/>
          <a:srcRect b="5257"/>
          <a:stretch>
            <a:fillRect/>
          </a:stretch>
        </p:blipFill>
        <p:spPr>
          <a:xfrm>
            <a:off x="1208405" y="471170"/>
            <a:ext cx="9353550" cy="5916295"/>
          </a:xfrm>
          <a:prstGeom prst="rect">
            <a:avLst/>
          </a:prstGeom>
        </p:spPr>
      </p:pic>
      <p:sp>
        <p:nvSpPr>
          <p:cNvPr id="4" name="矩形 3"/>
          <p:cNvSpPr/>
          <p:nvPr>
            <p:custDataLst>
              <p:tags r:id="rId3"/>
            </p:custDataLst>
          </p:nvPr>
        </p:nvSpPr>
        <p:spPr>
          <a:xfrm>
            <a:off x="425450" y="1071245"/>
            <a:ext cx="11340465" cy="1160780"/>
          </a:xfrm>
          <a:prstGeom prst="rect">
            <a:avLst/>
          </a:prstGeom>
          <a:solidFill>
            <a:schemeClr val="bg1"/>
          </a:solidFill>
          <a:ln>
            <a:solidFill>
              <a:srgbClr val="31CDCB"/>
            </a:solidFill>
          </a:ln>
        </p:spPr>
        <p:txBody>
          <a:bodyPr wrap="square">
            <a:noAutofit/>
          </a:bodyPr>
          <a:lstStyle/>
          <a:p>
            <a:pPr>
              <a:lnSpc>
                <a:spcPct val="120000"/>
              </a:lnSpc>
            </a:pPr>
            <a:r>
              <a:rPr lang="zh-CN" altLang="en-US" sz="3000">
                <a:solidFill>
                  <a:srgbClr val="000000"/>
                </a:solidFill>
                <a:latin typeface="黑体" panose="02010609060101010101" charset="-122"/>
                <a:ea typeface="黑体" panose="02010609060101010101" charset="-122"/>
                <a:cs typeface="宋体" panose="02010600030101010101" pitchFamily="2" charset="-122"/>
                <a:sym typeface="+mn-ea"/>
              </a:rPr>
              <a:t>在某些地区和行业，非公有制企业数量极少，</a:t>
            </a:r>
            <a:r>
              <a:rPr lang="zh-CN" altLang="en-US" sz="3000">
                <a:solidFill>
                  <a:schemeClr val="tx1"/>
                </a:solidFill>
                <a:latin typeface="黑体" panose="02010609060101010101" charset="-122"/>
                <a:ea typeface="黑体" panose="02010609060101010101" charset="-122"/>
                <a:cs typeface="宋体" panose="02010600030101010101" pitchFamily="2" charset="-122"/>
                <a:sym typeface="+mn-ea"/>
              </a:rPr>
              <a:t>所享受的资源受限，</a:t>
            </a:r>
            <a:r>
              <a:rPr lang="zh-CN" altLang="en-US" sz="3000" kern="0" noProof="0">
                <a:ln>
                  <a:noFill/>
                </a:ln>
                <a:solidFill>
                  <a:schemeClr val="tx1"/>
                </a:solidFill>
                <a:effectLst/>
                <a:uLnTx/>
                <a:uFillTx/>
                <a:latin typeface="黑体" panose="02010609060101010101" charset="-122"/>
                <a:ea typeface="黑体" panose="02010609060101010101" charset="-122"/>
                <a:sym typeface="+mn-ea"/>
              </a:rPr>
              <a:t>遭到不公平待遇</a:t>
            </a:r>
            <a:r>
              <a:rPr lang="zh-CN" altLang="en-US" sz="3000">
                <a:solidFill>
                  <a:schemeClr val="tx1"/>
                </a:solidFill>
                <a:latin typeface="黑体" panose="02010609060101010101" charset="-122"/>
                <a:ea typeface="黑体" panose="02010609060101010101" charset="-122"/>
                <a:cs typeface="宋体" panose="02010600030101010101" pitchFamily="2" charset="-122"/>
                <a:sym typeface="+mn-ea"/>
              </a:rPr>
              <a:t>；</a:t>
            </a:r>
            <a:r>
              <a:rPr lang="zh-CN" altLang="en-US" sz="3000" kern="0" noProof="0">
                <a:ln>
                  <a:noFill/>
                </a:ln>
                <a:solidFill>
                  <a:schemeClr val="tx1"/>
                </a:solidFill>
                <a:effectLst/>
                <a:uLnTx/>
                <a:uFillTx/>
                <a:latin typeface="黑体" panose="02010609060101010101" charset="-122"/>
                <a:ea typeface="黑体" panose="02010609060101010101" charset="-122"/>
                <a:sym typeface="+mn-ea"/>
              </a:rPr>
              <a:t>市场准入限</a:t>
            </a:r>
            <a:r>
              <a:rPr lang="zh-CN" altLang="en-US" sz="3000" kern="0" noProof="0">
                <a:ln>
                  <a:noFill/>
                </a:ln>
                <a:effectLst/>
                <a:uLnTx/>
                <a:uFillTx/>
                <a:latin typeface="黑体" panose="02010609060101010101" charset="-122"/>
                <a:ea typeface="黑体" panose="02010609060101010101" charset="-122"/>
                <a:sym typeface="+mn-ea"/>
              </a:rPr>
              <a:t>制多；小微企业融资难、融资贵等。</a:t>
            </a:r>
            <a:endParaRPr lang="en-US" altLang="zh-CN" sz="3000">
              <a:solidFill>
                <a:srgbClr val="000000"/>
              </a:solidFill>
              <a:latin typeface="黑体" panose="02010609060101010101" charset="-122"/>
              <a:ea typeface="黑体" panose="02010609060101010101" charset="-122"/>
              <a:cs typeface="宋体" panose="02010600030101010101" pitchFamily="2" charset="-122"/>
            </a:endParaRPr>
          </a:p>
        </p:txBody>
      </p:sp>
      <p:sp>
        <p:nvSpPr>
          <p:cNvPr id="5" name="文本框 4"/>
          <p:cNvSpPr txBox="1"/>
          <p:nvPr>
            <p:custDataLst>
              <p:tags r:id="rId4"/>
            </p:custDataLst>
          </p:nvPr>
        </p:nvSpPr>
        <p:spPr>
          <a:xfrm>
            <a:off x="4705350" y="175132"/>
            <a:ext cx="2672080" cy="953135"/>
          </a:xfrm>
          <a:prstGeom prst="rect">
            <a:avLst/>
          </a:prstGeom>
          <a:solidFill>
            <a:schemeClr val="accent1">
              <a:lumMod val="20000"/>
              <a:lumOff val="80000"/>
            </a:schemeClr>
          </a:solidFill>
        </p:spPr>
        <p:txBody>
          <a:bodyPr wrap="none" rtlCol="0" anchor="t">
            <a:spAutoFit/>
          </a:bodyPr>
          <a:lstStyle/>
          <a:p>
            <a:pPr algn="ctr"/>
            <a:r>
              <a:rPr lang="zh-CN" altLang="en-US" sz="2800">
                <a:solidFill>
                  <a:srgbClr val="00B050"/>
                </a:solidFill>
                <a:latin typeface="黑体" panose="02010609060101010101" charset="-122"/>
                <a:ea typeface="黑体" panose="02010609060101010101" charset="-122"/>
                <a:cs typeface="宋体" panose="02010600030101010101" pitchFamily="2" charset="-122"/>
                <a:sym typeface="+mn-ea"/>
              </a:rPr>
              <a:t>培育更多充满</a:t>
            </a:r>
            <a:endParaRPr lang="zh-CN" altLang="en-US" sz="2800">
              <a:solidFill>
                <a:srgbClr val="00B050"/>
              </a:solidFill>
              <a:latin typeface="黑体" panose="02010609060101010101" charset="-122"/>
              <a:ea typeface="黑体" panose="02010609060101010101" charset="-122"/>
              <a:cs typeface="宋体" panose="02010600030101010101" pitchFamily="2" charset="-122"/>
              <a:sym typeface="+mn-ea"/>
            </a:endParaRPr>
          </a:p>
          <a:p>
            <a:pPr algn="ctr"/>
            <a:r>
              <a:rPr lang="zh-CN" altLang="en-US" sz="2800">
                <a:solidFill>
                  <a:srgbClr val="00B050"/>
                </a:solidFill>
                <a:latin typeface="黑体" panose="02010609060101010101" charset="-122"/>
                <a:ea typeface="黑体" panose="02010609060101010101" charset="-122"/>
                <a:cs typeface="宋体" panose="02010600030101010101" pitchFamily="2" charset="-122"/>
                <a:sym typeface="+mn-ea"/>
              </a:rPr>
              <a:t>活力的市场主体</a:t>
            </a:r>
            <a:endParaRPr lang="zh-CN" altLang="en-US" sz="2800">
              <a:solidFill>
                <a:srgbClr val="00B050"/>
              </a:solidFill>
              <a:latin typeface="黑体" panose="02010609060101010101" charset="-122"/>
              <a:ea typeface="黑体" panose="02010609060101010101" charset="-122"/>
              <a:cs typeface="宋体" panose="02010600030101010101" pitchFamily="2" charset="-122"/>
              <a:sym typeface="+mn-ea"/>
            </a:endParaRPr>
          </a:p>
        </p:txBody>
      </p:sp>
      <p:sp>
        <p:nvSpPr>
          <p:cNvPr id="6" name="文本框 5"/>
          <p:cNvSpPr txBox="1"/>
          <p:nvPr>
            <p:custDataLst>
              <p:tags r:id="rId5"/>
            </p:custDataLst>
          </p:nvPr>
        </p:nvSpPr>
        <p:spPr>
          <a:xfrm>
            <a:off x="495300" y="2232660"/>
            <a:ext cx="2480310" cy="953135"/>
          </a:xfrm>
          <a:prstGeom prst="rect">
            <a:avLst/>
          </a:prstGeom>
          <a:solidFill>
            <a:schemeClr val="accent1">
              <a:lumMod val="20000"/>
              <a:lumOff val="80000"/>
            </a:schemeClr>
          </a:solidFill>
        </p:spPr>
        <p:txBody>
          <a:bodyPr wrap="square" rtlCol="0" anchor="t">
            <a:spAutoFit/>
          </a:bodyPr>
          <a:lstStyle>
            <a:defPPr>
              <a:defRPr lang="zh-CN"/>
            </a:defPPr>
            <a:lvl1pPr algn="ctr">
              <a:defRPr sz="2800" b="1">
                <a:solidFill>
                  <a:srgbClr val="00B050"/>
                </a:solidFill>
                <a:latin typeface="微软雅黑" panose="020B0503020204020204" charset="-122"/>
                <a:ea typeface="微软雅黑" panose="020B0503020204020204" charset="-122"/>
                <a:cs typeface="宋体" panose="02010600030101010101" pitchFamily="2" charset="-122"/>
              </a:defRPr>
            </a:lvl1pPr>
          </a:lstStyle>
          <a:p>
            <a:r>
              <a:rPr lang="zh-CN" altLang="en-US" b="0">
                <a:latin typeface="黑体" panose="02010609060101010101" charset="-122"/>
                <a:ea typeface="黑体" panose="02010609060101010101" charset="-122"/>
                <a:sym typeface="+mn-ea"/>
              </a:rPr>
              <a:t>公开公平公正参与竞争</a:t>
            </a:r>
            <a:endParaRPr lang="zh-CN" altLang="en-US" b="0">
              <a:latin typeface="黑体" panose="02010609060101010101" charset="-122"/>
              <a:ea typeface="黑体" panose="02010609060101010101" charset="-122"/>
              <a:sym typeface="+mn-ea"/>
            </a:endParaRPr>
          </a:p>
        </p:txBody>
      </p:sp>
      <p:sp>
        <p:nvSpPr>
          <p:cNvPr id="7" name="文本框 6"/>
          <p:cNvSpPr txBox="1"/>
          <p:nvPr>
            <p:custDataLst>
              <p:tags r:id="rId6"/>
            </p:custDataLst>
          </p:nvPr>
        </p:nvSpPr>
        <p:spPr>
          <a:xfrm>
            <a:off x="3819844" y="2351947"/>
            <a:ext cx="2316480" cy="521970"/>
          </a:xfrm>
          <a:prstGeom prst="rect">
            <a:avLst/>
          </a:prstGeom>
          <a:solidFill>
            <a:schemeClr val="accent1">
              <a:lumMod val="20000"/>
              <a:lumOff val="80000"/>
            </a:schemeClr>
          </a:solidFill>
        </p:spPr>
        <p:txBody>
          <a:bodyPr wrap="none" rtlCol="0" anchor="t">
            <a:spAutoFit/>
          </a:bodyPr>
          <a:lstStyle>
            <a:defPPr>
              <a:defRPr lang="zh-CN"/>
            </a:defPPr>
            <a:lvl1pPr algn="ctr">
              <a:defRPr sz="2800" b="1">
                <a:solidFill>
                  <a:srgbClr val="00B050"/>
                </a:solidFill>
                <a:latin typeface="微软雅黑" panose="020B0503020204020204" charset="-122"/>
                <a:ea typeface="微软雅黑" panose="020B0503020204020204" charset="-122"/>
                <a:cs typeface="宋体" panose="02010600030101010101" pitchFamily="2" charset="-122"/>
              </a:defRPr>
            </a:lvl1pPr>
          </a:lstStyle>
          <a:p>
            <a:r>
              <a:rPr lang="zh-CN" altLang="en-US" b="0">
                <a:latin typeface="黑体" panose="02010609060101010101" charset="-122"/>
                <a:ea typeface="黑体" panose="02010609060101010101" charset="-122"/>
                <a:sym typeface="+mn-ea"/>
              </a:rPr>
              <a:t>放宽市场准入</a:t>
            </a:r>
            <a:endParaRPr lang="zh-CN" altLang="en-US" b="0">
              <a:latin typeface="黑体" panose="02010609060101010101" charset="-122"/>
              <a:ea typeface="黑体" panose="02010609060101010101" charset="-122"/>
              <a:sym typeface="+mn-ea"/>
            </a:endParaRPr>
          </a:p>
        </p:txBody>
      </p:sp>
      <p:sp>
        <p:nvSpPr>
          <p:cNvPr id="8" name="文本框 7"/>
          <p:cNvSpPr txBox="1"/>
          <p:nvPr>
            <p:custDataLst>
              <p:tags r:id="rId7"/>
            </p:custDataLst>
          </p:nvPr>
        </p:nvSpPr>
        <p:spPr>
          <a:xfrm>
            <a:off x="7377747" y="2352104"/>
            <a:ext cx="3027680" cy="521970"/>
          </a:xfrm>
          <a:prstGeom prst="rect">
            <a:avLst/>
          </a:prstGeom>
          <a:solidFill>
            <a:schemeClr val="accent1">
              <a:lumMod val="20000"/>
              <a:lumOff val="80000"/>
            </a:schemeClr>
          </a:solidFill>
        </p:spPr>
        <p:txBody>
          <a:bodyPr wrap="none" rtlCol="0" anchor="t">
            <a:spAutoFit/>
          </a:bodyPr>
          <a:lstStyle>
            <a:defPPr>
              <a:defRPr lang="zh-CN"/>
            </a:defPPr>
            <a:lvl1pPr algn="ctr">
              <a:defRPr sz="2800" b="1">
                <a:solidFill>
                  <a:srgbClr val="00B050"/>
                </a:solidFill>
                <a:latin typeface="微软雅黑" panose="020B0503020204020204" charset="-122"/>
                <a:ea typeface="微软雅黑" panose="020B0503020204020204" charset="-122"/>
                <a:cs typeface="宋体" panose="02010600030101010101" pitchFamily="2" charset="-122"/>
              </a:defRPr>
            </a:lvl1pPr>
          </a:lstStyle>
          <a:p>
            <a:r>
              <a:rPr lang="zh-CN" altLang="en-US" b="0">
                <a:latin typeface="黑体" panose="02010609060101010101" charset="-122"/>
                <a:ea typeface="黑体" panose="02010609060101010101" charset="-122"/>
                <a:sym typeface="+mn-ea"/>
              </a:rPr>
              <a:t>企业融资政策扶持</a:t>
            </a:r>
            <a:endParaRPr lang="zh-CN" altLang="en-US" b="0">
              <a:latin typeface="黑体" panose="02010609060101010101" charset="-122"/>
              <a:ea typeface="黑体" panose="02010609060101010101" charset="-122"/>
              <a:sym typeface="+mn-ea"/>
            </a:endParaRPr>
          </a:p>
        </p:txBody>
      </p:sp>
      <p:sp>
        <p:nvSpPr>
          <p:cNvPr id="9" name="文本框 8"/>
          <p:cNvSpPr txBox="1"/>
          <p:nvPr>
            <p:custDataLst>
              <p:tags r:id="rId8"/>
            </p:custDataLst>
          </p:nvPr>
        </p:nvSpPr>
        <p:spPr>
          <a:xfrm>
            <a:off x="8474075" y="288290"/>
            <a:ext cx="3027680" cy="521970"/>
          </a:xfrm>
          <a:prstGeom prst="rect">
            <a:avLst/>
          </a:prstGeom>
          <a:solidFill>
            <a:schemeClr val="accent1">
              <a:lumMod val="20000"/>
              <a:lumOff val="80000"/>
            </a:schemeClr>
          </a:solidFill>
        </p:spPr>
        <p:txBody>
          <a:bodyPr wrap="none" rtlCol="0" anchor="t">
            <a:spAutoFit/>
          </a:bodyPr>
          <a:lstStyle>
            <a:defPPr>
              <a:defRPr lang="zh-CN"/>
            </a:defPPr>
            <a:lvl1pPr algn="ctr">
              <a:defRPr sz="2800" b="1">
                <a:solidFill>
                  <a:srgbClr val="00B050"/>
                </a:solidFill>
                <a:latin typeface="微软雅黑" panose="020B0503020204020204" charset="-122"/>
                <a:ea typeface="微软雅黑" panose="020B0503020204020204" charset="-122"/>
                <a:cs typeface="宋体" panose="02010600030101010101" pitchFamily="2" charset="-122"/>
              </a:defRPr>
            </a:lvl1pPr>
          </a:lstStyle>
          <a:p>
            <a:r>
              <a:rPr lang="zh-CN" altLang="en-US" b="0">
                <a:latin typeface="黑体" panose="02010609060101010101" charset="-122"/>
                <a:ea typeface="黑体" panose="02010609060101010101" charset="-122"/>
                <a:sym typeface="+mn-ea"/>
              </a:rPr>
              <a:t>平等使用资源要素</a:t>
            </a:r>
            <a:endParaRPr lang="zh-CN" altLang="en-US" b="0">
              <a:latin typeface="黑体" panose="02010609060101010101" charset="-122"/>
              <a:ea typeface="黑体" panose="02010609060101010101" charset="-122"/>
              <a:sym typeface="+mn-ea"/>
            </a:endParaRPr>
          </a:p>
        </p:txBody>
      </p:sp>
      <p:sp>
        <p:nvSpPr>
          <p:cNvPr id="12" name="椭圆 11"/>
          <p:cNvSpPr/>
          <p:nvPr>
            <p:custDataLst>
              <p:tags r:id="rId9"/>
            </p:custDataLst>
          </p:nvPr>
        </p:nvSpPr>
        <p:spPr>
          <a:xfrm>
            <a:off x="4065269" y="3177322"/>
            <a:ext cx="1706880" cy="1432560"/>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黑体" panose="02010609060101010101" charset="-122"/>
              <a:ea typeface="黑体" panose="02010609060101010101" charset="-122"/>
            </a:endParaRPr>
          </a:p>
        </p:txBody>
      </p:sp>
      <p:sp>
        <p:nvSpPr>
          <p:cNvPr id="13" name="椭圆 12"/>
          <p:cNvSpPr/>
          <p:nvPr>
            <p:custDataLst>
              <p:tags r:id="rId10"/>
            </p:custDataLst>
          </p:nvPr>
        </p:nvSpPr>
        <p:spPr>
          <a:xfrm>
            <a:off x="5966463" y="3693298"/>
            <a:ext cx="1706880" cy="1432560"/>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黑体" panose="02010609060101010101" charset="-122"/>
              <a:ea typeface="黑体" panose="02010609060101010101" charset="-122"/>
            </a:endParaRPr>
          </a:p>
        </p:txBody>
      </p:sp>
      <p:sp>
        <p:nvSpPr>
          <p:cNvPr id="11" name="椭圆形标注 10"/>
          <p:cNvSpPr/>
          <p:nvPr>
            <p:custDataLst>
              <p:tags r:id="rId11"/>
            </p:custDataLst>
          </p:nvPr>
        </p:nvSpPr>
        <p:spPr>
          <a:xfrm>
            <a:off x="929005" y="5632450"/>
            <a:ext cx="3511550" cy="854075"/>
          </a:xfrm>
          <a:prstGeom prst="wedgeEllipseCallout">
            <a:avLst>
              <a:gd name="adj1" fmla="val -16763"/>
              <a:gd name="adj2" fmla="val -97657"/>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a:solidFill>
                  <a:schemeClr val="tx1"/>
                </a:solidFill>
                <a:latin typeface="黑体" panose="02010609060101010101" charset="-122"/>
                <a:ea typeface="黑体" panose="02010609060101010101" charset="-122"/>
              </a:rPr>
              <a:t>产品质量，技术，品牌认可度不高</a:t>
            </a:r>
            <a:endParaRPr lang="zh-CN" altLang="en-US" sz="2400">
              <a:solidFill>
                <a:schemeClr val="tx1"/>
              </a:solidFill>
              <a:latin typeface="黑体" panose="02010609060101010101" charset="-122"/>
              <a:ea typeface="黑体" panose="02010609060101010101" charset="-122"/>
            </a:endParaRPr>
          </a:p>
        </p:txBody>
      </p:sp>
      <p:sp>
        <p:nvSpPr>
          <p:cNvPr id="10" name="椭圆形标注 9"/>
          <p:cNvSpPr/>
          <p:nvPr>
            <p:custDataLst>
              <p:tags r:id="rId12"/>
            </p:custDataLst>
          </p:nvPr>
        </p:nvSpPr>
        <p:spPr>
          <a:xfrm>
            <a:off x="4440555" y="3071495"/>
            <a:ext cx="3724275" cy="423545"/>
          </a:xfrm>
          <a:prstGeom prst="wedgeEllipseCallout">
            <a:avLst>
              <a:gd name="adj1" fmla="val -20707"/>
              <a:gd name="adj2" fmla="val 130059"/>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a:solidFill>
                  <a:schemeClr val="tx1"/>
                </a:solidFill>
                <a:latin typeface="黑体" panose="02010609060101010101" charset="-122"/>
                <a:ea typeface="黑体" panose="02010609060101010101" charset="-122"/>
              </a:rPr>
              <a:t>融资难、融资贵</a:t>
            </a:r>
            <a:endParaRPr lang="zh-CN" altLang="en-US" sz="2400">
              <a:solidFill>
                <a:schemeClr val="tx1"/>
              </a:solidFill>
              <a:latin typeface="黑体" panose="02010609060101010101" charset="-122"/>
              <a:ea typeface="黑体" panose="02010609060101010101" charset="-122"/>
            </a:endParaRPr>
          </a:p>
        </p:txBody>
      </p:sp>
      <p:sp>
        <p:nvSpPr>
          <p:cNvPr id="14" name="椭圆形标注 13"/>
          <p:cNvSpPr/>
          <p:nvPr>
            <p:custDataLst>
              <p:tags r:id="rId13"/>
            </p:custDataLst>
          </p:nvPr>
        </p:nvSpPr>
        <p:spPr>
          <a:xfrm>
            <a:off x="6861810" y="3293745"/>
            <a:ext cx="3328670" cy="978535"/>
          </a:xfrm>
          <a:prstGeom prst="wedgeEllipseCallout">
            <a:avLst>
              <a:gd name="adj1" fmla="val -30560"/>
              <a:gd name="adj2" fmla="val 88351"/>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a:solidFill>
                  <a:schemeClr val="tx1"/>
                </a:solidFill>
                <a:latin typeface="黑体" panose="02010609060101010101" charset="-122"/>
                <a:ea typeface="黑体" panose="02010609060101010101" charset="-122"/>
              </a:rPr>
              <a:t>市场准入限制多，遭到不公平待遇</a:t>
            </a:r>
            <a:endParaRPr lang="zh-CN" altLang="en-US" sz="2400">
              <a:solidFill>
                <a:schemeClr val="tx1"/>
              </a:solidFill>
              <a:latin typeface="黑体" panose="02010609060101010101" charset="-122"/>
              <a:ea typeface="黑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500" fill="hold"/>
                                        <p:tgtEl>
                                          <p:spTgt spid="4"/>
                                        </p:tgtEl>
                                        <p:attrNameLst>
                                          <p:attrName>ppt_x</p:attrName>
                                        </p:attrNameLst>
                                      </p:cBhvr>
                                      <p:tavLst>
                                        <p:tav tm="0">
                                          <p:val>
                                            <p:strVal val="#ppt_x"/>
                                          </p:val>
                                        </p:tav>
                                        <p:tav tm="100000">
                                          <p:val>
                                            <p:strVal val="#ppt_x"/>
                                          </p:val>
                                        </p:tav>
                                      </p:tavLst>
                                    </p:anim>
                                    <p:anim calcmode="lin" valueType="num">
                                      <p:cBhvr additive="base">
                                        <p:cTn id="3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additive="base">
                                        <p:cTn id="36" dur="500" fill="hold"/>
                                        <p:tgtEl>
                                          <p:spTgt spid="5"/>
                                        </p:tgtEl>
                                        <p:attrNameLst>
                                          <p:attrName>ppt_x</p:attrName>
                                        </p:attrNameLst>
                                      </p:cBhvr>
                                      <p:tavLst>
                                        <p:tav tm="0">
                                          <p:val>
                                            <p:strVal val="#ppt_x"/>
                                          </p:val>
                                        </p:tav>
                                        <p:tav tm="100000">
                                          <p:val>
                                            <p:strVal val="#ppt_x"/>
                                          </p:val>
                                        </p:tav>
                                      </p:tavLst>
                                    </p:anim>
                                    <p:anim calcmode="lin" valueType="num">
                                      <p:cBhvr additive="base">
                                        <p:cTn id="3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500" fill="hold"/>
                                        <p:tgtEl>
                                          <p:spTgt spid="9"/>
                                        </p:tgtEl>
                                        <p:attrNameLst>
                                          <p:attrName>ppt_x</p:attrName>
                                        </p:attrNameLst>
                                      </p:cBhvr>
                                      <p:tavLst>
                                        <p:tav tm="0">
                                          <p:val>
                                            <p:strVal val="#ppt_x"/>
                                          </p:val>
                                        </p:tav>
                                        <p:tav tm="100000">
                                          <p:val>
                                            <p:strVal val="#ppt_x"/>
                                          </p:val>
                                        </p:tav>
                                      </p:tavLst>
                                    </p:anim>
                                    <p:anim calcmode="lin" valueType="num">
                                      <p:cBhvr additive="base">
                                        <p:cTn id="4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6"/>
                                        </p:tgtEl>
                                        <p:attrNameLst>
                                          <p:attrName>style.visibility</p:attrName>
                                        </p:attrNameLst>
                                      </p:cBhvr>
                                      <p:to>
                                        <p:strVal val="visible"/>
                                      </p:to>
                                    </p:set>
                                    <p:anim calcmode="lin" valueType="num">
                                      <p:cBhvr additive="base">
                                        <p:cTn id="48" dur="500" fill="hold"/>
                                        <p:tgtEl>
                                          <p:spTgt spid="6"/>
                                        </p:tgtEl>
                                        <p:attrNameLst>
                                          <p:attrName>ppt_x</p:attrName>
                                        </p:attrNameLst>
                                      </p:cBhvr>
                                      <p:tavLst>
                                        <p:tav tm="0">
                                          <p:val>
                                            <p:strVal val="#ppt_x"/>
                                          </p:val>
                                        </p:tav>
                                        <p:tav tm="100000">
                                          <p:val>
                                            <p:strVal val="#ppt_x"/>
                                          </p:val>
                                        </p:tav>
                                      </p:tavLst>
                                    </p:anim>
                                    <p:anim calcmode="lin" valueType="num">
                                      <p:cBhvr additive="base">
                                        <p:cTn id="4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7"/>
                                        </p:tgtEl>
                                        <p:attrNameLst>
                                          <p:attrName>style.visibility</p:attrName>
                                        </p:attrNameLst>
                                      </p:cBhvr>
                                      <p:to>
                                        <p:strVal val="visible"/>
                                      </p:to>
                                    </p:set>
                                    <p:anim calcmode="lin" valueType="num">
                                      <p:cBhvr additive="base">
                                        <p:cTn id="54" dur="500" fill="hold"/>
                                        <p:tgtEl>
                                          <p:spTgt spid="7"/>
                                        </p:tgtEl>
                                        <p:attrNameLst>
                                          <p:attrName>ppt_x</p:attrName>
                                        </p:attrNameLst>
                                      </p:cBhvr>
                                      <p:tavLst>
                                        <p:tav tm="0">
                                          <p:val>
                                            <p:strVal val="#ppt_x"/>
                                          </p:val>
                                        </p:tav>
                                        <p:tav tm="100000">
                                          <p:val>
                                            <p:strVal val="#ppt_x"/>
                                          </p:val>
                                        </p:tav>
                                      </p:tavLst>
                                    </p:anim>
                                    <p:anim calcmode="lin" valueType="num">
                                      <p:cBhvr additive="base">
                                        <p:cTn id="5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8"/>
                                        </p:tgtEl>
                                        <p:attrNameLst>
                                          <p:attrName>style.visibility</p:attrName>
                                        </p:attrNameLst>
                                      </p:cBhvr>
                                      <p:to>
                                        <p:strVal val="visible"/>
                                      </p:to>
                                    </p:set>
                                    <p:anim calcmode="lin" valueType="num">
                                      <p:cBhvr additive="base">
                                        <p:cTn id="60" dur="500" fill="hold"/>
                                        <p:tgtEl>
                                          <p:spTgt spid="8"/>
                                        </p:tgtEl>
                                        <p:attrNameLst>
                                          <p:attrName>ppt_x</p:attrName>
                                        </p:attrNameLst>
                                      </p:cBhvr>
                                      <p:tavLst>
                                        <p:tav tm="0">
                                          <p:val>
                                            <p:strVal val="#ppt_x"/>
                                          </p:val>
                                        </p:tav>
                                        <p:tav tm="100000">
                                          <p:val>
                                            <p:strVal val="#ppt_x"/>
                                          </p:val>
                                        </p:tav>
                                      </p:tavLst>
                                    </p:anim>
                                    <p:anim calcmode="lin" valueType="num">
                                      <p:cBhvr additive="base">
                                        <p:cTn id="6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2" grpId="0" animBg="1"/>
      <p:bldP spid="13" grpId="0" animBg="1"/>
      <p:bldP spid="11" grpId="0" animBg="1"/>
      <p:bldP spid="10" grpId="0"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custDataLst>
              <p:tags r:id="rId1"/>
            </p:custDataLst>
          </p:nvPr>
        </p:nvSpPr>
        <p:spPr>
          <a:xfrm>
            <a:off x="325755" y="1837690"/>
            <a:ext cx="10935335" cy="3827145"/>
          </a:xfrm>
          <a:prstGeom prst="rect">
            <a:avLst/>
          </a:prstGeom>
          <a:noFill/>
          <a:extLst>
            <a:ext uri="{909E8E84-426E-40DD-AFC4-6F175D3DCCD1}">
              <a14:hiddenFill xmlns:a14="http://schemas.microsoft.com/office/drawing/2010/main">
                <a:solidFill>
                  <a:schemeClr val="accent2">
                    <a:lumMod val="20000"/>
                    <a:lumOff val="80000"/>
                  </a:schemeClr>
                </a:solidFill>
              </a14:hiddenFill>
            </a:ext>
          </a:extLst>
        </p:spPr>
        <p:txBody>
          <a:bodyPr wrap="square">
            <a:noAutofit/>
          </a:bodyPr>
          <a:lstStyle/>
          <a:p>
            <a:r>
              <a:rPr lang="zh-CN" altLang="en-US" sz="2800" smtClean="0">
                <a:sym typeface="+mn-ea"/>
              </a:rPr>
              <a:t>①培育更多充满活力的市场主体，营造</a:t>
            </a:r>
            <a:r>
              <a:rPr lang="zh-CN" altLang="en-US" sz="2800">
                <a:sym typeface="+mn-ea"/>
              </a:rPr>
              <a:t>支持非公有制经济高质量发展的</a:t>
            </a:r>
            <a:r>
              <a:rPr lang="zh-CN" altLang="en-US" sz="2800">
                <a:solidFill>
                  <a:srgbClr val="C00000"/>
                </a:solidFill>
                <a:highlight>
                  <a:srgbClr val="FFFF00"/>
                </a:highlight>
                <a:sym typeface="+mn-ea"/>
              </a:rPr>
              <a:t>制度环境</a:t>
            </a:r>
            <a:r>
              <a:rPr lang="zh-CN" altLang="en-US" sz="2800" smtClean="0">
                <a:sym typeface="+mn-ea"/>
              </a:rPr>
              <a:t>；</a:t>
            </a:r>
            <a:endParaRPr lang="zh-CN" altLang="en-US" sz="2800" smtClean="0">
              <a:sym typeface="+mn-ea"/>
            </a:endParaRPr>
          </a:p>
          <a:p>
            <a:r>
              <a:rPr lang="zh-CN" altLang="en-US" sz="2800">
                <a:sym typeface="+mn-ea"/>
              </a:rPr>
              <a:t>②营造</a:t>
            </a:r>
            <a:r>
              <a:rPr lang="zh-CN" altLang="en-US" sz="2800">
                <a:solidFill>
                  <a:srgbClr val="FF0000"/>
                </a:solidFill>
                <a:sym typeface="+mn-ea"/>
              </a:rPr>
              <a:t>各种所有制主体</a:t>
            </a:r>
            <a:r>
              <a:rPr lang="zh-CN" altLang="en-US" sz="2800">
                <a:sym typeface="+mn-ea"/>
              </a:rPr>
              <a:t>依法</a:t>
            </a:r>
            <a:r>
              <a:rPr lang="zh-CN" altLang="en-US" sz="2800">
                <a:solidFill>
                  <a:srgbClr val="FF0000"/>
                </a:solidFill>
                <a:sym typeface="+mn-ea"/>
              </a:rPr>
              <a:t>平等</a:t>
            </a:r>
            <a:r>
              <a:rPr lang="zh-CN" altLang="en-US" sz="2800">
                <a:sym typeface="+mn-ea"/>
              </a:rPr>
              <a:t>使用资源要素、</a:t>
            </a:r>
            <a:r>
              <a:rPr lang="zh-CN" altLang="en-US" sz="2800">
                <a:solidFill>
                  <a:srgbClr val="FF0000"/>
                </a:solidFill>
                <a:sym typeface="+mn-ea"/>
              </a:rPr>
              <a:t>公开公平公正</a:t>
            </a:r>
            <a:r>
              <a:rPr lang="zh-CN" altLang="en-US" sz="2800">
                <a:sym typeface="+mn-ea"/>
              </a:rPr>
              <a:t>参与</a:t>
            </a:r>
            <a:r>
              <a:rPr lang="zh-CN" altLang="en-US" sz="2800">
                <a:solidFill>
                  <a:srgbClr val="FF0000"/>
                </a:solidFill>
                <a:sym typeface="+mn-ea"/>
              </a:rPr>
              <a:t>竞争</a:t>
            </a:r>
            <a:r>
              <a:rPr lang="zh-CN" altLang="en-US" sz="2800">
                <a:sym typeface="+mn-ea"/>
              </a:rPr>
              <a:t>、</a:t>
            </a:r>
            <a:r>
              <a:rPr lang="zh-CN" altLang="en-US" sz="2800">
                <a:solidFill>
                  <a:srgbClr val="FF0000"/>
                </a:solidFill>
                <a:sym typeface="+mn-ea"/>
              </a:rPr>
              <a:t>同等受到法律保护</a:t>
            </a:r>
            <a:r>
              <a:rPr lang="zh-CN" altLang="en-US" sz="2800">
                <a:sym typeface="+mn-ea"/>
              </a:rPr>
              <a:t>的</a:t>
            </a:r>
            <a:r>
              <a:rPr lang="zh-CN" altLang="en-US" sz="2800">
                <a:solidFill>
                  <a:srgbClr val="00B050"/>
                </a:solidFill>
                <a:sym typeface="+mn-ea"/>
              </a:rPr>
              <a:t>市场</a:t>
            </a:r>
            <a:r>
              <a:rPr lang="zh-CN" altLang="en-US" sz="2800" smtClean="0">
                <a:solidFill>
                  <a:srgbClr val="00B050"/>
                </a:solidFill>
                <a:sym typeface="+mn-ea"/>
              </a:rPr>
              <a:t>环境</a:t>
            </a:r>
            <a:r>
              <a:rPr lang="zh-CN" altLang="en-US" sz="2800" smtClean="0">
                <a:solidFill>
                  <a:srgbClr val="FF0000"/>
                </a:solidFill>
                <a:sym typeface="+mn-ea"/>
              </a:rPr>
              <a:t>；</a:t>
            </a:r>
            <a:r>
              <a:rPr lang="zh-CN" altLang="en-US" sz="2800">
                <a:sym typeface="+mn-ea"/>
              </a:rPr>
              <a:t>要健全支持非公有制经济发展的</a:t>
            </a:r>
            <a:r>
              <a:rPr lang="zh-CN" altLang="en-US" sz="2800">
                <a:solidFill>
                  <a:srgbClr val="C00000"/>
                </a:solidFill>
                <a:highlight>
                  <a:srgbClr val="FFFF00"/>
                </a:highlight>
                <a:sym typeface="+mn-ea"/>
              </a:rPr>
              <a:t>法治环境。</a:t>
            </a:r>
            <a:endParaRPr lang="zh-CN" altLang="en-US" sz="2800">
              <a:solidFill>
                <a:srgbClr val="00B050"/>
              </a:solidFill>
              <a:sym typeface="+mn-ea"/>
            </a:endParaRPr>
          </a:p>
          <a:p>
            <a:r>
              <a:rPr lang="zh-CN" altLang="en-US" sz="2800" smtClean="0">
                <a:solidFill>
                  <a:schemeClr val="tx1"/>
                </a:solidFill>
                <a:effectLst>
                  <a:outerShdw blurRad="38100" dist="19050" dir="2700000" algn="tl" rotWithShape="0">
                    <a:schemeClr val="dk1">
                      <a:alpha val="40000"/>
                    </a:schemeClr>
                  </a:outerShdw>
                </a:effectLst>
                <a:sym typeface="+mn-ea"/>
              </a:rPr>
              <a:t>③依法保护民营企业产权和企业家权益，</a:t>
            </a:r>
            <a:r>
              <a:rPr lang="zh-CN" altLang="en-US" sz="2800">
                <a:sym typeface="+mn-ea"/>
              </a:rPr>
              <a:t>贯彻落实包括</a:t>
            </a:r>
            <a:r>
              <a:rPr lang="zh-CN" altLang="en-US" sz="2800">
                <a:solidFill>
                  <a:srgbClr val="FF0000"/>
                </a:solidFill>
                <a:sym typeface="+mn-ea"/>
              </a:rPr>
              <a:t>市场准</a:t>
            </a:r>
            <a:r>
              <a:rPr lang="zh-CN" altLang="en-US" sz="2800" smtClean="0">
                <a:solidFill>
                  <a:srgbClr val="FF0000"/>
                </a:solidFill>
                <a:sym typeface="+mn-ea"/>
              </a:rPr>
              <a:t>入、企业融资</a:t>
            </a:r>
            <a:r>
              <a:rPr lang="zh-CN" altLang="en-US" sz="2800" smtClean="0">
                <a:sym typeface="+mn-ea"/>
              </a:rPr>
              <a:t>在内</a:t>
            </a:r>
            <a:r>
              <a:rPr lang="zh-CN" altLang="en-US" sz="2800">
                <a:sym typeface="+mn-ea"/>
              </a:rPr>
              <a:t>的促进公有制经济健康发展的各项政策措施,形成促进非公有制经济发展的</a:t>
            </a:r>
            <a:r>
              <a:rPr lang="zh-CN" altLang="en-US" sz="2800">
                <a:solidFill>
                  <a:srgbClr val="FF0000"/>
                </a:solidFill>
                <a:highlight>
                  <a:srgbClr val="FFFF00"/>
                </a:highlight>
                <a:sym typeface="+mn-ea"/>
              </a:rPr>
              <a:t>良好环境和社会氛围</a:t>
            </a:r>
            <a:endParaRPr lang="zh-CN" altLang="en-US" sz="2800">
              <a:solidFill>
                <a:srgbClr val="FF0000"/>
              </a:solidFill>
              <a:highlight>
                <a:srgbClr val="FFFF00"/>
              </a:highlight>
              <a:sym typeface="+mn-ea"/>
            </a:endParaRPr>
          </a:p>
        </p:txBody>
      </p:sp>
      <p:sp>
        <p:nvSpPr>
          <p:cNvPr id="7" name="文本框 6"/>
          <p:cNvSpPr txBox="1"/>
          <p:nvPr>
            <p:custDataLst>
              <p:tags r:id="rId2"/>
            </p:custDataLst>
          </p:nvPr>
        </p:nvSpPr>
        <p:spPr>
          <a:xfrm>
            <a:off x="0" y="1186815"/>
            <a:ext cx="7444105" cy="583565"/>
          </a:xfrm>
          <a:prstGeom prst="rect">
            <a:avLst/>
          </a:prstGeom>
          <a:noFill/>
        </p:spPr>
        <p:txBody>
          <a:bodyPr wrap="square" rtlCol="0" anchor="t">
            <a:spAutoFit/>
          </a:bodyPr>
          <a:lstStyle/>
          <a:p>
            <a:pPr algn="l"/>
            <a:r>
              <a:rPr lang="zh-CN" altLang="en-US" sz="3200">
                <a:solidFill>
                  <a:schemeClr val="tx1"/>
                </a:solidFill>
                <a:effectLst/>
                <a:latin typeface="黑体" panose="02010609060101010101" charset="-122"/>
                <a:ea typeface="黑体" panose="02010609060101010101" charset="-122"/>
                <a:cs typeface="黑体" panose="02010609060101010101" charset="-122"/>
                <a:sym typeface="+mn-ea"/>
              </a:rPr>
              <a:t>（1）从</a:t>
            </a:r>
            <a:r>
              <a:rPr lang="zh-CN" altLang="en-US" sz="3200">
                <a:solidFill>
                  <a:srgbClr val="C00000"/>
                </a:solidFill>
                <a:effectLst/>
                <a:latin typeface="黑体" panose="02010609060101010101" charset="-122"/>
                <a:ea typeface="黑体" panose="02010609060101010101" charset="-122"/>
                <a:cs typeface="黑体" panose="02010609060101010101" charset="-122"/>
                <a:sym typeface="+mn-ea"/>
              </a:rPr>
              <a:t>社会环境</a:t>
            </a:r>
            <a:r>
              <a:rPr lang="zh-CN" altLang="en-US" sz="3200">
                <a:solidFill>
                  <a:schemeClr val="tx1"/>
                </a:solidFill>
                <a:effectLst/>
                <a:latin typeface="黑体" panose="02010609060101010101" charset="-122"/>
                <a:ea typeface="黑体" panose="02010609060101010101" charset="-122"/>
                <a:cs typeface="黑体" panose="02010609060101010101" charset="-122"/>
                <a:sym typeface="+mn-ea"/>
              </a:rPr>
              <a:t>层面:</a:t>
            </a:r>
            <a:r>
              <a:rPr lang="en-US" altLang="zh-CN" sz="3200" spc="180">
                <a:highlight>
                  <a:srgbClr val="FF00FF"/>
                </a:highlight>
                <a:latin typeface="黑体" panose="02010609060101010101" charset="-122"/>
                <a:ea typeface="黑体" panose="02010609060101010101" charset="-122"/>
                <a:cs typeface="黑体" panose="02010609060101010101" charset="-122"/>
                <a:sym typeface="+mn-ea"/>
              </a:rPr>
              <a:t>p12</a:t>
            </a:r>
            <a:r>
              <a:rPr lang="zh-CN" altLang="en-US" sz="3200" spc="180">
                <a:highlight>
                  <a:srgbClr val="FF00FF"/>
                </a:highlight>
                <a:latin typeface="黑体" panose="02010609060101010101" charset="-122"/>
                <a:ea typeface="黑体" panose="02010609060101010101" charset="-122"/>
                <a:cs typeface="黑体" panose="02010609060101010101" charset="-122"/>
                <a:sym typeface="+mn-ea"/>
              </a:rPr>
              <a:t>第二段</a:t>
            </a:r>
            <a:endParaRPr lang="zh-CN" altLang="en-US" sz="3200">
              <a:solidFill>
                <a:schemeClr val="tx1"/>
              </a:solidFill>
              <a:effectLst/>
              <a:latin typeface="黑体" panose="02010609060101010101" charset="-122"/>
              <a:ea typeface="黑体" panose="02010609060101010101" charset="-122"/>
              <a:cs typeface="黑体" panose="02010609060101010101" charset="-122"/>
              <a:sym typeface="+mn-ea"/>
            </a:endParaRPr>
          </a:p>
        </p:txBody>
      </p:sp>
      <p:sp>
        <p:nvSpPr>
          <p:cNvPr id="2" name="矩形 2"/>
          <p:cNvSpPr>
            <a:spLocks noChangeArrowheads="1"/>
          </p:cNvSpPr>
          <p:nvPr>
            <p:custDataLst>
              <p:tags r:id="rId3"/>
            </p:custDataLst>
          </p:nvPr>
        </p:nvSpPr>
        <p:spPr bwMode="auto">
          <a:xfrm>
            <a:off x="2540" y="632460"/>
            <a:ext cx="8895080" cy="52197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宋体" panose="02010600030101010101" pitchFamily="2" charset="-122"/>
              </a:defRPr>
            </a:lvl1pPr>
            <a:lvl2pPr marL="742950" indent="-285750">
              <a:defRPr>
                <a:solidFill>
                  <a:srgbClr val="000000"/>
                </a:solidFill>
                <a:latin typeface="Arial" panose="020B0604020202020204" pitchFamily="34" charset="0"/>
                <a:ea typeface="宋体" panose="02010600030101010101" pitchFamily="2" charset="-122"/>
              </a:defRPr>
            </a:lvl2pPr>
            <a:lvl3pPr marL="1143000" indent="-228600">
              <a:defRPr>
                <a:solidFill>
                  <a:srgbClr val="000000"/>
                </a:solidFill>
                <a:latin typeface="Arial" panose="020B0604020202020204" pitchFamily="34" charset="0"/>
                <a:ea typeface="宋体" panose="02010600030101010101" pitchFamily="2" charset="-122"/>
              </a:defRPr>
            </a:lvl3pPr>
            <a:lvl4pPr marL="1600200" indent="-228600">
              <a:defRPr>
                <a:solidFill>
                  <a:srgbClr val="000000"/>
                </a:solidFill>
                <a:latin typeface="Arial" panose="020B0604020202020204" pitchFamily="34" charset="0"/>
                <a:ea typeface="宋体" panose="02010600030101010101" pitchFamily="2" charset="-122"/>
              </a:defRPr>
            </a:lvl4pPr>
            <a:lvl5pPr marL="2057400" indent="-228600">
              <a:defRPr>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lang="en-US" altLang="zh-CN" sz="2800">
                <a:solidFill>
                  <a:prstClr val="black"/>
                </a:solidFill>
                <a:effectLst/>
                <a:latin typeface="黑体" panose="02010609060101010101" charset="-122"/>
                <a:ea typeface="黑体" panose="02010609060101010101" charset="-122"/>
                <a:cs typeface="黑体" panose="02010609060101010101" charset="-122"/>
                <a:sym typeface="+mn-ea"/>
              </a:rPr>
              <a:t>2</a:t>
            </a:r>
            <a:r>
              <a:rPr lang="zh-CN" altLang="en-US" sz="2800">
                <a:solidFill>
                  <a:prstClr val="black"/>
                </a:solidFill>
                <a:effectLst/>
                <a:latin typeface="黑体" panose="02010609060101010101" charset="-122"/>
                <a:ea typeface="黑体" panose="02010609060101010101" charset="-122"/>
                <a:cs typeface="黑体" panose="02010609060101010101" charset="-122"/>
                <a:sym typeface="+mn-ea"/>
              </a:rPr>
              <a:t>、如何毫不动摇鼓励、支持、引导非公有制经济发展？</a:t>
            </a:r>
            <a:endParaRPr lang="zh-CN" altLang="en-US" sz="2800">
              <a:solidFill>
                <a:prstClr val="black"/>
              </a:solidFill>
              <a:effectLst/>
              <a:latin typeface="黑体" panose="02010609060101010101" charset="-122"/>
              <a:ea typeface="黑体" panose="02010609060101010101" charset="-122"/>
              <a:cs typeface="黑体" panose="02010609060101010101" charset="-122"/>
              <a:sym typeface="+mn-ea"/>
            </a:endParaRPr>
          </a:p>
        </p:txBody>
      </p:sp>
      <p:sp>
        <p:nvSpPr>
          <p:cNvPr id="44" name="文本框 1"/>
          <p:cNvSpPr txBox="1"/>
          <p:nvPr>
            <p:custDataLst>
              <p:tags r:id="rId4"/>
            </p:custDataLst>
          </p:nvPr>
        </p:nvSpPr>
        <p:spPr>
          <a:xfrm>
            <a:off x="0" y="0"/>
            <a:ext cx="10472420" cy="632460"/>
          </a:xfrm>
          <a:prstGeom prst="rect">
            <a:avLst/>
          </a:prstGeom>
          <a:solidFill>
            <a:srgbClr val="C00000"/>
          </a:solidFill>
        </p:spPr>
        <p:txBody>
          <a:bodyPr wrap="square" rtlCol="0" anchor="t">
            <a:noAutofit/>
          </a:bodyPr>
          <a:lstStyle/>
          <a:p>
            <a:pPr indent="0" algn="l" fontAlgn="auto">
              <a:lnSpc>
                <a:spcPct val="100000"/>
              </a:lnSpc>
              <a:buClrTx/>
              <a:buSzTx/>
              <a:buFontTx/>
            </a:pPr>
            <a:r>
              <a:rPr lang="zh-CN" altLang="zh-CN" sz="3200">
                <a:solidFill>
                  <a:schemeClr val="bg1"/>
                </a:solidFill>
                <a:latin typeface="黑体" panose="02010609060101010101" charset="-122"/>
                <a:ea typeface="黑体" panose="02010609060101010101" charset="-122"/>
                <a:sym typeface="+mn-ea"/>
              </a:rPr>
              <a:t>二、毫不动摇鼓励、支持、引导非公有制经济发展</a:t>
            </a:r>
            <a:endParaRPr lang="zh-CN" altLang="zh-CN" sz="3200">
              <a:solidFill>
                <a:schemeClr val="bg1"/>
              </a:solidFill>
              <a:latin typeface="黑体" panose="02010609060101010101" charset="-122"/>
              <a:ea typeface="黑体" panose="02010609060101010101" charset="-122"/>
              <a:cs typeface="微软雅黑" panose="020B0503020204020204" charset="-122"/>
              <a:sym typeface="+mn-ea"/>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0" y="1186815"/>
            <a:ext cx="7360920" cy="681990"/>
          </a:xfrm>
          <a:prstGeom prst="rect">
            <a:avLst/>
          </a:prstGeom>
          <a:noFill/>
        </p:spPr>
        <p:txBody>
          <a:bodyPr wrap="none" rtlCol="0" anchor="t">
            <a:spAutoFit/>
          </a:bodyPr>
          <a:lstStyle/>
          <a:p>
            <a:pPr marR="0" indent="0" algn="l" defTabSz="914400" fontAlgn="auto">
              <a:lnSpc>
                <a:spcPct val="120000"/>
              </a:lnSpc>
              <a:spcBef>
                <a:spcPct val="0"/>
              </a:spcBef>
              <a:spcAft>
                <a:spcPts val="600"/>
              </a:spcAft>
              <a:buClrTx/>
              <a:buSzTx/>
              <a:buFontTx/>
              <a:buNone/>
              <a:defRPr/>
            </a:pPr>
            <a:r>
              <a:rPr lang="zh-CN" altLang="en-US" sz="3200" spc="80" noProof="0">
                <a:solidFill>
                  <a:srgbClr val="FF0000"/>
                </a:solidFill>
                <a:latin typeface="黑体" panose="02010609060101010101" charset="-122"/>
                <a:ea typeface="黑体" panose="02010609060101010101" charset="-122"/>
                <a:cs typeface="黑体" panose="02010609060101010101" charset="-122"/>
                <a:sym typeface="微软雅黑" panose="020B0503020204020204" charset="-122"/>
              </a:rPr>
              <a:t>（</a:t>
            </a:r>
            <a:r>
              <a:rPr lang="en-US" altLang="zh-CN" sz="3200" spc="80" noProof="0">
                <a:solidFill>
                  <a:srgbClr val="FF0000"/>
                </a:solidFill>
                <a:latin typeface="黑体" panose="02010609060101010101" charset="-122"/>
                <a:ea typeface="黑体" panose="02010609060101010101" charset="-122"/>
                <a:cs typeface="黑体" panose="02010609060101010101" charset="-122"/>
                <a:sym typeface="微软雅黑" panose="020B0503020204020204" charset="-122"/>
              </a:rPr>
              <a:t>2</a:t>
            </a:r>
            <a:r>
              <a:rPr lang="zh-CN" altLang="en-US" sz="3200" spc="80" noProof="0">
                <a:solidFill>
                  <a:srgbClr val="FF0000"/>
                </a:solidFill>
                <a:latin typeface="黑体" panose="02010609060101010101" charset="-122"/>
                <a:ea typeface="黑体" panose="02010609060101010101" charset="-122"/>
                <a:cs typeface="黑体" panose="02010609060101010101" charset="-122"/>
                <a:sym typeface="微软雅黑" panose="020B0503020204020204" charset="-122"/>
              </a:rPr>
              <a:t>）非公有制企业经营角度</a:t>
            </a:r>
            <a:r>
              <a:rPr lang="en-US" altLang="zh-CN" sz="3200" spc="180">
                <a:highlight>
                  <a:srgbClr val="FF00FF"/>
                </a:highlight>
                <a:latin typeface="黑体" panose="02010609060101010101" charset="-122"/>
                <a:ea typeface="黑体" panose="02010609060101010101" charset="-122"/>
                <a:cs typeface="黑体" panose="02010609060101010101" charset="-122"/>
                <a:sym typeface="+mn-ea"/>
              </a:rPr>
              <a:t>p12</a:t>
            </a:r>
            <a:r>
              <a:rPr lang="zh-CN" altLang="en-US" sz="3200" spc="180">
                <a:highlight>
                  <a:srgbClr val="FF00FF"/>
                </a:highlight>
                <a:latin typeface="黑体" panose="02010609060101010101" charset="-122"/>
                <a:ea typeface="黑体" panose="02010609060101010101" charset="-122"/>
                <a:cs typeface="黑体" panose="02010609060101010101" charset="-122"/>
                <a:sym typeface="+mn-ea"/>
              </a:rPr>
              <a:t>第三段</a:t>
            </a:r>
            <a:endParaRPr lang="zh-CN" altLang="en-US" sz="3200">
              <a:solidFill>
                <a:schemeClr val="tx1"/>
              </a:solidFill>
              <a:effectLst/>
              <a:latin typeface="黑体" panose="02010609060101010101" charset="-122"/>
              <a:ea typeface="黑体" panose="02010609060101010101" charset="-122"/>
              <a:cs typeface="黑体" panose="02010609060101010101" charset="-122"/>
              <a:sym typeface="+mn-ea"/>
            </a:endParaRPr>
          </a:p>
        </p:txBody>
      </p:sp>
      <p:sp>
        <p:nvSpPr>
          <p:cNvPr id="2" name="矩形 2"/>
          <p:cNvSpPr>
            <a:spLocks noChangeArrowheads="1"/>
          </p:cNvSpPr>
          <p:nvPr>
            <p:custDataLst>
              <p:tags r:id="rId2"/>
            </p:custDataLst>
          </p:nvPr>
        </p:nvSpPr>
        <p:spPr bwMode="auto">
          <a:xfrm>
            <a:off x="2540" y="632460"/>
            <a:ext cx="8895080" cy="52197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宋体" panose="02010600030101010101" pitchFamily="2" charset="-122"/>
              </a:defRPr>
            </a:lvl1pPr>
            <a:lvl2pPr marL="742950" indent="-285750">
              <a:defRPr>
                <a:solidFill>
                  <a:srgbClr val="000000"/>
                </a:solidFill>
                <a:latin typeface="Arial" panose="020B0604020202020204" pitchFamily="34" charset="0"/>
                <a:ea typeface="宋体" panose="02010600030101010101" pitchFamily="2" charset="-122"/>
              </a:defRPr>
            </a:lvl2pPr>
            <a:lvl3pPr marL="1143000" indent="-228600">
              <a:defRPr>
                <a:solidFill>
                  <a:srgbClr val="000000"/>
                </a:solidFill>
                <a:latin typeface="Arial" panose="020B0604020202020204" pitchFamily="34" charset="0"/>
                <a:ea typeface="宋体" panose="02010600030101010101" pitchFamily="2" charset="-122"/>
              </a:defRPr>
            </a:lvl3pPr>
            <a:lvl4pPr marL="1600200" indent="-228600">
              <a:defRPr>
                <a:solidFill>
                  <a:srgbClr val="000000"/>
                </a:solidFill>
                <a:latin typeface="Arial" panose="020B0604020202020204" pitchFamily="34" charset="0"/>
                <a:ea typeface="宋体" panose="02010600030101010101" pitchFamily="2" charset="-122"/>
              </a:defRPr>
            </a:lvl4pPr>
            <a:lvl5pPr marL="2057400" indent="-228600">
              <a:defRPr>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lang="en-US" altLang="zh-CN" sz="2800">
                <a:solidFill>
                  <a:prstClr val="black"/>
                </a:solidFill>
                <a:effectLst/>
                <a:latin typeface="黑体" panose="02010609060101010101" charset="-122"/>
                <a:ea typeface="黑体" panose="02010609060101010101" charset="-122"/>
                <a:cs typeface="黑体" panose="02010609060101010101" charset="-122"/>
                <a:sym typeface="+mn-ea"/>
              </a:rPr>
              <a:t>2</a:t>
            </a:r>
            <a:r>
              <a:rPr lang="zh-CN" altLang="en-US" sz="2800">
                <a:solidFill>
                  <a:prstClr val="black"/>
                </a:solidFill>
                <a:effectLst/>
                <a:latin typeface="黑体" panose="02010609060101010101" charset="-122"/>
                <a:ea typeface="黑体" panose="02010609060101010101" charset="-122"/>
                <a:cs typeface="黑体" panose="02010609060101010101" charset="-122"/>
                <a:sym typeface="+mn-ea"/>
              </a:rPr>
              <a:t>、如何毫不动摇鼓励、支持、引导非公有制经济发展？</a:t>
            </a:r>
            <a:endParaRPr lang="zh-CN" altLang="en-US" sz="2800">
              <a:solidFill>
                <a:prstClr val="black"/>
              </a:solidFill>
              <a:effectLst/>
              <a:latin typeface="黑体" panose="02010609060101010101" charset="-122"/>
              <a:ea typeface="黑体" panose="02010609060101010101" charset="-122"/>
              <a:cs typeface="黑体" panose="02010609060101010101" charset="-122"/>
              <a:sym typeface="+mn-ea"/>
            </a:endParaRPr>
          </a:p>
        </p:txBody>
      </p:sp>
      <p:sp>
        <p:nvSpPr>
          <p:cNvPr id="44" name="文本框 1"/>
          <p:cNvSpPr txBox="1"/>
          <p:nvPr>
            <p:custDataLst>
              <p:tags r:id="rId3"/>
            </p:custDataLst>
          </p:nvPr>
        </p:nvSpPr>
        <p:spPr>
          <a:xfrm>
            <a:off x="0" y="0"/>
            <a:ext cx="10472420" cy="632460"/>
          </a:xfrm>
          <a:prstGeom prst="rect">
            <a:avLst/>
          </a:prstGeom>
          <a:solidFill>
            <a:srgbClr val="C00000"/>
          </a:solidFill>
        </p:spPr>
        <p:txBody>
          <a:bodyPr wrap="square" rtlCol="0" anchor="t">
            <a:noAutofit/>
          </a:bodyPr>
          <a:lstStyle/>
          <a:p>
            <a:pPr indent="0" algn="l" fontAlgn="auto">
              <a:lnSpc>
                <a:spcPct val="100000"/>
              </a:lnSpc>
              <a:buClrTx/>
              <a:buSzTx/>
              <a:buFontTx/>
            </a:pPr>
            <a:r>
              <a:rPr lang="zh-CN" altLang="zh-CN" sz="3200">
                <a:solidFill>
                  <a:schemeClr val="bg1"/>
                </a:solidFill>
                <a:latin typeface="黑体" panose="02010609060101010101" charset="-122"/>
                <a:ea typeface="黑体" panose="02010609060101010101" charset="-122"/>
                <a:sym typeface="+mn-ea"/>
              </a:rPr>
              <a:t>二、毫不动摇鼓励、支持、引导非公有制经济发展</a:t>
            </a:r>
            <a:endParaRPr lang="zh-CN" altLang="zh-CN" sz="3200">
              <a:solidFill>
                <a:schemeClr val="bg1"/>
              </a:solidFill>
              <a:latin typeface="黑体" panose="02010609060101010101" charset="-122"/>
              <a:ea typeface="黑体" panose="02010609060101010101" charset="-122"/>
              <a:cs typeface="微软雅黑" panose="020B0503020204020204" charset="-122"/>
              <a:sym typeface="+mn-ea"/>
            </a:endParaRPr>
          </a:p>
        </p:txBody>
      </p:sp>
      <p:sp>
        <p:nvSpPr>
          <p:cNvPr id="17" name="文本框 16"/>
          <p:cNvSpPr txBox="1"/>
          <p:nvPr>
            <p:custDataLst>
              <p:tags r:id="rId4"/>
            </p:custDataLst>
          </p:nvPr>
        </p:nvSpPr>
        <p:spPr>
          <a:xfrm>
            <a:off x="145415" y="2045335"/>
            <a:ext cx="8775700" cy="1383665"/>
          </a:xfrm>
          <a:prstGeom prst="rect">
            <a:avLst/>
          </a:prstGeom>
          <a:noFill/>
        </p:spPr>
        <p:txBody>
          <a:bodyPr wrap="square" rtlCol="0" anchor="t">
            <a:spAutoFit/>
          </a:bodyPr>
          <a:lstStyle/>
          <a:p>
            <a:pPr indent="0" fontAlgn="auto">
              <a:lnSpc>
                <a:spcPct val="100000"/>
              </a:lnSpc>
            </a:pPr>
            <a:r>
              <a:rPr lang="zh-CN" altLang="en-US" sz="2800">
                <a:solidFill>
                  <a:srgbClr val="000000"/>
                </a:solidFill>
                <a:latin typeface="黑体" panose="02010609060101010101" charset="-122"/>
                <a:ea typeface="黑体" panose="02010609060101010101" charset="-122"/>
                <a:cs typeface="黑体" panose="02010609060101010101" charset="-122"/>
              </a:rPr>
              <a:t>    支持和帮助非公有制企业提高</a:t>
            </a:r>
            <a:r>
              <a:rPr lang="zh-CN" altLang="en-US" sz="2800">
                <a:solidFill>
                  <a:srgbClr val="FF0000"/>
                </a:solidFill>
                <a:latin typeface="黑体" panose="02010609060101010101" charset="-122"/>
                <a:ea typeface="黑体" panose="02010609060101010101" charset="-122"/>
                <a:cs typeface="黑体" panose="02010609060101010101" charset="-122"/>
              </a:rPr>
              <a:t>企业管理水平</a:t>
            </a:r>
            <a:r>
              <a:rPr lang="zh-CN" altLang="en-US" sz="2800">
                <a:solidFill>
                  <a:srgbClr val="000000"/>
                </a:solidFill>
                <a:latin typeface="黑体" panose="02010609060101010101" charset="-122"/>
                <a:ea typeface="黑体" panose="02010609060101010101" charset="-122"/>
                <a:cs typeface="黑体" panose="02010609060101010101" charset="-122"/>
              </a:rPr>
              <a:t>，完善管理体制机制，提高</a:t>
            </a:r>
            <a:r>
              <a:rPr lang="zh-CN" altLang="en-US" sz="2800">
                <a:solidFill>
                  <a:srgbClr val="FF0000"/>
                </a:solidFill>
                <a:latin typeface="黑体" panose="02010609060101010101" charset="-122"/>
                <a:ea typeface="黑体" panose="02010609060101010101" charset="-122"/>
                <a:cs typeface="黑体" panose="02010609060101010101" charset="-122"/>
              </a:rPr>
              <a:t>生产技术水平和研发能力</a:t>
            </a:r>
            <a:r>
              <a:rPr lang="zh-CN" altLang="en-US" sz="2800">
                <a:solidFill>
                  <a:srgbClr val="000000"/>
                </a:solidFill>
                <a:latin typeface="黑体" panose="02010609060101010101" charset="-122"/>
                <a:ea typeface="黑体" panose="02010609060101010101" charset="-122"/>
                <a:cs typeface="黑体" panose="02010609060101010101" charset="-122"/>
              </a:rPr>
              <a:t>，从而不断提高企业的</a:t>
            </a:r>
            <a:r>
              <a:rPr lang="zh-CN" altLang="en-US" sz="2800">
                <a:solidFill>
                  <a:srgbClr val="FF0000"/>
                </a:solidFill>
                <a:latin typeface="黑体" panose="02010609060101010101" charset="-122"/>
                <a:ea typeface="黑体" panose="02010609060101010101" charset="-122"/>
                <a:cs typeface="黑体" panose="02010609060101010101" charset="-122"/>
              </a:rPr>
              <a:t>效率和市场竞争力。</a:t>
            </a:r>
            <a:endParaRPr kumimoji="0" lang="zh-CN" altLang="en-US" sz="2800" i="0" kern="1200" cap="none" spc="0" normalizeH="0" baseline="0" noProof="0">
              <a:solidFill>
                <a:srgbClr val="FF0000"/>
              </a:solidFill>
              <a:latin typeface="黑体" panose="02010609060101010101" charset="-122"/>
              <a:ea typeface="黑体" panose="02010609060101010101" charset="-122"/>
              <a:cs typeface="黑体" panose="02010609060101010101" charset="-122"/>
            </a:endParaRPr>
          </a:p>
        </p:txBody>
      </p:sp>
      <p:pic>
        <p:nvPicPr>
          <p:cNvPr id="101" name="图片 100"/>
          <p:cNvPicPr/>
          <p:nvPr>
            <p:custDataLst>
              <p:tags r:id="rId5"/>
            </p:custDataLst>
          </p:nvPr>
        </p:nvPicPr>
        <p:blipFill>
          <a:blip r:embed="rId6"/>
          <a:stretch>
            <a:fillRect/>
          </a:stretch>
        </p:blipFill>
        <p:spPr>
          <a:xfrm>
            <a:off x="551815" y="3986530"/>
            <a:ext cx="5668010" cy="2570480"/>
          </a:xfrm>
          <a:prstGeom prst="rect">
            <a:avLst/>
          </a:prstGeom>
          <a:noFill/>
          <a:ln w="9525">
            <a:noFill/>
          </a:ln>
        </p:spPr>
      </p:pic>
      <p:pic>
        <p:nvPicPr>
          <p:cNvPr id="102" name="图片 101"/>
          <p:cNvPicPr/>
          <p:nvPr>
            <p:custDataLst>
              <p:tags r:id="rId7"/>
            </p:custDataLst>
          </p:nvPr>
        </p:nvPicPr>
        <p:blipFill>
          <a:blip r:embed="rId8"/>
          <a:stretch>
            <a:fillRect/>
          </a:stretch>
        </p:blipFill>
        <p:spPr>
          <a:xfrm>
            <a:off x="6929755" y="3883660"/>
            <a:ext cx="4602480" cy="2776855"/>
          </a:xfrm>
          <a:prstGeom prst="rect">
            <a:avLst/>
          </a:prstGeom>
          <a:noFill/>
          <a:ln w="9525">
            <a:noFill/>
          </a:ln>
        </p:spPr>
      </p:pic>
      <p:pic>
        <p:nvPicPr>
          <p:cNvPr id="3" name="图片 2"/>
          <p:cNvPicPr>
            <a:picLocks noChangeAspect="1"/>
          </p:cNvPicPr>
          <p:nvPr>
            <p:custDataLst>
              <p:tags r:id="rId9"/>
            </p:custDataLst>
          </p:nvPr>
        </p:nvPicPr>
        <p:blipFill>
          <a:blip r:embed="rId10"/>
          <a:stretch>
            <a:fillRect/>
          </a:stretch>
        </p:blipFill>
        <p:spPr>
          <a:xfrm>
            <a:off x="8688705" y="1030605"/>
            <a:ext cx="3351530" cy="265557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additive="base">
                                        <p:cTn id="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0" y="1186815"/>
            <a:ext cx="7360920" cy="681990"/>
          </a:xfrm>
          <a:prstGeom prst="rect">
            <a:avLst/>
          </a:prstGeom>
          <a:noFill/>
        </p:spPr>
        <p:txBody>
          <a:bodyPr wrap="none" rtlCol="0" anchor="t">
            <a:spAutoFit/>
          </a:bodyPr>
          <a:lstStyle/>
          <a:p>
            <a:pPr marR="0" indent="0" algn="l" defTabSz="914400" fontAlgn="auto">
              <a:lnSpc>
                <a:spcPct val="120000"/>
              </a:lnSpc>
              <a:spcBef>
                <a:spcPct val="0"/>
              </a:spcBef>
              <a:spcAft>
                <a:spcPts val="600"/>
              </a:spcAft>
              <a:buClrTx/>
              <a:buSzTx/>
              <a:buFontTx/>
              <a:buNone/>
              <a:defRPr/>
            </a:pPr>
            <a:r>
              <a:rPr lang="zh-CN" altLang="en-US" sz="3200" spc="80" noProof="0">
                <a:solidFill>
                  <a:srgbClr val="FF0000"/>
                </a:solidFill>
                <a:latin typeface="黑体" panose="02010609060101010101" charset="-122"/>
                <a:ea typeface="黑体" panose="02010609060101010101" charset="-122"/>
                <a:cs typeface="黑体" panose="02010609060101010101" charset="-122"/>
                <a:sym typeface="微软雅黑" panose="020B0503020204020204" charset="-122"/>
              </a:rPr>
              <a:t>（</a:t>
            </a:r>
            <a:r>
              <a:rPr lang="en-US" altLang="zh-CN" sz="3200" spc="80" noProof="0">
                <a:solidFill>
                  <a:srgbClr val="FF0000"/>
                </a:solidFill>
                <a:latin typeface="黑体" panose="02010609060101010101" charset="-122"/>
                <a:ea typeface="黑体" panose="02010609060101010101" charset="-122"/>
                <a:cs typeface="黑体" panose="02010609060101010101" charset="-122"/>
                <a:sym typeface="微软雅黑" panose="020B0503020204020204" charset="-122"/>
              </a:rPr>
              <a:t>3</a:t>
            </a:r>
            <a:r>
              <a:rPr lang="zh-CN" altLang="en-US" sz="3200" spc="80" noProof="0">
                <a:solidFill>
                  <a:srgbClr val="FF0000"/>
                </a:solidFill>
                <a:latin typeface="黑体" panose="02010609060101010101" charset="-122"/>
                <a:ea typeface="黑体" panose="02010609060101010101" charset="-122"/>
                <a:cs typeface="黑体" panose="02010609060101010101" charset="-122"/>
                <a:sym typeface="微软雅黑" panose="020B0503020204020204" charset="-122"/>
              </a:rPr>
              <a:t>）非公有制经济人士角度</a:t>
            </a:r>
            <a:r>
              <a:rPr lang="en-US" altLang="zh-CN" sz="3200" spc="180">
                <a:highlight>
                  <a:srgbClr val="FF00FF"/>
                </a:highlight>
                <a:latin typeface="黑体" panose="02010609060101010101" charset="-122"/>
                <a:ea typeface="黑体" panose="02010609060101010101" charset="-122"/>
                <a:cs typeface="黑体" panose="02010609060101010101" charset="-122"/>
                <a:sym typeface="+mn-ea"/>
              </a:rPr>
              <a:t>p13</a:t>
            </a:r>
            <a:r>
              <a:rPr lang="zh-CN" altLang="en-US" sz="3200" spc="180">
                <a:highlight>
                  <a:srgbClr val="FF00FF"/>
                </a:highlight>
                <a:latin typeface="黑体" panose="02010609060101010101" charset="-122"/>
                <a:ea typeface="黑体" panose="02010609060101010101" charset="-122"/>
                <a:cs typeface="黑体" panose="02010609060101010101" charset="-122"/>
                <a:sym typeface="+mn-ea"/>
              </a:rPr>
              <a:t>第一段</a:t>
            </a:r>
            <a:endParaRPr lang="zh-CN" altLang="en-US" sz="3200">
              <a:solidFill>
                <a:schemeClr val="tx1"/>
              </a:solidFill>
              <a:effectLst/>
              <a:latin typeface="黑体" panose="02010609060101010101" charset="-122"/>
              <a:ea typeface="黑体" panose="02010609060101010101" charset="-122"/>
              <a:cs typeface="黑体" panose="02010609060101010101" charset="-122"/>
              <a:sym typeface="+mn-ea"/>
            </a:endParaRPr>
          </a:p>
        </p:txBody>
      </p:sp>
      <p:sp>
        <p:nvSpPr>
          <p:cNvPr id="2" name="矩形 2"/>
          <p:cNvSpPr>
            <a:spLocks noChangeArrowheads="1"/>
          </p:cNvSpPr>
          <p:nvPr>
            <p:custDataLst>
              <p:tags r:id="rId2"/>
            </p:custDataLst>
          </p:nvPr>
        </p:nvSpPr>
        <p:spPr bwMode="auto">
          <a:xfrm>
            <a:off x="2540" y="632460"/>
            <a:ext cx="8895080" cy="52197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宋体" panose="02010600030101010101" pitchFamily="2" charset="-122"/>
              </a:defRPr>
            </a:lvl1pPr>
            <a:lvl2pPr marL="742950" indent="-285750">
              <a:defRPr>
                <a:solidFill>
                  <a:srgbClr val="000000"/>
                </a:solidFill>
                <a:latin typeface="Arial" panose="020B0604020202020204" pitchFamily="34" charset="0"/>
                <a:ea typeface="宋体" panose="02010600030101010101" pitchFamily="2" charset="-122"/>
              </a:defRPr>
            </a:lvl2pPr>
            <a:lvl3pPr marL="1143000" indent="-228600">
              <a:defRPr>
                <a:solidFill>
                  <a:srgbClr val="000000"/>
                </a:solidFill>
                <a:latin typeface="Arial" panose="020B0604020202020204" pitchFamily="34" charset="0"/>
                <a:ea typeface="宋体" panose="02010600030101010101" pitchFamily="2" charset="-122"/>
              </a:defRPr>
            </a:lvl3pPr>
            <a:lvl4pPr marL="1600200" indent="-228600">
              <a:defRPr>
                <a:solidFill>
                  <a:srgbClr val="000000"/>
                </a:solidFill>
                <a:latin typeface="Arial" panose="020B0604020202020204" pitchFamily="34" charset="0"/>
                <a:ea typeface="宋体" panose="02010600030101010101" pitchFamily="2" charset="-122"/>
              </a:defRPr>
            </a:lvl4pPr>
            <a:lvl5pPr marL="2057400" indent="-228600">
              <a:defRPr>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lang="en-US" altLang="zh-CN" sz="2800">
                <a:solidFill>
                  <a:prstClr val="black"/>
                </a:solidFill>
                <a:effectLst/>
                <a:latin typeface="黑体" panose="02010609060101010101" charset="-122"/>
                <a:ea typeface="黑体" panose="02010609060101010101" charset="-122"/>
                <a:cs typeface="黑体" panose="02010609060101010101" charset="-122"/>
                <a:sym typeface="+mn-ea"/>
              </a:rPr>
              <a:t>2</a:t>
            </a:r>
            <a:r>
              <a:rPr lang="zh-CN" altLang="en-US" sz="2800">
                <a:solidFill>
                  <a:prstClr val="black"/>
                </a:solidFill>
                <a:effectLst/>
                <a:latin typeface="黑体" panose="02010609060101010101" charset="-122"/>
                <a:ea typeface="黑体" panose="02010609060101010101" charset="-122"/>
                <a:cs typeface="黑体" panose="02010609060101010101" charset="-122"/>
                <a:sym typeface="+mn-ea"/>
              </a:rPr>
              <a:t>、如何毫不动摇鼓励、支持、引导非公有制经济发展？</a:t>
            </a:r>
            <a:endParaRPr lang="zh-CN" altLang="en-US" sz="2800">
              <a:solidFill>
                <a:prstClr val="black"/>
              </a:solidFill>
              <a:effectLst/>
              <a:latin typeface="黑体" panose="02010609060101010101" charset="-122"/>
              <a:ea typeface="黑体" panose="02010609060101010101" charset="-122"/>
              <a:cs typeface="黑体" panose="02010609060101010101" charset="-122"/>
              <a:sym typeface="+mn-ea"/>
            </a:endParaRPr>
          </a:p>
        </p:txBody>
      </p:sp>
      <p:sp>
        <p:nvSpPr>
          <p:cNvPr id="44" name="文本框 1"/>
          <p:cNvSpPr txBox="1"/>
          <p:nvPr>
            <p:custDataLst>
              <p:tags r:id="rId3"/>
            </p:custDataLst>
          </p:nvPr>
        </p:nvSpPr>
        <p:spPr>
          <a:xfrm>
            <a:off x="0" y="0"/>
            <a:ext cx="10472420" cy="632460"/>
          </a:xfrm>
          <a:prstGeom prst="rect">
            <a:avLst/>
          </a:prstGeom>
          <a:solidFill>
            <a:srgbClr val="C00000"/>
          </a:solidFill>
        </p:spPr>
        <p:txBody>
          <a:bodyPr wrap="square" rtlCol="0" anchor="t">
            <a:noAutofit/>
          </a:bodyPr>
          <a:lstStyle/>
          <a:p>
            <a:pPr indent="0" algn="l" fontAlgn="auto">
              <a:lnSpc>
                <a:spcPct val="100000"/>
              </a:lnSpc>
              <a:buClrTx/>
              <a:buSzTx/>
              <a:buFontTx/>
            </a:pPr>
            <a:r>
              <a:rPr lang="zh-CN" altLang="zh-CN" sz="3200">
                <a:solidFill>
                  <a:schemeClr val="bg1"/>
                </a:solidFill>
                <a:latin typeface="黑体" panose="02010609060101010101" charset="-122"/>
                <a:ea typeface="黑体" panose="02010609060101010101" charset="-122"/>
                <a:sym typeface="+mn-ea"/>
              </a:rPr>
              <a:t>二、毫不动摇鼓励、支持、引导非公有制经济发展</a:t>
            </a:r>
            <a:endParaRPr lang="zh-CN" altLang="zh-CN" sz="3200">
              <a:solidFill>
                <a:schemeClr val="bg1"/>
              </a:solidFill>
              <a:latin typeface="黑体" panose="02010609060101010101" charset="-122"/>
              <a:ea typeface="黑体" panose="02010609060101010101" charset="-122"/>
              <a:cs typeface="微软雅黑" panose="020B0503020204020204" charset="-122"/>
              <a:sym typeface="+mn-ea"/>
            </a:endParaRPr>
          </a:p>
        </p:txBody>
      </p:sp>
      <p:sp>
        <p:nvSpPr>
          <p:cNvPr id="4" name="文本框 3"/>
          <p:cNvSpPr txBox="1"/>
          <p:nvPr>
            <p:custDataLst>
              <p:tags r:id="rId4"/>
            </p:custDataLst>
          </p:nvPr>
        </p:nvSpPr>
        <p:spPr>
          <a:xfrm>
            <a:off x="142875" y="1901190"/>
            <a:ext cx="11534140" cy="1641475"/>
          </a:xfrm>
          <a:prstGeom prst="rect">
            <a:avLst/>
          </a:prstGeom>
          <a:noFill/>
        </p:spPr>
        <p:txBody>
          <a:bodyPr wrap="square" rtlCol="0" anchor="t">
            <a:spAutoFit/>
          </a:bodyPr>
          <a:lstStyle/>
          <a:p>
            <a:pPr>
              <a:lnSpc>
                <a:spcPct val="120000"/>
              </a:lnSpc>
              <a:spcBef>
                <a:spcPct val="0"/>
              </a:spcBef>
              <a:spcAft>
                <a:spcPct val="0"/>
              </a:spcAft>
            </a:pPr>
            <a:r>
              <a:rPr lang="zh-CN" altLang="en-US" sz="2800">
                <a:solidFill>
                  <a:srgbClr val="000000"/>
                </a:solidFill>
                <a:latin typeface="黑体" panose="02010609060101010101" charset="-122"/>
                <a:ea typeface="黑体" panose="02010609060101010101" charset="-122"/>
                <a:cs typeface="黑体" panose="02010609060101010101" charset="-122"/>
              </a:rPr>
              <a:t>   </a:t>
            </a:r>
            <a:r>
              <a:rPr altLang="en-US" sz="2800">
                <a:latin typeface="黑体" panose="02010609060101010101" charset="-122"/>
                <a:ea typeface="黑体" panose="02010609060101010101" charset="-122"/>
                <a:cs typeface="黑体" panose="02010609060101010101" charset="-122"/>
                <a:sym typeface="+mn-ea"/>
              </a:rPr>
              <a:t>要推动非公有制经济人士</a:t>
            </a:r>
            <a:r>
              <a:rPr altLang="en-US" sz="2800">
                <a:solidFill>
                  <a:srgbClr val="C00000"/>
                </a:solidFill>
                <a:latin typeface="黑体" panose="02010609060101010101" charset="-122"/>
                <a:ea typeface="黑体" panose="02010609060101010101" charset="-122"/>
                <a:cs typeface="黑体" panose="02010609060101010101" charset="-122"/>
                <a:sym typeface="+mn-ea"/>
              </a:rPr>
              <a:t>做合格</a:t>
            </a:r>
            <a:r>
              <a:rPr altLang="en-US" sz="2800">
                <a:latin typeface="黑体" panose="02010609060101010101" charset="-122"/>
                <a:ea typeface="黑体" panose="02010609060101010101" charset="-122"/>
                <a:cs typeface="黑体" panose="02010609060101010101" charset="-122"/>
                <a:sym typeface="+mn-ea"/>
              </a:rPr>
              <a:t>的中国特色社会主义</a:t>
            </a:r>
            <a:r>
              <a:rPr altLang="en-US" sz="2800">
                <a:solidFill>
                  <a:srgbClr val="C00000"/>
                </a:solidFill>
                <a:latin typeface="黑体" panose="02010609060101010101" charset="-122"/>
                <a:ea typeface="黑体" panose="02010609060101010101" charset="-122"/>
                <a:cs typeface="黑体" panose="02010609060101010101" charset="-122"/>
                <a:sym typeface="+mn-ea"/>
              </a:rPr>
              <a:t>事业建设者</a:t>
            </a:r>
            <a:r>
              <a:rPr altLang="en-US" sz="2800">
                <a:latin typeface="黑体" panose="02010609060101010101" charset="-122"/>
                <a:ea typeface="黑体" panose="02010609060101010101" charset="-122"/>
                <a:cs typeface="黑体" panose="02010609060101010101" charset="-122"/>
                <a:sym typeface="+mn-ea"/>
              </a:rPr>
              <a:t>。非公有制经济</a:t>
            </a:r>
            <a:r>
              <a:rPr lang="zh-CN" sz="2800">
                <a:latin typeface="黑体" panose="02010609060101010101" charset="-122"/>
                <a:ea typeface="黑体" panose="02010609060101010101" charset="-122"/>
                <a:cs typeface="黑体" panose="02010609060101010101" charset="-122"/>
                <a:sym typeface="+mn-ea"/>
              </a:rPr>
              <a:t>人士</a:t>
            </a:r>
            <a:r>
              <a:rPr altLang="en-US" sz="2800">
                <a:latin typeface="黑体" panose="02010609060101010101" charset="-122"/>
                <a:ea typeface="黑体" panose="02010609060101010101" charset="-122"/>
                <a:cs typeface="黑体" panose="02010609060101010101" charset="-122"/>
                <a:sym typeface="+mn-ea"/>
              </a:rPr>
              <a:t>要坚持</a:t>
            </a:r>
            <a:r>
              <a:rPr altLang="en-US" sz="2800">
                <a:solidFill>
                  <a:srgbClr val="C00000"/>
                </a:solidFill>
                <a:latin typeface="黑体" panose="02010609060101010101" charset="-122"/>
                <a:ea typeface="黑体" panose="02010609060101010101" charset="-122"/>
                <a:cs typeface="黑体" panose="02010609060101010101" charset="-122"/>
                <a:sym typeface="+mn-ea"/>
              </a:rPr>
              <a:t>爱国敬业</a:t>
            </a:r>
            <a:r>
              <a:rPr altLang="en-US" sz="2800">
                <a:latin typeface="黑体" panose="02010609060101010101" charset="-122"/>
                <a:ea typeface="黑体" panose="02010609060101010101" charset="-122"/>
                <a:cs typeface="黑体" panose="02010609060101010101" charset="-122"/>
                <a:sym typeface="+mn-ea"/>
              </a:rPr>
              <a:t>，坚持</a:t>
            </a:r>
            <a:r>
              <a:rPr altLang="en-US" sz="2800">
                <a:solidFill>
                  <a:srgbClr val="C00000"/>
                </a:solidFill>
                <a:latin typeface="黑体" panose="02010609060101010101" charset="-122"/>
                <a:ea typeface="黑体" panose="02010609060101010101" charset="-122"/>
                <a:cs typeface="黑体" panose="02010609060101010101" charset="-122"/>
                <a:sym typeface="+mn-ea"/>
              </a:rPr>
              <a:t>守法经营、诚信经营</a:t>
            </a:r>
            <a:r>
              <a:rPr altLang="en-US" sz="2800">
                <a:latin typeface="黑体" panose="02010609060101010101" charset="-122"/>
                <a:ea typeface="黑体" panose="02010609060101010101" charset="-122"/>
                <a:cs typeface="黑体" panose="02010609060101010101" charset="-122"/>
                <a:sym typeface="+mn-ea"/>
              </a:rPr>
              <a:t>，坚持</a:t>
            </a:r>
            <a:r>
              <a:rPr altLang="en-US" sz="2800">
                <a:solidFill>
                  <a:srgbClr val="C00000"/>
                </a:solidFill>
                <a:latin typeface="黑体" panose="02010609060101010101" charset="-122"/>
                <a:ea typeface="黑体" panose="02010609060101010101" charset="-122"/>
                <a:cs typeface="黑体" panose="02010609060101010101" charset="-122"/>
                <a:sym typeface="+mn-ea"/>
              </a:rPr>
              <a:t>回报社会</a:t>
            </a:r>
            <a:r>
              <a:rPr altLang="en-US" sz="2800">
                <a:latin typeface="黑体" panose="02010609060101010101" charset="-122"/>
                <a:ea typeface="黑体" panose="02010609060101010101" charset="-122"/>
                <a:cs typeface="黑体" panose="02010609060101010101" charset="-122"/>
                <a:sym typeface="+mn-ea"/>
              </a:rPr>
              <a:t>、积极</a:t>
            </a:r>
            <a:r>
              <a:rPr altLang="en-US" sz="2800">
                <a:solidFill>
                  <a:srgbClr val="C00000"/>
                </a:solidFill>
                <a:latin typeface="黑体" panose="02010609060101010101" charset="-122"/>
                <a:ea typeface="黑体" panose="02010609060101010101" charset="-122"/>
                <a:cs typeface="黑体" panose="02010609060101010101" charset="-122"/>
                <a:sym typeface="+mn-ea"/>
              </a:rPr>
              <a:t>承担社会责任</a:t>
            </a:r>
            <a:r>
              <a:rPr altLang="en-US" sz="2800">
                <a:latin typeface="黑体" panose="02010609060101010101" charset="-122"/>
                <a:ea typeface="黑体" panose="02010609060101010101" charset="-122"/>
                <a:cs typeface="黑体" panose="02010609060101010101" charset="-122"/>
                <a:sym typeface="+mn-ea"/>
              </a:rPr>
              <a:t>，</a:t>
            </a:r>
            <a:r>
              <a:rPr altLang="en-US" sz="2800">
                <a:solidFill>
                  <a:srgbClr val="C00000"/>
                </a:solidFill>
                <a:latin typeface="黑体" panose="02010609060101010101" charset="-122"/>
                <a:ea typeface="黑体" panose="02010609060101010101" charset="-122"/>
                <a:cs typeface="黑体" panose="02010609060101010101" charset="-122"/>
                <a:sym typeface="+mn-ea"/>
              </a:rPr>
              <a:t>树立企业的良好社会形象</a:t>
            </a:r>
            <a:r>
              <a:rPr altLang="en-US" sz="2800">
                <a:latin typeface="黑体" panose="02010609060101010101" charset="-122"/>
                <a:ea typeface="黑体" panose="02010609060101010101" charset="-122"/>
                <a:cs typeface="黑体" panose="02010609060101010101" charset="-122"/>
                <a:sym typeface="+mn-ea"/>
              </a:rPr>
              <a:t>。</a:t>
            </a:r>
            <a:endParaRPr kumimoji="0" lang="zh-CN" altLang="en-US" sz="2800" i="0" kern="1200" cap="none" spc="0" normalizeH="0" baseline="0" noProof="0">
              <a:solidFill>
                <a:srgbClr val="FF0000"/>
              </a:solidFill>
              <a:latin typeface="黑体" panose="02010609060101010101" charset="-122"/>
              <a:ea typeface="黑体" panose="02010609060101010101" charset="-122"/>
              <a:cs typeface="黑体" panose="02010609060101010101" charset="-122"/>
            </a:endParaRPr>
          </a:p>
        </p:txBody>
      </p:sp>
      <p:pic>
        <p:nvPicPr>
          <p:cNvPr id="1026" name="Picture 2"/>
          <p:cNvPicPr>
            <a:picLocks noChangeAspect="1" noChangeArrowheads="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bwMode="auto">
          <a:xfrm>
            <a:off x="544830" y="4149725"/>
            <a:ext cx="4020185" cy="2414905"/>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7"/>
          <p:cNvPicPr>
            <a:picLocks noChangeAspect="1"/>
          </p:cNvPicPr>
          <p:nvPr>
            <p:custDataLst>
              <p:tags r:id="rId7"/>
            </p:custDataLst>
          </p:nvPr>
        </p:nvPicPr>
        <p:blipFill>
          <a:blip r:embed="rId8"/>
          <a:stretch>
            <a:fillRect/>
          </a:stretch>
        </p:blipFill>
        <p:spPr>
          <a:xfrm>
            <a:off x="5052695" y="4076065"/>
            <a:ext cx="6550025" cy="2488565"/>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2415625" y="431850"/>
            <a:ext cx="2926080" cy="460375"/>
          </a:xfrm>
          <a:prstGeom prst="rect">
            <a:avLst/>
          </a:prstGeom>
          <a:noFill/>
        </p:spPr>
        <p:txBody>
          <a:bodyPr wrap="none" rtlCol="0" anchor="t">
            <a:spAutoFit/>
          </a:bodyPr>
          <a:lstStyle/>
          <a:p>
            <a:pPr algn="l"/>
            <a:r>
              <a:rPr lang="zh-CN" altLang="en-US" sz="2400">
                <a:solidFill>
                  <a:srgbClr val="FF0000"/>
                </a:solidFill>
                <a:latin typeface="黑体" panose="02010609060101010101" charset="-122"/>
                <a:ea typeface="黑体" panose="02010609060101010101" charset="-122"/>
                <a:sym typeface="+mn-ea"/>
              </a:rPr>
              <a:t>云南白药成功的秘诀</a:t>
            </a:r>
            <a:endParaRPr lang="zh-CN" altLang="en-US" sz="2400">
              <a:solidFill>
                <a:srgbClr val="FF0000"/>
              </a:solidFill>
              <a:latin typeface="黑体" panose="02010609060101010101" charset="-122"/>
              <a:ea typeface="黑体" panose="02010609060101010101" charset="-122"/>
              <a:sym typeface="+mn-ea"/>
            </a:endParaRPr>
          </a:p>
        </p:txBody>
      </p:sp>
      <p:sp>
        <p:nvSpPr>
          <p:cNvPr id="9" name="文本框 8"/>
          <p:cNvSpPr txBox="1"/>
          <p:nvPr>
            <p:custDataLst>
              <p:tags r:id="rId2"/>
            </p:custDataLst>
          </p:nvPr>
        </p:nvSpPr>
        <p:spPr>
          <a:xfrm>
            <a:off x="203835" y="867410"/>
            <a:ext cx="9245600" cy="3094355"/>
          </a:xfrm>
          <a:prstGeom prst="rect">
            <a:avLst/>
          </a:prstGeom>
          <a:noFill/>
          <a:ln>
            <a:solidFill>
              <a:srgbClr val="C00000"/>
            </a:solidFill>
            <a:prstDash val="sysDot"/>
          </a:ln>
        </p:spPr>
        <p:txBody>
          <a:bodyPr wrap="square" rtlCol="0" anchor="t">
            <a:noAutofit/>
          </a:bodyPr>
          <a:lstStyle/>
          <a:p>
            <a:pPr fontAlgn="auto"/>
            <a:r>
              <a:rPr lang="en-US" altLang="zh-CN" sz="2000">
                <a:latin typeface="黑体" panose="02010609060101010101" charset="-122"/>
                <a:ea typeface="黑体" panose="02010609060101010101" charset="-122"/>
                <a:cs typeface="黑体" panose="02010609060101010101" charset="-122"/>
              </a:rPr>
              <a:t>        </a:t>
            </a:r>
            <a:r>
              <a:rPr lang="zh-CN" altLang="en-US" sz="2000">
                <a:latin typeface="黑体" panose="02010609060101010101" charset="-122"/>
                <a:ea typeface="黑体" panose="02010609060101010101" charset="-122"/>
                <a:cs typeface="黑体" panose="02010609060101010101" charset="-122"/>
              </a:rPr>
              <a:t>云南白药的</a:t>
            </a:r>
            <a:r>
              <a:rPr lang="zh-CN" altLang="en-US" sz="2000">
                <a:solidFill>
                  <a:srgbClr val="FF0000"/>
                </a:solidFill>
                <a:latin typeface="黑体" panose="02010609060101010101" charset="-122"/>
                <a:ea typeface="黑体" panose="02010609060101010101" charset="-122"/>
                <a:cs typeface="黑体" panose="02010609060101010101" charset="-122"/>
              </a:rPr>
              <a:t>企业经营方针</a:t>
            </a:r>
            <a:r>
              <a:rPr lang="zh-CN" altLang="en-US" sz="2000">
                <a:latin typeface="黑体" panose="02010609060101010101" charset="-122"/>
                <a:ea typeface="黑体" panose="02010609060101010101" charset="-122"/>
                <a:cs typeface="黑体" panose="02010609060101010101" charset="-122"/>
              </a:rPr>
              <a:t>是继承品牌,传播国药新文化；锤炼品牌,增强市场竞争力；发展品牌，提升企业知名度。</a:t>
            </a:r>
            <a:endParaRPr lang="zh-CN" altLang="en-US" sz="2000">
              <a:latin typeface="黑体" panose="02010609060101010101" charset="-122"/>
              <a:ea typeface="黑体" panose="02010609060101010101" charset="-122"/>
              <a:cs typeface="黑体" panose="02010609060101010101" charset="-122"/>
            </a:endParaRPr>
          </a:p>
          <a:p>
            <a:pPr fontAlgn="auto"/>
            <a:r>
              <a:rPr lang="en-US" altLang="zh-CN" sz="2000">
                <a:latin typeface="黑体" panose="02010609060101010101" charset="-122"/>
                <a:ea typeface="黑体" panose="02010609060101010101" charset="-122"/>
                <a:cs typeface="黑体" panose="02010609060101010101" charset="-122"/>
              </a:rPr>
              <a:t>       一路走来</a:t>
            </a:r>
            <a:r>
              <a:rPr lang="zh-CN" altLang="en-US" sz="2000">
                <a:latin typeface="黑体" panose="02010609060101010101" charset="-122"/>
                <a:ea typeface="黑体" panose="02010609060101010101" charset="-122"/>
                <a:cs typeface="黑体" panose="02010609060101010101" charset="-122"/>
              </a:rPr>
              <a:t>，</a:t>
            </a:r>
            <a:r>
              <a:rPr lang="en-US" altLang="zh-CN" sz="2000" err="1">
                <a:latin typeface="黑体" panose="02010609060101010101" charset="-122"/>
                <a:ea typeface="黑体" panose="02010609060101010101" charset="-122"/>
                <a:cs typeface="黑体" panose="02010609060101010101" charset="-122"/>
              </a:rPr>
              <a:t>云南白药人越来越明白</a:t>
            </a:r>
            <a:r>
              <a:rPr lang="zh-CN" altLang="en-US" sz="2000">
                <a:latin typeface="黑体" panose="02010609060101010101" charset="-122"/>
                <a:ea typeface="黑体" panose="02010609060101010101" charset="-122"/>
                <a:cs typeface="黑体" panose="02010609060101010101" charset="-122"/>
              </a:rPr>
              <a:t>，</a:t>
            </a:r>
            <a:r>
              <a:rPr lang="en-US" altLang="zh-CN" sz="2000" err="1">
                <a:latin typeface="黑体" panose="02010609060101010101" charset="-122"/>
                <a:ea typeface="黑体" panose="02010609060101010101" charset="-122"/>
                <a:cs typeface="黑体" panose="02010609060101010101" charset="-122"/>
              </a:rPr>
              <a:t>对于一个名牌的老企业来讲</a:t>
            </a:r>
            <a:r>
              <a:rPr lang="zh-CN" altLang="en-US" sz="2000">
                <a:latin typeface="黑体" panose="02010609060101010101" charset="-122"/>
                <a:ea typeface="黑体" panose="02010609060101010101" charset="-122"/>
                <a:cs typeface="黑体" panose="02010609060101010101" charset="-122"/>
              </a:rPr>
              <a:t>，</a:t>
            </a:r>
            <a:r>
              <a:rPr lang="en-US" altLang="zh-CN" sz="2000" err="1">
                <a:latin typeface="黑体" panose="02010609060101010101" charset="-122"/>
                <a:ea typeface="黑体" panose="02010609060101010101" charset="-122"/>
                <a:cs typeface="黑体" panose="02010609060101010101" charset="-122"/>
              </a:rPr>
              <a:t>一切成就都已是历史,只有不断地变革自身</a:t>
            </a:r>
            <a:r>
              <a:rPr lang="zh-CN" altLang="en-US" sz="2000">
                <a:latin typeface="黑体" panose="02010609060101010101" charset="-122"/>
                <a:ea typeface="黑体" panose="02010609060101010101" charset="-122"/>
                <a:cs typeface="黑体" panose="02010609060101010101" charset="-122"/>
              </a:rPr>
              <a:t>，</a:t>
            </a:r>
            <a:r>
              <a:rPr lang="en-US" altLang="zh-CN" sz="2000" err="1">
                <a:latin typeface="黑体" panose="02010609060101010101" charset="-122"/>
                <a:ea typeface="黑体" panose="02010609060101010101" charset="-122"/>
                <a:cs typeface="黑体" panose="02010609060101010101" charset="-122"/>
              </a:rPr>
              <a:t>不断地</a:t>
            </a:r>
            <a:r>
              <a:rPr lang="en-US" altLang="zh-CN" sz="2000" err="1">
                <a:solidFill>
                  <a:srgbClr val="FF0000"/>
                </a:solidFill>
                <a:latin typeface="黑体" panose="02010609060101010101" charset="-122"/>
                <a:ea typeface="黑体" panose="02010609060101010101" charset="-122"/>
                <a:cs typeface="黑体" panose="02010609060101010101" charset="-122"/>
              </a:rPr>
              <a:t>进行创新</a:t>
            </a:r>
            <a:r>
              <a:rPr lang="zh-CN" altLang="en-US" sz="2000">
                <a:solidFill>
                  <a:srgbClr val="FF0000"/>
                </a:solidFill>
                <a:latin typeface="黑体" panose="02010609060101010101" charset="-122"/>
                <a:ea typeface="黑体" panose="02010609060101010101" charset="-122"/>
                <a:cs typeface="黑体" panose="02010609060101010101" charset="-122"/>
              </a:rPr>
              <a:t>，</a:t>
            </a:r>
            <a:r>
              <a:rPr lang="en-US" altLang="zh-CN" sz="2000" err="1">
                <a:latin typeface="黑体" panose="02010609060101010101" charset="-122"/>
                <a:ea typeface="黑体" panose="02010609060101010101" charset="-122"/>
                <a:cs typeface="黑体" panose="02010609060101010101" charset="-122"/>
              </a:rPr>
              <a:t>获取新的动能,追求更远大的目标，才能“一年一个新白药”</a:t>
            </a:r>
            <a:r>
              <a:rPr lang="zh-CN" altLang="en-US" sz="2000">
                <a:latin typeface="黑体" panose="02010609060101010101" charset="-122"/>
                <a:ea typeface="黑体" panose="02010609060101010101" charset="-122"/>
                <a:cs typeface="黑体" panose="02010609060101010101" charset="-122"/>
              </a:rPr>
              <a:t>。</a:t>
            </a:r>
            <a:endParaRPr lang="en-US" altLang="zh-CN" sz="2000">
              <a:latin typeface="黑体" panose="02010609060101010101" charset="-122"/>
              <a:ea typeface="黑体" panose="02010609060101010101" charset="-122"/>
              <a:cs typeface="黑体" panose="02010609060101010101" charset="-122"/>
            </a:endParaRPr>
          </a:p>
          <a:p>
            <a:pPr fontAlgn="auto"/>
            <a:r>
              <a:rPr lang="en-US" altLang="zh-CN" sz="2000">
                <a:latin typeface="黑体" panose="02010609060101010101" charset="-122"/>
                <a:ea typeface="黑体" panose="02010609060101010101" charset="-122"/>
                <a:cs typeface="黑体" panose="02010609060101010101" charset="-122"/>
              </a:rPr>
              <a:t>       云南白药是</a:t>
            </a:r>
            <a:r>
              <a:rPr lang="zh-CN" altLang="en-US" sz="2000">
                <a:latin typeface="黑体" panose="02010609060101010101" charset="-122"/>
                <a:ea typeface="黑体" panose="02010609060101010101" charset="-122"/>
                <a:cs typeface="黑体" panose="02010609060101010101" charset="-122"/>
              </a:rPr>
              <a:t>一个有社会责任感的</a:t>
            </a:r>
            <a:r>
              <a:rPr lang="en-US" altLang="zh-CN" sz="2000" err="1">
                <a:latin typeface="黑体" panose="02010609060101010101" charset="-122"/>
                <a:ea typeface="黑体" panose="02010609060101010101" charset="-122"/>
                <a:cs typeface="黑体" panose="02010609060101010101" charset="-122"/>
              </a:rPr>
              <a:t>制药企业</a:t>
            </a:r>
            <a:r>
              <a:rPr lang="zh-CN" altLang="en-US" sz="2000">
                <a:latin typeface="黑体" panose="02010609060101010101" charset="-122"/>
                <a:ea typeface="黑体" panose="02010609060101010101" charset="-122"/>
                <a:cs typeface="黑体" panose="02010609060101010101" charset="-122"/>
              </a:rPr>
              <a:t>，特别</a:t>
            </a:r>
            <a:r>
              <a:rPr lang="zh-CN" altLang="en-US" sz="2000">
                <a:solidFill>
                  <a:srgbClr val="FF0000"/>
                </a:solidFill>
                <a:latin typeface="黑体" panose="02010609060101010101" charset="-122"/>
                <a:ea typeface="黑体" panose="02010609060101010101" charset="-122"/>
                <a:cs typeface="黑体" panose="02010609060101010101" charset="-122"/>
              </a:rPr>
              <a:t>注重药品的质量</a:t>
            </a:r>
            <a:r>
              <a:rPr lang="en-US" altLang="zh-CN" sz="2000">
                <a:latin typeface="黑体" panose="02010609060101010101" charset="-122"/>
                <a:ea typeface="黑体" panose="02010609060101010101" charset="-122"/>
                <a:cs typeface="黑体" panose="02010609060101010101" charset="-122"/>
              </a:rPr>
              <a:t>，</a:t>
            </a:r>
            <a:r>
              <a:rPr lang="zh-CN" altLang="en-US" sz="2000">
                <a:solidFill>
                  <a:srgbClr val="FF0000"/>
                </a:solidFill>
                <a:latin typeface="黑体" panose="02010609060101010101" charset="-122"/>
                <a:ea typeface="黑体" panose="02010609060101010101" charset="-122"/>
                <a:cs typeface="黑体" panose="02010609060101010101" charset="-122"/>
              </a:rPr>
              <a:t>不以纯粹的把赚钱作为唯一目标而以</a:t>
            </a:r>
            <a:r>
              <a:rPr lang="en-US" altLang="zh-CN" sz="2000" err="1">
                <a:solidFill>
                  <a:srgbClr val="FF0000"/>
                </a:solidFill>
                <a:latin typeface="黑体" panose="02010609060101010101" charset="-122"/>
                <a:ea typeface="黑体" panose="02010609060101010101" charset="-122"/>
                <a:cs typeface="黑体" panose="02010609060101010101" charset="-122"/>
              </a:rPr>
              <a:t>济世为民</a:t>
            </a:r>
            <a:r>
              <a:rPr lang="zh-CN" altLang="en-US" sz="2000">
                <a:solidFill>
                  <a:srgbClr val="FF0000"/>
                </a:solidFill>
                <a:latin typeface="黑体" panose="02010609060101010101" charset="-122"/>
                <a:ea typeface="黑体" panose="02010609060101010101" charset="-122"/>
                <a:cs typeface="黑体" panose="02010609060101010101" charset="-122"/>
              </a:rPr>
              <a:t>为目的</a:t>
            </a:r>
            <a:r>
              <a:rPr lang="en-US" altLang="zh-CN" sz="2000">
                <a:latin typeface="黑体" panose="02010609060101010101" charset="-122"/>
                <a:ea typeface="黑体" panose="02010609060101010101" charset="-122"/>
                <a:cs typeface="黑体" panose="02010609060101010101" charset="-122"/>
              </a:rPr>
              <a:t>。 </a:t>
            </a:r>
            <a:r>
              <a:rPr lang="zh-CN" altLang="en-US" sz="2000">
                <a:latin typeface="黑体" panose="02010609060101010101" charset="-122"/>
                <a:ea typeface="黑体" panose="02010609060101010101" charset="-122"/>
                <a:cs typeface="黑体" panose="02010609060101010101" charset="-122"/>
              </a:rPr>
              <a:t>云南白药人一直在努力实践着“济世为民 ，关怀人类健康”的理想，仁者爱人，以民生为己任。</a:t>
            </a:r>
            <a:endParaRPr lang="zh-CN" altLang="en-US" sz="2000">
              <a:latin typeface="黑体" panose="02010609060101010101" charset="-122"/>
              <a:ea typeface="黑体" panose="02010609060101010101" charset="-122"/>
              <a:cs typeface="黑体" panose="02010609060101010101" charset="-122"/>
            </a:endParaRPr>
          </a:p>
        </p:txBody>
      </p:sp>
      <p:pic>
        <p:nvPicPr>
          <p:cNvPr id="10" name="图片 9"/>
          <p:cNvPicPr>
            <a:picLocks noChangeAspect="1"/>
          </p:cNvPicPr>
          <p:nvPr>
            <p:custDataLst>
              <p:tags r:id="rId3"/>
            </p:custDataLst>
          </p:nvPr>
        </p:nvPicPr>
        <p:blipFill>
          <a:blip r:embed="rId4"/>
          <a:stretch>
            <a:fillRect/>
          </a:stretch>
        </p:blipFill>
        <p:spPr>
          <a:xfrm>
            <a:off x="9110579" y="840985"/>
            <a:ext cx="3081438" cy="2691853"/>
          </a:xfrm>
          <a:prstGeom prst="rect">
            <a:avLst/>
          </a:prstGeom>
        </p:spPr>
      </p:pic>
      <p:sp>
        <p:nvSpPr>
          <p:cNvPr id="11" name="文本框 10"/>
          <p:cNvSpPr txBox="1"/>
          <p:nvPr>
            <p:custDataLst>
              <p:tags r:id="rId5"/>
            </p:custDataLst>
          </p:nvPr>
        </p:nvSpPr>
        <p:spPr>
          <a:xfrm>
            <a:off x="118975" y="3589877"/>
            <a:ext cx="10115270" cy="429895"/>
          </a:xfrm>
          <a:prstGeom prst="rect">
            <a:avLst/>
          </a:prstGeom>
          <a:noFill/>
        </p:spPr>
        <p:txBody>
          <a:bodyPr wrap="square" rtlCol="0" anchor="t">
            <a:spAutoFit/>
          </a:bodyPr>
          <a:lstStyle>
            <a:defPPr>
              <a:defRPr lang="zh-CN"/>
            </a:defPPr>
            <a:lvl1pPr>
              <a:defRPr sz="2200" b="1">
                <a:solidFill>
                  <a:srgbClr val="0000FF"/>
                </a:solidFill>
                <a:latin typeface="仿宋" panose="02010609060101010101" charset="-122"/>
                <a:ea typeface="仿宋" panose="02010609060101010101" charset="-122"/>
              </a:defRPr>
            </a:lvl1pPr>
          </a:lstStyle>
          <a:p>
            <a:r>
              <a:rPr lang="zh-CN" altLang="en-US" b="0" smtClean="0">
                <a:latin typeface="黑体" panose="02010609060101010101" charset="-122"/>
                <a:ea typeface="黑体" panose="02010609060101010101" charset="-122"/>
                <a:sym typeface="+mn-ea"/>
              </a:rPr>
              <a:t>思考：</a:t>
            </a:r>
            <a:r>
              <a:rPr lang="zh-CN" altLang="en-US" b="0">
                <a:latin typeface="黑体" panose="02010609060101010101" charset="-122"/>
                <a:ea typeface="黑体" panose="02010609060101010101" charset="-122"/>
                <a:sym typeface="+mn-ea"/>
              </a:rPr>
              <a:t>从云南白药成功的秘诀中我们可以看出一个企业如何经营才能成功？</a:t>
            </a:r>
            <a:endParaRPr lang="zh-CN" altLang="en-US" b="0">
              <a:latin typeface="黑体" panose="02010609060101010101" charset="-122"/>
              <a:ea typeface="黑体" panose="02010609060101010101" charset="-122"/>
              <a:sym typeface="+mn-ea"/>
            </a:endParaRPr>
          </a:p>
        </p:txBody>
      </p:sp>
      <p:grpSp>
        <p:nvGrpSpPr>
          <p:cNvPr id="12" name="组合 11"/>
          <p:cNvGrpSpPr/>
          <p:nvPr>
            <p:custDataLst>
              <p:tags r:id="rId6"/>
            </p:custDataLst>
          </p:nvPr>
        </p:nvGrpSpPr>
        <p:grpSpPr>
          <a:xfrm>
            <a:off x="2199197" y="922466"/>
            <a:ext cx="3252753" cy="494886"/>
            <a:chOff x="6070219" y="3656735"/>
            <a:chExt cx="2131054" cy="1186406"/>
          </a:xfrm>
        </p:grpSpPr>
        <p:sp>
          <p:nvSpPr>
            <p:cNvPr id="13" name="圆角矩形 12"/>
            <p:cNvSpPr/>
            <p:nvPr>
              <p:custDataLst>
                <p:tags r:id="rId7"/>
              </p:custDataLst>
            </p:nvPr>
          </p:nvSpPr>
          <p:spPr>
            <a:xfrm>
              <a:off x="6070219" y="3656735"/>
              <a:ext cx="2131054" cy="1186406"/>
            </a:xfrm>
            <a:prstGeom prst="roundRect">
              <a:avLst/>
            </a:prstGeom>
            <a:gradFill>
              <a:gsLst>
                <a:gs pos="0">
                  <a:srgbClr val="E30000"/>
                </a:gs>
                <a:gs pos="100000">
                  <a:srgbClr val="760303"/>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黑体" panose="02010609060101010101" charset="-122"/>
                <a:ea typeface="黑体" panose="02010609060101010101" charset="-122"/>
              </a:endParaRPr>
            </a:p>
          </p:txBody>
        </p:sp>
        <p:sp>
          <p:nvSpPr>
            <p:cNvPr id="14" name="TextBox 87"/>
            <p:cNvSpPr>
              <a:spLocks noChangeArrowheads="1"/>
            </p:cNvSpPr>
            <p:nvPr>
              <p:custDataLst>
                <p:tags r:id="rId8"/>
              </p:custDataLst>
            </p:nvPr>
          </p:nvSpPr>
          <p:spPr bwMode="auto">
            <a:xfrm>
              <a:off x="6142444" y="3831105"/>
              <a:ext cx="1986602" cy="884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zh-CN" altLang="en-US" sz="2400">
                  <a:solidFill>
                    <a:schemeClr val="bg1"/>
                  </a:solidFill>
                  <a:latin typeface="黑体" panose="02010609060101010101" charset="-122"/>
                  <a:ea typeface="黑体" panose="02010609060101010101" charset="-122"/>
                  <a:sym typeface="微软雅黑" panose="020B0503020204020204" charset="-122"/>
                </a:rPr>
                <a:t>制定正确的经营战略</a:t>
              </a:r>
              <a:endParaRPr lang="zh-CN" altLang="en-US" sz="2400">
                <a:solidFill>
                  <a:schemeClr val="bg1"/>
                </a:solidFill>
                <a:latin typeface="黑体" panose="02010609060101010101" charset="-122"/>
                <a:ea typeface="黑体" panose="02010609060101010101" charset="-122"/>
                <a:sym typeface="微软雅黑" panose="020B0503020204020204" charset="-122"/>
              </a:endParaRPr>
            </a:p>
          </p:txBody>
        </p:sp>
      </p:grpSp>
      <p:grpSp>
        <p:nvGrpSpPr>
          <p:cNvPr id="15" name="组合 14"/>
          <p:cNvGrpSpPr/>
          <p:nvPr>
            <p:custDataLst>
              <p:tags r:id="rId9"/>
            </p:custDataLst>
          </p:nvPr>
        </p:nvGrpSpPr>
        <p:grpSpPr>
          <a:xfrm>
            <a:off x="2133837" y="1771928"/>
            <a:ext cx="3082544" cy="511884"/>
            <a:chOff x="6086734" y="3590145"/>
            <a:chExt cx="2131055" cy="1186407"/>
          </a:xfrm>
        </p:grpSpPr>
        <p:sp>
          <p:nvSpPr>
            <p:cNvPr id="16" name="圆角矩形 15"/>
            <p:cNvSpPr/>
            <p:nvPr>
              <p:custDataLst>
                <p:tags r:id="rId10"/>
              </p:custDataLst>
            </p:nvPr>
          </p:nvSpPr>
          <p:spPr>
            <a:xfrm>
              <a:off x="6086734" y="3590145"/>
              <a:ext cx="2131055" cy="1186407"/>
            </a:xfrm>
            <a:prstGeom prst="roundRect">
              <a:avLst/>
            </a:prstGeom>
            <a:gradFill>
              <a:gsLst>
                <a:gs pos="0">
                  <a:srgbClr val="E30000"/>
                </a:gs>
                <a:gs pos="100000">
                  <a:srgbClr val="760303"/>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latin typeface="黑体" panose="02010609060101010101" charset="-122"/>
                <a:ea typeface="黑体" panose="02010609060101010101" charset="-122"/>
              </a:endParaRPr>
            </a:p>
          </p:txBody>
        </p:sp>
        <p:sp>
          <p:nvSpPr>
            <p:cNvPr id="17" name="TextBox 87"/>
            <p:cNvSpPr>
              <a:spLocks noChangeArrowheads="1"/>
            </p:cNvSpPr>
            <p:nvPr>
              <p:custDataLst>
                <p:tags r:id="rId11"/>
              </p:custDataLst>
            </p:nvPr>
          </p:nvSpPr>
          <p:spPr bwMode="auto">
            <a:xfrm>
              <a:off x="6142446" y="3730323"/>
              <a:ext cx="1986602" cy="855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zh-CN" altLang="en-US" sz="2400">
                  <a:solidFill>
                    <a:schemeClr val="bg1"/>
                  </a:solidFill>
                  <a:latin typeface="黑体" panose="02010609060101010101" charset="-122"/>
                  <a:ea typeface="黑体" panose="02010609060101010101" charset="-122"/>
                  <a:sym typeface="微软雅黑" panose="020B0503020204020204" charset="-122"/>
                </a:rPr>
                <a:t>提高自主创新能力</a:t>
              </a:r>
              <a:endParaRPr lang="zh-CN" altLang="en-US" sz="2400">
                <a:solidFill>
                  <a:schemeClr val="bg1"/>
                </a:solidFill>
                <a:latin typeface="黑体" panose="02010609060101010101" charset="-122"/>
                <a:ea typeface="黑体" panose="02010609060101010101" charset="-122"/>
                <a:sym typeface="微软雅黑" panose="020B0503020204020204" charset="-122"/>
              </a:endParaRPr>
            </a:p>
          </p:txBody>
        </p:sp>
      </p:grpSp>
      <p:grpSp>
        <p:nvGrpSpPr>
          <p:cNvPr id="18" name="组合 17"/>
          <p:cNvGrpSpPr/>
          <p:nvPr>
            <p:custDataLst>
              <p:tags r:id="rId12"/>
            </p:custDataLst>
          </p:nvPr>
        </p:nvGrpSpPr>
        <p:grpSpPr>
          <a:xfrm>
            <a:off x="1330400" y="2743031"/>
            <a:ext cx="4990342" cy="515388"/>
            <a:chOff x="6142446" y="3606845"/>
            <a:chExt cx="1986602" cy="860418"/>
          </a:xfrm>
        </p:grpSpPr>
        <p:sp>
          <p:nvSpPr>
            <p:cNvPr id="19" name="圆角矩形 18"/>
            <p:cNvSpPr/>
            <p:nvPr>
              <p:custDataLst>
                <p:tags r:id="rId13"/>
              </p:custDataLst>
            </p:nvPr>
          </p:nvSpPr>
          <p:spPr>
            <a:xfrm>
              <a:off x="6170185" y="3606845"/>
              <a:ext cx="1793591" cy="860418"/>
            </a:xfrm>
            <a:prstGeom prst="roundRect">
              <a:avLst/>
            </a:prstGeom>
            <a:gradFill>
              <a:gsLst>
                <a:gs pos="0">
                  <a:srgbClr val="E30000"/>
                </a:gs>
                <a:gs pos="100000">
                  <a:srgbClr val="760303"/>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atin typeface="黑体" panose="02010609060101010101" charset="-122"/>
                <a:ea typeface="黑体" panose="02010609060101010101" charset="-122"/>
              </a:endParaRPr>
            </a:p>
          </p:txBody>
        </p:sp>
        <p:sp>
          <p:nvSpPr>
            <p:cNvPr id="20" name="TextBox 87"/>
            <p:cNvSpPr>
              <a:spLocks noChangeArrowheads="1"/>
            </p:cNvSpPr>
            <p:nvPr>
              <p:custDataLst>
                <p:tags r:id="rId14"/>
              </p:custDataLst>
            </p:nvPr>
          </p:nvSpPr>
          <p:spPr bwMode="auto">
            <a:xfrm>
              <a:off x="6142446" y="3730323"/>
              <a:ext cx="1986602" cy="615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zh-CN" altLang="en-US" sz="2400">
                  <a:solidFill>
                    <a:schemeClr val="bg1"/>
                  </a:solidFill>
                  <a:latin typeface="黑体" panose="02010609060101010101" charset="-122"/>
                  <a:ea typeface="黑体" panose="02010609060101010101" charset="-122"/>
                  <a:sym typeface="微软雅黑" panose="020B0503020204020204" charset="-122"/>
                </a:rPr>
                <a:t>树立良好的信誉和企业的形象。</a:t>
              </a:r>
              <a:endParaRPr lang="zh-CN" altLang="en-US" sz="2400">
                <a:solidFill>
                  <a:schemeClr val="bg1"/>
                </a:solidFill>
                <a:latin typeface="黑体" panose="02010609060101010101" charset="-122"/>
                <a:ea typeface="黑体" panose="02010609060101010101" charset="-122"/>
                <a:sym typeface="微软雅黑" panose="020B0503020204020204" charset="-122"/>
              </a:endParaRPr>
            </a:p>
          </p:txBody>
        </p:sp>
      </p:grpSp>
      <p:sp>
        <p:nvSpPr>
          <p:cNvPr id="2" name="文本框 1"/>
          <p:cNvSpPr txBox="1"/>
          <p:nvPr>
            <p:custDataLst>
              <p:tags r:id="rId15"/>
            </p:custDataLst>
          </p:nvPr>
        </p:nvSpPr>
        <p:spPr>
          <a:xfrm>
            <a:off x="118975" y="4565044"/>
            <a:ext cx="12073025" cy="1906905"/>
          </a:xfrm>
          <a:prstGeom prst="rect">
            <a:avLst/>
          </a:prstGeom>
          <a:noFill/>
        </p:spPr>
        <p:txBody>
          <a:bodyPr wrap="square" rtlCol="0" anchor="t">
            <a:spAutoFit/>
          </a:bodyPr>
          <a:lstStyle/>
          <a:p>
            <a:r>
              <a:rPr lang="zh-CN" altLang="en-US" sz="2400" smtClean="0">
                <a:latin typeface="黑体" panose="02010609060101010101" charset="-122"/>
                <a:ea typeface="黑体" panose="02010609060101010101" charset="-122"/>
                <a:cs typeface="黑体" panose="02010609060101010101" charset="-122"/>
                <a:sym typeface="+mn-ea"/>
              </a:rPr>
              <a:t>企业经营成功的因素，就</a:t>
            </a:r>
            <a:r>
              <a:rPr lang="zh-CN" altLang="en-US" sz="2400" smtClean="0">
                <a:solidFill>
                  <a:srgbClr val="FF0000"/>
                </a:solidFill>
                <a:latin typeface="黑体" panose="02010609060101010101" charset="-122"/>
                <a:ea typeface="黑体" panose="02010609060101010101" charset="-122"/>
                <a:cs typeface="黑体" panose="02010609060101010101" charset="-122"/>
                <a:sym typeface="+mn-ea"/>
              </a:rPr>
              <a:t>企业自身而言</a:t>
            </a:r>
            <a:r>
              <a:rPr lang="zh-CN" altLang="en-US" sz="2400" smtClean="0">
                <a:latin typeface="黑体" panose="02010609060101010101" charset="-122"/>
                <a:ea typeface="黑体" panose="02010609060101010101" charset="-122"/>
                <a:cs typeface="黑体" panose="02010609060101010101" charset="-122"/>
                <a:sym typeface="+mn-ea"/>
              </a:rPr>
              <a:t>，主要包括以下几个方面：</a:t>
            </a:r>
            <a:endParaRPr lang="zh-CN" altLang="en-US" sz="2400">
              <a:latin typeface="黑体" panose="02010609060101010101" charset="-122"/>
              <a:ea typeface="黑体" panose="02010609060101010101" charset="-122"/>
              <a:cs typeface="黑体" panose="02010609060101010101" charset="-122"/>
              <a:sym typeface="+mn-ea"/>
            </a:endParaRPr>
          </a:p>
          <a:p>
            <a:r>
              <a:rPr lang="zh-CN" altLang="en-US" sz="2400" smtClean="0">
                <a:latin typeface="黑体" panose="02010609060101010101" charset="-122"/>
                <a:ea typeface="黑体" panose="02010609060101010101" charset="-122"/>
                <a:cs typeface="黑体" panose="02010609060101010101" charset="-122"/>
                <a:sym typeface="+mn-ea"/>
              </a:rPr>
              <a:t>①</a:t>
            </a:r>
            <a:r>
              <a:rPr lang="zh-CN" altLang="en-US" sz="2400" smtClean="0">
                <a:solidFill>
                  <a:srgbClr val="006600"/>
                </a:solidFill>
                <a:latin typeface="黑体" panose="02010609060101010101" charset="-122"/>
                <a:ea typeface="黑体" panose="02010609060101010101" charset="-122"/>
                <a:cs typeface="黑体" panose="02010609060101010101" charset="-122"/>
                <a:sym typeface="+mn-ea"/>
              </a:rPr>
              <a:t>挣谁的钱：</a:t>
            </a:r>
            <a:r>
              <a:rPr lang="zh-CN" altLang="en-US" sz="2400" smtClean="0">
                <a:solidFill>
                  <a:srgbClr val="FF0000"/>
                </a:solidFill>
                <a:latin typeface="黑体" panose="02010609060101010101" charset="-122"/>
                <a:ea typeface="黑体" panose="02010609060101010101" charset="-122"/>
                <a:cs typeface="黑体" panose="02010609060101010101" charset="-122"/>
                <a:sym typeface="+mn-ea"/>
              </a:rPr>
              <a:t>制定</a:t>
            </a:r>
            <a:r>
              <a:rPr lang="zh-CN" altLang="en-US" sz="2400">
                <a:solidFill>
                  <a:srgbClr val="FF0000"/>
                </a:solidFill>
                <a:latin typeface="黑体" panose="02010609060101010101" charset="-122"/>
                <a:ea typeface="黑体" panose="02010609060101010101" charset="-122"/>
                <a:cs typeface="黑体" panose="02010609060101010101" charset="-122"/>
                <a:sym typeface="+mn-ea"/>
              </a:rPr>
              <a:t>正确的经营</a:t>
            </a:r>
            <a:r>
              <a:rPr lang="zh-CN" altLang="en-US" sz="2400" smtClean="0">
                <a:solidFill>
                  <a:srgbClr val="FF0000"/>
                </a:solidFill>
                <a:latin typeface="黑体" panose="02010609060101010101" charset="-122"/>
                <a:ea typeface="黑体" panose="02010609060101010101" charset="-122"/>
                <a:cs typeface="黑体" panose="02010609060101010101" charset="-122"/>
                <a:sym typeface="+mn-ea"/>
              </a:rPr>
              <a:t>战略</a:t>
            </a:r>
            <a:r>
              <a:rPr lang="zh-CN" altLang="en-US" sz="2200" smtClean="0">
                <a:solidFill>
                  <a:srgbClr val="0000FF"/>
                </a:solidFill>
                <a:latin typeface="黑体" panose="02010609060101010101" charset="-122"/>
                <a:ea typeface="黑体" panose="02010609060101010101" charset="-122"/>
                <a:cs typeface="黑体" panose="02010609060101010101" charset="-122"/>
                <a:sym typeface="+mn-ea"/>
              </a:rPr>
              <a:t>（顺应时代发展的潮流）</a:t>
            </a:r>
            <a:endParaRPr lang="zh-CN" altLang="en-US" sz="2200">
              <a:solidFill>
                <a:srgbClr val="0000FF"/>
              </a:solidFill>
              <a:latin typeface="黑体" panose="02010609060101010101" charset="-122"/>
              <a:ea typeface="黑体" panose="02010609060101010101" charset="-122"/>
              <a:cs typeface="黑体" panose="02010609060101010101" charset="-122"/>
              <a:sym typeface="+mn-ea"/>
            </a:endParaRPr>
          </a:p>
          <a:p>
            <a:r>
              <a:rPr lang="zh-CN" altLang="en-US" sz="2400" smtClean="0">
                <a:latin typeface="黑体" panose="02010609060101010101" charset="-122"/>
                <a:ea typeface="黑体" panose="02010609060101010101" charset="-122"/>
                <a:cs typeface="黑体" panose="02010609060101010101" charset="-122"/>
                <a:sym typeface="+mn-ea"/>
              </a:rPr>
              <a:t>②</a:t>
            </a:r>
            <a:r>
              <a:rPr lang="zh-CN" altLang="en-US" sz="2400">
                <a:solidFill>
                  <a:srgbClr val="006600"/>
                </a:solidFill>
                <a:latin typeface="黑体" panose="02010609060101010101" charset="-122"/>
                <a:ea typeface="黑体" panose="02010609060101010101" charset="-122"/>
                <a:cs typeface="黑体" panose="02010609060101010101" charset="-122"/>
                <a:sym typeface="+mn-ea"/>
              </a:rPr>
              <a:t>怎么挣钱：</a:t>
            </a:r>
            <a:r>
              <a:rPr lang="zh-CN" altLang="en-US" sz="2400" smtClean="0">
                <a:latin typeface="黑体" panose="02010609060101010101" charset="-122"/>
                <a:ea typeface="黑体" panose="02010609060101010101" charset="-122"/>
                <a:cs typeface="黑体" panose="02010609060101010101" charset="-122"/>
                <a:sym typeface="+mn-ea"/>
              </a:rPr>
              <a:t>提高</a:t>
            </a:r>
            <a:r>
              <a:rPr lang="zh-CN" altLang="en-US" sz="2400">
                <a:solidFill>
                  <a:srgbClr val="FF0000"/>
                </a:solidFill>
                <a:latin typeface="黑体" panose="02010609060101010101" charset="-122"/>
                <a:ea typeface="黑体" panose="02010609060101010101" charset="-122"/>
                <a:cs typeface="黑体" panose="02010609060101010101" charset="-122"/>
                <a:sym typeface="+mn-ea"/>
              </a:rPr>
              <a:t>自主创新能力</a:t>
            </a:r>
            <a:r>
              <a:rPr lang="zh-CN" altLang="en-US" sz="2400">
                <a:latin typeface="黑体" panose="02010609060101010101" charset="-122"/>
                <a:ea typeface="黑体" panose="02010609060101010101" charset="-122"/>
                <a:cs typeface="黑体" panose="02010609060101010101" charset="-122"/>
                <a:sym typeface="+mn-ea"/>
              </a:rPr>
              <a:t>，依靠</a:t>
            </a:r>
            <a:r>
              <a:rPr lang="zh-CN" altLang="en-US" sz="2400">
                <a:solidFill>
                  <a:srgbClr val="FF0000"/>
                </a:solidFill>
                <a:latin typeface="黑体" panose="02010609060101010101" charset="-122"/>
                <a:ea typeface="黑体" panose="02010609060101010101" charset="-122"/>
                <a:cs typeface="黑体" panose="02010609060101010101" charset="-122"/>
                <a:sym typeface="+mn-ea"/>
              </a:rPr>
              <a:t>科技进步、科学管理</a:t>
            </a:r>
            <a:r>
              <a:rPr lang="zh-CN" altLang="en-US" sz="2400">
                <a:latin typeface="黑体" panose="02010609060101010101" charset="-122"/>
                <a:ea typeface="黑体" panose="02010609060101010101" charset="-122"/>
                <a:cs typeface="黑体" panose="02010609060101010101" charset="-122"/>
                <a:sym typeface="+mn-ea"/>
              </a:rPr>
              <a:t>等手段形成自己的</a:t>
            </a:r>
            <a:r>
              <a:rPr lang="zh-CN" altLang="en-US" sz="2400">
                <a:solidFill>
                  <a:srgbClr val="FF0000"/>
                </a:solidFill>
                <a:latin typeface="黑体" panose="02010609060101010101" charset="-122"/>
                <a:ea typeface="黑体" panose="02010609060101010101" charset="-122"/>
                <a:cs typeface="黑体" panose="02010609060101010101" charset="-122"/>
                <a:sym typeface="+mn-ea"/>
              </a:rPr>
              <a:t>竞争优势</a:t>
            </a:r>
            <a:r>
              <a:rPr lang="zh-CN" altLang="en-US" sz="2200" smtClean="0">
                <a:solidFill>
                  <a:srgbClr val="0000FF"/>
                </a:solidFill>
                <a:latin typeface="黑体" panose="02010609060101010101" charset="-122"/>
                <a:ea typeface="黑体" panose="02010609060101010101" charset="-122"/>
                <a:cs typeface="黑体" panose="02010609060101010101" charset="-122"/>
                <a:sym typeface="+mn-ea"/>
              </a:rPr>
              <a:t>（→价格、产品质量、服务水平、品牌效应等竞争</a:t>
            </a:r>
            <a:r>
              <a:rPr lang="zh-CN" altLang="en-US" sz="2200">
                <a:solidFill>
                  <a:srgbClr val="0000FF"/>
                </a:solidFill>
                <a:latin typeface="黑体" panose="02010609060101010101" charset="-122"/>
                <a:ea typeface="黑体" panose="02010609060101010101" charset="-122"/>
                <a:cs typeface="黑体" panose="02010609060101010101" charset="-122"/>
                <a:sym typeface="+mn-ea"/>
              </a:rPr>
              <a:t>优势</a:t>
            </a:r>
            <a:r>
              <a:rPr lang="zh-CN" altLang="en-US" sz="2200" smtClean="0">
                <a:solidFill>
                  <a:srgbClr val="0000FF"/>
                </a:solidFill>
                <a:latin typeface="黑体" panose="02010609060101010101" charset="-122"/>
                <a:ea typeface="黑体" panose="02010609060101010101" charset="-122"/>
                <a:cs typeface="黑体" panose="02010609060101010101" charset="-122"/>
                <a:sym typeface="+mn-ea"/>
              </a:rPr>
              <a:t>）</a:t>
            </a:r>
            <a:endParaRPr lang="zh-CN" altLang="en-US" sz="2200">
              <a:solidFill>
                <a:srgbClr val="0000FF"/>
              </a:solidFill>
              <a:latin typeface="黑体" panose="02010609060101010101" charset="-122"/>
              <a:ea typeface="黑体" panose="02010609060101010101" charset="-122"/>
              <a:cs typeface="黑体" panose="02010609060101010101" charset="-122"/>
              <a:sym typeface="+mn-ea"/>
            </a:endParaRPr>
          </a:p>
          <a:p>
            <a:r>
              <a:rPr lang="zh-CN" altLang="en-US" sz="2400">
                <a:latin typeface="黑体" panose="02010609060101010101" charset="-122"/>
                <a:ea typeface="黑体" panose="02010609060101010101" charset="-122"/>
                <a:cs typeface="黑体" panose="02010609060101010101" charset="-122"/>
                <a:sym typeface="+mn-ea"/>
              </a:rPr>
              <a:t>③</a:t>
            </a:r>
            <a:r>
              <a:rPr lang="zh-CN" altLang="en-US" sz="2400">
                <a:solidFill>
                  <a:srgbClr val="006600"/>
                </a:solidFill>
                <a:latin typeface="黑体" panose="02010609060101010101" charset="-122"/>
                <a:ea typeface="黑体" panose="02010609060101010101" charset="-122"/>
                <a:cs typeface="黑体" panose="02010609060101010101" charset="-122"/>
                <a:sym typeface="+mn-ea"/>
              </a:rPr>
              <a:t>挣什么样的钱：</a:t>
            </a:r>
            <a:r>
              <a:rPr lang="zh-CN" altLang="en-US" sz="2400" smtClean="0">
                <a:solidFill>
                  <a:srgbClr val="FF0000"/>
                </a:solidFill>
                <a:latin typeface="黑体" panose="02010609060101010101" charset="-122"/>
                <a:ea typeface="黑体" panose="02010609060101010101" charset="-122"/>
                <a:cs typeface="黑体" panose="02010609060101010101" charset="-122"/>
                <a:sym typeface="+mn-ea"/>
              </a:rPr>
              <a:t>诚信</a:t>
            </a:r>
            <a:r>
              <a:rPr lang="zh-CN" altLang="en-US" sz="2400">
                <a:solidFill>
                  <a:srgbClr val="FF0000"/>
                </a:solidFill>
                <a:latin typeface="黑体" panose="02010609060101010101" charset="-122"/>
                <a:ea typeface="黑体" panose="02010609060101010101" charset="-122"/>
                <a:cs typeface="黑体" panose="02010609060101010101" charset="-122"/>
                <a:sym typeface="+mn-ea"/>
              </a:rPr>
              <a:t>经营</a:t>
            </a:r>
            <a:r>
              <a:rPr lang="zh-CN" altLang="en-US" sz="2400">
                <a:latin typeface="黑体" panose="02010609060101010101" charset="-122"/>
                <a:ea typeface="黑体" panose="02010609060101010101" charset="-122"/>
                <a:cs typeface="黑体" panose="02010609060101010101" charset="-122"/>
                <a:sym typeface="+mn-ea"/>
              </a:rPr>
              <a:t>，树立良好的</a:t>
            </a:r>
            <a:r>
              <a:rPr lang="zh-CN" altLang="en-US" sz="2400">
                <a:solidFill>
                  <a:srgbClr val="FF0000"/>
                </a:solidFill>
                <a:latin typeface="黑体" panose="02010609060101010101" charset="-122"/>
                <a:ea typeface="黑体" panose="02010609060101010101" charset="-122"/>
                <a:cs typeface="黑体" panose="02010609060101010101" charset="-122"/>
                <a:sym typeface="+mn-ea"/>
              </a:rPr>
              <a:t>信誉</a:t>
            </a:r>
            <a:r>
              <a:rPr lang="zh-CN" altLang="en-US" sz="2400">
                <a:latin typeface="黑体" panose="02010609060101010101" charset="-122"/>
                <a:ea typeface="黑体" panose="02010609060101010101" charset="-122"/>
                <a:cs typeface="黑体" panose="02010609060101010101" charset="-122"/>
                <a:sym typeface="+mn-ea"/>
              </a:rPr>
              <a:t>和</a:t>
            </a:r>
            <a:r>
              <a:rPr lang="zh-CN" altLang="en-US" sz="2400">
                <a:solidFill>
                  <a:srgbClr val="FF0000"/>
                </a:solidFill>
                <a:latin typeface="黑体" panose="02010609060101010101" charset="-122"/>
                <a:ea typeface="黑体" panose="02010609060101010101" charset="-122"/>
                <a:cs typeface="黑体" panose="02010609060101010101" charset="-122"/>
                <a:sym typeface="+mn-ea"/>
              </a:rPr>
              <a:t>企业的形象</a:t>
            </a:r>
            <a:r>
              <a:rPr lang="zh-CN" altLang="en-US" sz="2400" smtClean="0">
                <a:latin typeface="黑体" panose="02010609060101010101" charset="-122"/>
                <a:ea typeface="黑体" panose="02010609060101010101" charset="-122"/>
                <a:cs typeface="黑体" panose="02010609060101010101" charset="-122"/>
                <a:sym typeface="+mn-ea"/>
              </a:rPr>
              <a:t>。</a:t>
            </a:r>
            <a:r>
              <a:rPr lang="zh-CN" altLang="en-US" sz="2200" smtClean="0">
                <a:solidFill>
                  <a:srgbClr val="0000FF"/>
                </a:solidFill>
                <a:latin typeface="黑体" panose="02010609060101010101" charset="-122"/>
                <a:ea typeface="黑体" panose="02010609060101010101" charset="-122"/>
                <a:cs typeface="黑体" panose="02010609060101010101" charset="-122"/>
                <a:sym typeface="+mn-ea"/>
              </a:rPr>
              <a:t>（无形资产；关系企业成败）</a:t>
            </a:r>
            <a:endParaRPr lang="zh-CN" altLang="en-US" sz="2200">
              <a:solidFill>
                <a:srgbClr val="0000FF"/>
              </a:solidFill>
              <a:latin typeface="黑体" panose="02010609060101010101" charset="-122"/>
              <a:ea typeface="黑体" panose="02010609060101010101" charset="-122"/>
              <a:cs typeface="黑体" panose="02010609060101010101" charset="-122"/>
              <a:sym typeface="+mn-ea"/>
            </a:endParaRPr>
          </a:p>
        </p:txBody>
      </p:sp>
      <p:sp>
        <p:nvSpPr>
          <p:cNvPr id="3" name="文本框 2"/>
          <p:cNvSpPr txBox="1"/>
          <p:nvPr>
            <p:custDataLst>
              <p:tags r:id="rId16"/>
            </p:custDataLst>
          </p:nvPr>
        </p:nvSpPr>
        <p:spPr>
          <a:xfrm>
            <a:off x="203649" y="4032894"/>
            <a:ext cx="8291958" cy="460375"/>
          </a:xfrm>
          <a:prstGeom prst="rect">
            <a:avLst/>
          </a:prstGeom>
          <a:solidFill>
            <a:srgbClr val="C00000"/>
          </a:solidFill>
        </p:spPr>
        <p:txBody>
          <a:bodyPr wrap="square" rtlCol="0">
            <a:spAutoFit/>
          </a:bodyPr>
          <a:lstStyle/>
          <a:p>
            <a:pPr algn="ctr"/>
            <a:r>
              <a:rPr lang="en-US" altLang="zh-CN" sz="2400">
                <a:solidFill>
                  <a:schemeClr val="bg1"/>
                </a:solidFill>
                <a:latin typeface="黑体" panose="02010609060101010101" charset="-122"/>
                <a:ea typeface="黑体" panose="02010609060101010101" charset="-122"/>
                <a:cs typeface="黑体" panose="02010609060101010101" charset="-122"/>
                <a:sym typeface="+mn-lt"/>
              </a:rPr>
              <a:t>3</a:t>
            </a:r>
            <a:r>
              <a:rPr lang="zh-CN" altLang="en-US" sz="2400">
                <a:solidFill>
                  <a:schemeClr val="bg1"/>
                </a:solidFill>
                <a:latin typeface="黑体" panose="02010609060101010101" charset="-122"/>
                <a:ea typeface="黑体" panose="02010609060101010101" charset="-122"/>
                <a:cs typeface="黑体" panose="02010609060101010101" charset="-122"/>
                <a:sym typeface="+mn-lt"/>
              </a:rPr>
              <a:t>、</a:t>
            </a:r>
            <a:r>
              <a:rPr lang="zh-CN" sz="2400">
                <a:solidFill>
                  <a:schemeClr val="bg1"/>
                </a:solidFill>
                <a:latin typeface="黑体" panose="02010609060101010101" charset="-122"/>
                <a:ea typeface="黑体" panose="02010609060101010101" charset="-122"/>
                <a:cs typeface="黑体" panose="02010609060101010101" charset="-122"/>
                <a:sym typeface="+mn-lt"/>
              </a:rPr>
              <a:t>相关链接：企业经营成功的主要</a:t>
            </a:r>
            <a:r>
              <a:rPr lang="zh-CN" sz="2400" smtClean="0">
                <a:solidFill>
                  <a:schemeClr val="bg1"/>
                </a:solidFill>
                <a:latin typeface="黑体" panose="02010609060101010101" charset="-122"/>
                <a:ea typeface="黑体" panose="02010609060101010101" charset="-122"/>
                <a:cs typeface="黑体" panose="02010609060101010101" charset="-122"/>
                <a:sym typeface="+mn-lt"/>
              </a:rPr>
              <a:t>因素</a:t>
            </a:r>
            <a:r>
              <a:rPr lang="en-US" altLang="zh-CN" sz="2400" smtClean="0">
                <a:solidFill>
                  <a:schemeClr val="bg1"/>
                </a:solidFill>
                <a:latin typeface="黑体" panose="02010609060101010101" charset="-122"/>
                <a:ea typeface="黑体" panose="02010609060101010101" charset="-122"/>
                <a:cs typeface="黑体" panose="02010609060101010101" charset="-122"/>
                <a:sym typeface="+mn-lt"/>
              </a:rPr>
              <a:t>/</a:t>
            </a:r>
            <a:r>
              <a:rPr lang="zh-CN" altLang="en-US" sz="2400" smtClean="0">
                <a:solidFill>
                  <a:schemeClr val="bg1"/>
                </a:solidFill>
                <a:latin typeface="黑体" panose="02010609060101010101" charset="-122"/>
                <a:ea typeface="黑体" panose="02010609060101010101" charset="-122"/>
                <a:cs typeface="黑体" panose="02010609060101010101" charset="-122"/>
                <a:sym typeface="+mn-lt"/>
              </a:rPr>
              <a:t>企业如何经营成功</a:t>
            </a:r>
            <a:endParaRPr lang="zh-CN" sz="2400">
              <a:solidFill>
                <a:schemeClr val="bg1"/>
              </a:solidFill>
              <a:latin typeface="黑体" panose="02010609060101010101" charset="-122"/>
              <a:ea typeface="黑体" panose="02010609060101010101" charset="-122"/>
              <a:cs typeface="黑体" panose="02010609060101010101" charset="-122"/>
              <a:sym typeface="+mn-lt"/>
            </a:endParaRPr>
          </a:p>
        </p:txBody>
      </p:sp>
      <p:sp>
        <p:nvSpPr>
          <p:cNvPr id="4" name="文本框 3"/>
          <p:cNvSpPr txBox="1"/>
          <p:nvPr>
            <p:custDataLst>
              <p:tags r:id="rId17"/>
            </p:custDataLst>
          </p:nvPr>
        </p:nvSpPr>
        <p:spPr>
          <a:xfrm>
            <a:off x="-54" y="40"/>
            <a:ext cx="2016224" cy="521970"/>
          </a:xfrm>
          <a:prstGeom prst="rect">
            <a:avLst/>
          </a:prstGeom>
          <a:solidFill>
            <a:srgbClr val="C00000"/>
          </a:solidFill>
          <a:effectLst>
            <a:outerShdw blurRad="50800" dist="38100" dir="2700000" algn="tl" rotWithShape="0">
              <a:prstClr val="black">
                <a:alpha val="40000"/>
              </a:prstClr>
            </a:outerShdw>
          </a:effectLst>
        </p:spPr>
        <p:txBody>
          <a:bodyPr wrap="square" rtlCol="0">
            <a:spAutoFit/>
          </a:bodyPr>
          <a:lstStyle/>
          <a:p>
            <a:r>
              <a:rPr lang="zh-CN" altLang="en-US" sz="2800" smtClean="0">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rPr>
              <a:t>探究与分享</a:t>
            </a:r>
            <a:endParaRPr lang="zh-CN" altLang="en-US" sz="2800" smtClean="0">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endParaRPr>
          </a:p>
        </p:txBody>
      </p:sp>
    </p:spTree>
    <p:custDataLst>
      <p:tags r:id="rId18"/>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ppt_x"/>
                                          </p:val>
                                        </p:tav>
                                        <p:tav tm="100000">
                                          <p:val>
                                            <p:strVal val="#ppt_x"/>
                                          </p:val>
                                        </p:tav>
                                      </p:tavLst>
                                    </p:anim>
                                    <p:anim calcmode="lin" valueType="num">
                                      <p:cBhvr additive="base">
                                        <p:cTn id="2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custDataLst>
              <p:tags r:id="rId1"/>
            </p:custDataLst>
          </p:nvPr>
        </p:nvGrpSpPr>
        <p:grpSpPr>
          <a:xfrm>
            <a:off x="0" y="505586"/>
            <a:ext cx="12192000" cy="381000"/>
            <a:chOff x="0" y="391286"/>
            <a:chExt cx="12192000" cy="381000"/>
          </a:xfrm>
        </p:grpSpPr>
        <p:cxnSp>
          <p:nvCxnSpPr>
            <p:cNvPr id="46" name="直接连接符 45"/>
            <p:cNvCxnSpPr/>
            <p:nvPr>
              <p:custDataLst>
                <p:tags r:id="rId2"/>
              </p:custDataLst>
            </p:nvPr>
          </p:nvCxnSpPr>
          <p:spPr>
            <a:xfrm>
              <a:off x="0" y="581786"/>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1" name="组合 20"/>
            <p:cNvGrpSpPr/>
            <p:nvPr>
              <p:custDataLst>
                <p:tags r:id="rId3"/>
              </p:custDataLst>
            </p:nvPr>
          </p:nvGrpSpPr>
          <p:grpSpPr>
            <a:xfrm rot="10800000">
              <a:off x="11060824" y="391286"/>
              <a:ext cx="656896" cy="381000"/>
              <a:chOff x="307428" y="393221"/>
              <a:chExt cx="656896" cy="381000"/>
            </a:xfrm>
          </p:grpSpPr>
          <p:sp>
            <p:nvSpPr>
              <p:cNvPr id="47" name="等腰三角形 46"/>
              <p:cNvSpPr/>
              <p:nvPr>
                <p:custDataLst>
                  <p:tags r:id="rId4"/>
                </p:custDataLst>
              </p:nvPr>
            </p:nvSpPr>
            <p:spPr>
              <a:xfrm rot="5400000">
                <a:off x="281152" y="419497"/>
                <a:ext cx="381000" cy="328448"/>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8" name="等腰三角形 47"/>
              <p:cNvSpPr/>
              <p:nvPr>
                <p:custDataLst>
                  <p:tags r:id="rId5"/>
                </p:custDataLst>
              </p:nvPr>
            </p:nvSpPr>
            <p:spPr>
              <a:xfrm rot="5400000">
                <a:off x="609600" y="419497"/>
                <a:ext cx="381000" cy="328448"/>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sp>
        <p:nvSpPr>
          <p:cNvPr id="49" name="文本框 48"/>
          <p:cNvSpPr txBox="1"/>
          <p:nvPr>
            <p:custDataLst>
              <p:tags r:id="rId6"/>
            </p:custDataLst>
          </p:nvPr>
        </p:nvSpPr>
        <p:spPr>
          <a:xfrm>
            <a:off x="358140" y="219710"/>
            <a:ext cx="2239645" cy="768350"/>
          </a:xfrm>
          <a:prstGeom prst="rect">
            <a:avLst/>
          </a:prstGeom>
          <a:solidFill>
            <a:schemeClr val="tx1"/>
          </a:solidFill>
        </p:spPr>
        <p:txBody>
          <a:bodyPr wrap="square" rtlCol="0">
            <a:spAutoFit/>
          </a:bodyPr>
          <a:lstStyle/>
          <a:p>
            <a:pPr algn="ctr">
              <a:lnSpc>
                <a:spcPct val="110000"/>
              </a:lnSpc>
            </a:pPr>
            <a:r>
              <a:rPr lang="zh-CN" altLang="en-US" sz="4000">
                <a:solidFill>
                  <a:schemeClr val="bg1"/>
                </a:solidFill>
                <a:cs typeface="+mn-ea"/>
                <a:sym typeface="+mn-lt"/>
              </a:rPr>
              <a:t>框架梳理</a:t>
            </a:r>
            <a:endParaRPr lang="zh-CN" altLang="en-US" sz="4000">
              <a:solidFill>
                <a:schemeClr val="bg1"/>
              </a:solidFill>
              <a:cs typeface="+mn-ea"/>
              <a:sym typeface="+mn-lt"/>
            </a:endParaRPr>
          </a:p>
        </p:txBody>
      </p:sp>
      <p:sp>
        <p:nvSpPr>
          <p:cNvPr id="4" name="文本框 37"/>
          <p:cNvSpPr txBox="1"/>
          <p:nvPr>
            <p:custDataLst>
              <p:tags r:id="rId7"/>
            </p:custDataLst>
          </p:nvPr>
        </p:nvSpPr>
        <p:spPr>
          <a:xfrm>
            <a:off x="743025" y="2487846"/>
            <a:ext cx="1633220" cy="2245360"/>
          </a:xfrm>
          <a:prstGeom prst="rect">
            <a:avLst/>
          </a:prstGeom>
          <a:noFill/>
          <a:ln w="57150">
            <a:solidFill>
              <a:srgbClr val="4472C4"/>
            </a:solidFill>
          </a:ln>
          <a:extLst>
            <a:ext uri="{909E8E84-426E-40DD-AFC4-6F175D3DCCD1}">
              <a14:hiddenFill xmlns:a14="http://schemas.microsoft.com/office/drawing/2010/main">
                <a:solidFill>
                  <a:srgbClr val="FFFF00"/>
                </a:solidFill>
              </a14:hiddenFill>
            </a:ext>
          </a:extLst>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2100" b="1" i="0" u="none" strike="noStrike" kern="1200" cap="none" spc="0" normalizeH="0" baseline="0" noProof="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 </a:t>
            </a:r>
            <a:r>
              <a:rPr kumimoji="0" lang="zh-CN" altLang="en-US" sz="2800" b="1" i="0" u="none" strike="noStrike" kern="1200" cap="none" spc="0" normalizeH="0" baseline="0" noProof="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公有制为主，多种所有制经济共同发展</a:t>
            </a:r>
            <a:endParaRPr kumimoji="0" lang="zh-CN" altLang="en-US" sz="2800" b="1" i="0" u="none" strike="noStrike" kern="1200" cap="none" spc="0" normalizeH="0" baseline="0" noProof="0">
              <a:ln>
                <a:noFill/>
              </a:ln>
              <a:solidFill>
                <a:srgbClr val="FF0000"/>
              </a:solidFill>
              <a:effectLst/>
              <a:uLnTx/>
              <a:uFillTx/>
              <a:latin typeface="微软雅黑" panose="020B0503020204020204" charset="-122"/>
              <a:ea typeface="微软雅黑" panose="020B0503020204020204" charset="-122"/>
              <a:cs typeface="微软雅黑" panose="020B0503020204020204" charset="-122"/>
            </a:endParaRPr>
          </a:p>
        </p:txBody>
      </p:sp>
      <p:sp>
        <p:nvSpPr>
          <p:cNvPr id="7" name="Text Box 13"/>
          <p:cNvSpPr txBox="1">
            <a:spLocks noChangeArrowheads="1"/>
          </p:cNvSpPr>
          <p:nvPr>
            <p:custDataLst>
              <p:tags r:id="rId8"/>
            </p:custDataLst>
          </p:nvPr>
        </p:nvSpPr>
        <p:spPr bwMode="auto">
          <a:xfrm>
            <a:off x="2653105" y="1948096"/>
            <a:ext cx="1308100" cy="565150"/>
          </a:xfrm>
          <a:prstGeom prst="rect">
            <a:avLst/>
          </a:prstGeom>
          <a:noFill/>
          <a:ln w="57150" cmpd="thinThick">
            <a:solidFill>
              <a:srgbClr val="44546A"/>
            </a:solidFill>
            <a:miter lim="800000"/>
          </a:ln>
          <a:extLst>
            <a:ext uri="{909E8E84-426E-40DD-AFC4-6F175D3DCCD1}">
              <a14:hiddenFill xmlns:a14="http://schemas.microsoft.com/office/drawing/2010/main">
                <a:solidFill>
                  <a:srgbClr val="FFFF99">
                    <a:alpha val="66000"/>
                  </a:srgbClr>
                </a:solidFill>
              </a14:hiddenFill>
            </a:ext>
          </a:extLst>
        </p:spPr>
        <p:txBody>
          <a:bodyPr wrap="square" lIns="64919" tIns="32460" rIns="64919" bIns="32460">
            <a:no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1800" b="1" i="0" u="none" strike="noStrike" kern="1200" cap="none" spc="0" normalizeH="0" baseline="0" noProof="0">
                <a:ln>
                  <a:noFill/>
                </a:ln>
                <a:solidFill>
                  <a:srgbClr val="0070C0"/>
                </a:solidFill>
                <a:effectLst/>
                <a:uLnTx/>
                <a:uFillTx/>
                <a:latin typeface="微软雅黑" panose="020B0503020204020204" charset="-122"/>
                <a:ea typeface="微软雅黑" panose="020B0503020204020204" charset="-122"/>
                <a:cs typeface="微软雅黑" panose="020B0503020204020204" charset="-122"/>
              </a:rPr>
              <a:t> </a:t>
            </a:r>
            <a:r>
              <a:rPr kumimoji="0" lang="zh-CN" altLang="en-US" sz="2800" b="1" i="0" u="none" strike="noStrike" kern="1200" cap="none" spc="0" normalizeH="0" baseline="0" noProof="0">
                <a:ln>
                  <a:noFill/>
                </a:ln>
                <a:solidFill>
                  <a:srgbClr val="0070C0"/>
                </a:solidFill>
                <a:effectLst/>
                <a:uLnTx/>
                <a:uFillTx/>
                <a:latin typeface="微软雅黑" panose="020B0503020204020204" charset="-122"/>
                <a:ea typeface="微软雅黑" panose="020B0503020204020204" charset="-122"/>
                <a:cs typeface="微软雅黑" panose="020B0503020204020204" charset="-122"/>
              </a:rPr>
              <a:t>公有制</a:t>
            </a:r>
            <a:endParaRPr kumimoji="0" lang="zh-CN" altLang="en-US" sz="2800" b="1" i="0" u="none" strike="noStrike" kern="1200" cap="none" spc="0" normalizeH="0" baseline="0" noProof="0">
              <a:ln>
                <a:noFill/>
              </a:ln>
              <a:solidFill>
                <a:srgbClr val="0070C0"/>
              </a:solidFill>
              <a:effectLst/>
              <a:uLnTx/>
              <a:uFillTx/>
              <a:latin typeface="微软雅黑" panose="020B0503020204020204" charset="-122"/>
              <a:ea typeface="微软雅黑" panose="020B0503020204020204" charset="-122"/>
              <a:cs typeface="微软雅黑" panose="020B0503020204020204" charset="-122"/>
            </a:endParaRPr>
          </a:p>
        </p:txBody>
      </p:sp>
      <p:sp>
        <p:nvSpPr>
          <p:cNvPr id="8" name="Text Box 13"/>
          <p:cNvSpPr txBox="1">
            <a:spLocks noChangeArrowheads="1"/>
          </p:cNvSpPr>
          <p:nvPr>
            <p:custDataLst>
              <p:tags r:id="rId9"/>
            </p:custDataLst>
          </p:nvPr>
        </p:nvSpPr>
        <p:spPr bwMode="auto">
          <a:xfrm>
            <a:off x="2629610" y="4441741"/>
            <a:ext cx="1329690" cy="1085215"/>
          </a:xfrm>
          <a:prstGeom prst="rect">
            <a:avLst/>
          </a:prstGeom>
          <a:noFill/>
          <a:ln w="57150" cmpd="thinThick">
            <a:solidFill>
              <a:srgbClr val="44546A"/>
            </a:solidFill>
            <a:miter lim="800000"/>
          </a:ln>
          <a:extLst>
            <a:ext uri="{909E8E84-426E-40DD-AFC4-6F175D3DCCD1}">
              <a14:hiddenFill xmlns:a14="http://schemas.microsoft.com/office/drawing/2010/main">
                <a:solidFill>
                  <a:srgbClr val="FFFF99">
                    <a:alpha val="66000"/>
                  </a:srgbClr>
                </a:solidFill>
              </a14:hiddenFill>
            </a:ext>
          </a:extLst>
        </p:spPr>
        <p:txBody>
          <a:bodyPr wrap="square" lIns="64919" tIns="32460" rIns="64919" bIns="32460">
            <a:no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1800" b="1" i="0" u="none" strike="noStrike" kern="1200" cap="none" spc="0" normalizeH="0" baseline="0" noProof="0">
                <a:ln>
                  <a:noFill/>
                </a:ln>
                <a:solidFill>
                  <a:srgbClr val="0070C0"/>
                </a:solidFill>
                <a:effectLst/>
                <a:uLnTx/>
                <a:uFillTx/>
                <a:latin typeface="微软雅黑" panose="020B0503020204020204" charset="-122"/>
                <a:ea typeface="微软雅黑" panose="020B0503020204020204" charset="-122"/>
                <a:cs typeface="微软雅黑" panose="020B0503020204020204" charset="-122"/>
              </a:rPr>
              <a:t> </a:t>
            </a:r>
            <a:r>
              <a:rPr kumimoji="0" lang="zh-CN" altLang="en-US" sz="2800" b="1" i="0" u="none" strike="noStrike" kern="1200" cap="none" spc="0" normalizeH="0" baseline="0" noProof="0">
                <a:ln>
                  <a:noFill/>
                </a:ln>
                <a:solidFill>
                  <a:srgbClr val="0070C0"/>
                </a:solidFill>
                <a:effectLst/>
                <a:uLnTx/>
                <a:uFillTx/>
                <a:latin typeface="微软雅黑" panose="020B0503020204020204" charset="-122"/>
                <a:ea typeface="微软雅黑" panose="020B0503020204020204" charset="-122"/>
                <a:cs typeface="微软雅黑" panose="020B0503020204020204" charset="-122"/>
              </a:rPr>
              <a:t>非公有制经济</a:t>
            </a:r>
            <a:endParaRPr kumimoji="0" lang="zh-CN" altLang="en-US" sz="2800" b="1" i="0" u="none" strike="noStrike" kern="1200" cap="none" spc="0" normalizeH="0" baseline="0" noProof="0">
              <a:ln>
                <a:noFill/>
              </a:ln>
              <a:solidFill>
                <a:srgbClr val="0070C0"/>
              </a:solidFill>
              <a:effectLst/>
              <a:uLnTx/>
              <a:uFillTx/>
              <a:latin typeface="微软雅黑" panose="020B0503020204020204" charset="-122"/>
              <a:ea typeface="微软雅黑" panose="020B0503020204020204" charset="-122"/>
              <a:cs typeface="微软雅黑" panose="020B0503020204020204" charset="-122"/>
            </a:endParaRPr>
          </a:p>
        </p:txBody>
      </p:sp>
      <p:sp>
        <p:nvSpPr>
          <p:cNvPr id="9" name="AutoShape 5"/>
          <p:cNvSpPr/>
          <p:nvPr>
            <p:custDataLst>
              <p:tags r:id="rId10"/>
            </p:custDataLst>
          </p:nvPr>
        </p:nvSpPr>
        <p:spPr bwMode="auto">
          <a:xfrm>
            <a:off x="2456647" y="2488387"/>
            <a:ext cx="140237" cy="2385154"/>
          </a:xfrm>
          <a:prstGeom prst="leftBrace">
            <a:avLst>
              <a:gd name="adj1" fmla="val 68876"/>
              <a:gd name="adj2" fmla="val 50000"/>
            </a:avLst>
          </a:prstGeom>
          <a:noFill/>
          <a:ln w="85725" cmpd="thickThin">
            <a:solidFill>
              <a:srgbClr val="CC0000"/>
            </a:solidFill>
            <a:round/>
          </a:ln>
          <a:effectLst/>
        </p:spPr>
        <p:txBody>
          <a:bodyPr wrap="none"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350" b="1"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Arial" panose="020B0604020202020204"/>
            </a:endParaRPr>
          </a:p>
        </p:txBody>
      </p:sp>
      <p:sp>
        <p:nvSpPr>
          <p:cNvPr id="5" name="右箭头 10"/>
          <p:cNvSpPr/>
          <p:nvPr>
            <p:custDataLst>
              <p:tags r:id="rId11"/>
            </p:custDataLst>
          </p:nvPr>
        </p:nvSpPr>
        <p:spPr>
          <a:xfrm>
            <a:off x="4017720" y="2040171"/>
            <a:ext cx="988060" cy="346075"/>
          </a:xfrm>
          <a:prstGeom prst="rightArrow">
            <a:avLst/>
          </a:prstGeom>
          <a:solidFill>
            <a:srgbClr val="4472C4"/>
          </a:solidFill>
          <a:ln w="9525" cap="flat" cmpd="sng" algn="ctr">
            <a:solidFill>
              <a:sysClr val="windowText" lastClr="000000"/>
            </a:solidFill>
            <a:prstDash val="solid"/>
            <a:round/>
            <a:headEnd type="none" w="med" len="med"/>
            <a:tailEnd type="none" w="med" len="med"/>
          </a:ln>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Arial" panose="020B0604020202020204"/>
            </a:endParaRPr>
          </a:p>
        </p:txBody>
      </p:sp>
      <p:sp>
        <p:nvSpPr>
          <p:cNvPr id="13" name="右箭头 11"/>
          <p:cNvSpPr/>
          <p:nvPr>
            <p:custDataLst>
              <p:tags r:id="rId12"/>
            </p:custDataLst>
          </p:nvPr>
        </p:nvSpPr>
        <p:spPr>
          <a:xfrm>
            <a:off x="8156015" y="2040171"/>
            <a:ext cx="988060" cy="346075"/>
          </a:xfrm>
          <a:prstGeom prst="rightArrow">
            <a:avLst/>
          </a:prstGeom>
          <a:solidFill>
            <a:srgbClr val="4472C4"/>
          </a:solidFill>
          <a:ln w="9525" cap="flat" cmpd="sng" algn="ctr">
            <a:solidFill>
              <a:sysClr val="windowText" lastClr="000000"/>
            </a:solidFill>
            <a:prstDash val="solid"/>
            <a:round/>
            <a:headEnd type="none" w="med" len="med"/>
            <a:tailEnd type="none" w="med" len="med"/>
          </a:ln>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Arial" panose="020B0604020202020204"/>
            </a:endParaRPr>
          </a:p>
        </p:txBody>
      </p:sp>
      <p:sp>
        <p:nvSpPr>
          <p:cNvPr id="14" name="右箭头 21"/>
          <p:cNvSpPr/>
          <p:nvPr>
            <p:custDataLst>
              <p:tags r:id="rId13"/>
            </p:custDataLst>
          </p:nvPr>
        </p:nvSpPr>
        <p:spPr>
          <a:xfrm>
            <a:off x="4195520" y="4742096"/>
            <a:ext cx="988060" cy="346075"/>
          </a:xfrm>
          <a:prstGeom prst="rightArrow">
            <a:avLst/>
          </a:prstGeom>
          <a:solidFill>
            <a:srgbClr val="4472C4"/>
          </a:solidFill>
          <a:ln w="9525" cap="flat" cmpd="sng" algn="ctr">
            <a:solidFill>
              <a:sysClr val="windowText" lastClr="000000"/>
            </a:solidFill>
            <a:prstDash val="solid"/>
            <a:round/>
            <a:headEnd type="none" w="med" len="med"/>
            <a:tailEnd type="none" w="med" len="med"/>
          </a:ln>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Arial" panose="020B0604020202020204"/>
            </a:endParaRPr>
          </a:p>
        </p:txBody>
      </p:sp>
      <p:sp>
        <p:nvSpPr>
          <p:cNvPr id="15" name="Text Box 13"/>
          <p:cNvSpPr txBox="1">
            <a:spLocks noChangeArrowheads="1"/>
          </p:cNvSpPr>
          <p:nvPr>
            <p:custDataLst>
              <p:tags r:id="rId14"/>
            </p:custDataLst>
          </p:nvPr>
        </p:nvSpPr>
        <p:spPr bwMode="auto">
          <a:xfrm>
            <a:off x="5014595" y="1200150"/>
            <a:ext cx="3156585" cy="2385060"/>
          </a:xfrm>
          <a:prstGeom prst="rect">
            <a:avLst/>
          </a:prstGeom>
          <a:noFill/>
          <a:ln w="57150" cmpd="thinThick">
            <a:solidFill>
              <a:srgbClr val="44546A"/>
            </a:solidFill>
            <a:miter lim="800000"/>
          </a:ln>
          <a:extLst>
            <a:ext uri="{909E8E84-426E-40DD-AFC4-6F175D3DCCD1}">
              <a14:hiddenFill xmlns:a14="http://schemas.microsoft.com/office/drawing/2010/main">
                <a:solidFill>
                  <a:srgbClr val="FFFF99">
                    <a:alpha val="66000"/>
                  </a:srgbClr>
                </a:solidFill>
              </a14:hiddenFill>
            </a:ext>
          </a:extLst>
        </p:spPr>
        <p:txBody>
          <a:bodyPr wrap="square" lIns="64919" tIns="32460" rIns="64919" bIns="32460">
            <a:noAutofit/>
          </a:bodyPr>
          <a:lstStyle/>
          <a:p>
            <a:pPr marL="0" marR="0" lvl="0" indent="0" algn="l" defTabSz="914400" rtl="0" eaLnBrk="1" fontAlgn="auto" latinLnBrk="0" hangingPunct="1">
              <a:lnSpc>
                <a:spcPct val="110000"/>
              </a:lnSpc>
              <a:spcBef>
                <a:spcPct val="0"/>
              </a:spcBef>
              <a:spcAft>
                <a:spcPct val="0"/>
              </a:spcAft>
              <a:buClrTx/>
              <a:buSzTx/>
              <a:buFontTx/>
              <a:buNone/>
              <a:defRPr/>
            </a:pPr>
            <a:r>
              <a:rPr kumimoji="0" lang="en-US" altLang="zh-CN" sz="1800" b="1" i="0" u="none" strike="noStrike" kern="1200" cap="none" spc="0" normalizeH="0" baseline="0" noProof="0">
                <a:ln>
                  <a:noFill/>
                </a:ln>
                <a:solidFill>
                  <a:srgbClr val="0070C0"/>
                </a:solidFill>
                <a:effectLst/>
                <a:uLnTx/>
                <a:uFillTx/>
                <a:latin typeface="微软雅黑" panose="020B0503020204020204" charset="-122"/>
                <a:ea typeface="微软雅黑" panose="020B0503020204020204" charset="-122"/>
                <a:cs typeface="微软雅黑" panose="020B0503020204020204" charset="-122"/>
              </a:rPr>
              <a:t> </a:t>
            </a:r>
            <a:r>
              <a:rPr kumimoji="0" lang="zh-CN" altLang="zh-CN" sz="28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是社会主义的</a:t>
            </a:r>
            <a:r>
              <a:rPr kumimoji="0" lang="zh-CN" altLang="zh-CN" sz="2800" b="1" i="0" u="none" strike="noStrike" kern="1200" cap="none" spc="0" normalizeH="0" baseline="0" noProof="0">
                <a:ln>
                  <a:noFill/>
                </a:ln>
                <a:solidFill>
                  <a:srgbClr val="FF0000"/>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根本经济特征</a:t>
            </a:r>
            <a:r>
              <a:rPr kumimoji="0" lang="zh-CN" altLang="zh-CN" sz="28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、社会主义</a:t>
            </a:r>
            <a:r>
              <a:rPr kumimoji="0" lang="zh-CN" altLang="zh-CN" sz="2800" b="1" i="0" u="none" strike="noStrike" kern="1200" cap="none" spc="0" normalizeH="0" baseline="0" noProof="0">
                <a:ln>
                  <a:noFill/>
                </a:ln>
                <a:solidFill>
                  <a:srgbClr val="FF0000"/>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经济制度的基础</a:t>
            </a:r>
            <a:r>
              <a:rPr kumimoji="0" lang="zh-CN" altLang="zh-CN" sz="28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，在所有制结构中处于</a:t>
            </a:r>
            <a:r>
              <a:rPr kumimoji="0" lang="zh-CN" altLang="zh-CN" sz="2800" b="1" i="0" u="none" strike="noStrike" kern="1200" cap="none" spc="0" normalizeH="0" baseline="0" noProof="0">
                <a:ln>
                  <a:noFill/>
                </a:ln>
                <a:solidFill>
                  <a:srgbClr val="FF0000"/>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主体地位</a:t>
            </a:r>
            <a:r>
              <a:rPr kumimoji="0" lang="zh-CN" altLang="zh-CN" sz="28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a:t>
            </a:r>
            <a:endParaRPr kumimoji="0" lang="zh-CN" altLang="zh-CN" sz="28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6" name="Text Box 13"/>
          <p:cNvSpPr txBox="1">
            <a:spLocks noChangeArrowheads="1"/>
          </p:cNvSpPr>
          <p:nvPr>
            <p:custDataLst>
              <p:tags r:id="rId15"/>
            </p:custDataLst>
          </p:nvPr>
        </p:nvSpPr>
        <p:spPr bwMode="auto">
          <a:xfrm flipH="1">
            <a:off x="5275655" y="4237906"/>
            <a:ext cx="2536825" cy="1509395"/>
          </a:xfrm>
          <a:prstGeom prst="rect">
            <a:avLst/>
          </a:prstGeom>
          <a:noFill/>
          <a:ln w="57150" cmpd="thinThick">
            <a:solidFill>
              <a:srgbClr val="44546A"/>
            </a:solidFill>
            <a:miter lim="800000"/>
          </a:ln>
        </p:spPr>
        <p:txBody>
          <a:bodyPr wrap="square" lIns="64919" tIns="32460" rIns="64919" bIns="32460">
            <a:noAutofit/>
          </a:bodyPr>
          <a:lstStyle/>
          <a:p>
            <a:pPr marL="0" marR="0" lvl="0" indent="0" algn="l" defTabSz="914400" rtl="0" eaLnBrk="1" fontAlgn="auto" latinLnBrk="0" hangingPunct="1">
              <a:lnSpc>
                <a:spcPct val="110000"/>
              </a:lnSpc>
              <a:spcBef>
                <a:spcPct val="0"/>
              </a:spcBef>
              <a:spcAft>
                <a:spcPct val="0"/>
              </a:spcAft>
              <a:buClrTx/>
              <a:buSzTx/>
              <a:buFontTx/>
              <a:buNone/>
              <a:defRPr/>
            </a:pPr>
            <a:r>
              <a:rPr kumimoji="0" lang="zh-CN" altLang="zh-CN" sz="28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方正粗黑宋简体" panose="02000000000000000000" pitchFamily="2" charset="-122"/>
                <a:sym typeface="微软雅黑" panose="020B0503020204020204" charset="-122"/>
              </a:rPr>
              <a:t>是我国社会主义市场经济的</a:t>
            </a:r>
            <a:r>
              <a:rPr kumimoji="0" lang="zh-CN" altLang="zh-CN" sz="2800" b="1" i="0" u="none" strike="noStrike" kern="1200" cap="none" spc="0" normalizeH="0" baseline="0" noProof="0">
                <a:ln>
                  <a:noFill/>
                </a:ln>
                <a:solidFill>
                  <a:srgbClr val="FF0000"/>
                </a:solidFill>
                <a:effectLst/>
                <a:uLnTx/>
                <a:uFillTx/>
                <a:latin typeface="微软雅黑" panose="020B0503020204020204" charset="-122"/>
                <a:ea typeface="微软雅黑" panose="020B0503020204020204" charset="-122"/>
                <a:cs typeface="方正粗黑宋简体" panose="02000000000000000000" pitchFamily="2" charset="-122"/>
                <a:sym typeface="微软雅黑" panose="020B0503020204020204" charset="-122"/>
              </a:rPr>
              <a:t>重要组成部分</a:t>
            </a:r>
            <a:endParaRPr kumimoji="0" lang="zh-CN" altLang="zh-CN" sz="2800" b="1" i="0" u="none" strike="noStrike" kern="1200" cap="none" spc="0" normalizeH="0" baseline="0" noProof="0">
              <a:ln>
                <a:noFill/>
              </a:ln>
              <a:solidFill>
                <a:srgbClr val="FF0000"/>
              </a:solidFill>
              <a:effectLst/>
              <a:uLnTx/>
              <a:uFillTx/>
              <a:latin typeface="微软雅黑" panose="020B0503020204020204" charset="-122"/>
              <a:ea typeface="微软雅黑" panose="020B0503020204020204" charset="-122"/>
              <a:cs typeface="方正粗黑宋简体" panose="02000000000000000000" pitchFamily="2" charset="-122"/>
              <a:sym typeface="微软雅黑" panose="020B0503020204020204" charset="-122"/>
            </a:endParaRPr>
          </a:p>
        </p:txBody>
      </p:sp>
      <p:sp>
        <p:nvSpPr>
          <p:cNvPr id="17" name="Text Box 13"/>
          <p:cNvSpPr txBox="1">
            <a:spLocks noChangeArrowheads="1"/>
          </p:cNvSpPr>
          <p:nvPr>
            <p:custDataLst>
              <p:tags r:id="rId16"/>
            </p:custDataLst>
          </p:nvPr>
        </p:nvSpPr>
        <p:spPr bwMode="auto">
          <a:xfrm>
            <a:off x="9191625" y="1463040"/>
            <a:ext cx="2323465" cy="1574800"/>
          </a:xfrm>
          <a:prstGeom prst="rect">
            <a:avLst/>
          </a:prstGeom>
          <a:noFill/>
          <a:ln w="57150" cmpd="thinThick">
            <a:solidFill>
              <a:srgbClr val="44546A"/>
            </a:solidFill>
            <a:miter lim="800000"/>
          </a:ln>
          <a:extLst>
            <a:ext uri="{909E8E84-426E-40DD-AFC4-6F175D3DCCD1}">
              <a14:hiddenFill xmlns:a14="http://schemas.microsoft.com/office/drawing/2010/main">
                <a:solidFill>
                  <a:srgbClr val="FFFF99">
                    <a:alpha val="66000"/>
                  </a:srgbClr>
                </a:solidFill>
              </a14:hiddenFill>
            </a:ext>
          </a:extLst>
        </p:spPr>
        <p:txBody>
          <a:bodyPr wrap="square" lIns="64919" tIns="32460" rIns="64919" bIns="32460">
            <a:noAutofit/>
          </a:bodyPr>
          <a:lstStyle/>
          <a:p>
            <a:pPr marL="0" marR="0" lvl="0" indent="0" algn="l" defTabSz="914400" rtl="0" eaLnBrk="1" fontAlgn="auto" latinLnBrk="0" hangingPunct="1">
              <a:lnSpc>
                <a:spcPct val="120000"/>
              </a:lnSpc>
              <a:spcBef>
                <a:spcPct val="0"/>
              </a:spcBef>
              <a:spcAft>
                <a:spcPct val="0"/>
              </a:spcAft>
              <a:buClrTx/>
              <a:buSzTx/>
              <a:buFontTx/>
              <a:buNone/>
              <a:defRPr/>
            </a:pPr>
            <a:r>
              <a:rPr kumimoji="0" lang="zh-CN" altLang="en-US" sz="28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Arial" panose="020B0604020202020204"/>
                <a:sym typeface="微软雅黑" panose="020B0503020204020204" charset="-122"/>
              </a:rPr>
              <a:t>毫不动摇</a:t>
            </a:r>
            <a:r>
              <a:rPr kumimoji="0" lang="zh-CN" altLang="en-US" sz="2800" b="1" i="0" u="none" strike="noStrike" kern="1200" cap="none" spc="0" normalizeH="0" baseline="0" noProof="0">
                <a:ln>
                  <a:noFill/>
                </a:ln>
                <a:solidFill>
                  <a:srgbClr val="FF0000"/>
                </a:solidFill>
                <a:effectLst/>
                <a:uLnTx/>
                <a:uFillTx/>
                <a:latin typeface="微软雅黑" panose="020B0503020204020204" charset="-122"/>
                <a:ea typeface="微软雅黑" panose="020B0503020204020204" charset="-122"/>
                <a:cs typeface="Arial" panose="020B0604020202020204"/>
                <a:sym typeface="微软雅黑" panose="020B0503020204020204" charset="-122"/>
              </a:rPr>
              <a:t>巩固和发展</a:t>
            </a:r>
            <a:r>
              <a:rPr kumimoji="0" lang="zh-CN" altLang="en-US" sz="28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Arial" panose="020B0604020202020204"/>
                <a:sym typeface="微软雅黑" panose="020B0503020204020204" charset="-122"/>
              </a:rPr>
              <a:t>公有制经济</a:t>
            </a:r>
            <a:endParaRPr kumimoji="0" lang="zh-CN" altLang="en-US" sz="28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Arial" panose="020B0604020202020204"/>
              <a:sym typeface="微软雅黑" panose="020B0503020204020204" charset="-122"/>
            </a:endParaRPr>
          </a:p>
        </p:txBody>
      </p:sp>
      <p:sp>
        <p:nvSpPr>
          <p:cNvPr id="18" name="Text Box 13"/>
          <p:cNvSpPr txBox="1">
            <a:spLocks noChangeArrowheads="1"/>
          </p:cNvSpPr>
          <p:nvPr>
            <p:custDataLst>
              <p:tags r:id="rId17"/>
            </p:custDataLst>
          </p:nvPr>
        </p:nvSpPr>
        <p:spPr bwMode="auto">
          <a:xfrm>
            <a:off x="9091930" y="4255135"/>
            <a:ext cx="2507615" cy="1574800"/>
          </a:xfrm>
          <a:prstGeom prst="rect">
            <a:avLst/>
          </a:prstGeom>
          <a:noFill/>
          <a:ln w="57150" cmpd="thinThick">
            <a:solidFill>
              <a:srgbClr val="44546A"/>
            </a:solidFill>
            <a:miter lim="800000"/>
          </a:ln>
          <a:extLst>
            <a:ext uri="{909E8E84-426E-40DD-AFC4-6F175D3DCCD1}">
              <a14:hiddenFill xmlns:a14="http://schemas.microsoft.com/office/drawing/2010/main">
                <a:solidFill>
                  <a:srgbClr val="FFFF99">
                    <a:alpha val="66000"/>
                  </a:srgbClr>
                </a:solidFill>
              </a14:hiddenFill>
            </a:ext>
          </a:extLst>
        </p:spPr>
        <p:txBody>
          <a:bodyPr wrap="square" lIns="64919" tIns="32460" rIns="64919" bIns="32460">
            <a:noAutofit/>
          </a:bodyPr>
          <a:lstStyle/>
          <a:p>
            <a:pPr marL="0" marR="0" lvl="0" indent="0" algn="l" defTabSz="914400" rtl="0" eaLnBrk="1" fontAlgn="auto" latinLnBrk="0" hangingPunct="1">
              <a:lnSpc>
                <a:spcPct val="120000"/>
              </a:lnSpc>
              <a:spcBef>
                <a:spcPct val="0"/>
              </a:spcBef>
              <a:spcAft>
                <a:spcPct val="0"/>
              </a:spcAft>
              <a:buClrTx/>
              <a:buSzTx/>
              <a:buFontTx/>
              <a:buNone/>
              <a:defRPr/>
            </a:pPr>
            <a:r>
              <a:rPr kumimoji="0" lang="zh-CN" altLang="en-US" sz="28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毫不动摇</a:t>
            </a:r>
            <a:r>
              <a:rPr kumimoji="0" lang="zh-CN" altLang="en-US" sz="2800" b="1" i="0" u="none" strike="noStrike" kern="1200" cap="none" spc="0" normalizeH="0" baseline="0" noProof="0">
                <a:ln>
                  <a:noFill/>
                </a:ln>
                <a:solidFill>
                  <a:srgbClr val="FF0000"/>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鼓励、支持、引导</a:t>
            </a:r>
            <a:r>
              <a:rPr kumimoji="0" lang="zh-CN" altLang="en-US" sz="28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非公有制经济</a:t>
            </a:r>
            <a:r>
              <a:rPr kumimoji="0" lang="en-US" altLang="zh-CN" sz="2800" b="1" i="0" u="none" strike="noStrike" kern="1200" cap="none" spc="0" normalizeH="0" baseline="0" noProof="0">
                <a:ln>
                  <a:noFill/>
                </a:ln>
                <a:solidFill>
                  <a:srgbClr val="FF0000"/>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 </a:t>
            </a:r>
            <a:endParaRPr kumimoji="0" lang="en-US" altLang="zh-CN" sz="2800" b="1" i="0" u="none" strike="noStrike" kern="1200" cap="none" spc="0" normalizeH="0" baseline="0" noProof="0">
              <a:ln>
                <a:noFill/>
              </a:ln>
              <a:solidFill>
                <a:srgbClr val="FF0000"/>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9" name="右箭头 18"/>
          <p:cNvSpPr/>
          <p:nvPr>
            <p:custDataLst>
              <p:tags r:id="rId18"/>
            </p:custDataLst>
          </p:nvPr>
        </p:nvSpPr>
        <p:spPr>
          <a:xfrm>
            <a:off x="7904555" y="4669706"/>
            <a:ext cx="1127125" cy="346075"/>
          </a:xfrm>
          <a:prstGeom prst="rightArrow">
            <a:avLst/>
          </a:prstGeom>
          <a:solidFill>
            <a:srgbClr val="4472C4"/>
          </a:solidFill>
          <a:ln w="9525" cap="flat" cmpd="sng" algn="ctr">
            <a:solidFill>
              <a:sysClr val="windowText" lastClr="000000"/>
            </a:solidFill>
            <a:prstDash val="solid"/>
            <a:round/>
            <a:headEnd type="none" w="med" len="med"/>
            <a:tailEnd type="none" w="med" len="med"/>
          </a:ln>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Arial" panose="020B0604020202020204"/>
            </a:endParaRPr>
          </a:p>
        </p:txBody>
      </p:sp>
    </p:spTree>
    <p:custDataLst>
      <p:tags r:id="rId19"/>
    </p:custData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202" name=""/>
        <p:cNvGrpSpPr/>
        <p:nvPr/>
      </p:nvGrpSpPr>
      <p:grpSpPr>
        <a:xfrm>
          <a:off x="0" y="0"/>
          <a:ext cx="0" cy="0"/>
          <a:chOff x="0" y="0"/>
          <a:chExt cx="0" cy="0"/>
        </a:xfrm>
      </p:grpSpPr>
      <p:sp>
        <p:nvSpPr>
          <p:cNvPr id="1048940" name="任意多边形 24610"/>
          <p:cNvSpPr>
            <a:spLocks noChangeArrowheads="1"/>
          </p:cNvSpPr>
          <p:nvPr>
            <p:custDataLst>
              <p:tags r:id="rId1"/>
            </p:custDataLst>
          </p:nvPr>
        </p:nvSpPr>
        <p:spPr bwMode="auto">
          <a:xfrm>
            <a:off x="452755" y="535940"/>
            <a:ext cx="1927225" cy="681355"/>
          </a:xfrm>
          <a:custGeom>
            <a:avLst/>
            <a:gdLst>
              <a:gd name="T0" fmla="*/ 10800 w 21600"/>
              <a:gd name="T1" fmla="*/ 10800 h 21600"/>
              <a:gd name="T2" fmla="*/ 10800 w 21600"/>
              <a:gd name="T3" fmla="*/ 10800 h 21600"/>
              <a:gd name="T4" fmla="*/ 10800 w 21600"/>
              <a:gd name="T5" fmla="*/ 10800 h 21600"/>
              <a:gd name="T6" fmla="*/ 10800 w 21600"/>
              <a:gd name="T7" fmla="*/ 108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close/>
              </a:path>
            </a:pathLst>
          </a:custGeom>
          <a:noFill/>
          <a:ln>
            <a:noFill/>
          </a:ln>
        </p:spPr>
        <p:txBody>
          <a:bodyPr lIns="0" tIns="0" rIns="0" bIns="0">
            <a:scene3d>
              <a:camera prst="orthographicFront"/>
              <a:lightRig rig="threePt" dir="t"/>
            </a:scene3d>
          </a:bodyPr>
          <a:lstStyle/>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pPr>
            <a:r>
              <a:rPr kumimoji="0" lang="zh-CN" altLang="en-US" sz="2800" i="0" u="none" strike="noStrike" kern="1200" cap="none" spc="0" normalizeH="0" baseline="0" noProof="0">
                <a:solidFill>
                  <a:schemeClr val="tx1"/>
                </a:solidFill>
                <a:effectLst>
                  <a:outerShdw blurRad="38100" dist="19050" dir="2700000" algn="tl" rotWithShape="0">
                    <a:schemeClr val="dk1">
                      <a:alpha val="40000"/>
                    </a:schemeClr>
                  </a:outerShdw>
                </a:effectLst>
                <a:uLnTx/>
                <a:uFillTx/>
                <a:latin typeface="黑体" panose="02010609060101010101" charset="-122"/>
                <a:ea typeface="黑体" panose="02010609060101010101" charset="-122"/>
                <a:cs typeface="+mn-cs"/>
                <a:sym typeface="Songti SC Regular" charset="0"/>
              </a:rPr>
              <a:t>本框总结</a:t>
            </a:r>
            <a:endParaRPr kumimoji="0" lang="zh-CN" altLang="en-US" sz="2800" i="0" u="none" strike="noStrike" kern="1200" cap="none" spc="0" normalizeH="0" baseline="0" noProof="0">
              <a:solidFill>
                <a:schemeClr val="tx1"/>
              </a:solidFill>
              <a:effectLst>
                <a:outerShdw blurRad="38100" dist="19050" dir="2700000" algn="tl" rotWithShape="0">
                  <a:schemeClr val="dk1">
                    <a:alpha val="40000"/>
                  </a:schemeClr>
                </a:outerShdw>
              </a:effectLst>
              <a:uLnTx/>
              <a:uFillTx/>
              <a:latin typeface="黑体" panose="02010609060101010101" charset="-122"/>
              <a:ea typeface="黑体" panose="02010609060101010101" charset="-122"/>
              <a:cs typeface="+mn-cs"/>
              <a:sym typeface="Songti SC Regular" charset="0"/>
            </a:endParaRPr>
          </a:p>
        </p:txBody>
      </p:sp>
      <p:sp>
        <p:nvSpPr>
          <p:cNvPr id="1048941" name="竖卷形 3"/>
          <p:cNvSpPr/>
          <p:nvPr>
            <p:custDataLst>
              <p:tags r:id="rId2"/>
            </p:custDataLst>
          </p:nvPr>
        </p:nvSpPr>
        <p:spPr>
          <a:xfrm>
            <a:off x="143510" y="1734820"/>
            <a:ext cx="2087245" cy="3457575"/>
          </a:xfrm>
          <a:prstGeom prst="verticalScroll">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50000"/>
              </a:lnSpc>
            </a:pPr>
            <a:r>
              <a:rPr lang="en-US" altLang="zh-CN" sz="3200">
                <a:solidFill>
                  <a:schemeClr val="tx1"/>
                </a:solidFill>
                <a:latin typeface="黑体" panose="02010609060101010101" charset="-122"/>
                <a:ea typeface="黑体" panose="02010609060101010101" charset="-122"/>
                <a:cs typeface="黑体" panose="02010609060101010101" charset="-122"/>
                <a:sym typeface="+mn-ea"/>
              </a:rPr>
              <a:t>2.2</a:t>
            </a:r>
            <a:endParaRPr lang="en-US" altLang="zh-CN" sz="3200">
              <a:solidFill>
                <a:schemeClr val="tx1"/>
              </a:solidFill>
              <a:latin typeface="黑体" panose="02010609060101010101" charset="-122"/>
              <a:ea typeface="黑体" panose="02010609060101010101" charset="-122"/>
              <a:cs typeface="黑体" panose="02010609060101010101" charset="-122"/>
              <a:sym typeface="+mn-ea"/>
            </a:endParaRPr>
          </a:p>
          <a:p>
            <a:pPr algn="ctr" fontAlgn="auto">
              <a:lnSpc>
                <a:spcPct val="150000"/>
              </a:lnSpc>
            </a:pPr>
            <a:r>
              <a:rPr lang="zh-CN" altLang="en-US" sz="2800">
                <a:solidFill>
                  <a:schemeClr val="tx1"/>
                </a:solidFill>
                <a:latin typeface="黑体" panose="02010609060101010101" charset="-122"/>
                <a:ea typeface="黑体" panose="02010609060101010101" charset="-122"/>
                <a:cs typeface="黑体" panose="02010609060101010101" charset="-122"/>
                <a:sym typeface="+mn-ea"/>
              </a:rPr>
              <a:t>坚持</a:t>
            </a:r>
            <a:endParaRPr lang="zh-CN" altLang="en-US" sz="2800">
              <a:solidFill>
                <a:schemeClr val="tx1"/>
              </a:solidFill>
              <a:latin typeface="黑体" panose="02010609060101010101" charset="-122"/>
              <a:ea typeface="黑体" panose="02010609060101010101" charset="-122"/>
              <a:cs typeface="黑体" panose="02010609060101010101" charset="-122"/>
              <a:sym typeface="+mn-ea"/>
            </a:endParaRPr>
          </a:p>
          <a:p>
            <a:pPr algn="ctr" fontAlgn="auto">
              <a:lnSpc>
                <a:spcPct val="150000"/>
              </a:lnSpc>
            </a:pPr>
            <a:r>
              <a:rPr lang="en-US" altLang="zh-CN" sz="2800">
                <a:solidFill>
                  <a:schemeClr val="tx1"/>
                </a:solidFill>
                <a:latin typeface="黑体" panose="02010609060101010101" charset="-122"/>
                <a:ea typeface="黑体" panose="02010609060101010101" charset="-122"/>
                <a:cs typeface="黑体" panose="02010609060101010101" charset="-122"/>
                <a:sym typeface="+mn-ea"/>
              </a:rPr>
              <a:t>“</a:t>
            </a:r>
            <a:r>
              <a:rPr lang="zh-CN" altLang="en-US" sz="2800">
                <a:solidFill>
                  <a:schemeClr val="tx1"/>
                </a:solidFill>
                <a:latin typeface="黑体" panose="02010609060101010101" charset="-122"/>
                <a:ea typeface="黑体" panose="02010609060101010101" charset="-122"/>
                <a:cs typeface="黑体" panose="02010609060101010101" charset="-122"/>
                <a:sym typeface="+mn-ea"/>
              </a:rPr>
              <a:t>两个毫不动摇</a:t>
            </a:r>
            <a:r>
              <a:rPr lang="en-US" altLang="zh-CN" sz="2800">
                <a:solidFill>
                  <a:schemeClr val="tx1"/>
                </a:solidFill>
                <a:latin typeface="黑体" panose="02010609060101010101" charset="-122"/>
                <a:ea typeface="黑体" panose="02010609060101010101" charset="-122"/>
                <a:cs typeface="黑体" panose="02010609060101010101" charset="-122"/>
                <a:sym typeface="+mn-ea"/>
              </a:rPr>
              <a:t>”</a:t>
            </a:r>
            <a:endParaRPr lang="en-US" altLang="zh-CN" sz="2800">
              <a:solidFill>
                <a:schemeClr val="tx1"/>
              </a:solidFill>
              <a:latin typeface="黑体" panose="02010609060101010101" charset="-122"/>
              <a:ea typeface="黑体" panose="02010609060101010101" charset="-122"/>
              <a:cs typeface="黑体" panose="02010609060101010101" charset="-122"/>
              <a:sym typeface="+mn-ea"/>
            </a:endParaRPr>
          </a:p>
        </p:txBody>
      </p:sp>
      <p:sp>
        <p:nvSpPr>
          <p:cNvPr id="1048942" name="左大括号 23"/>
          <p:cNvSpPr/>
          <p:nvPr>
            <p:custDataLst>
              <p:tags r:id="rId3"/>
            </p:custDataLst>
          </p:nvPr>
        </p:nvSpPr>
        <p:spPr>
          <a:xfrm>
            <a:off x="2371090" y="1803400"/>
            <a:ext cx="135890" cy="3227705"/>
          </a:xfrm>
          <a:prstGeom prst="leftBrace">
            <a:avLst>
              <a:gd name="adj1" fmla="val 0"/>
              <a:gd name="adj2" fmla="val 50000"/>
            </a:avLst>
          </a:prstGeom>
          <a:ln w="254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solidFill>
                <a:schemeClr val="tx1"/>
              </a:solidFill>
              <a:latin typeface="黑体" panose="02010609060101010101" charset="-122"/>
              <a:ea typeface="黑体" panose="02010609060101010101" charset="-122"/>
            </a:endParaRPr>
          </a:p>
        </p:txBody>
      </p:sp>
      <p:sp>
        <p:nvSpPr>
          <p:cNvPr id="1048943" name="文本框 1"/>
          <p:cNvSpPr txBox="1"/>
          <p:nvPr>
            <p:custDataLst>
              <p:tags r:id="rId4"/>
            </p:custDataLst>
          </p:nvPr>
        </p:nvSpPr>
        <p:spPr>
          <a:xfrm>
            <a:off x="2688590" y="4143375"/>
            <a:ext cx="2325370" cy="1198880"/>
          </a:xfrm>
          <a:prstGeom prst="rect">
            <a:avLst/>
          </a:prstGeom>
          <a:solidFill>
            <a:schemeClr val="accent1">
              <a:lumMod val="20000"/>
              <a:lumOff val="80000"/>
            </a:schemeClr>
          </a:solidFill>
        </p:spPr>
        <p:txBody>
          <a:bodyPr wrap="square" rtlCol="0" anchor="t">
            <a:spAutoFit/>
          </a:bodyPr>
          <a:lstStyle/>
          <a:p>
            <a:pPr algn="ctr" fontAlgn="auto">
              <a:lnSpc>
                <a:spcPct val="100000"/>
              </a:lnSpc>
            </a:pPr>
            <a:r>
              <a:rPr lang="zh-CN" altLang="en-US" sz="2400">
                <a:solidFill>
                  <a:schemeClr val="tx1"/>
                </a:solidFill>
                <a:latin typeface="黑体" panose="02010609060101010101" charset="-122"/>
                <a:ea typeface="黑体" panose="02010609060101010101" charset="-122"/>
                <a:sym typeface="+mn-ea"/>
              </a:rPr>
              <a:t>毫不动摇鼓励、支持、引导非公有制经济发展。</a:t>
            </a:r>
            <a:endParaRPr lang="zh-CN" altLang="en-US" sz="2400">
              <a:solidFill>
                <a:schemeClr val="tx1"/>
              </a:solidFill>
              <a:latin typeface="黑体" panose="02010609060101010101" charset="-122"/>
              <a:ea typeface="黑体" panose="02010609060101010101" charset="-122"/>
              <a:sym typeface="+mn-ea"/>
            </a:endParaRPr>
          </a:p>
        </p:txBody>
      </p:sp>
      <p:sp>
        <p:nvSpPr>
          <p:cNvPr id="1048944" name="左大括号 31"/>
          <p:cNvSpPr/>
          <p:nvPr>
            <p:custDataLst>
              <p:tags r:id="rId5"/>
            </p:custDataLst>
          </p:nvPr>
        </p:nvSpPr>
        <p:spPr>
          <a:xfrm>
            <a:off x="5217795" y="3888740"/>
            <a:ext cx="272415" cy="1708150"/>
          </a:xfrm>
          <a:prstGeom prst="leftBrace">
            <a:avLst/>
          </a:prstGeom>
          <a:ln w="25400">
            <a:solidFill>
              <a:schemeClr val="accent1"/>
            </a:solidFill>
          </a:ln>
        </p:spPr>
        <p:style>
          <a:lnRef idx="1">
            <a:schemeClr val="accent1"/>
          </a:lnRef>
          <a:fillRef idx="0">
            <a:schemeClr val="accent1"/>
          </a:fillRef>
          <a:effectRef idx="0">
            <a:schemeClr val="accent1"/>
          </a:effectRef>
          <a:fontRef idx="minor">
            <a:schemeClr val="tx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2400">
              <a:latin typeface="黑体" panose="02010609060101010101" charset="-122"/>
              <a:ea typeface="黑体" panose="02010609060101010101" charset="-122"/>
              <a:sym typeface="+mn-ea"/>
            </a:endParaRPr>
          </a:p>
        </p:txBody>
      </p:sp>
      <p:sp>
        <p:nvSpPr>
          <p:cNvPr id="1048945" name="文本框 34"/>
          <p:cNvSpPr txBox="1"/>
          <p:nvPr>
            <p:custDataLst>
              <p:tags r:id="rId6"/>
            </p:custDataLst>
          </p:nvPr>
        </p:nvSpPr>
        <p:spPr>
          <a:xfrm>
            <a:off x="5574665" y="3888740"/>
            <a:ext cx="3605530" cy="460375"/>
          </a:xfrm>
          <a:prstGeom prst="rect">
            <a:avLst/>
          </a:prstGeom>
          <a:solidFill>
            <a:schemeClr val="accent1">
              <a:lumMod val="20000"/>
              <a:lumOff val="80000"/>
            </a:schemeClr>
          </a:solidFill>
          <a:ln w="19050">
            <a:solidFill>
              <a:schemeClr val="tx1"/>
            </a:solidFill>
          </a:ln>
        </p:spPr>
        <p:txBody>
          <a:bodyPr wrap="square" rtlCol="0">
            <a:spAutoFit/>
          </a:bodyPr>
          <a:lstStyle/>
          <a:p>
            <a:r>
              <a:rPr lang="zh-CN" altLang="en-US" sz="2400" smtClean="0">
                <a:solidFill>
                  <a:schemeClr val="tx1"/>
                </a:solidFill>
                <a:latin typeface="黑体" panose="02010609060101010101" charset="-122"/>
                <a:ea typeface="黑体" panose="02010609060101010101" charset="-122"/>
                <a:cs typeface="黑体" panose="02010609060101010101" charset="-122"/>
              </a:rPr>
              <a:t>1</a:t>
            </a:r>
            <a:r>
              <a:rPr lang="en-US" altLang="zh-CN" sz="2400" smtClean="0">
                <a:solidFill>
                  <a:schemeClr val="tx1"/>
                </a:solidFill>
                <a:latin typeface="黑体" panose="02010609060101010101" charset="-122"/>
                <a:ea typeface="黑体" panose="02010609060101010101" charset="-122"/>
                <a:cs typeface="黑体" panose="02010609060101010101" charset="-122"/>
              </a:rPr>
              <a:t>.</a:t>
            </a:r>
            <a:r>
              <a:rPr lang="zh-CN" altLang="en-US" sz="2400" smtClean="0">
                <a:solidFill>
                  <a:schemeClr val="tx1"/>
                </a:solidFill>
                <a:latin typeface="黑体" panose="02010609060101010101" charset="-122"/>
                <a:ea typeface="黑体" panose="02010609060101010101" charset="-122"/>
                <a:cs typeface="黑体" panose="02010609060101010101" charset="-122"/>
              </a:rPr>
              <a:t>国家和政府角度</a:t>
            </a:r>
            <a:endParaRPr lang="zh-CN" altLang="en-US" sz="2400" smtClean="0">
              <a:solidFill>
                <a:schemeClr val="tx1"/>
              </a:solidFill>
              <a:latin typeface="黑体" panose="02010609060101010101" charset="-122"/>
              <a:ea typeface="黑体" panose="02010609060101010101" charset="-122"/>
              <a:cs typeface="黑体" panose="02010609060101010101" charset="-122"/>
            </a:endParaRPr>
          </a:p>
        </p:txBody>
      </p:sp>
      <p:sp>
        <p:nvSpPr>
          <p:cNvPr id="1048946" name="文本框 36"/>
          <p:cNvSpPr txBox="1"/>
          <p:nvPr>
            <p:custDataLst>
              <p:tags r:id="rId7"/>
            </p:custDataLst>
          </p:nvPr>
        </p:nvSpPr>
        <p:spPr>
          <a:xfrm>
            <a:off x="5574665" y="5192395"/>
            <a:ext cx="3606165" cy="460375"/>
          </a:xfrm>
          <a:prstGeom prst="rect">
            <a:avLst/>
          </a:prstGeom>
          <a:solidFill>
            <a:schemeClr val="accent1">
              <a:lumMod val="20000"/>
              <a:lumOff val="80000"/>
            </a:schemeClr>
          </a:solidFill>
          <a:ln w="19050">
            <a:solidFill>
              <a:schemeClr val="tx1"/>
            </a:solidFill>
          </a:ln>
        </p:spPr>
        <p:txBody>
          <a:bodyPr wrap="square" rtlCol="0">
            <a:spAutoFit/>
          </a:bodyPr>
          <a:lstStyle/>
          <a:p>
            <a:r>
              <a:rPr lang="en-US" altLang="zh-CN" sz="2400" smtClean="0">
                <a:solidFill>
                  <a:schemeClr val="tx1"/>
                </a:solidFill>
                <a:latin typeface="黑体" panose="02010609060101010101" charset="-122"/>
                <a:ea typeface="黑体" panose="02010609060101010101" charset="-122"/>
                <a:cs typeface="黑体" panose="02010609060101010101" charset="-122"/>
              </a:rPr>
              <a:t>2.</a:t>
            </a:r>
            <a:r>
              <a:rPr lang="zh-CN" altLang="en-US" sz="2400" smtClean="0">
                <a:solidFill>
                  <a:schemeClr val="tx1"/>
                </a:solidFill>
                <a:latin typeface="黑体" panose="02010609060101010101" charset="-122"/>
                <a:ea typeface="黑体" panose="02010609060101010101" charset="-122"/>
                <a:cs typeface="黑体" panose="02010609060101010101" charset="-122"/>
              </a:rPr>
              <a:t>非公有制企业角度</a:t>
            </a:r>
            <a:endParaRPr lang="zh-CN" altLang="en-US" sz="2400" smtClean="0">
              <a:solidFill>
                <a:schemeClr val="tx1"/>
              </a:solidFill>
              <a:latin typeface="黑体" panose="02010609060101010101" charset="-122"/>
              <a:ea typeface="黑体" panose="02010609060101010101" charset="-122"/>
              <a:cs typeface="黑体" panose="02010609060101010101" charset="-122"/>
            </a:endParaRPr>
          </a:p>
        </p:txBody>
      </p:sp>
      <p:sp>
        <p:nvSpPr>
          <p:cNvPr id="1048947" name="文本框 6"/>
          <p:cNvSpPr txBox="1"/>
          <p:nvPr>
            <p:custDataLst>
              <p:tags r:id="rId8"/>
            </p:custDataLst>
          </p:nvPr>
        </p:nvSpPr>
        <p:spPr>
          <a:xfrm>
            <a:off x="2688590" y="1549400"/>
            <a:ext cx="2325370" cy="829945"/>
          </a:xfrm>
          <a:prstGeom prst="rect">
            <a:avLst/>
          </a:prstGeom>
          <a:solidFill>
            <a:schemeClr val="accent1">
              <a:lumMod val="20000"/>
              <a:lumOff val="80000"/>
            </a:schemeClr>
          </a:solidFill>
          <a:ln w="9525">
            <a:noFill/>
          </a:ln>
        </p:spPr>
        <p:txBody>
          <a:bodyPr wrap="square">
            <a:spAutoFit/>
          </a:bodyPr>
          <a:lstStyle/>
          <a:p>
            <a:pPr algn="ctr" eaLnBrk="1" hangingPunct="1"/>
            <a:r>
              <a:rPr lang="zh-CN" altLang="en-US" sz="2400">
                <a:solidFill>
                  <a:schemeClr val="tx1"/>
                </a:solidFill>
                <a:latin typeface="黑体" panose="02010609060101010101" charset="-122"/>
                <a:ea typeface="黑体" panose="02010609060101010101" charset="-122"/>
              </a:rPr>
              <a:t>毫不动摇巩固和发展公有制经济</a:t>
            </a:r>
            <a:endParaRPr lang="zh-CN" altLang="en-US" sz="2400">
              <a:solidFill>
                <a:schemeClr val="tx1"/>
              </a:solidFill>
              <a:latin typeface="黑体" panose="02010609060101010101" charset="-122"/>
              <a:ea typeface="黑体" panose="02010609060101010101" charset="-122"/>
            </a:endParaRPr>
          </a:p>
        </p:txBody>
      </p:sp>
      <p:sp>
        <p:nvSpPr>
          <p:cNvPr id="1048948" name="左大括号 4"/>
          <p:cNvSpPr/>
          <p:nvPr>
            <p:custDataLst>
              <p:tags r:id="rId9"/>
            </p:custDataLst>
          </p:nvPr>
        </p:nvSpPr>
        <p:spPr>
          <a:xfrm>
            <a:off x="5278120" y="1191895"/>
            <a:ext cx="152400" cy="1546225"/>
          </a:xfrm>
          <a:prstGeom prst="leftBrace">
            <a:avLst/>
          </a:prstGeom>
          <a:ln w="25400">
            <a:solidFill>
              <a:schemeClr val="accent1"/>
            </a:solidFill>
          </a:ln>
        </p:spPr>
        <p:style>
          <a:lnRef idx="1">
            <a:schemeClr val="accent1"/>
          </a:lnRef>
          <a:fillRef idx="0">
            <a:schemeClr val="accent1"/>
          </a:fillRef>
          <a:effectRef idx="0">
            <a:schemeClr val="accent1"/>
          </a:effectRef>
          <a:fontRef idx="minor">
            <a:schemeClr val="tx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2400">
              <a:latin typeface="黑体" panose="02010609060101010101" charset="-122"/>
              <a:ea typeface="黑体" panose="02010609060101010101" charset="-122"/>
              <a:sym typeface="+mn-ea"/>
            </a:endParaRPr>
          </a:p>
        </p:txBody>
      </p:sp>
      <p:sp>
        <p:nvSpPr>
          <p:cNvPr id="1048949" name="文本框 8"/>
          <p:cNvSpPr txBox="1"/>
          <p:nvPr>
            <p:custDataLst>
              <p:tags r:id="rId10"/>
            </p:custDataLst>
          </p:nvPr>
        </p:nvSpPr>
        <p:spPr>
          <a:xfrm>
            <a:off x="5550535" y="1089025"/>
            <a:ext cx="3630930" cy="460375"/>
          </a:xfrm>
          <a:prstGeom prst="rect">
            <a:avLst/>
          </a:prstGeom>
          <a:solidFill>
            <a:schemeClr val="accent1">
              <a:lumMod val="20000"/>
              <a:lumOff val="80000"/>
            </a:schemeClr>
          </a:solidFill>
          <a:ln w="19050">
            <a:solidFill>
              <a:schemeClr val="tx1"/>
            </a:solidFill>
          </a:ln>
        </p:spPr>
        <p:txBody>
          <a:bodyPr wrap="square" rtlCol="0">
            <a:spAutoFit/>
          </a:bodyPr>
          <a:lstStyle/>
          <a:p>
            <a:r>
              <a:rPr lang="zh-CN" altLang="en-US" sz="2400" smtClean="0">
                <a:solidFill>
                  <a:schemeClr val="tx1"/>
                </a:solidFill>
                <a:latin typeface="黑体" panose="02010609060101010101" charset="-122"/>
                <a:ea typeface="黑体" panose="02010609060101010101" charset="-122"/>
                <a:cs typeface="黑体" panose="02010609060101010101" charset="-122"/>
              </a:rPr>
              <a:t>1</a:t>
            </a:r>
            <a:r>
              <a:rPr lang="en-US" altLang="zh-CN" sz="2400" smtClean="0">
                <a:solidFill>
                  <a:schemeClr val="tx1"/>
                </a:solidFill>
                <a:latin typeface="黑体" panose="02010609060101010101" charset="-122"/>
                <a:ea typeface="黑体" panose="02010609060101010101" charset="-122"/>
                <a:cs typeface="黑体" panose="02010609060101010101" charset="-122"/>
              </a:rPr>
              <a:t>.</a:t>
            </a:r>
            <a:r>
              <a:rPr lang="zh-CN" altLang="en-US" sz="2400" smtClean="0">
                <a:solidFill>
                  <a:schemeClr val="tx1"/>
                </a:solidFill>
                <a:latin typeface="黑体" panose="02010609060101010101" charset="-122"/>
                <a:ea typeface="黑体" panose="02010609060101010101" charset="-122"/>
                <a:cs typeface="黑体" panose="02010609060101010101" charset="-122"/>
              </a:rPr>
              <a:t>发展壮大国有经济</a:t>
            </a:r>
            <a:endParaRPr lang="zh-CN" altLang="en-US" sz="2400" smtClean="0">
              <a:solidFill>
                <a:schemeClr val="tx1"/>
              </a:solidFill>
              <a:latin typeface="黑体" panose="02010609060101010101" charset="-122"/>
              <a:ea typeface="黑体" panose="02010609060101010101" charset="-122"/>
              <a:cs typeface="黑体" panose="02010609060101010101" charset="-122"/>
            </a:endParaRPr>
          </a:p>
        </p:txBody>
      </p:sp>
      <p:sp>
        <p:nvSpPr>
          <p:cNvPr id="1048950" name="文本框 19"/>
          <p:cNvSpPr txBox="1"/>
          <p:nvPr>
            <p:custDataLst>
              <p:tags r:id="rId11"/>
            </p:custDataLst>
          </p:nvPr>
        </p:nvSpPr>
        <p:spPr>
          <a:xfrm>
            <a:off x="5574665" y="2379345"/>
            <a:ext cx="3606800" cy="460375"/>
          </a:xfrm>
          <a:prstGeom prst="rect">
            <a:avLst/>
          </a:prstGeom>
          <a:solidFill>
            <a:schemeClr val="accent1">
              <a:lumMod val="20000"/>
              <a:lumOff val="80000"/>
            </a:schemeClr>
          </a:solidFill>
          <a:ln w="19050">
            <a:solidFill>
              <a:schemeClr val="tx1"/>
            </a:solidFill>
          </a:ln>
        </p:spPr>
        <p:txBody>
          <a:bodyPr wrap="square" rtlCol="0">
            <a:spAutoFit/>
          </a:bodyPr>
          <a:lstStyle/>
          <a:p>
            <a:r>
              <a:rPr lang="zh-CN" altLang="en-US" sz="2400" smtClean="0">
                <a:solidFill>
                  <a:schemeClr val="tx1"/>
                </a:solidFill>
                <a:latin typeface="黑体" panose="02010609060101010101" charset="-122"/>
                <a:ea typeface="黑体" panose="02010609060101010101" charset="-122"/>
                <a:cs typeface="黑体" panose="02010609060101010101" charset="-122"/>
              </a:rPr>
              <a:t>2</a:t>
            </a:r>
            <a:r>
              <a:rPr lang="en-US" altLang="zh-CN" sz="2400" smtClean="0">
                <a:solidFill>
                  <a:schemeClr val="tx1"/>
                </a:solidFill>
                <a:latin typeface="黑体" panose="02010609060101010101" charset="-122"/>
                <a:ea typeface="黑体" panose="02010609060101010101" charset="-122"/>
                <a:cs typeface="黑体" panose="02010609060101010101" charset="-122"/>
              </a:rPr>
              <a:t>.</a:t>
            </a:r>
            <a:r>
              <a:rPr lang="zh-CN" altLang="en-US" sz="2400" smtClean="0">
                <a:solidFill>
                  <a:schemeClr val="tx1"/>
                </a:solidFill>
                <a:latin typeface="黑体" panose="02010609060101010101" charset="-122"/>
                <a:ea typeface="黑体" panose="02010609060101010101" charset="-122"/>
                <a:cs typeface="黑体" panose="02010609060101010101" charset="-122"/>
              </a:rPr>
              <a:t>发展壮大农村集体经济</a:t>
            </a:r>
            <a:endParaRPr lang="zh-CN" altLang="en-US" sz="2400" smtClean="0">
              <a:solidFill>
                <a:schemeClr val="tx1"/>
              </a:solidFill>
              <a:latin typeface="黑体" panose="02010609060101010101" charset="-122"/>
              <a:ea typeface="黑体" panose="02010609060101010101" charset="-122"/>
              <a:cs typeface="黑体" panose="02010609060101010101" charset="-122"/>
            </a:endParaRPr>
          </a:p>
        </p:txBody>
      </p:sp>
      <p:sp>
        <p:nvSpPr>
          <p:cNvPr id="1048951" name="文本框 5"/>
          <p:cNvSpPr txBox="1"/>
          <p:nvPr>
            <p:custDataLst>
              <p:tags r:id="rId12"/>
            </p:custDataLst>
          </p:nvPr>
        </p:nvSpPr>
        <p:spPr>
          <a:xfrm>
            <a:off x="10024110" y="2196465"/>
            <a:ext cx="897890" cy="2306955"/>
          </a:xfrm>
          <a:prstGeom prst="rect">
            <a:avLst/>
          </a:prstGeom>
          <a:noFill/>
          <a:ln w="25400">
            <a:solidFill>
              <a:schemeClr val="accent1"/>
            </a:solidFill>
          </a:ln>
        </p:spPr>
        <p:txBody>
          <a:bodyPr wrap="square" rtlCol="0" anchor="t">
            <a:spAutoFit/>
            <a:scene3d>
              <a:camera prst="orthographicFront"/>
              <a:lightRig rig="threePt" dir="t"/>
            </a:scene3d>
          </a:bodyPr>
          <a:lstStyle/>
          <a:p>
            <a:pPr lvl="0" algn="ctr" eaLnBrk="0" hangingPunct="0">
              <a:buClr>
                <a:srgbClr val="D7181F"/>
              </a:buClr>
            </a:pPr>
            <a:r>
              <a:rPr lang="zh-CN" altLang="en-US" sz="2400">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sym typeface="+mn-ea"/>
              </a:rPr>
              <a:t>企业经营成功的</a:t>
            </a:r>
            <a:endParaRPr lang="zh-CN" altLang="en-US" sz="2400">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sym typeface="+mn-ea"/>
            </a:endParaRPr>
          </a:p>
          <a:p>
            <a:pPr lvl="0" algn="ctr" eaLnBrk="0" hangingPunct="0">
              <a:buClr>
                <a:srgbClr val="D7181F"/>
              </a:buClr>
            </a:pPr>
            <a:r>
              <a:rPr lang="zh-CN" altLang="en-US" sz="2400">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sym typeface="+mn-ea"/>
              </a:rPr>
              <a:t>主要因素</a:t>
            </a:r>
            <a:endParaRPr lang="zh-CN" altLang="en-US" sz="2400">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sym typeface="+mn-ea"/>
            </a:endParaRPr>
          </a:p>
        </p:txBody>
      </p:sp>
      <p:sp>
        <p:nvSpPr>
          <p:cNvPr id="1048952" name="左大括号 6"/>
          <p:cNvSpPr/>
          <p:nvPr>
            <p:custDataLst>
              <p:tags r:id="rId13"/>
            </p:custDataLst>
          </p:nvPr>
        </p:nvSpPr>
        <p:spPr>
          <a:xfrm rot="10800000">
            <a:off x="9484360" y="1217295"/>
            <a:ext cx="135890" cy="4491990"/>
          </a:xfrm>
          <a:prstGeom prst="leftBrace">
            <a:avLst>
              <a:gd name="adj1" fmla="val 0"/>
              <a:gd name="adj2" fmla="val 50000"/>
            </a:avLst>
          </a:prstGeom>
          <a:ln w="539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solidFill>
                <a:schemeClr val="tx1"/>
              </a:solidFill>
              <a:latin typeface="黑体" panose="02010609060101010101" charset="-122"/>
              <a:ea typeface="黑体" panose="02010609060101010101" charset="-122"/>
            </a:endParaRPr>
          </a:p>
        </p:txBody>
      </p:sp>
    </p:spTree>
    <p:custDataLst>
      <p:tags r:id="rId14"/>
    </p:custData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1013460" y="1315720"/>
            <a:ext cx="10243820" cy="4225925"/>
          </a:xfrm>
          <a:prstGeom prst="rect">
            <a:avLst/>
          </a:prstGeom>
          <a:noFill/>
        </p:spPr>
        <p:txBody>
          <a:bodyPr wrap="square" rtlCol="0" anchor="t">
            <a:spAutoFit/>
          </a:bodyPr>
          <a:lstStyle/>
          <a:p>
            <a:pPr marL="0" marR="0" lvl="0" indent="0" algn="l" defTabSz="914400" rtl="0" eaLnBrk="1" fontAlgn="auto" latinLnBrk="0" hangingPunct="1">
              <a:lnSpc>
                <a:spcPct val="120000"/>
              </a:lnSpc>
              <a:spcBef>
                <a:spcPct val="0"/>
              </a:spcBef>
              <a:spcAft>
                <a:spcPct val="0"/>
              </a:spcAft>
              <a:buClrTx/>
              <a:buSzTx/>
              <a:buFontTx/>
              <a:buNone/>
              <a:defRPr/>
            </a:pPr>
            <a:r>
              <a:rPr sz="2800" noProof="0">
                <a:ln>
                  <a:noFill/>
                </a:ln>
                <a:solidFill>
                  <a:prstClr val="black"/>
                </a:solidFill>
                <a:effectLst/>
                <a:uLnTx/>
                <a:uFillTx/>
                <a:latin typeface="黑体" panose="02010609060101010101" charset="-122"/>
                <a:ea typeface="黑体" panose="02010609060101010101" charset="-122"/>
                <a:cs typeface="黑体" panose="02010609060101010101" charset="-122"/>
                <a:sym typeface="+mn-ea"/>
              </a:rPr>
              <a:t>中央《关于完善农村土地所有权承包权经营权分置办法的意见》提出,实行农村土地所有权、承包权、经营权分置并行,着力推进农业现代化。“三权分置”改革对推进农业现代化的影响路径是  (　　)</a:t>
            </a:r>
            <a:endParaRPr kumimoji="0" sz="2800" i="0" u="none" strike="noStrike" kern="1200" cap="none" spc="0" normalizeH="0" baseline="0" noProof="0">
              <a:ln>
                <a:noFill/>
              </a:ln>
              <a:solidFill>
                <a:prstClr val="black"/>
              </a:solidFill>
              <a:effectLst/>
              <a:uLnTx/>
              <a:uFillTx/>
              <a:latin typeface="黑体" panose="02010609060101010101" charset="-122"/>
              <a:ea typeface="黑体" panose="02010609060101010101" charset="-122"/>
              <a:cs typeface="黑体" panose="02010609060101010101" charset="-122"/>
            </a:endParaRPr>
          </a:p>
          <a:p>
            <a:pPr marL="0" marR="0" lvl="0" indent="0" algn="l" defTabSz="914400" rtl="0" eaLnBrk="1" fontAlgn="auto" latinLnBrk="0" hangingPunct="1">
              <a:lnSpc>
                <a:spcPct val="120000"/>
              </a:lnSpc>
              <a:spcBef>
                <a:spcPct val="0"/>
              </a:spcBef>
              <a:spcAft>
                <a:spcPct val="0"/>
              </a:spcAft>
              <a:buClrTx/>
              <a:buSzTx/>
              <a:buFontTx/>
              <a:buNone/>
              <a:defRPr/>
            </a:pPr>
            <a:r>
              <a:rPr sz="2800" noProof="0">
                <a:ln>
                  <a:noFill/>
                </a:ln>
                <a:solidFill>
                  <a:prstClr val="black"/>
                </a:solidFill>
                <a:effectLst/>
                <a:uLnTx/>
                <a:uFillTx/>
                <a:latin typeface="黑体" panose="02010609060101010101" charset="-122"/>
                <a:ea typeface="黑体" panose="02010609060101010101" charset="-122"/>
                <a:cs typeface="黑体" panose="02010609060101010101" charset="-122"/>
                <a:sym typeface="+mn-ea"/>
              </a:rPr>
              <a:t>①实现土地的适度规模经营　②促进土地经营权合理流转　</a:t>
            </a:r>
            <a:endParaRPr kumimoji="0" sz="2800" i="0" u="none" strike="noStrike" kern="1200" cap="none" spc="0" normalizeH="0" baseline="0" noProof="0">
              <a:ln>
                <a:noFill/>
              </a:ln>
              <a:solidFill>
                <a:prstClr val="black"/>
              </a:solidFill>
              <a:effectLst/>
              <a:uLnTx/>
              <a:uFillTx/>
              <a:latin typeface="黑体" panose="02010609060101010101" charset="-122"/>
              <a:ea typeface="黑体" panose="02010609060101010101" charset="-122"/>
              <a:cs typeface="黑体" panose="02010609060101010101" charset="-122"/>
            </a:endParaRPr>
          </a:p>
          <a:p>
            <a:pPr marL="0" marR="0" lvl="0" indent="0" algn="l" defTabSz="914400" rtl="0" eaLnBrk="1" fontAlgn="auto" latinLnBrk="0" hangingPunct="1">
              <a:lnSpc>
                <a:spcPct val="120000"/>
              </a:lnSpc>
              <a:spcBef>
                <a:spcPct val="0"/>
              </a:spcBef>
              <a:spcAft>
                <a:spcPct val="0"/>
              </a:spcAft>
              <a:buClrTx/>
              <a:buSzTx/>
              <a:buFontTx/>
              <a:buNone/>
              <a:defRPr/>
            </a:pPr>
            <a:r>
              <a:rPr sz="2800" noProof="0">
                <a:ln>
                  <a:noFill/>
                </a:ln>
                <a:solidFill>
                  <a:prstClr val="black"/>
                </a:solidFill>
                <a:effectLst/>
                <a:uLnTx/>
                <a:uFillTx/>
                <a:latin typeface="黑体" panose="02010609060101010101" charset="-122"/>
                <a:ea typeface="黑体" panose="02010609060101010101" charset="-122"/>
                <a:cs typeface="黑体" panose="02010609060101010101" charset="-122"/>
                <a:sym typeface="+mn-ea"/>
              </a:rPr>
              <a:t>③提高农业生产率　</a:t>
            </a:r>
            <a:r>
              <a:rPr lang="en-US" sz="2800" noProof="0">
                <a:ln>
                  <a:noFill/>
                </a:ln>
                <a:solidFill>
                  <a:prstClr val="black"/>
                </a:solidFill>
                <a:effectLst/>
                <a:uLnTx/>
                <a:uFillTx/>
                <a:latin typeface="黑体" panose="02010609060101010101" charset="-122"/>
                <a:ea typeface="黑体" panose="02010609060101010101" charset="-122"/>
                <a:cs typeface="黑体" panose="02010609060101010101" charset="-122"/>
                <a:sym typeface="+mn-ea"/>
              </a:rPr>
              <a:t>        </a:t>
            </a:r>
            <a:r>
              <a:rPr sz="2800" noProof="0">
                <a:ln>
                  <a:noFill/>
                </a:ln>
                <a:solidFill>
                  <a:prstClr val="black"/>
                </a:solidFill>
                <a:effectLst/>
                <a:uLnTx/>
                <a:uFillTx/>
                <a:latin typeface="黑体" panose="02010609060101010101" charset="-122"/>
                <a:ea typeface="黑体" panose="02010609060101010101" charset="-122"/>
                <a:cs typeface="黑体" panose="02010609060101010101" charset="-122"/>
                <a:sym typeface="+mn-ea"/>
              </a:rPr>
              <a:t>④明晰土地产权关系</a:t>
            </a:r>
            <a:endParaRPr kumimoji="0" sz="2800" i="0" u="none" strike="noStrike" kern="1200" cap="none" spc="0" normalizeH="0" baseline="0" noProof="0">
              <a:ln>
                <a:noFill/>
              </a:ln>
              <a:solidFill>
                <a:prstClr val="black"/>
              </a:solidFill>
              <a:effectLst/>
              <a:uLnTx/>
              <a:uFillTx/>
              <a:latin typeface="黑体" panose="02010609060101010101" charset="-122"/>
              <a:ea typeface="黑体" panose="02010609060101010101" charset="-122"/>
              <a:cs typeface="黑体" panose="02010609060101010101" charset="-122"/>
            </a:endParaRPr>
          </a:p>
          <a:p>
            <a:pPr marL="0" marR="0" lvl="0" indent="0" algn="l" defTabSz="914400" rtl="0" eaLnBrk="1" fontAlgn="auto" latinLnBrk="0" hangingPunct="1">
              <a:lnSpc>
                <a:spcPct val="120000"/>
              </a:lnSpc>
              <a:spcBef>
                <a:spcPct val="0"/>
              </a:spcBef>
              <a:spcAft>
                <a:spcPct val="0"/>
              </a:spcAft>
              <a:buClrTx/>
              <a:buSzTx/>
              <a:buFontTx/>
              <a:buNone/>
              <a:defRPr/>
            </a:pPr>
            <a:r>
              <a:rPr sz="2800" noProof="0">
                <a:ln>
                  <a:noFill/>
                </a:ln>
                <a:solidFill>
                  <a:prstClr val="black"/>
                </a:solidFill>
                <a:effectLst/>
                <a:uLnTx/>
                <a:uFillTx/>
                <a:latin typeface="黑体" panose="02010609060101010101" charset="-122"/>
                <a:ea typeface="黑体" panose="02010609060101010101" charset="-122"/>
                <a:cs typeface="黑体" panose="02010609060101010101" charset="-122"/>
                <a:sym typeface="+mn-ea"/>
              </a:rPr>
              <a:t>A.①→②→④→③	B.③→④→②→①</a:t>
            </a:r>
            <a:endParaRPr kumimoji="0" sz="2800" i="0" u="none" strike="noStrike" kern="1200" cap="none" spc="0" normalizeH="0" baseline="0" noProof="0">
              <a:ln>
                <a:noFill/>
              </a:ln>
              <a:solidFill>
                <a:prstClr val="black"/>
              </a:solidFill>
              <a:effectLst/>
              <a:uLnTx/>
              <a:uFillTx/>
              <a:latin typeface="黑体" panose="02010609060101010101" charset="-122"/>
              <a:ea typeface="黑体" panose="02010609060101010101" charset="-122"/>
              <a:cs typeface="黑体" panose="02010609060101010101" charset="-122"/>
            </a:endParaRPr>
          </a:p>
          <a:p>
            <a:pPr marL="0" marR="0" lvl="0" indent="0" algn="l" defTabSz="914400" rtl="0" eaLnBrk="1" fontAlgn="auto" latinLnBrk="0" hangingPunct="1">
              <a:lnSpc>
                <a:spcPct val="120000"/>
              </a:lnSpc>
              <a:spcBef>
                <a:spcPct val="0"/>
              </a:spcBef>
              <a:spcAft>
                <a:spcPct val="0"/>
              </a:spcAft>
              <a:buClrTx/>
              <a:buSzTx/>
              <a:buFontTx/>
              <a:buNone/>
              <a:defRPr/>
            </a:pPr>
            <a:r>
              <a:rPr sz="2800" noProof="0">
                <a:ln>
                  <a:noFill/>
                </a:ln>
                <a:solidFill>
                  <a:prstClr val="black"/>
                </a:solidFill>
                <a:effectLst/>
                <a:uLnTx/>
                <a:uFillTx/>
                <a:latin typeface="黑体" panose="02010609060101010101" charset="-122"/>
                <a:ea typeface="黑体" panose="02010609060101010101" charset="-122"/>
                <a:cs typeface="黑体" panose="02010609060101010101" charset="-122"/>
                <a:sym typeface="+mn-ea"/>
              </a:rPr>
              <a:t>C.④→②→①→③	D.④→①→②→③</a:t>
            </a:r>
            <a:endParaRPr lang="zh-CN" altLang="en-US" sz="2800" noProof="0">
              <a:ln>
                <a:noFill/>
              </a:ln>
              <a:solidFill>
                <a:prstClr val="black"/>
              </a:solidFill>
              <a:effectLst/>
              <a:uLnTx/>
              <a:uFillTx/>
              <a:latin typeface="黑体" panose="02010609060101010101" charset="-122"/>
              <a:ea typeface="黑体" panose="02010609060101010101" charset="-122"/>
              <a:cs typeface="黑体" panose="02010609060101010101" charset="-122"/>
              <a:sym typeface="+mn-ea"/>
            </a:endParaRPr>
          </a:p>
        </p:txBody>
      </p:sp>
      <p:sp>
        <p:nvSpPr>
          <p:cNvPr id="3" name="Text Box 3"/>
          <p:cNvSpPr>
            <a:spLocks noChangeArrowheads="1"/>
          </p:cNvSpPr>
          <p:nvPr>
            <p:custDataLst>
              <p:tags r:id="rId2"/>
            </p:custDataLst>
          </p:nvPr>
        </p:nvSpPr>
        <p:spPr bwMode="auto">
          <a:xfrm>
            <a:off x="9832605" y="3280038"/>
            <a:ext cx="1424867" cy="1859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96" tIns="45648" rIns="91296" bIns="45648">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3130" rtl="0" eaLnBrk="1" fontAlgn="auto" latinLnBrk="0" hangingPunct="1">
              <a:lnSpc>
                <a:spcPct val="100000"/>
              </a:lnSpc>
              <a:spcBef>
                <a:spcPct val="50000"/>
              </a:spcBef>
              <a:spcAft>
                <a:spcPct val="0"/>
              </a:spcAft>
              <a:buClrTx/>
              <a:buSzTx/>
              <a:buFontTx/>
              <a:buNone/>
              <a:defRPr/>
            </a:pPr>
            <a:r>
              <a:rPr kumimoji="0" lang="en-US" altLang="zh-CN" sz="11500" i="0" u="none" strike="noStrike" kern="1200" cap="none" spc="0" normalizeH="0" baseline="0" noProof="0">
                <a:ln>
                  <a:noFill/>
                </a:ln>
                <a:solidFill>
                  <a:srgbClr val="FF3300"/>
                </a:solidFill>
                <a:effectLst/>
                <a:uLnTx/>
                <a:uFillTx/>
                <a:latin typeface="黑体" panose="02010609060101010101" charset="-122"/>
                <a:ea typeface="黑体" panose="02010609060101010101" charset="-122"/>
                <a:cs typeface="Arial" panose="020B0604020202020204"/>
                <a:sym typeface="宋体" panose="02010600030101010101" pitchFamily="2" charset="-122"/>
              </a:rPr>
              <a:t>C</a:t>
            </a:r>
            <a:endParaRPr kumimoji="0" lang="en-US" altLang="zh-CN" sz="11500" i="0" u="none" strike="noStrike" kern="1200" cap="none" spc="0" normalizeH="0" baseline="0" noProof="0">
              <a:ln>
                <a:noFill/>
              </a:ln>
              <a:solidFill>
                <a:srgbClr val="FF3300"/>
              </a:solidFill>
              <a:effectLst/>
              <a:uLnTx/>
              <a:uFillTx/>
              <a:latin typeface="黑体" panose="02010609060101010101" charset="-122"/>
              <a:ea typeface="黑体" panose="02010609060101010101" charset="-122"/>
              <a:cs typeface="Arial" panose="020B0604020202020204"/>
              <a:sym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1013460" y="799465"/>
            <a:ext cx="10243820" cy="4742815"/>
          </a:xfrm>
          <a:prstGeom prst="rect">
            <a:avLst/>
          </a:prstGeom>
          <a:noFill/>
        </p:spPr>
        <p:txBody>
          <a:bodyPr wrap="square" rtlCol="0" anchor="t">
            <a:spAutoFit/>
          </a:bodyPr>
          <a:lstStyle/>
          <a:p>
            <a:pPr marL="0" marR="0" lvl="0" indent="0" algn="l" defTabSz="914400" rtl="0" eaLnBrk="1" fontAlgn="auto" latinLnBrk="0" hangingPunct="1">
              <a:lnSpc>
                <a:spcPct val="120000"/>
              </a:lnSpc>
              <a:spcBef>
                <a:spcPct val="0"/>
              </a:spcBef>
              <a:spcAft>
                <a:spcPct val="0"/>
              </a:spcAft>
              <a:buClrTx/>
              <a:buSzTx/>
              <a:buFontTx/>
              <a:buNone/>
              <a:defRPr/>
            </a:pPr>
            <a:r>
              <a:rPr lang="zh-CN" altLang="en-US" sz="2800" noProof="0">
                <a:ln>
                  <a:noFill/>
                </a:ln>
                <a:solidFill>
                  <a:prstClr val="black"/>
                </a:solidFill>
                <a:effectLst/>
                <a:uLnTx/>
                <a:uFillTx/>
                <a:latin typeface="黑体" panose="02010609060101010101" charset="-122"/>
                <a:ea typeface="黑体" panose="02010609060101010101" charset="-122"/>
                <a:cs typeface="黑体" panose="02010609060101010101" charset="-122"/>
                <a:sym typeface="+mn-ea"/>
              </a:rPr>
              <a:t>某村实行“党支部+土地流转”模式，与多家企业签订承包合同，大力发展蔬菜种植产业。村民们从土地上解放出来，向二三产业转移。如今，“土地租金+工资收入+村集体分红”让村民们的“钱袋子”鼓了起来。该村（       ）</a:t>
            </a:r>
            <a:endParaRPr lang="zh-CN" altLang="en-US" sz="2800" noProof="0">
              <a:ln>
                <a:noFill/>
              </a:ln>
              <a:solidFill>
                <a:prstClr val="black"/>
              </a:solidFill>
              <a:effectLst/>
              <a:uLnTx/>
              <a:uFillTx/>
              <a:latin typeface="黑体" panose="02010609060101010101" charset="-122"/>
              <a:ea typeface="黑体" panose="02010609060101010101" charset="-122"/>
              <a:cs typeface="黑体" panose="02010609060101010101" charset="-122"/>
              <a:sym typeface="+mn-ea"/>
            </a:endParaRPr>
          </a:p>
          <a:p>
            <a:pPr marL="0" marR="0" lvl="0" indent="0" algn="l" defTabSz="914400" rtl="0" eaLnBrk="1" fontAlgn="auto" latinLnBrk="0" hangingPunct="1">
              <a:lnSpc>
                <a:spcPct val="120000"/>
              </a:lnSpc>
              <a:spcBef>
                <a:spcPct val="0"/>
              </a:spcBef>
              <a:spcAft>
                <a:spcPct val="0"/>
              </a:spcAft>
              <a:buClrTx/>
              <a:buSzTx/>
              <a:buFontTx/>
              <a:buNone/>
              <a:defRPr/>
            </a:pPr>
            <a:r>
              <a:rPr lang="zh-CN" altLang="en-US" sz="2800" noProof="0">
                <a:ln>
                  <a:noFill/>
                </a:ln>
                <a:solidFill>
                  <a:prstClr val="black"/>
                </a:solidFill>
                <a:effectLst/>
                <a:uLnTx/>
                <a:uFillTx/>
                <a:latin typeface="黑体" panose="02010609060101010101" charset="-122"/>
                <a:ea typeface="黑体" panose="02010609060101010101" charset="-122"/>
                <a:cs typeface="黑体" panose="02010609060101010101" charset="-122"/>
                <a:sym typeface="+mn-ea"/>
              </a:rPr>
              <a:t>①实行多元要素参与分配，增加村民收入</a:t>
            </a:r>
            <a:endParaRPr lang="zh-CN" altLang="en-US" sz="2800" noProof="0">
              <a:ln>
                <a:noFill/>
              </a:ln>
              <a:solidFill>
                <a:prstClr val="black"/>
              </a:solidFill>
              <a:effectLst/>
              <a:uLnTx/>
              <a:uFillTx/>
              <a:latin typeface="黑体" panose="02010609060101010101" charset="-122"/>
              <a:ea typeface="黑体" panose="02010609060101010101" charset="-122"/>
              <a:cs typeface="黑体" panose="02010609060101010101" charset="-122"/>
              <a:sym typeface="+mn-ea"/>
            </a:endParaRPr>
          </a:p>
          <a:p>
            <a:pPr marL="0" marR="0" lvl="0" indent="0" algn="l" defTabSz="914400" rtl="0" eaLnBrk="1" fontAlgn="auto" latinLnBrk="0" hangingPunct="1">
              <a:lnSpc>
                <a:spcPct val="120000"/>
              </a:lnSpc>
              <a:spcBef>
                <a:spcPct val="0"/>
              </a:spcBef>
              <a:spcAft>
                <a:spcPct val="0"/>
              </a:spcAft>
              <a:buClrTx/>
              <a:buSzTx/>
              <a:buFontTx/>
              <a:buNone/>
              <a:defRPr/>
            </a:pPr>
            <a:r>
              <a:rPr lang="zh-CN" altLang="en-US" sz="2800" noProof="0">
                <a:ln>
                  <a:noFill/>
                </a:ln>
                <a:solidFill>
                  <a:prstClr val="black"/>
                </a:solidFill>
                <a:effectLst/>
                <a:uLnTx/>
                <a:uFillTx/>
                <a:latin typeface="黑体" panose="02010609060101010101" charset="-122"/>
                <a:ea typeface="黑体" panose="02010609060101010101" charset="-122"/>
                <a:cs typeface="黑体" panose="02010609060101010101" charset="-122"/>
                <a:sym typeface="+mn-ea"/>
              </a:rPr>
              <a:t>②通过土地流转实现土地承包权主体转移</a:t>
            </a:r>
            <a:endParaRPr lang="zh-CN" altLang="en-US" sz="2800" noProof="0">
              <a:ln>
                <a:noFill/>
              </a:ln>
              <a:solidFill>
                <a:prstClr val="black"/>
              </a:solidFill>
              <a:effectLst/>
              <a:uLnTx/>
              <a:uFillTx/>
              <a:latin typeface="黑体" panose="02010609060101010101" charset="-122"/>
              <a:ea typeface="黑体" panose="02010609060101010101" charset="-122"/>
              <a:cs typeface="黑体" panose="02010609060101010101" charset="-122"/>
              <a:sym typeface="+mn-ea"/>
            </a:endParaRPr>
          </a:p>
          <a:p>
            <a:pPr marL="0" marR="0" lvl="0" indent="0" algn="l" defTabSz="914400" rtl="0" eaLnBrk="1" fontAlgn="auto" latinLnBrk="0" hangingPunct="1">
              <a:lnSpc>
                <a:spcPct val="120000"/>
              </a:lnSpc>
              <a:spcBef>
                <a:spcPct val="0"/>
              </a:spcBef>
              <a:spcAft>
                <a:spcPct val="0"/>
              </a:spcAft>
              <a:buClrTx/>
              <a:buSzTx/>
              <a:buFontTx/>
              <a:buNone/>
              <a:defRPr/>
            </a:pPr>
            <a:r>
              <a:rPr lang="zh-CN" altLang="en-US" sz="2800" noProof="0">
                <a:ln>
                  <a:noFill/>
                </a:ln>
                <a:solidFill>
                  <a:prstClr val="black"/>
                </a:solidFill>
                <a:effectLst/>
                <a:uLnTx/>
                <a:uFillTx/>
                <a:latin typeface="黑体" panose="02010609060101010101" charset="-122"/>
                <a:ea typeface="黑体" panose="02010609060101010101" charset="-122"/>
                <a:cs typeface="黑体" panose="02010609060101010101" charset="-122"/>
                <a:sym typeface="+mn-ea"/>
              </a:rPr>
              <a:t>③推动农村工业化，实现向非农经济转移</a:t>
            </a:r>
            <a:endParaRPr lang="zh-CN" altLang="en-US" sz="2800" noProof="0">
              <a:ln>
                <a:noFill/>
              </a:ln>
              <a:solidFill>
                <a:prstClr val="black"/>
              </a:solidFill>
              <a:effectLst/>
              <a:uLnTx/>
              <a:uFillTx/>
              <a:latin typeface="黑体" panose="02010609060101010101" charset="-122"/>
              <a:ea typeface="黑体" panose="02010609060101010101" charset="-122"/>
              <a:cs typeface="黑体" panose="02010609060101010101" charset="-122"/>
              <a:sym typeface="+mn-ea"/>
            </a:endParaRPr>
          </a:p>
          <a:p>
            <a:pPr marL="0" marR="0" lvl="0" indent="0" algn="l" defTabSz="914400" rtl="0" eaLnBrk="1" fontAlgn="auto" latinLnBrk="0" hangingPunct="1">
              <a:lnSpc>
                <a:spcPct val="120000"/>
              </a:lnSpc>
              <a:spcBef>
                <a:spcPct val="0"/>
              </a:spcBef>
              <a:spcAft>
                <a:spcPct val="0"/>
              </a:spcAft>
              <a:buClrTx/>
              <a:buSzTx/>
              <a:buFontTx/>
              <a:buNone/>
              <a:defRPr/>
            </a:pPr>
            <a:r>
              <a:rPr lang="zh-CN" altLang="en-US" sz="2800" noProof="0">
                <a:ln>
                  <a:noFill/>
                </a:ln>
                <a:solidFill>
                  <a:prstClr val="black"/>
                </a:solidFill>
                <a:effectLst/>
                <a:uLnTx/>
                <a:uFillTx/>
                <a:latin typeface="黑体" panose="02010609060101010101" charset="-122"/>
                <a:ea typeface="黑体" panose="02010609060101010101" charset="-122"/>
                <a:cs typeface="黑体" panose="02010609060101010101" charset="-122"/>
                <a:sym typeface="+mn-ea"/>
              </a:rPr>
              <a:t>④创新农业经营模式，为村民创造就业机会</a:t>
            </a:r>
            <a:endParaRPr lang="zh-CN" altLang="en-US" sz="2800" noProof="0">
              <a:ln>
                <a:noFill/>
              </a:ln>
              <a:solidFill>
                <a:prstClr val="black"/>
              </a:solidFill>
              <a:effectLst/>
              <a:uLnTx/>
              <a:uFillTx/>
              <a:latin typeface="黑体" panose="02010609060101010101" charset="-122"/>
              <a:ea typeface="黑体" panose="02010609060101010101" charset="-122"/>
              <a:cs typeface="黑体" panose="02010609060101010101" charset="-122"/>
              <a:sym typeface="+mn-ea"/>
            </a:endParaRPr>
          </a:p>
          <a:p>
            <a:pPr marL="0" marR="0" lvl="0" indent="0" algn="l" defTabSz="914400" rtl="0" eaLnBrk="1" fontAlgn="auto" latinLnBrk="0" hangingPunct="1">
              <a:lnSpc>
                <a:spcPct val="120000"/>
              </a:lnSpc>
              <a:spcBef>
                <a:spcPct val="0"/>
              </a:spcBef>
              <a:spcAft>
                <a:spcPct val="0"/>
              </a:spcAft>
              <a:buClrTx/>
              <a:buSzTx/>
              <a:buFontTx/>
              <a:buNone/>
              <a:defRPr/>
            </a:pPr>
            <a:r>
              <a:rPr lang="zh-CN" altLang="en-US" sz="2800" noProof="0">
                <a:ln>
                  <a:noFill/>
                </a:ln>
                <a:solidFill>
                  <a:prstClr val="black"/>
                </a:solidFill>
                <a:effectLst/>
                <a:uLnTx/>
                <a:uFillTx/>
                <a:latin typeface="黑体" panose="02010609060101010101" charset="-122"/>
                <a:ea typeface="黑体" panose="02010609060101010101" charset="-122"/>
                <a:cs typeface="黑体" panose="02010609060101010101" charset="-122"/>
                <a:sym typeface="+mn-ea"/>
              </a:rPr>
              <a:t>A．①③	B．①④	C．②③	D．②④</a:t>
            </a:r>
            <a:endParaRPr lang="zh-CN" altLang="en-US" sz="2800" noProof="0">
              <a:ln>
                <a:noFill/>
              </a:ln>
              <a:solidFill>
                <a:prstClr val="black"/>
              </a:solidFill>
              <a:effectLst/>
              <a:uLnTx/>
              <a:uFillTx/>
              <a:latin typeface="黑体" panose="02010609060101010101" charset="-122"/>
              <a:ea typeface="黑体" panose="02010609060101010101" charset="-122"/>
              <a:cs typeface="黑体" panose="02010609060101010101" charset="-122"/>
              <a:sym typeface="+mn-ea"/>
            </a:endParaRPr>
          </a:p>
        </p:txBody>
      </p:sp>
      <p:sp>
        <p:nvSpPr>
          <p:cNvPr id="3" name="Text Box 3"/>
          <p:cNvSpPr>
            <a:spLocks noChangeArrowheads="1"/>
          </p:cNvSpPr>
          <p:nvPr>
            <p:custDataLst>
              <p:tags r:id="rId2"/>
            </p:custDataLst>
          </p:nvPr>
        </p:nvSpPr>
        <p:spPr bwMode="auto">
          <a:xfrm>
            <a:off x="9832605" y="3280038"/>
            <a:ext cx="1424867" cy="1859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96" tIns="45648" rIns="91296" bIns="45648">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3130" rtl="0" eaLnBrk="1" fontAlgn="auto" latinLnBrk="0" hangingPunct="1">
              <a:lnSpc>
                <a:spcPct val="100000"/>
              </a:lnSpc>
              <a:spcBef>
                <a:spcPct val="50000"/>
              </a:spcBef>
              <a:spcAft>
                <a:spcPct val="0"/>
              </a:spcAft>
              <a:buClrTx/>
              <a:buSzTx/>
              <a:buFontTx/>
              <a:buNone/>
              <a:defRPr/>
            </a:pPr>
            <a:r>
              <a:rPr kumimoji="0" lang="en-US" altLang="zh-CN" sz="11500" i="0" u="none" strike="noStrike" kern="1200" cap="none" spc="0" normalizeH="0" baseline="0" noProof="0">
                <a:ln>
                  <a:noFill/>
                </a:ln>
                <a:solidFill>
                  <a:srgbClr val="FF3300"/>
                </a:solidFill>
                <a:effectLst/>
                <a:uLnTx/>
                <a:uFillTx/>
                <a:latin typeface="黑体" panose="02010609060101010101" charset="-122"/>
                <a:ea typeface="黑体" panose="02010609060101010101" charset="-122"/>
                <a:cs typeface="Arial" panose="020B0604020202020204"/>
                <a:sym typeface="宋体" panose="02010600030101010101" pitchFamily="2" charset="-122"/>
              </a:rPr>
              <a:t>B</a:t>
            </a:r>
            <a:endParaRPr kumimoji="0" lang="en-US" altLang="zh-CN" sz="11500" i="0" u="none" strike="noStrike" kern="1200" cap="none" spc="0" normalizeH="0" baseline="0" noProof="0">
              <a:ln>
                <a:noFill/>
              </a:ln>
              <a:solidFill>
                <a:srgbClr val="FF3300"/>
              </a:solidFill>
              <a:effectLst/>
              <a:uLnTx/>
              <a:uFillTx/>
              <a:latin typeface="黑体" panose="02010609060101010101" charset="-122"/>
              <a:ea typeface="黑体" panose="02010609060101010101" charset="-122"/>
              <a:cs typeface="Arial" panose="020B0604020202020204"/>
              <a:sym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标题 17415"/>
          <p:cNvSpPr txBox="1"/>
          <p:nvPr>
            <p:custDataLst>
              <p:tags r:id="rId1"/>
            </p:custDataLst>
          </p:nvPr>
        </p:nvSpPr>
        <p:spPr>
          <a:xfrm>
            <a:off x="1438910" y="668020"/>
            <a:ext cx="8129270" cy="54419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600" noProof="1" smtClean="0">
                <a:solidFill>
                  <a:schemeClr val="tx1"/>
                </a:solidFill>
                <a:effectLst/>
                <a:latin typeface="黑体" panose="02010609060101010101" charset="-122"/>
                <a:ea typeface="黑体" panose="02010609060101010101" charset="-122"/>
                <a:cs typeface="黑体" panose="02010609060101010101" charset="-122"/>
              </a:rPr>
              <a:t>第一课  我国的生产资料所有制</a:t>
            </a:r>
            <a:endParaRPr lang="zh-CN" altLang="en-US" sz="3600" noProof="1" smtClean="0">
              <a:solidFill>
                <a:schemeClr val="tx1"/>
              </a:solidFill>
              <a:effectLst/>
              <a:latin typeface="黑体" panose="02010609060101010101" charset="-122"/>
              <a:ea typeface="黑体" panose="02010609060101010101" charset="-122"/>
              <a:cs typeface="黑体" panose="02010609060101010101" charset="-122"/>
            </a:endParaRPr>
          </a:p>
        </p:txBody>
      </p:sp>
      <p:sp>
        <p:nvSpPr>
          <p:cNvPr id="7" name="副标题 17416"/>
          <p:cNvSpPr txBox="1">
            <a:spLocks noChangeArrowheads="1"/>
          </p:cNvSpPr>
          <p:nvPr>
            <p:custDataLst>
              <p:tags r:id="rId2"/>
            </p:custDataLst>
          </p:nvPr>
        </p:nvSpPr>
        <p:spPr bwMode="auto">
          <a:xfrm>
            <a:off x="868045" y="1392555"/>
            <a:ext cx="9583420" cy="1943100"/>
          </a:xfrm>
          <a:prstGeom prst="rect">
            <a:avLst/>
          </a:prstGeom>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7" tIns="34288" rIns="68577" bIns="34288" numCol="1" anchor="t" anchorCtr="0" compatLnSpc="1">
            <a:scene3d>
              <a:camera prst="orthographicFront"/>
              <a:lightRig rig="harsh" dir="t"/>
            </a:scene3d>
            <a:sp3d extrusionH="57150" prstMaterial="matte">
              <a:bevelT w="63500" h="12700" prst="angle"/>
              <a:contourClr>
                <a:schemeClr val="bg1">
                  <a:lumMod val="65000"/>
                </a:schemeClr>
              </a:contourClr>
            </a:sp3d>
          </a:bodyPr>
          <a:lstStyle>
            <a:lvl1pPr marL="0" lvl="0" indent="0" algn="ctr" rtl="0" fontAlgn="base">
              <a:spcBef>
                <a:spcPct val="20000"/>
              </a:spcBef>
              <a:spcAft>
                <a:spcPct val="0"/>
              </a:spcAft>
              <a:buClr>
                <a:srgbClr val="FF3300"/>
              </a:buClr>
              <a:buSzPct val="70000"/>
              <a:buFont typeface="Wingdings" panose="05000000000000000000" pitchFamily="2" charset="2"/>
              <a:buNone/>
              <a:defRPr sz="3200" kern="1200">
                <a:solidFill>
                  <a:schemeClr val="tx1"/>
                </a:solidFill>
                <a:latin typeface="+mn-lt"/>
                <a:ea typeface="+mn-ea"/>
                <a:cs typeface="+mn-cs"/>
              </a:defRPr>
            </a:lvl1pPr>
            <a:lvl2pPr marL="457200" lvl="1" indent="0" algn="ctr" rtl="0" fontAlgn="base">
              <a:spcBef>
                <a:spcPct val="20000"/>
              </a:spcBef>
              <a:spcAft>
                <a:spcPct val="0"/>
              </a:spcAft>
              <a:buClr>
                <a:srgbClr val="FF3300"/>
              </a:buClr>
              <a:buSzPct val="70000"/>
              <a:buFont typeface="Wingdings" panose="05000000000000000000" pitchFamily="2" charset="2"/>
              <a:buNone/>
              <a:defRPr sz="2800" kern="1200">
                <a:solidFill>
                  <a:schemeClr val="tx1"/>
                </a:solidFill>
                <a:latin typeface="+mn-lt"/>
                <a:ea typeface="+mn-ea"/>
                <a:cs typeface="+mn-cs"/>
              </a:defRPr>
            </a:lvl2pPr>
            <a:lvl3pPr marL="914400" lvl="2" indent="0" algn="ctr" rtl="0" fontAlgn="base">
              <a:spcBef>
                <a:spcPct val="20000"/>
              </a:spcBef>
              <a:spcAft>
                <a:spcPct val="0"/>
              </a:spcAft>
              <a:buClr>
                <a:srgbClr val="FF3300"/>
              </a:buClr>
              <a:buSzPct val="70000"/>
              <a:buFont typeface="Wingdings" panose="05000000000000000000" pitchFamily="2" charset="2"/>
              <a:buNone/>
              <a:defRPr sz="2400" kern="1200">
                <a:solidFill>
                  <a:schemeClr val="tx1"/>
                </a:solidFill>
                <a:latin typeface="+mn-lt"/>
                <a:ea typeface="+mn-ea"/>
                <a:cs typeface="+mn-cs"/>
              </a:defRPr>
            </a:lvl3pPr>
            <a:lvl4pPr marL="1371600" lvl="3" indent="0" algn="ctr" rtl="0" fontAlgn="base">
              <a:spcBef>
                <a:spcPct val="20000"/>
              </a:spcBef>
              <a:spcAft>
                <a:spcPct val="0"/>
              </a:spcAft>
              <a:buClr>
                <a:srgbClr val="FF3300"/>
              </a:buClr>
              <a:buSzPct val="70000"/>
              <a:buFont typeface="Wingdings" panose="05000000000000000000" pitchFamily="2" charset="2"/>
              <a:buNone/>
              <a:defRPr sz="2300" kern="1200">
                <a:solidFill>
                  <a:schemeClr val="tx1"/>
                </a:solidFill>
                <a:latin typeface="+mn-lt"/>
                <a:ea typeface="+mn-ea"/>
                <a:cs typeface="+mn-cs"/>
              </a:defRPr>
            </a:lvl4pPr>
            <a:lvl5pPr marL="1828800" lvl="4" indent="0" algn="ctr" rtl="0" fontAlgn="base">
              <a:spcBef>
                <a:spcPct val="20000"/>
              </a:spcBef>
              <a:spcAft>
                <a:spcPct val="0"/>
              </a:spcAft>
              <a:buClr>
                <a:srgbClr val="FF3300"/>
              </a:buClr>
              <a:buSzPct val="70000"/>
              <a:buFont typeface="Wingdings" panose="05000000000000000000" pitchFamily="2" charset="2"/>
              <a:buNone/>
              <a:defRPr sz="2000" kern="1200">
                <a:solidFill>
                  <a:schemeClr val="tx1"/>
                </a:solidFill>
                <a:latin typeface="+mn-lt"/>
                <a:ea typeface="+mn-ea"/>
                <a:cs typeface="+mn-cs"/>
              </a:defRPr>
            </a:lvl5pPr>
            <a:lvl6pPr marL="2514600" lvl="5" indent="-228600" algn="l" defTabSz="914400" rtl="0" eaLnBrk="1" fontAlgn="base" latinLnBrk="0" hangingPunct="1">
              <a:lnSpc>
                <a:spcPct val="100000"/>
              </a:lnSpc>
              <a:spcBef>
                <a:spcPct val="20000"/>
              </a:spcBef>
              <a:spcAft>
                <a:spcPct val="0"/>
              </a:spcAft>
              <a:buClr>
                <a:srgbClr val="FF3300"/>
              </a:buClr>
              <a:buSzPct val="70000"/>
              <a:buFont typeface="Wingdings" panose="05000000000000000000" pitchFamily="2" charset="2"/>
              <a:buChar char=""/>
              <a:defRPr sz="2000" b="0" i="0" u="none" kern="1200" baseline="0">
                <a:solidFill>
                  <a:schemeClr val="tx1"/>
                </a:solidFill>
                <a:latin typeface="+mn-lt"/>
                <a:ea typeface="+mn-ea"/>
                <a:cs typeface="+mn-cs"/>
              </a:defRPr>
            </a:lvl6pPr>
            <a:lvl7pPr marL="2971800" lvl="6" indent="-228600" algn="l" defTabSz="914400" rtl="0" eaLnBrk="1" fontAlgn="base" latinLnBrk="0" hangingPunct="1">
              <a:lnSpc>
                <a:spcPct val="100000"/>
              </a:lnSpc>
              <a:spcBef>
                <a:spcPct val="20000"/>
              </a:spcBef>
              <a:spcAft>
                <a:spcPct val="0"/>
              </a:spcAft>
              <a:buClr>
                <a:srgbClr val="FF3300"/>
              </a:buClr>
              <a:buSzPct val="70000"/>
              <a:buFont typeface="Wingdings" panose="05000000000000000000" pitchFamily="2" charset="2"/>
              <a:buChar char=""/>
              <a:defRPr sz="2000" b="0" i="0" u="none" kern="1200" baseline="0">
                <a:solidFill>
                  <a:schemeClr val="tx1"/>
                </a:solidFill>
                <a:latin typeface="+mn-lt"/>
                <a:ea typeface="+mn-ea"/>
                <a:cs typeface="+mn-cs"/>
              </a:defRPr>
            </a:lvl7pPr>
            <a:lvl8pPr marL="3429000" lvl="7" indent="-228600" algn="l" defTabSz="914400" rtl="0" eaLnBrk="1" fontAlgn="base" latinLnBrk="0" hangingPunct="1">
              <a:lnSpc>
                <a:spcPct val="100000"/>
              </a:lnSpc>
              <a:spcBef>
                <a:spcPct val="20000"/>
              </a:spcBef>
              <a:spcAft>
                <a:spcPct val="0"/>
              </a:spcAft>
              <a:buClr>
                <a:srgbClr val="FF3300"/>
              </a:buClr>
              <a:buSzPct val="70000"/>
              <a:buFont typeface="Wingdings" panose="05000000000000000000" pitchFamily="2" charset="2"/>
              <a:buChar char=""/>
              <a:defRPr sz="2000" b="0" i="0" u="none" kern="1200" baseline="0">
                <a:solidFill>
                  <a:schemeClr val="tx1"/>
                </a:solidFill>
                <a:latin typeface="+mn-lt"/>
                <a:ea typeface="+mn-ea"/>
                <a:cs typeface="+mn-cs"/>
              </a:defRPr>
            </a:lvl8pPr>
            <a:lvl9pPr marL="3886200" lvl="8" indent="-228600" algn="l" defTabSz="914400" rtl="0" eaLnBrk="1" fontAlgn="base" latinLnBrk="0" hangingPunct="1">
              <a:lnSpc>
                <a:spcPct val="100000"/>
              </a:lnSpc>
              <a:spcBef>
                <a:spcPct val="20000"/>
              </a:spcBef>
              <a:spcAft>
                <a:spcPct val="0"/>
              </a:spcAft>
              <a:buClr>
                <a:srgbClr val="FF3300"/>
              </a:buClr>
              <a:buSzPct val="70000"/>
              <a:buFont typeface="Wingdings" panose="05000000000000000000" pitchFamily="2" charset="2"/>
              <a:buChar char=""/>
              <a:defRPr sz="2000" b="0" i="0" u="none" kern="1200" baseline="0">
                <a:solidFill>
                  <a:schemeClr val="tx1"/>
                </a:solidFill>
                <a:latin typeface="+mn-lt"/>
                <a:ea typeface="+mn-ea"/>
                <a:cs typeface="+mn-cs"/>
              </a:defRPr>
            </a:lvl9pPr>
          </a:lstStyle>
          <a:p>
            <a:r>
              <a:rPr lang="zh-CN" altLang="en-US" sz="3600" smtClean="0">
                <a:solidFill>
                  <a:schemeClr val="accent3"/>
                </a:solidFill>
                <a:effectLst/>
                <a:latin typeface="黑体" panose="02010609060101010101" charset="-122"/>
                <a:ea typeface="黑体" panose="02010609060101010101" charset="-122"/>
                <a:cs typeface="黑体" panose="02010609060101010101" charset="-122"/>
              </a:rPr>
              <a:t>  </a:t>
            </a:r>
            <a:endParaRPr lang="zh-CN" altLang="en-US" sz="3600" smtClean="0">
              <a:solidFill>
                <a:schemeClr val="accent3"/>
              </a:solidFill>
              <a:effectLst/>
              <a:latin typeface="黑体" panose="02010609060101010101" charset="-122"/>
              <a:ea typeface="黑体" panose="02010609060101010101" charset="-122"/>
              <a:cs typeface="黑体" panose="02010609060101010101" charset="-122"/>
            </a:endParaRPr>
          </a:p>
          <a:p>
            <a:r>
              <a:rPr lang="en-US" altLang="zh-CN" sz="3600" b="1" smtClean="0">
                <a:solidFill>
                  <a:srgbClr val="FF0000"/>
                </a:solidFill>
                <a:effectLst/>
                <a:latin typeface="黑体" panose="02010609060101010101" charset="-122"/>
                <a:ea typeface="黑体" panose="02010609060101010101" charset="-122"/>
                <a:cs typeface="黑体" panose="02010609060101010101" charset="-122"/>
              </a:rPr>
              <a:t>1.2  </a:t>
            </a:r>
            <a:r>
              <a:rPr lang="zh-CN" altLang="en-US" sz="3600" b="1" smtClean="0">
                <a:solidFill>
                  <a:srgbClr val="FF0000"/>
                </a:solidFill>
                <a:effectLst/>
                <a:latin typeface="黑体" panose="02010609060101010101" charset="-122"/>
                <a:ea typeface="黑体" panose="02010609060101010101" charset="-122"/>
                <a:cs typeface="黑体" panose="02010609060101010101" charset="-122"/>
              </a:rPr>
              <a:t>坚持</a:t>
            </a:r>
            <a:r>
              <a:rPr lang="en-US" altLang="zh-CN" sz="3600" b="1" smtClean="0">
                <a:solidFill>
                  <a:srgbClr val="FF0000"/>
                </a:solidFill>
                <a:effectLst/>
                <a:latin typeface="黑体" panose="02010609060101010101" charset="-122"/>
                <a:ea typeface="黑体" panose="02010609060101010101" charset="-122"/>
                <a:cs typeface="黑体" panose="02010609060101010101" charset="-122"/>
              </a:rPr>
              <a:t>“</a:t>
            </a:r>
            <a:r>
              <a:rPr lang="zh-CN" altLang="en-US" sz="3600" b="1" smtClean="0">
                <a:solidFill>
                  <a:srgbClr val="FF0000"/>
                </a:solidFill>
                <a:effectLst/>
                <a:latin typeface="黑体" panose="02010609060101010101" charset="-122"/>
                <a:ea typeface="黑体" panose="02010609060101010101" charset="-122"/>
                <a:cs typeface="黑体" panose="02010609060101010101" charset="-122"/>
              </a:rPr>
              <a:t>两个毫不动摇</a:t>
            </a:r>
            <a:r>
              <a:rPr lang="en-US" altLang="zh-CN" sz="3600" b="1" smtClean="0">
                <a:solidFill>
                  <a:srgbClr val="FF0000"/>
                </a:solidFill>
                <a:effectLst/>
                <a:latin typeface="黑体" panose="02010609060101010101" charset="-122"/>
                <a:ea typeface="黑体" panose="02010609060101010101" charset="-122"/>
                <a:cs typeface="黑体" panose="02010609060101010101" charset="-122"/>
              </a:rPr>
              <a:t>”</a:t>
            </a:r>
            <a:endParaRPr lang="en-US" altLang="zh-CN" sz="3600" b="1" smtClean="0">
              <a:solidFill>
                <a:srgbClr val="FF0000"/>
              </a:solidFill>
              <a:effectLst/>
              <a:latin typeface="黑体" panose="02010609060101010101" charset="-122"/>
              <a:ea typeface="黑体" panose="02010609060101010101" charset="-122"/>
              <a:cs typeface="黑体" panose="02010609060101010101" charset="-122"/>
            </a:endParaRPr>
          </a:p>
        </p:txBody>
      </p:sp>
      <p:sp>
        <p:nvSpPr>
          <p:cNvPr id="4" name="文本框 3"/>
          <p:cNvSpPr txBox="1"/>
          <p:nvPr>
            <p:custDataLst>
              <p:tags r:id="rId3"/>
            </p:custDataLst>
          </p:nvPr>
        </p:nvSpPr>
        <p:spPr>
          <a:xfrm>
            <a:off x="2139315" y="2876550"/>
            <a:ext cx="9123680" cy="1370965"/>
          </a:xfrm>
          <a:prstGeom prst="rect">
            <a:avLst/>
          </a:prstGeom>
          <a:solidFill>
            <a:schemeClr val="bg1"/>
          </a:solidFill>
        </p:spPr>
        <p:txBody>
          <a:bodyPr wrap="none" rtlCol="0" anchor="t">
            <a:spAutoFit/>
          </a:bodyPr>
          <a:lstStyle/>
          <a:p>
            <a:pPr algn="l">
              <a:lnSpc>
                <a:spcPct val="130000"/>
              </a:lnSpc>
              <a:buClrTx/>
              <a:buSzTx/>
              <a:buFontTx/>
            </a:pPr>
            <a:r>
              <a:rPr lang="zh-CN" altLang="zh-CN" sz="3200">
                <a:latin typeface="黑体" panose="02010609060101010101" charset="-122"/>
                <a:ea typeface="黑体" panose="02010609060101010101" charset="-122"/>
                <a:sym typeface="+mn-ea"/>
              </a:rPr>
              <a:t>一、毫不动摇巩固和发展公有制经济</a:t>
            </a:r>
            <a:endParaRPr lang="zh-CN" altLang="zh-CN" sz="3200">
              <a:latin typeface="黑体" panose="02010609060101010101" charset="-122"/>
              <a:ea typeface="黑体" panose="02010609060101010101" charset="-122"/>
              <a:sym typeface="+mn-ea"/>
            </a:endParaRPr>
          </a:p>
          <a:p>
            <a:pPr algn="l">
              <a:lnSpc>
                <a:spcPct val="130000"/>
              </a:lnSpc>
              <a:buClrTx/>
              <a:buSzTx/>
              <a:buFontTx/>
            </a:pPr>
            <a:r>
              <a:rPr lang="zh-CN" altLang="zh-CN" sz="3200">
                <a:latin typeface="黑体" panose="02010609060101010101" charset="-122"/>
                <a:ea typeface="黑体" panose="02010609060101010101" charset="-122"/>
                <a:sym typeface="+mn-ea"/>
              </a:rPr>
              <a:t>二、毫不动摇鼓励、支持、引导非公有制经济发展</a:t>
            </a:r>
            <a:endParaRPr lang="en-US" altLang="zh-CN" sz="3200">
              <a:latin typeface="黑体" panose="02010609060101010101" charset="-122"/>
              <a:ea typeface="黑体" panose="02010609060101010101" charset="-122"/>
              <a:sym typeface="+mn-ea"/>
            </a:endParaRPr>
          </a:p>
        </p:txBody>
      </p:sp>
    </p:spTree>
    <p:custDataLst>
      <p:tags r:id="rId4"/>
    </p:custData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3"/>
          <p:cNvSpPr txBox="1"/>
          <p:nvPr>
            <p:custDataLst>
              <p:tags r:id="rId1"/>
            </p:custDataLst>
          </p:nvPr>
        </p:nvSpPr>
        <p:spPr>
          <a:xfrm>
            <a:off x="1093134" y="2624514"/>
            <a:ext cx="3444546" cy="521970"/>
          </a:xfrm>
          <a:prstGeom prst="rect">
            <a:avLst/>
          </a:prstGeom>
          <a:noFill/>
        </p:spPr>
        <p:txBody>
          <a:bodyPr wrap="square" rtlCol="0">
            <a:spAutoFit/>
          </a:bodyPr>
          <a:lstStyle/>
          <a:p>
            <a:r>
              <a:rPr lang="zh-CN" altLang="en-US" sz="2800" smtClean="0">
                <a:solidFill>
                  <a:srgbClr val="C00000"/>
                </a:solidFill>
                <a:latin typeface="黑体" panose="02010609060101010101" charset="-122"/>
                <a:ea typeface="黑体" panose="02010609060101010101" charset="-122"/>
                <a:sym typeface="+mn-ea"/>
              </a:rPr>
              <a:t>公有制经济主要内容</a:t>
            </a:r>
            <a:endParaRPr lang="zh-CN" altLang="en-US" sz="2800" smtClean="0">
              <a:solidFill>
                <a:srgbClr val="C00000"/>
              </a:solidFill>
              <a:latin typeface="黑体" panose="02010609060101010101" charset="-122"/>
              <a:ea typeface="黑体" panose="02010609060101010101" charset="-122"/>
              <a:sym typeface="+mn-ea"/>
            </a:endParaRPr>
          </a:p>
        </p:txBody>
      </p:sp>
      <p:sp>
        <p:nvSpPr>
          <p:cNvPr id="14" name="AutoShape 11"/>
          <p:cNvSpPr/>
          <p:nvPr>
            <p:custDataLst>
              <p:tags r:id="rId2"/>
            </p:custDataLst>
          </p:nvPr>
        </p:nvSpPr>
        <p:spPr>
          <a:xfrm>
            <a:off x="4486837" y="1980932"/>
            <a:ext cx="210424" cy="1810385"/>
          </a:xfrm>
          <a:prstGeom prst="leftBrace">
            <a:avLst>
              <a:gd name="adj1" fmla="val 112500"/>
              <a:gd name="adj2" fmla="val 50000"/>
            </a:avLst>
          </a:prstGeom>
          <a:solidFill>
            <a:schemeClr val="accent1"/>
          </a:solidFill>
          <a:ln w="9525" cap="flat" cmpd="sng">
            <a:solidFill>
              <a:schemeClr val="tx1"/>
            </a:solidFill>
            <a:prstDash val="solid"/>
            <a:headEnd type="none" w="med" len="med"/>
            <a:tailEnd type="none" w="med" len="med"/>
          </a:ln>
        </p:spPr>
        <p:txBody>
          <a:bodyPr wrap="none" anchor="ctr" anchorCtr="0"/>
          <a:lstStyle/>
          <a:p>
            <a:endParaRPr lang="zh-CN" altLang="en-US">
              <a:latin typeface="黑体" panose="02010609060101010101" charset="-122"/>
              <a:ea typeface="黑体" panose="02010609060101010101" charset="-122"/>
            </a:endParaRPr>
          </a:p>
        </p:txBody>
      </p:sp>
      <p:sp>
        <p:nvSpPr>
          <p:cNvPr id="15" name="Text Box 12"/>
          <p:cNvSpPr txBox="1"/>
          <p:nvPr>
            <p:custDataLst>
              <p:tags r:id="rId3"/>
            </p:custDataLst>
          </p:nvPr>
        </p:nvSpPr>
        <p:spPr>
          <a:xfrm>
            <a:off x="4773825" y="1959282"/>
            <a:ext cx="6355729" cy="1814830"/>
          </a:xfrm>
          <a:prstGeom prst="rect">
            <a:avLst/>
          </a:prstGeom>
          <a:noFill/>
          <a:ln w="9525">
            <a:noFill/>
          </a:ln>
        </p:spPr>
        <p:txBody>
          <a:bodyPr wrap="square">
            <a:spAutoFit/>
          </a:bodyPr>
          <a:lstStyle/>
          <a:p>
            <a:pPr>
              <a:lnSpc>
                <a:spcPct val="100000"/>
              </a:lnSpc>
              <a:spcBef>
                <a:spcPct val="50000"/>
              </a:spcBef>
            </a:pPr>
            <a:r>
              <a:rPr lang="zh-CN" altLang="en-US" sz="2800">
                <a:latin typeface="黑体" panose="02010609060101010101" charset="-122"/>
                <a:ea typeface="黑体" panose="02010609060101010101" charset="-122"/>
              </a:rPr>
              <a:t>①国有经济</a:t>
            </a:r>
            <a:endParaRPr lang="zh-CN" altLang="en-US" sz="2800">
              <a:latin typeface="黑体" panose="02010609060101010101" charset="-122"/>
              <a:ea typeface="黑体" panose="02010609060101010101" charset="-122"/>
            </a:endParaRPr>
          </a:p>
          <a:p>
            <a:pPr>
              <a:lnSpc>
                <a:spcPct val="100000"/>
              </a:lnSpc>
              <a:spcBef>
                <a:spcPct val="50000"/>
              </a:spcBef>
            </a:pPr>
            <a:r>
              <a:rPr lang="zh-CN" altLang="en-US" sz="2800">
                <a:solidFill>
                  <a:schemeClr val="tx1"/>
                </a:solidFill>
                <a:latin typeface="黑体" panose="02010609060101010101" charset="-122"/>
                <a:ea typeface="黑体" panose="02010609060101010101" charset="-122"/>
              </a:rPr>
              <a:t>②集体经济</a:t>
            </a:r>
            <a:endParaRPr lang="zh-CN" altLang="en-US" sz="2800">
              <a:solidFill>
                <a:srgbClr val="FF0000"/>
              </a:solidFill>
              <a:latin typeface="黑体" panose="02010609060101010101" charset="-122"/>
              <a:ea typeface="黑体" panose="02010609060101010101" charset="-122"/>
            </a:endParaRPr>
          </a:p>
          <a:p>
            <a:pPr algn="l">
              <a:lnSpc>
                <a:spcPct val="100000"/>
              </a:lnSpc>
              <a:spcBef>
                <a:spcPct val="50000"/>
              </a:spcBef>
              <a:buClrTx/>
              <a:buSzTx/>
              <a:buFontTx/>
            </a:pPr>
            <a:r>
              <a:rPr lang="zh-CN" altLang="en-US" sz="2800">
                <a:latin typeface="黑体" panose="02010609060101010101" charset="-122"/>
                <a:ea typeface="黑体" panose="02010609060101010101" charset="-122"/>
              </a:rPr>
              <a:t>③混合所有制经济中的国有和集体成分</a:t>
            </a:r>
            <a:endParaRPr lang="zh-CN" altLang="en-US" sz="2800">
              <a:latin typeface="黑体" panose="02010609060101010101" charset="-122"/>
              <a:ea typeface="黑体" panose="02010609060101010101" charset="-122"/>
            </a:endParaRPr>
          </a:p>
        </p:txBody>
      </p:sp>
      <p:sp>
        <p:nvSpPr>
          <p:cNvPr id="16" name="右箭头 15"/>
          <p:cNvSpPr/>
          <p:nvPr>
            <p:custDataLst>
              <p:tags r:id="rId4"/>
            </p:custDataLst>
          </p:nvPr>
        </p:nvSpPr>
        <p:spPr>
          <a:xfrm rot="4618862">
            <a:off x="2046093" y="3736552"/>
            <a:ext cx="1538629" cy="360045"/>
          </a:xfrm>
          <a:prstGeom prst="rightArrow">
            <a:avLst/>
          </a:prstGeom>
          <a:solidFill>
            <a:schemeClr val="accent2">
              <a:lumMod val="75000"/>
            </a:schemeClr>
          </a:solidFill>
        </p:spPr>
        <p:txBody>
          <a:bodyPr wrap="none" fromWordArt="1">
            <a:prstTxWarp prst="textTriangle">
              <a:avLst>
                <a:gd name="adj" fmla="val 50000"/>
              </a:avLst>
            </a:prstTxWarp>
            <a:normAutofit fontScale="25000" lnSpcReduction="20000"/>
            <a:scene3d>
              <a:camera prst="orthographicFront"/>
              <a:lightRig rig="threePt" dir="t"/>
            </a:scene3d>
          </a:bodyPr>
          <a:lstStyle/>
          <a:p>
            <a:pPr algn="ctr"/>
            <a:endParaRPr lang="zh-CN" altLang="en-US" sz="2700">
              <a:solidFill>
                <a:schemeClr val="accent1"/>
              </a:solidFill>
              <a:effectLst>
                <a:outerShdw blurRad="38100" dist="25400" dir="5400000" algn="ctr" rotWithShape="0">
                  <a:srgbClr val="6E747A">
                    <a:alpha val="43000"/>
                  </a:srgbClr>
                </a:outerShdw>
              </a:effectLst>
              <a:latin typeface="黑体" panose="02010609060101010101" charset="-122"/>
              <a:ea typeface="黑体" panose="02010609060101010101" charset="-122"/>
            </a:endParaRPr>
          </a:p>
        </p:txBody>
      </p:sp>
      <p:sp>
        <p:nvSpPr>
          <p:cNvPr id="17" name="文本框 16"/>
          <p:cNvSpPr txBox="1"/>
          <p:nvPr>
            <p:custDataLst>
              <p:tags r:id="rId5"/>
            </p:custDataLst>
          </p:nvPr>
        </p:nvSpPr>
        <p:spPr>
          <a:xfrm>
            <a:off x="2860701" y="4670026"/>
            <a:ext cx="7139305" cy="1076325"/>
          </a:xfrm>
          <a:prstGeom prst="rect">
            <a:avLst/>
          </a:prstGeom>
          <a:noFill/>
        </p:spPr>
        <p:txBody>
          <a:bodyPr wrap="square" rtlCol="0" anchor="t">
            <a:spAutoFit/>
          </a:bodyPr>
          <a:lstStyle/>
          <a:p>
            <a:r>
              <a:rPr lang="en-US" altLang="zh-CN" sz="3200" smtClean="0">
                <a:solidFill>
                  <a:srgbClr val="FF0000"/>
                </a:solidFill>
                <a:latin typeface="黑体" panose="02010609060101010101" charset="-122"/>
                <a:ea typeface="黑体" panose="02010609060101010101" charset="-122"/>
                <a:cs typeface="黑体" panose="02010609060101010101" charset="-122"/>
                <a:sym typeface="+mn-ea"/>
              </a:rPr>
              <a:t>1.</a:t>
            </a:r>
            <a:r>
              <a:rPr lang="zh-CN" altLang="zh-CN" sz="3200" smtClean="0">
                <a:solidFill>
                  <a:srgbClr val="FF0000"/>
                </a:solidFill>
                <a:latin typeface="黑体" panose="02010609060101010101" charset="-122"/>
                <a:ea typeface="黑体" panose="02010609060101010101" charset="-122"/>
                <a:cs typeface="黑体" panose="02010609060101010101" charset="-122"/>
                <a:sym typeface="+mn-ea"/>
              </a:rPr>
              <a:t>必须</a:t>
            </a:r>
            <a:r>
              <a:rPr lang="zh-CN" altLang="en-US" sz="3200" smtClean="0">
                <a:solidFill>
                  <a:srgbClr val="FF0000"/>
                </a:solidFill>
                <a:latin typeface="黑体" panose="02010609060101010101" charset="-122"/>
                <a:ea typeface="黑体" panose="02010609060101010101" charset="-122"/>
                <a:cs typeface="黑体" panose="02010609060101010101" charset="-122"/>
                <a:sym typeface="+mn-ea"/>
              </a:rPr>
              <a:t>发展壮大国有经济</a:t>
            </a:r>
            <a:endParaRPr lang="en-US" altLang="zh-CN" sz="3200" smtClean="0">
              <a:solidFill>
                <a:srgbClr val="FF0000"/>
              </a:solidFill>
              <a:latin typeface="黑体" panose="02010609060101010101" charset="-122"/>
              <a:ea typeface="黑体" panose="02010609060101010101" charset="-122"/>
              <a:cs typeface="黑体" panose="02010609060101010101" charset="-122"/>
            </a:endParaRPr>
          </a:p>
          <a:p>
            <a:r>
              <a:rPr lang="en-US" altLang="zh-CN" sz="3200" smtClean="0">
                <a:solidFill>
                  <a:srgbClr val="FF0000"/>
                </a:solidFill>
                <a:latin typeface="黑体" panose="02010609060101010101" charset="-122"/>
                <a:ea typeface="黑体" panose="02010609060101010101" charset="-122"/>
                <a:cs typeface="黑体" panose="02010609060101010101" charset="-122"/>
                <a:sym typeface="+mn-ea"/>
              </a:rPr>
              <a:t>2.</a:t>
            </a:r>
            <a:r>
              <a:rPr lang="zh-CN" altLang="en-US" sz="3200" smtClean="0">
                <a:solidFill>
                  <a:srgbClr val="FF0000"/>
                </a:solidFill>
                <a:latin typeface="黑体" panose="02010609060101010101" charset="-122"/>
                <a:ea typeface="黑体" panose="02010609060101010101" charset="-122"/>
                <a:cs typeface="黑体" panose="02010609060101010101" charset="-122"/>
                <a:sym typeface="+mn-ea"/>
              </a:rPr>
              <a:t>必须发展壮大农村集体经济</a:t>
            </a:r>
            <a:endParaRPr lang="zh-CN" altLang="en-US" sz="3200" smtClean="0">
              <a:solidFill>
                <a:srgbClr val="FF0000"/>
              </a:solidFill>
              <a:latin typeface="黑体" panose="02010609060101010101" charset="-122"/>
              <a:ea typeface="黑体" panose="02010609060101010101" charset="-122"/>
              <a:cs typeface="黑体" panose="02010609060101010101" charset="-122"/>
              <a:sym typeface="+mn-ea"/>
            </a:endParaRPr>
          </a:p>
        </p:txBody>
      </p:sp>
      <p:sp>
        <p:nvSpPr>
          <p:cNvPr id="18" name="文本框 17"/>
          <p:cNvSpPr txBox="1"/>
          <p:nvPr>
            <p:custDataLst>
              <p:tags r:id="rId6"/>
            </p:custDataLst>
          </p:nvPr>
        </p:nvSpPr>
        <p:spPr>
          <a:xfrm>
            <a:off x="1768567" y="3709084"/>
            <a:ext cx="2824480" cy="583565"/>
          </a:xfrm>
          <a:prstGeom prst="rect">
            <a:avLst/>
          </a:prstGeom>
          <a:noFill/>
        </p:spPr>
        <p:txBody>
          <a:bodyPr wrap="none" rtlCol="0">
            <a:spAutoFit/>
          </a:bodyPr>
          <a:lstStyle/>
          <a:p>
            <a:r>
              <a:rPr lang="zh-CN" altLang="en-US" sz="3200">
                <a:solidFill>
                  <a:srgbClr val="0000FF"/>
                </a:solidFill>
                <a:latin typeface="黑体" panose="02010609060101010101" charset="-122"/>
                <a:ea typeface="黑体" panose="02010609060101010101" charset="-122"/>
                <a:cs typeface="黑体" panose="02010609060101010101" charset="-122"/>
              </a:rPr>
              <a:t>如何</a:t>
            </a:r>
            <a:r>
              <a:rPr lang="en-US" altLang="zh-CN" sz="3200">
                <a:solidFill>
                  <a:srgbClr val="0000FF"/>
                </a:solidFill>
                <a:latin typeface="黑体" panose="02010609060101010101" charset="-122"/>
                <a:ea typeface="黑体" panose="02010609060101010101" charset="-122"/>
                <a:cs typeface="黑体" panose="02010609060101010101" charset="-122"/>
              </a:rPr>
              <a:t>   </a:t>
            </a:r>
            <a:r>
              <a:rPr lang="zh-CN" altLang="en-US" sz="3200">
                <a:solidFill>
                  <a:srgbClr val="0000FF"/>
                </a:solidFill>
                <a:latin typeface="黑体" panose="02010609060101010101" charset="-122"/>
                <a:ea typeface="黑体" panose="02010609060101010101" charset="-122"/>
                <a:cs typeface="黑体" panose="02010609060101010101" charset="-122"/>
              </a:rPr>
              <a:t>巩固？</a:t>
            </a:r>
            <a:endParaRPr lang="zh-CN" altLang="en-US" sz="3200">
              <a:solidFill>
                <a:srgbClr val="0000FF"/>
              </a:solidFill>
              <a:latin typeface="黑体" panose="02010609060101010101" charset="-122"/>
              <a:ea typeface="黑体" panose="02010609060101010101" charset="-122"/>
              <a:cs typeface="黑体" panose="02010609060101010101" charset="-122"/>
            </a:endParaRPr>
          </a:p>
        </p:txBody>
      </p:sp>
      <p:sp>
        <p:nvSpPr>
          <p:cNvPr id="44" name="文本框 1"/>
          <p:cNvSpPr txBox="1"/>
          <p:nvPr>
            <p:custDataLst>
              <p:tags r:id="rId7"/>
            </p:custDataLst>
          </p:nvPr>
        </p:nvSpPr>
        <p:spPr>
          <a:xfrm>
            <a:off x="0" y="0"/>
            <a:ext cx="7682230" cy="632460"/>
          </a:xfrm>
          <a:prstGeom prst="rect">
            <a:avLst/>
          </a:prstGeom>
          <a:solidFill>
            <a:srgbClr val="C00000"/>
          </a:solidFill>
        </p:spPr>
        <p:txBody>
          <a:bodyPr wrap="square" rtlCol="0" anchor="t">
            <a:spAutoFit/>
          </a:bodyPr>
          <a:lstStyle/>
          <a:p>
            <a:pPr marL="0" marR="0" lvl="0" indent="0" algn="l" defTabSz="914400" rtl="0" eaLnBrk="1" fontAlgn="auto" latinLnBrk="0" hangingPunct="1">
              <a:lnSpc>
                <a:spcPct val="110000"/>
              </a:lnSpc>
              <a:spcBef>
                <a:spcPct val="0"/>
              </a:spcBef>
              <a:spcAft>
                <a:spcPct val="0"/>
              </a:spcAft>
              <a:buClrTx/>
              <a:buSzTx/>
              <a:buFontTx/>
              <a:buNone/>
              <a:defRPr/>
            </a:pPr>
            <a:r>
              <a:rPr lang="zh-CN" altLang="zh-CN" sz="3200">
                <a:solidFill>
                  <a:schemeClr val="bg1"/>
                </a:solidFill>
                <a:latin typeface="黑体" panose="02010609060101010101" charset="-122"/>
                <a:ea typeface="黑体" panose="02010609060101010101" charset="-122"/>
                <a:sym typeface="+mn-ea"/>
              </a:rPr>
              <a:t>一、毫不动摇巩固和发展公有制经济</a:t>
            </a:r>
            <a:endParaRPr lang="zh-CN" altLang="zh-CN" sz="3200">
              <a:solidFill>
                <a:schemeClr val="bg1"/>
              </a:solidFill>
              <a:latin typeface="黑体" panose="02010609060101010101" charset="-122"/>
              <a:ea typeface="黑体" panose="02010609060101010101" charset="-122"/>
              <a:cs typeface="微软雅黑" panose="020B0503020204020204" charset="-122"/>
              <a:sym typeface="+mn-ea"/>
            </a:endParaRPr>
          </a:p>
        </p:txBody>
      </p:sp>
    </p:spTree>
    <p:custDataLst>
      <p:tags r:id="rId8"/>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258445" y="2981960"/>
            <a:ext cx="7559675" cy="3476625"/>
          </a:xfrm>
          <a:prstGeom prst="rect">
            <a:avLst/>
          </a:prstGeom>
          <a:noFill/>
          <a:ln w="12700" cmpd="sng">
            <a:solidFill>
              <a:schemeClr val="accent1">
                <a:shade val="50000"/>
              </a:schemeClr>
            </a:solidFill>
            <a:prstDash val="sysDot"/>
          </a:ln>
        </p:spPr>
        <p:txBody>
          <a:bodyPr wrap="square" rtlCol="0" anchor="t">
            <a:spAutoFit/>
          </a:bodyPr>
          <a:lstStyle/>
          <a:p>
            <a:pPr algn="l" fontAlgn="auto">
              <a:lnSpc>
                <a:spcPct val="100000"/>
              </a:lnSpc>
              <a:buClrTx/>
              <a:buSzTx/>
              <a:buNone/>
            </a:pPr>
            <a:r>
              <a:rPr lang="zh-CN" sz="2000">
                <a:solidFill>
                  <a:srgbClr val="333333"/>
                </a:solidFill>
                <a:latin typeface="黑体" panose="02010609060101010101" charset="-122"/>
                <a:ea typeface="黑体" panose="02010609060101010101" charset="-122"/>
                <a:cs typeface="黑体" panose="02010609060101010101" charset="-122"/>
              </a:rPr>
              <a:t> </a:t>
            </a:r>
            <a:r>
              <a:rPr lang="en-US" altLang="zh-CN" sz="2000">
                <a:solidFill>
                  <a:srgbClr val="333333"/>
                </a:solidFill>
                <a:latin typeface="黑体" panose="02010609060101010101" charset="-122"/>
                <a:ea typeface="黑体" panose="02010609060101010101" charset="-122"/>
                <a:cs typeface="黑体" panose="02010609060101010101" charset="-122"/>
              </a:rPr>
              <a:t>      </a:t>
            </a:r>
            <a:r>
              <a:rPr lang="zh-CN" sz="2000">
                <a:solidFill>
                  <a:srgbClr val="333333"/>
                </a:solidFill>
                <a:latin typeface="黑体" panose="02010609060101010101" charset="-122"/>
                <a:ea typeface="黑体" panose="02010609060101010101" charset="-122"/>
                <a:cs typeface="黑体" panose="02010609060101010101" charset="-122"/>
              </a:rPr>
              <a:t>材料二：</a:t>
            </a:r>
            <a:r>
              <a:rPr lang="zh-CN" altLang="en-US" sz="2000">
                <a:latin typeface="黑体" panose="02010609060101010101" charset="-122"/>
                <a:ea typeface="黑体" panose="02010609060101010101" charset="-122"/>
                <a:cs typeface="黑体" panose="02010609060101010101" charset="-122"/>
              </a:rPr>
              <a:t>混改后，</a:t>
            </a:r>
            <a:r>
              <a:rPr lang="zh-CN" altLang="en-US" sz="2000">
                <a:solidFill>
                  <a:srgbClr val="7030A0"/>
                </a:solidFill>
                <a:latin typeface="黑体" panose="02010609060101010101" charset="-122"/>
                <a:ea typeface="黑体" panose="02010609060101010101" charset="-122"/>
                <a:cs typeface="黑体" panose="02010609060101010101" charset="-122"/>
              </a:rPr>
              <a:t>公司要进一步明确党组织在公司治理结构中的法定地位，把党组织集中研究、讨论作为董事会和经营管理层决策重大问题的前置。</a:t>
            </a:r>
            <a:r>
              <a:rPr lang="zh-CN" altLang="en-US" sz="2000">
                <a:latin typeface="黑体" panose="02010609060101010101" charset="-122"/>
                <a:ea typeface="黑体" panose="02010609060101010101" charset="-122"/>
                <a:cs typeface="黑体" panose="02010609060101010101" charset="-122"/>
                <a:sym typeface="+mn-ea"/>
              </a:rPr>
              <a:t>在全球通信业传统业务增长放缓、转型创新不断加速、产业价值重心从通信服务向信息服务转移的行业背景下，</a:t>
            </a:r>
            <a:r>
              <a:rPr lang="zh-CN" altLang="en-US" sz="2000">
                <a:solidFill>
                  <a:srgbClr val="FF0000"/>
                </a:solidFill>
                <a:latin typeface="黑体" panose="02010609060101010101" charset="-122"/>
                <a:ea typeface="黑体" panose="02010609060101010101" charset="-122"/>
                <a:cs typeface="黑体" panose="02010609060101010101" charset="-122"/>
                <a:sym typeface="+mn-ea"/>
              </a:rPr>
              <a:t>将混改的目标参照系定义为能否弥补企业发展短板、提升企业核心竞争力</a:t>
            </a:r>
            <a:r>
              <a:rPr lang="zh-CN" altLang="en-US" sz="2000">
                <a:latin typeface="黑体" panose="02010609060101010101" charset="-122"/>
                <a:ea typeface="黑体" panose="02010609060101010101" charset="-122"/>
                <a:cs typeface="黑体" panose="02010609060101010101" charset="-122"/>
                <a:sym typeface="+mn-ea"/>
              </a:rPr>
              <a:t>。</a:t>
            </a:r>
            <a:r>
              <a:rPr lang="zh-CN" altLang="en-US" sz="2000">
                <a:latin typeface="黑体" panose="02010609060101010101" charset="-122"/>
                <a:ea typeface="黑体" panose="02010609060101010101" charset="-122"/>
                <a:cs typeface="黑体" panose="02010609060101010101" charset="-122"/>
              </a:rPr>
              <a:t>中国联通通过混改推进2I2C（面向互联网、面向个人用户）等</a:t>
            </a:r>
            <a:r>
              <a:rPr lang="zh-CN" altLang="en-US" sz="2000">
                <a:solidFill>
                  <a:srgbClr val="FF0000"/>
                </a:solidFill>
                <a:latin typeface="黑体" panose="02010609060101010101" charset="-122"/>
                <a:ea typeface="黑体" panose="02010609060101010101" charset="-122"/>
                <a:cs typeface="黑体" panose="02010609060101010101" charset="-122"/>
              </a:rPr>
              <a:t>创新业务模式，销售费用和销售通信产品成本明显下降，以低增量成本促进业务规模效益发展。</a:t>
            </a:r>
            <a:endParaRPr lang="zh-CN" altLang="en-US" sz="2000">
              <a:solidFill>
                <a:srgbClr val="FF0000"/>
              </a:solidFill>
              <a:latin typeface="黑体" panose="02010609060101010101" charset="-122"/>
              <a:ea typeface="黑体" panose="02010609060101010101" charset="-122"/>
              <a:cs typeface="黑体" panose="02010609060101010101" charset="-122"/>
            </a:endParaRPr>
          </a:p>
          <a:p>
            <a:pPr algn="l" fontAlgn="auto">
              <a:lnSpc>
                <a:spcPct val="100000"/>
              </a:lnSpc>
              <a:buClrTx/>
              <a:buSzTx/>
              <a:buNone/>
            </a:pPr>
            <a:r>
              <a:rPr lang="zh-CN" altLang="en-US" sz="2000">
                <a:latin typeface="黑体" panose="02010609060101010101" charset="-122"/>
                <a:ea typeface="黑体" panose="02010609060101010101" charset="-122"/>
                <a:cs typeface="黑体" panose="02010609060101010101" charset="-122"/>
                <a:sym typeface="+mn-ea"/>
              </a:rPr>
              <a:t>  </a:t>
            </a:r>
            <a:r>
              <a:rPr lang="en-US" altLang="zh-CN" sz="2000">
                <a:latin typeface="黑体" panose="02010609060101010101" charset="-122"/>
                <a:ea typeface="黑体" panose="02010609060101010101" charset="-122"/>
                <a:cs typeface="黑体" panose="02010609060101010101" charset="-122"/>
                <a:sym typeface="+mn-ea"/>
              </a:rPr>
              <a:t>  </a:t>
            </a:r>
            <a:r>
              <a:rPr lang="zh-CN" altLang="en-US" sz="2000">
                <a:latin typeface="黑体" panose="02010609060101010101" charset="-122"/>
                <a:ea typeface="黑体" panose="02010609060101010101" charset="-122"/>
                <a:cs typeface="黑体" panose="02010609060101010101" charset="-122"/>
                <a:sym typeface="+mn-ea"/>
              </a:rPr>
              <a:t>   </a:t>
            </a:r>
            <a:r>
              <a:rPr lang="zh-CN" altLang="en-US" sz="2000">
                <a:solidFill>
                  <a:schemeClr val="tx1"/>
                </a:solidFill>
                <a:latin typeface="黑体" panose="02010609060101010101" charset="-122"/>
                <a:ea typeface="黑体" panose="02010609060101010101" charset="-122"/>
                <a:cs typeface="黑体" panose="02010609060101010101" charset="-122"/>
                <a:sym typeface="+mn-ea"/>
              </a:rPr>
              <a:t>中国联通宣布，</a:t>
            </a:r>
            <a:r>
              <a:rPr lang="zh-CN" altLang="en-US" sz="2000">
                <a:solidFill>
                  <a:schemeClr val="tx1"/>
                </a:solidFill>
                <a:highlight>
                  <a:srgbClr val="FFFF00"/>
                </a:highlight>
                <a:latin typeface="黑体" panose="02010609060101010101" charset="-122"/>
                <a:ea typeface="黑体" panose="02010609060101010101" charset="-122"/>
                <a:cs typeface="黑体" panose="02010609060101010101" charset="-122"/>
                <a:sym typeface="+mn-ea"/>
              </a:rPr>
              <a:t>面向重点</a:t>
            </a:r>
            <a:r>
              <a:rPr lang="zh-CN" altLang="en-US" sz="2000">
                <a:solidFill>
                  <a:schemeClr val="tx1"/>
                </a:solidFill>
                <a:latin typeface="黑体" panose="02010609060101010101" charset="-122"/>
                <a:ea typeface="黑体" panose="02010609060101010101" charset="-122"/>
                <a:cs typeface="黑体" panose="02010609060101010101" charset="-122"/>
                <a:sym typeface="+mn-ea"/>
              </a:rPr>
              <a:t>垂直行业成立装备制造、智慧矿山、智慧钢铁、服装制造、汽车制造、智慧医疗、智慧法务、智慧应急、智慧交通九大行业军团，</a:t>
            </a:r>
            <a:r>
              <a:rPr lang="zh-CN" altLang="en-US" sz="2000">
                <a:solidFill>
                  <a:schemeClr val="tx1"/>
                </a:solidFill>
                <a:highlight>
                  <a:srgbClr val="FFFF00"/>
                </a:highlight>
                <a:latin typeface="黑体" panose="02010609060101010101" charset="-122"/>
                <a:ea typeface="黑体" panose="02010609060101010101" charset="-122"/>
                <a:cs typeface="黑体" panose="02010609060101010101" charset="-122"/>
                <a:sym typeface="+mn-ea"/>
              </a:rPr>
              <a:t>建立行业领先优势的战略布局</a:t>
            </a:r>
            <a:r>
              <a:rPr lang="zh-CN" altLang="en-US" sz="2000">
                <a:solidFill>
                  <a:schemeClr val="tx1"/>
                </a:solidFill>
                <a:latin typeface="黑体" panose="02010609060101010101" charset="-122"/>
                <a:ea typeface="黑体" panose="02010609060101010101" charset="-122"/>
                <a:cs typeface="黑体" panose="02010609060101010101" charset="-122"/>
                <a:sym typeface="+mn-ea"/>
              </a:rPr>
              <a:t>。</a:t>
            </a:r>
            <a:endParaRPr lang="zh-CN" altLang="en-US" sz="2000">
              <a:solidFill>
                <a:schemeClr val="tx1"/>
              </a:solidFill>
              <a:latin typeface="黑体" panose="02010609060101010101" charset="-122"/>
              <a:ea typeface="黑体" panose="02010609060101010101" charset="-122"/>
              <a:cs typeface="黑体" panose="02010609060101010101" charset="-122"/>
              <a:sym typeface="+mn-ea"/>
            </a:endParaRPr>
          </a:p>
        </p:txBody>
      </p:sp>
      <p:sp>
        <p:nvSpPr>
          <p:cNvPr id="12" name="标注: 线形 8"/>
          <p:cNvSpPr/>
          <p:nvPr>
            <p:custDataLst>
              <p:tags r:id="rId2"/>
            </p:custDataLst>
          </p:nvPr>
        </p:nvSpPr>
        <p:spPr>
          <a:xfrm>
            <a:off x="8434070" y="5123815"/>
            <a:ext cx="3691255" cy="582930"/>
          </a:xfrm>
          <a:prstGeom prst="borderCallout1">
            <a:avLst>
              <a:gd name="adj1" fmla="val 101097"/>
              <a:gd name="adj2" fmla="val 50533"/>
              <a:gd name="adj3" fmla="val 144420"/>
              <a:gd name="adj4" fmla="val -13518"/>
            </a:avLst>
          </a:prstGeom>
          <a:solidFill>
            <a:schemeClr val="bg1"/>
          </a:solidFill>
          <a:ln w="2857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a:solidFill>
                  <a:srgbClr val="0070C0"/>
                </a:solidFill>
                <a:latin typeface="黑体" panose="02010609060101010101" charset="-122"/>
                <a:ea typeface="黑体" panose="02010609060101010101" charset="-122"/>
                <a:cs typeface="微软雅黑" panose="020B0503020204020204" charset="-122"/>
              </a:rPr>
              <a:t>推进布局优化和结构调整</a:t>
            </a:r>
            <a:endParaRPr lang="zh-CN" altLang="en-US" sz="2400">
              <a:solidFill>
                <a:srgbClr val="0070C0"/>
              </a:solidFill>
              <a:latin typeface="黑体" panose="02010609060101010101" charset="-122"/>
              <a:ea typeface="黑体" panose="02010609060101010101" charset="-122"/>
              <a:cs typeface="微软雅黑" panose="020B0503020204020204" charset="-122"/>
            </a:endParaRPr>
          </a:p>
        </p:txBody>
      </p:sp>
      <p:sp>
        <p:nvSpPr>
          <p:cNvPr id="11" name="标注: 线形 7"/>
          <p:cNvSpPr/>
          <p:nvPr>
            <p:custDataLst>
              <p:tags r:id="rId3"/>
            </p:custDataLst>
          </p:nvPr>
        </p:nvSpPr>
        <p:spPr>
          <a:xfrm>
            <a:off x="8575040" y="2513330"/>
            <a:ext cx="3690620" cy="468630"/>
          </a:xfrm>
          <a:prstGeom prst="borderCallout1">
            <a:avLst>
              <a:gd name="adj1" fmla="val 47579"/>
              <a:gd name="adj2" fmla="val -1463"/>
              <a:gd name="adj3" fmla="val 97185"/>
              <a:gd name="adj4" fmla="val -13524"/>
            </a:avLst>
          </a:prstGeom>
          <a:solidFill>
            <a:schemeClr val="bg1"/>
          </a:solidFill>
          <a:ln w="2857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a:solidFill>
                  <a:srgbClr val="7030A0"/>
                </a:solidFill>
                <a:latin typeface="黑体" panose="02010609060101010101" charset="-122"/>
                <a:ea typeface="黑体" panose="02010609060101010101" charset="-122"/>
                <a:cs typeface="微软雅黑" panose="020B0503020204020204" charset="-122"/>
              </a:rPr>
              <a:t>坚持党对国企的全面领导</a:t>
            </a:r>
            <a:endParaRPr lang="zh-CN" altLang="en-US" sz="2400">
              <a:solidFill>
                <a:srgbClr val="7030A0"/>
              </a:solidFill>
              <a:latin typeface="黑体" panose="02010609060101010101" charset="-122"/>
              <a:ea typeface="黑体" panose="02010609060101010101" charset="-122"/>
              <a:cs typeface="微软雅黑" panose="020B0503020204020204" charset="-122"/>
            </a:endParaRPr>
          </a:p>
        </p:txBody>
      </p:sp>
      <p:sp>
        <p:nvSpPr>
          <p:cNvPr id="13" name="标注: 线形 7"/>
          <p:cNvSpPr/>
          <p:nvPr>
            <p:custDataLst>
              <p:tags r:id="rId4"/>
            </p:custDataLst>
          </p:nvPr>
        </p:nvSpPr>
        <p:spPr>
          <a:xfrm>
            <a:off x="8265795" y="3592195"/>
            <a:ext cx="3892550" cy="921385"/>
          </a:xfrm>
          <a:prstGeom prst="borderCallout1">
            <a:avLst>
              <a:gd name="adj1" fmla="val 47579"/>
              <a:gd name="adj2" fmla="val -1463"/>
              <a:gd name="adj3" fmla="val 97185"/>
              <a:gd name="adj4" fmla="val -13524"/>
            </a:avLst>
          </a:prstGeom>
          <a:solidFill>
            <a:schemeClr val="bg1"/>
          </a:solidFill>
          <a:ln w="2857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a:solidFill>
                  <a:srgbClr val="FF0000"/>
                </a:solidFill>
                <a:latin typeface="黑体" panose="02010609060101010101" charset="-122"/>
                <a:ea typeface="黑体" panose="02010609060101010101" charset="-122"/>
                <a:cs typeface="微软雅黑" panose="020B0503020204020204" charset="-122"/>
                <a:sym typeface="+mn-ea"/>
              </a:rPr>
              <a:t>以解放和发展社会生产力为标准，增强国企活力</a:t>
            </a:r>
            <a:endParaRPr lang="zh-CN" altLang="en-US" sz="2400">
              <a:solidFill>
                <a:srgbClr val="FF0000"/>
              </a:solidFill>
              <a:latin typeface="黑体" panose="02010609060101010101" charset="-122"/>
              <a:ea typeface="黑体" panose="02010609060101010101" charset="-122"/>
              <a:cs typeface="微软雅黑" panose="020B0503020204020204" charset="-122"/>
              <a:sym typeface="+mn-ea"/>
            </a:endParaRPr>
          </a:p>
        </p:txBody>
      </p:sp>
      <p:sp>
        <p:nvSpPr>
          <p:cNvPr id="2" name="标注: 线形 7"/>
          <p:cNvSpPr/>
          <p:nvPr>
            <p:custDataLst>
              <p:tags r:id="rId5"/>
            </p:custDataLst>
          </p:nvPr>
        </p:nvSpPr>
        <p:spPr>
          <a:xfrm>
            <a:off x="8434070" y="1336040"/>
            <a:ext cx="3556000" cy="567055"/>
          </a:xfrm>
          <a:prstGeom prst="borderCallout1">
            <a:avLst>
              <a:gd name="adj1" fmla="val 47579"/>
              <a:gd name="adj2" fmla="val -1463"/>
              <a:gd name="adj3" fmla="val 97185"/>
              <a:gd name="adj4" fmla="val -13524"/>
            </a:avLst>
          </a:prstGeom>
          <a:solidFill>
            <a:schemeClr val="bg1"/>
          </a:solidFill>
          <a:ln w="2857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a:solidFill>
                  <a:srgbClr val="FF0000"/>
                </a:solidFill>
                <a:latin typeface="黑体" panose="02010609060101010101" charset="-122"/>
                <a:ea typeface="黑体" panose="02010609060101010101" charset="-122"/>
                <a:cs typeface="微软雅黑" panose="020B0503020204020204" charset="-122"/>
                <a:sym typeface="+mn-ea"/>
              </a:rPr>
              <a:t>发展混合所有制经济</a:t>
            </a:r>
            <a:endParaRPr lang="zh-CN" altLang="en-US" sz="2800">
              <a:solidFill>
                <a:srgbClr val="FF0000"/>
              </a:solidFill>
              <a:latin typeface="黑体" panose="02010609060101010101" charset="-122"/>
              <a:ea typeface="黑体" panose="02010609060101010101" charset="-122"/>
              <a:cs typeface="微软雅黑" panose="020B0503020204020204" charset="-122"/>
              <a:sym typeface="+mn-ea"/>
            </a:endParaRPr>
          </a:p>
        </p:txBody>
      </p:sp>
      <p:sp>
        <p:nvSpPr>
          <p:cNvPr id="8" name="文本框 7"/>
          <p:cNvSpPr txBox="1"/>
          <p:nvPr>
            <p:custDataLst>
              <p:tags r:id="rId6"/>
            </p:custDataLst>
          </p:nvPr>
        </p:nvSpPr>
        <p:spPr>
          <a:xfrm>
            <a:off x="258445" y="1195070"/>
            <a:ext cx="7730490" cy="1630045"/>
          </a:xfrm>
          <a:prstGeom prst="rect">
            <a:avLst/>
          </a:prstGeom>
          <a:noFill/>
          <a:ln w="12700" cmpd="sng">
            <a:solidFill>
              <a:schemeClr val="accent1">
                <a:shade val="50000"/>
              </a:schemeClr>
            </a:solidFill>
            <a:prstDash val="solid"/>
          </a:ln>
        </p:spPr>
        <p:txBody>
          <a:bodyPr wrap="square" rtlCol="0" anchor="t">
            <a:spAutoFit/>
          </a:bodyPr>
          <a:lstStyle/>
          <a:p>
            <a:pPr algn="l" fontAlgn="auto">
              <a:lnSpc>
                <a:spcPct val="100000"/>
              </a:lnSpc>
              <a:buClrTx/>
              <a:buSzTx/>
              <a:buNone/>
            </a:pPr>
            <a:r>
              <a:rPr lang="en-US" altLang="zh-CN">
                <a:latin typeface="黑体" panose="02010609060101010101" charset="-122"/>
                <a:ea typeface="黑体" panose="02010609060101010101" charset="-122"/>
                <a:cs typeface="黑体" panose="02010609060101010101" charset="-122"/>
                <a:sym typeface="+mn-ea"/>
              </a:rPr>
              <a:t>        </a:t>
            </a:r>
            <a:r>
              <a:rPr lang="zh-CN" altLang="en-US" sz="2000">
                <a:latin typeface="黑体" panose="02010609060101010101" charset="-122"/>
                <a:ea typeface="黑体" panose="02010609060101010101" charset="-122"/>
                <a:cs typeface="黑体" panose="02010609060101010101" charset="-122"/>
                <a:sym typeface="+mn-ea"/>
              </a:rPr>
              <a:t>材料一： </a:t>
            </a:r>
            <a:r>
              <a:rPr lang="zh-CN" altLang="en-US" sz="2000">
                <a:solidFill>
                  <a:srgbClr val="FF0000"/>
                </a:solidFill>
                <a:latin typeface="黑体" panose="02010609060101010101" charset="-122"/>
                <a:ea typeface="黑体" panose="02010609060101010101" charset="-122"/>
                <a:cs typeface="黑体" panose="02010609060101010101" charset="-122"/>
                <a:sym typeface="+mn-ea"/>
              </a:rPr>
              <a:t>联通混改</a:t>
            </a:r>
            <a:r>
              <a:rPr lang="zh-CN" altLang="en-US" sz="2000">
                <a:latin typeface="黑体" panose="02010609060101010101" charset="-122"/>
                <a:ea typeface="黑体" panose="02010609060101010101" charset="-122"/>
                <a:cs typeface="黑体" panose="02010609060101010101" charset="-122"/>
                <a:sym typeface="+mn-ea"/>
              </a:rPr>
              <a:t>方案被业界称为“史上最大”混改方案，混改后，联通集团持股比例由62.7%下降至36.7%，</a:t>
            </a:r>
            <a:r>
              <a:rPr lang="zh-CN" altLang="en-US" sz="2000">
                <a:solidFill>
                  <a:srgbClr val="FF0000"/>
                </a:solidFill>
                <a:latin typeface="黑体" panose="02010609060101010101" charset="-122"/>
                <a:ea typeface="黑体" panose="02010609060101010101" charset="-122"/>
                <a:cs typeface="黑体" panose="02010609060101010101" charset="-122"/>
                <a:sym typeface="+mn-ea"/>
              </a:rPr>
              <a:t>10家战略投资者合计持股</a:t>
            </a:r>
            <a:r>
              <a:rPr lang="zh-CN" altLang="en-US" sz="2000">
                <a:latin typeface="黑体" panose="02010609060101010101" charset="-122"/>
                <a:ea typeface="黑体" panose="02010609060101010101" charset="-122"/>
                <a:cs typeface="黑体" panose="02010609060101010101" charset="-122"/>
                <a:sym typeface="+mn-ea"/>
              </a:rPr>
              <a:t>比例约35.2%，</a:t>
            </a:r>
            <a:r>
              <a:rPr lang="zh-CN" altLang="en-US" sz="2000">
                <a:solidFill>
                  <a:srgbClr val="FF0000"/>
                </a:solidFill>
                <a:latin typeface="黑体" panose="02010609060101010101" charset="-122"/>
                <a:ea typeface="黑体" panose="02010609060101010101" charset="-122"/>
                <a:cs typeface="黑体" panose="02010609060101010101" charset="-122"/>
                <a:sym typeface="+mn-ea"/>
              </a:rPr>
              <a:t>员工持股</a:t>
            </a:r>
            <a:r>
              <a:rPr lang="zh-CN" altLang="en-US" sz="2000">
                <a:latin typeface="黑体" panose="02010609060101010101" charset="-122"/>
                <a:ea typeface="黑体" panose="02010609060101010101" charset="-122"/>
                <a:cs typeface="黑体" panose="02010609060101010101" charset="-122"/>
                <a:sym typeface="+mn-ea"/>
              </a:rPr>
              <a:t>2.7%，</a:t>
            </a:r>
            <a:r>
              <a:rPr lang="zh-CN" altLang="en-US" sz="2000">
                <a:solidFill>
                  <a:srgbClr val="FF0000"/>
                </a:solidFill>
                <a:latin typeface="黑体" panose="02010609060101010101" charset="-122"/>
                <a:ea typeface="黑体" panose="02010609060101010101" charset="-122"/>
                <a:cs typeface="黑体" panose="02010609060101010101" charset="-122"/>
                <a:sym typeface="+mn-ea"/>
              </a:rPr>
              <a:t>公众股东</a:t>
            </a:r>
            <a:r>
              <a:rPr lang="zh-CN" altLang="en-US" sz="2000">
                <a:latin typeface="黑体" panose="02010609060101010101" charset="-122"/>
                <a:ea typeface="黑体" panose="02010609060101010101" charset="-122"/>
                <a:cs typeface="黑体" panose="02010609060101010101" charset="-122"/>
                <a:sym typeface="+mn-ea"/>
              </a:rPr>
              <a:t>持股25.4%，形成了多元化的股权结构。虽然最终</a:t>
            </a:r>
            <a:r>
              <a:rPr lang="zh-CN" altLang="en-US" sz="2000">
                <a:solidFill>
                  <a:srgbClr val="FF0000"/>
                </a:solidFill>
                <a:latin typeface="黑体" panose="02010609060101010101" charset="-122"/>
                <a:ea typeface="黑体" panose="02010609060101010101" charset="-122"/>
                <a:cs typeface="黑体" panose="02010609060101010101" charset="-122"/>
                <a:sym typeface="+mn-ea"/>
              </a:rPr>
              <a:t>国有资本合计持有53%，但最大的变化是国有股权实现了多样化，</a:t>
            </a:r>
            <a:endParaRPr lang="zh-CN" altLang="en-US" sz="2000">
              <a:latin typeface="黑体" panose="02010609060101010101" charset="-122"/>
              <a:ea typeface="黑体" panose="02010609060101010101" charset="-122"/>
              <a:cs typeface="黑体" panose="02010609060101010101" charset="-122"/>
              <a:sym typeface="+mn-ea"/>
            </a:endParaRPr>
          </a:p>
        </p:txBody>
      </p:sp>
      <p:sp>
        <p:nvSpPr>
          <p:cNvPr id="6" name="文本框 5"/>
          <p:cNvSpPr txBox="1"/>
          <p:nvPr>
            <p:custDataLst>
              <p:tags r:id="rId7"/>
            </p:custDataLst>
          </p:nvPr>
        </p:nvSpPr>
        <p:spPr>
          <a:xfrm>
            <a:off x="1725930" y="83185"/>
            <a:ext cx="9338945" cy="1038860"/>
          </a:xfrm>
          <a:prstGeom prst="rect">
            <a:avLst/>
          </a:prstGeom>
          <a:noFill/>
          <a:ln w="12700" cmpd="sng">
            <a:solidFill>
              <a:schemeClr val="accent1">
                <a:shade val="50000"/>
              </a:schemeClr>
            </a:solidFill>
            <a:prstDash val="solid"/>
          </a:ln>
        </p:spPr>
        <p:txBody>
          <a:bodyPr wrap="square" rtlCol="0">
            <a:spAutoFit/>
          </a:bodyPr>
          <a:lstStyle/>
          <a:p>
            <a:pPr algn="l" fontAlgn="auto">
              <a:lnSpc>
                <a:spcPct val="110000"/>
              </a:lnSpc>
              <a:buClrTx/>
              <a:buSzTx/>
              <a:buNone/>
            </a:pPr>
            <a:r>
              <a:rPr lang="zh-CN" altLang="en-US" sz="2800">
                <a:solidFill>
                  <a:srgbClr val="FF0000"/>
                </a:solidFill>
                <a:latin typeface="黑体" panose="02010609060101010101" charset="-122"/>
                <a:ea typeface="黑体" panose="02010609060101010101" charset="-122"/>
                <a:cs typeface="微软雅黑" panose="020B0503020204020204" charset="-122"/>
                <a:sym typeface="+mn-ea"/>
              </a:rPr>
              <a:t>结合材料和</a:t>
            </a:r>
            <a:r>
              <a:rPr lang="en-US" altLang="zh-CN" sz="2800">
                <a:solidFill>
                  <a:srgbClr val="FF0000"/>
                </a:solidFill>
                <a:latin typeface="黑体" panose="02010609060101010101" charset="-122"/>
                <a:ea typeface="黑体" panose="02010609060101010101" charset="-122"/>
                <a:cs typeface="微软雅黑" panose="020B0503020204020204" charset="-122"/>
                <a:sym typeface="+mn-ea"/>
              </a:rPr>
              <a:t>p8-9</a:t>
            </a:r>
            <a:r>
              <a:rPr lang="zh-CN" altLang="en-US" sz="2800">
                <a:solidFill>
                  <a:srgbClr val="FF0000"/>
                </a:solidFill>
                <a:latin typeface="黑体" panose="02010609060101010101" charset="-122"/>
                <a:ea typeface="黑体" panose="02010609060101010101" charset="-122"/>
                <a:cs typeface="微软雅黑" panose="020B0503020204020204" charset="-122"/>
                <a:sym typeface="+mn-ea"/>
              </a:rPr>
              <a:t>，谈谈中国联通的成功经验对发展壮大国有经济有何启示？</a:t>
            </a:r>
            <a:endParaRPr lang="zh-CN" altLang="en-US" sz="2800">
              <a:solidFill>
                <a:srgbClr val="FF0000"/>
              </a:solidFill>
              <a:latin typeface="黑体" panose="02010609060101010101" charset="-122"/>
              <a:ea typeface="黑体" panose="02010609060101010101" charset="-122"/>
              <a:cs typeface="微软雅黑" panose="020B0503020204020204" charset="-122"/>
              <a:sym typeface="+mn-ea"/>
            </a:endParaRPr>
          </a:p>
        </p:txBody>
      </p:sp>
      <p:grpSp>
        <p:nvGrpSpPr>
          <p:cNvPr id="5" name="组合 4"/>
          <p:cNvGrpSpPr/>
          <p:nvPr userDrawn="1">
            <p:custDataLst>
              <p:tags r:id="rId8"/>
            </p:custDataLst>
          </p:nvPr>
        </p:nvGrpSpPr>
        <p:grpSpPr>
          <a:xfrm>
            <a:off x="128270" y="170180"/>
            <a:ext cx="1366520" cy="1024890"/>
            <a:chOff x="372" y="283"/>
            <a:chExt cx="2152" cy="1614"/>
          </a:xfrm>
        </p:grpSpPr>
        <p:grpSp>
          <p:nvGrpSpPr>
            <p:cNvPr id="4" name="组合 3"/>
            <p:cNvGrpSpPr/>
            <p:nvPr userDrawn="1">
              <p:custDataLst>
                <p:tags r:id="rId9"/>
              </p:custDataLst>
            </p:nvPr>
          </p:nvGrpSpPr>
          <p:grpSpPr>
            <a:xfrm>
              <a:off x="372" y="283"/>
              <a:ext cx="1604" cy="1615"/>
              <a:chOff x="6583425" y="1042844"/>
              <a:chExt cx="1234954" cy="1243156"/>
            </a:xfrm>
            <a:effectLst>
              <a:outerShdw blurRad="63500" dist="38100" dir="2700000" algn="tl" rotWithShape="0">
                <a:prstClr val="black">
                  <a:alpha val="25000"/>
                </a:prstClr>
              </a:outerShdw>
            </a:effectLst>
          </p:grpSpPr>
          <p:sp>
            <p:nvSpPr>
              <p:cNvPr id="9" name="Oval 6"/>
              <p:cNvSpPr/>
              <p:nvPr>
                <p:custDataLst>
                  <p:tags r:id="rId10"/>
                </p:custDataLst>
              </p:nvPr>
            </p:nvSpPr>
            <p:spPr>
              <a:xfrm>
                <a:off x="6583425" y="1042844"/>
                <a:ext cx="1234954" cy="1243156"/>
              </a:xfrm>
              <a:prstGeom prst="ellipse">
                <a:avLst/>
              </a:prstGeom>
              <a:solidFill>
                <a:schemeClr val="bg1"/>
              </a:solidFill>
              <a:ln w="25400">
                <a:noFill/>
              </a:ln>
              <a:effectLst/>
            </p:spPr>
            <p:txBody>
              <a:bodyPr vert="horz" wrap="square" lIns="91440" tIns="45720" rIns="91440" bIns="45720" numCol="1" anchor="t" anchorCtr="0" compatLnSpc="1"/>
              <a:lstStyle/>
              <a:p>
                <a:endParaRPr lang="en-US" sz="4000">
                  <a:solidFill>
                    <a:schemeClr val="bg1"/>
                  </a:solidFill>
                  <a:latin typeface="黑体" panose="02010609060101010101" charset="-122"/>
                  <a:ea typeface="黑体" panose="02010609060101010101" charset="-122"/>
                  <a:cs typeface="Aa楷体" panose="02000500000000000000" pitchFamily="2" charset="-122"/>
                </a:endParaRPr>
              </a:p>
            </p:txBody>
          </p:sp>
          <p:sp>
            <p:nvSpPr>
              <p:cNvPr id="10" name="Oval 6"/>
              <p:cNvSpPr/>
              <p:nvPr>
                <p:custDataLst>
                  <p:tags r:id="rId11"/>
                </p:custDataLst>
              </p:nvPr>
            </p:nvSpPr>
            <p:spPr>
              <a:xfrm>
                <a:off x="6701476" y="1161681"/>
                <a:ext cx="998854" cy="1005484"/>
              </a:xfrm>
              <a:prstGeom prst="ellipse">
                <a:avLst/>
              </a:prstGeom>
              <a:solidFill>
                <a:srgbClr val="D54135"/>
              </a:solidFill>
              <a:ln w="25400">
                <a:noFill/>
              </a:ln>
              <a:effectLst>
                <a:outerShdw blurRad="254000" dist="114300" dir="2700000" algn="tl" rotWithShape="0">
                  <a:prstClr val="black">
                    <a:alpha val="25000"/>
                  </a:prstClr>
                </a:outerShdw>
              </a:effectLst>
            </p:spPr>
            <p:txBody>
              <a:bodyPr vert="horz" wrap="square" lIns="91440" tIns="45720" rIns="91440" bIns="45720" numCol="1" anchor="ctr" anchorCtr="0" compatLnSpc="1"/>
              <a:lstStyle/>
              <a:p>
                <a:pPr algn="ctr"/>
                <a:r>
                  <a:rPr lang="zh-CN" altLang="en-US" sz="3600" smtClean="0">
                    <a:solidFill>
                      <a:schemeClr val="bg1"/>
                    </a:solidFill>
                    <a:effectLst>
                      <a:outerShdw blurRad="25400" dist="25400" dir="2700000" algn="tl">
                        <a:srgbClr val="000000">
                          <a:alpha val="20000"/>
                        </a:srgbClr>
                      </a:outerShdw>
                    </a:effectLst>
                    <a:latin typeface="黑体" panose="02010609060101010101" charset="-122"/>
                    <a:ea typeface="黑体" panose="02010609060101010101" charset="-122"/>
                    <a:cs typeface="Aa楷体" panose="02000500000000000000" pitchFamily="2" charset="-122"/>
                  </a:rPr>
                  <a:t>探</a:t>
                </a:r>
                <a:endParaRPr lang="zh-CN" altLang="en-US" sz="3600" smtClean="0">
                  <a:solidFill>
                    <a:schemeClr val="bg1"/>
                  </a:solidFill>
                  <a:effectLst>
                    <a:outerShdw blurRad="25400" dist="25400" dir="2700000" algn="tl">
                      <a:srgbClr val="000000">
                        <a:alpha val="20000"/>
                      </a:srgbClr>
                    </a:outerShdw>
                  </a:effectLst>
                  <a:latin typeface="黑体" panose="02010609060101010101" charset="-122"/>
                  <a:ea typeface="黑体" panose="02010609060101010101" charset="-122"/>
                  <a:cs typeface="Aa楷体" panose="02000500000000000000" pitchFamily="2" charset="-122"/>
                </a:endParaRPr>
              </a:p>
            </p:txBody>
          </p:sp>
        </p:grpSp>
        <p:grpSp>
          <p:nvGrpSpPr>
            <p:cNvPr id="14" name="组合 13"/>
            <p:cNvGrpSpPr/>
            <p:nvPr userDrawn="1">
              <p:custDataLst>
                <p:tags r:id="rId12"/>
              </p:custDataLst>
            </p:nvPr>
          </p:nvGrpSpPr>
          <p:grpSpPr>
            <a:xfrm>
              <a:off x="1480" y="564"/>
              <a:ext cx="1045" cy="1052"/>
              <a:chOff x="6583425" y="1042844"/>
              <a:chExt cx="1234954" cy="1243156"/>
            </a:xfrm>
            <a:effectLst>
              <a:outerShdw blurRad="63500" dist="38100" dir="2700000" algn="tl" rotWithShape="0">
                <a:prstClr val="black">
                  <a:alpha val="25000"/>
                </a:prstClr>
              </a:outerShdw>
            </a:effectLst>
          </p:grpSpPr>
          <p:sp>
            <p:nvSpPr>
              <p:cNvPr id="15" name="Oval 6"/>
              <p:cNvSpPr/>
              <p:nvPr>
                <p:custDataLst>
                  <p:tags r:id="rId13"/>
                </p:custDataLst>
              </p:nvPr>
            </p:nvSpPr>
            <p:spPr>
              <a:xfrm>
                <a:off x="6583425" y="1042844"/>
                <a:ext cx="1234954" cy="1243156"/>
              </a:xfrm>
              <a:prstGeom prst="ellipse">
                <a:avLst/>
              </a:prstGeom>
              <a:solidFill>
                <a:schemeClr val="bg1"/>
              </a:solidFill>
              <a:ln w="25400">
                <a:noFill/>
              </a:ln>
              <a:effectLst/>
            </p:spPr>
            <p:txBody>
              <a:bodyPr vert="horz" wrap="square" lIns="91440" tIns="45720" rIns="91440" bIns="45720" numCol="1" anchor="t" anchorCtr="0" compatLnSpc="1"/>
              <a:lstStyle/>
              <a:p>
                <a:endParaRPr lang="en-US" sz="3600">
                  <a:solidFill>
                    <a:schemeClr val="bg1"/>
                  </a:solidFill>
                  <a:latin typeface="黑体" panose="02010609060101010101" charset="-122"/>
                  <a:ea typeface="黑体" panose="02010609060101010101" charset="-122"/>
                  <a:cs typeface="Aa楷体" panose="02000500000000000000" pitchFamily="2" charset="-122"/>
                </a:endParaRPr>
              </a:p>
            </p:txBody>
          </p:sp>
          <p:sp>
            <p:nvSpPr>
              <p:cNvPr id="16" name="Oval 6"/>
              <p:cNvSpPr/>
              <p:nvPr>
                <p:custDataLst>
                  <p:tags r:id="rId14"/>
                </p:custDataLst>
              </p:nvPr>
            </p:nvSpPr>
            <p:spPr>
              <a:xfrm>
                <a:off x="6701476" y="1161681"/>
                <a:ext cx="998854" cy="1005484"/>
              </a:xfrm>
              <a:prstGeom prst="ellipse">
                <a:avLst/>
              </a:prstGeom>
              <a:solidFill>
                <a:srgbClr val="283B74"/>
              </a:solidFill>
              <a:ln w="25400">
                <a:noFill/>
              </a:ln>
              <a:effectLst>
                <a:outerShdw blurRad="254000" dist="114300" dir="2700000" algn="tl" rotWithShape="0">
                  <a:prstClr val="black">
                    <a:alpha val="25000"/>
                  </a:prstClr>
                </a:outerShdw>
              </a:effectLst>
            </p:spPr>
            <p:txBody>
              <a:bodyPr vert="horz" wrap="square" lIns="91440" tIns="45720" rIns="91440" bIns="45720" numCol="1" anchor="ctr" anchorCtr="0" compatLnSpc="1"/>
              <a:lstStyle/>
              <a:p>
                <a:pPr algn="ctr"/>
                <a:r>
                  <a:rPr lang="en-US" altLang="zh-CN" sz="3200" smtClean="0">
                    <a:solidFill>
                      <a:schemeClr val="bg1"/>
                    </a:solidFill>
                    <a:effectLst>
                      <a:outerShdw blurRad="25400" dist="25400" dir="2700000" algn="tl">
                        <a:srgbClr val="000000">
                          <a:alpha val="20000"/>
                        </a:srgbClr>
                      </a:outerShdw>
                    </a:effectLst>
                    <a:latin typeface="黑体" panose="02010609060101010101" charset="-122"/>
                    <a:ea typeface="黑体" panose="02010609060101010101" charset="-122"/>
                    <a:cs typeface="Aa楷体" panose="02000500000000000000" pitchFamily="2" charset="-122"/>
                  </a:rPr>
                  <a:t>►</a:t>
                </a:r>
                <a:endParaRPr lang="en-US" altLang="zh-CN" sz="3200" smtClean="0">
                  <a:solidFill>
                    <a:schemeClr val="bg1"/>
                  </a:solidFill>
                  <a:effectLst>
                    <a:outerShdw blurRad="25400" dist="25400" dir="2700000" algn="tl">
                      <a:srgbClr val="000000">
                        <a:alpha val="20000"/>
                      </a:srgbClr>
                    </a:outerShdw>
                  </a:effectLst>
                  <a:latin typeface="黑体" panose="02010609060101010101" charset="-122"/>
                  <a:ea typeface="黑体" panose="02010609060101010101" charset="-122"/>
                  <a:cs typeface="Aa楷体" panose="02000500000000000000" pitchFamily="2" charset="-122"/>
                </a:endParaRPr>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3"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2"/>
          <p:cNvSpPr>
            <a:spLocks noChangeArrowheads="1"/>
          </p:cNvSpPr>
          <p:nvPr>
            <p:custDataLst>
              <p:tags r:id="rId1"/>
            </p:custDataLst>
          </p:nvPr>
        </p:nvSpPr>
        <p:spPr bwMode="auto">
          <a:xfrm>
            <a:off x="2540" y="632460"/>
            <a:ext cx="4856480" cy="58356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宋体" panose="02010600030101010101" pitchFamily="2" charset="-122"/>
              </a:defRPr>
            </a:lvl1pPr>
            <a:lvl2pPr marL="742950" indent="-285750">
              <a:defRPr>
                <a:solidFill>
                  <a:srgbClr val="000000"/>
                </a:solidFill>
                <a:latin typeface="Arial" panose="020B0604020202020204" pitchFamily="34" charset="0"/>
                <a:ea typeface="宋体" panose="02010600030101010101" pitchFamily="2" charset="-122"/>
              </a:defRPr>
            </a:lvl2pPr>
            <a:lvl3pPr marL="1143000" indent="-228600">
              <a:defRPr>
                <a:solidFill>
                  <a:srgbClr val="000000"/>
                </a:solidFill>
                <a:latin typeface="Arial" panose="020B0604020202020204" pitchFamily="34" charset="0"/>
                <a:ea typeface="宋体" panose="02010600030101010101" pitchFamily="2" charset="-122"/>
              </a:defRPr>
            </a:lvl3pPr>
            <a:lvl4pPr marL="1600200" indent="-228600">
              <a:defRPr>
                <a:solidFill>
                  <a:srgbClr val="000000"/>
                </a:solidFill>
                <a:latin typeface="Arial" panose="020B0604020202020204" pitchFamily="34" charset="0"/>
                <a:ea typeface="宋体" panose="02010600030101010101" pitchFamily="2" charset="-122"/>
              </a:defRPr>
            </a:lvl4pPr>
            <a:lvl5pPr marL="2057400" indent="-228600">
              <a:defRPr>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9pPr>
          </a:lstStyle>
          <a:p>
            <a:pPr eaLnBrk="1" hangingPunct="1"/>
            <a:r>
              <a:rPr lang="en-US" sz="3200">
                <a:solidFill>
                  <a:schemeClr val="tx1"/>
                </a:solidFill>
                <a:latin typeface="黑体" panose="02010609060101010101" charset="-122"/>
                <a:ea typeface="黑体" panose="02010609060101010101" charset="-122"/>
                <a:cs typeface="黑体" panose="02010609060101010101" charset="-122"/>
              </a:rPr>
              <a:t>1</a:t>
            </a:r>
            <a:r>
              <a:rPr lang="zh-CN" altLang="en-US" sz="3200">
                <a:solidFill>
                  <a:schemeClr val="tx1"/>
                </a:solidFill>
                <a:latin typeface="黑体" panose="02010609060101010101" charset="-122"/>
                <a:ea typeface="黑体" panose="02010609060101010101" charset="-122"/>
                <a:cs typeface="黑体" panose="02010609060101010101" charset="-122"/>
              </a:rPr>
              <a:t>、必须发展壮大国有经济</a:t>
            </a:r>
            <a:endParaRPr lang="zh-CN" altLang="en-US" sz="3200">
              <a:solidFill>
                <a:schemeClr val="tx1"/>
              </a:solidFill>
              <a:latin typeface="黑体" panose="02010609060101010101" charset="-122"/>
              <a:ea typeface="黑体" panose="02010609060101010101" charset="-122"/>
              <a:cs typeface="黑体" panose="02010609060101010101" charset="-122"/>
            </a:endParaRPr>
          </a:p>
        </p:txBody>
      </p:sp>
      <p:sp>
        <p:nvSpPr>
          <p:cNvPr id="10" name="矩形 9"/>
          <p:cNvSpPr>
            <a:spLocks noChangeArrowheads="1"/>
          </p:cNvSpPr>
          <p:nvPr>
            <p:custDataLst>
              <p:tags r:id="rId2"/>
            </p:custDataLst>
          </p:nvPr>
        </p:nvSpPr>
        <p:spPr bwMode="auto">
          <a:xfrm>
            <a:off x="187960" y="1264285"/>
            <a:ext cx="10788015" cy="1076325"/>
          </a:xfrm>
          <a:prstGeom prst="rect">
            <a:avLst/>
          </a:prstGeom>
          <a:noFill/>
          <a:ln w="28575" cmpd="sng">
            <a:solidFill>
              <a:schemeClr val="accent1">
                <a:shade val="50000"/>
              </a:schemeClr>
            </a:solidFill>
            <a:prstDash val="sysDot"/>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3200">
                <a:solidFill>
                  <a:schemeClr val="tx1"/>
                </a:solidFill>
                <a:latin typeface="黑体" panose="02010609060101010101" charset="-122"/>
                <a:ea typeface="黑体" panose="02010609060101010101" charset="-122"/>
                <a:cs typeface="黑体" panose="02010609060101010101" charset="-122"/>
                <a:sym typeface="+mn-ea"/>
              </a:rPr>
              <a:t>（</a:t>
            </a:r>
            <a:r>
              <a:rPr lang="en-US" altLang="zh-CN" sz="3200">
                <a:solidFill>
                  <a:schemeClr val="tx1"/>
                </a:solidFill>
                <a:latin typeface="黑体" panose="02010609060101010101" charset="-122"/>
                <a:ea typeface="黑体" panose="02010609060101010101" charset="-122"/>
                <a:cs typeface="黑体" panose="02010609060101010101" charset="-122"/>
                <a:sym typeface="+mn-ea"/>
              </a:rPr>
              <a:t>1</a:t>
            </a:r>
            <a:r>
              <a:rPr lang="zh-CN" altLang="en-US" sz="3200">
                <a:solidFill>
                  <a:schemeClr val="tx1"/>
                </a:solidFill>
                <a:latin typeface="黑体" panose="02010609060101010101" charset="-122"/>
                <a:ea typeface="黑体" panose="02010609060101010101" charset="-122"/>
                <a:cs typeface="黑体" panose="02010609060101010101" charset="-122"/>
                <a:sym typeface="+mn-ea"/>
              </a:rPr>
              <a:t>）从布局来看：发展壮大国有经济，要加快国有</a:t>
            </a:r>
            <a:r>
              <a:rPr lang="zh-CN" altLang="en-US" sz="3200">
                <a:solidFill>
                  <a:schemeClr val="tx1"/>
                </a:solidFill>
                <a:highlight>
                  <a:srgbClr val="FFFF00"/>
                </a:highlight>
                <a:latin typeface="黑体" panose="02010609060101010101" charset="-122"/>
                <a:ea typeface="黑体" panose="02010609060101010101" charset="-122"/>
                <a:cs typeface="黑体" panose="02010609060101010101" charset="-122"/>
                <a:sym typeface="+mn-ea"/>
              </a:rPr>
              <a:t>经济</a:t>
            </a:r>
            <a:r>
              <a:rPr lang="zh-CN" altLang="en-US" sz="3200">
                <a:solidFill>
                  <a:schemeClr val="tx1"/>
                </a:solidFill>
                <a:highlight>
                  <a:srgbClr val="FFFF00"/>
                </a:highlight>
                <a:latin typeface="黑体" panose="02010609060101010101" charset="-122"/>
                <a:ea typeface="黑体" panose="02010609060101010101" charset="-122"/>
                <a:cs typeface="黑体" panose="02010609060101010101" charset="-122"/>
              </a:rPr>
              <a:t>布局优化和结构调整</a:t>
            </a:r>
            <a:r>
              <a:rPr lang="zh-CN" altLang="en-US" sz="3200">
                <a:solidFill>
                  <a:schemeClr val="tx1"/>
                </a:solidFill>
                <a:latin typeface="黑体" panose="02010609060101010101" charset="-122"/>
                <a:ea typeface="黑体" panose="02010609060101010101" charset="-122"/>
                <a:cs typeface="黑体" panose="02010609060101010101" charset="-122"/>
              </a:rPr>
              <a:t>。</a:t>
            </a:r>
            <a:endParaRPr lang="zh-CN" altLang="en-US" sz="3200">
              <a:solidFill>
                <a:schemeClr val="tx1"/>
              </a:solidFill>
              <a:latin typeface="黑体" panose="02010609060101010101" charset="-122"/>
              <a:ea typeface="黑体" panose="02010609060101010101" charset="-122"/>
              <a:cs typeface="黑体" panose="02010609060101010101" charset="-122"/>
            </a:endParaRPr>
          </a:p>
        </p:txBody>
      </p:sp>
      <p:sp>
        <p:nvSpPr>
          <p:cNvPr id="24" name="文本框 23"/>
          <p:cNvSpPr txBox="1"/>
          <p:nvPr>
            <p:custDataLst>
              <p:tags r:id="rId3"/>
            </p:custDataLst>
          </p:nvPr>
        </p:nvSpPr>
        <p:spPr>
          <a:xfrm>
            <a:off x="4673600" y="2436495"/>
            <a:ext cx="1402080" cy="460375"/>
          </a:xfrm>
          <a:prstGeom prst="rect">
            <a:avLst/>
          </a:prstGeom>
          <a:noFill/>
          <a:ln>
            <a:solidFill>
              <a:schemeClr val="tx1"/>
            </a:solidFill>
          </a:ln>
        </p:spPr>
        <p:txBody>
          <a:bodyPr wrap="none" rtlCol="0" anchor="t">
            <a:spAutoFit/>
          </a:bodyPr>
          <a:lstStyle/>
          <a:p>
            <a:r>
              <a:rPr lang="zh-CN" altLang="zh-CN" sz="2400">
                <a:solidFill>
                  <a:srgbClr val="090ED0"/>
                </a:solidFill>
                <a:latin typeface="黑体" panose="02010609060101010101" charset="-122"/>
                <a:ea typeface="黑体" panose="02010609060101010101" charset="-122"/>
                <a:sym typeface="微软雅黑" panose="020B0503020204020204" charset="-122"/>
              </a:rPr>
              <a:t>战略安全</a:t>
            </a:r>
            <a:endParaRPr lang="zh-CN" altLang="zh-CN" sz="2400">
              <a:solidFill>
                <a:srgbClr val="090ED0"/>
              </a:solidFill>
              <a:latin typeface="黑体" panose="02010609060101010101" charset="-122"/>
              <a:ea typeface="黑体" panose="02010609060101010101" charset="-122"/>
              <a:sym typeface="微软雅黑" panose="020B0503020204020204" charset="-122"/>
            </a:endParaRPr>
          </a:p>
        </p:txBody>
      </p:sp>
      <p:grpSp>
        <p:nvGrpSpPr>
          <p:cNvPr id="2" name="组合 1"/>
          <p:cNvGrpSpPr/>
          <p:nvPr>
            <p:custDataLst>
              <p:tags r:id="rId4"/>
            </p:custDataLst>
          </p:nvPr>
        </p:nvGrpSpPr>
        <p:grpSpPr>
          <a:xfrm>
            <a:off x="312420" y="2689225"/>
            <a:ext cx="3959860" cy="1118870"/>
            <a:chOff x="492" y="4235"/>
            <a:chExt cx="6236" cy="1762"/>
          </a:xfrm>
        </p:grpSpPr>
        <p:sp>
          <p:nvSpPr>
            <p:cNvPr id="20" name="文本框 19"/>
            <p:cNvSpPr txBox="1"/>
            <p:nvPr>
              <p:custDataLst>
                <p:tags r:id="rId5"/>
              </p:custDataLst>
            </p:nvPr>
          </p:nvSpPr>
          <p:spPr>
            <a:xfrm>
              <a:off x="492" y="4681"/>
              <a:ext cx="3648" cy="822"/>
            </a:xfrm>
            <a:prstGeom prst="rect">
              <a:avLst/>
            </a:prstGeom>
            <a:noFill/>
          </p:spPr>
          <p:txBody>
            <a:bodyPr wrap="none" rtlCol="0" anchor="t">
              <a:spAutoFit/>
            </a:bodyPr>
            <a:lstStyle/>
            <a:p>
              <a:r>
                <a:rPr lang="zh-CN" altLang="zh-CN" sz="2800">
                  <a:solidFill>
                    <a:srgbClr val="090ED0"/>
                  </a:solidFill>
                  <a:latin typeface="黑体" panose="02010609060101010101" charset="-122"/>
                  <a:ea typeface="黑体" panose="02010609060101010101" charset="-122"/>
                  <a:cs typeface="黑体" panose="02010609060101010101" charset="-122"/>
                  <a:sym typeface="微软雅黑" panose="020B0503020204020204" charset="-122"/>
                </a:rPr>
                <a:t>①</a:t>
              </a:r>
              <a:r>
                <a:rPr lang="en-US" altLang="zh-CN" sz="2800">
                  <a:solidFill>
                    <a:srgbClr val="FF0000"/>
                  </a:solidFill>
                  <a:latin typeface="黑体" panose="02010609060101010101" charset="-122"/>
                  <a:ea typeface="黑体" panose="02010609060101010101" charset="-122"/>
                  <a:cs typeface="黑体" panose="02010609060101010101" charset="-122"/>
                  <a:sym typeface="微软雅黑" panose="020B0503020204020204" charset="-122"/>
                </a:rPr>
                <a:t>“</a:t>
              </a:r>
              <a:r>
                <a:rPr lang="zh-CN" altLang="en-US" sz="2800">
                  <a:solidFill>
                    <a:srgbClr val="FF0000"/>
                  </a:solidFill>
                  <a:latin typeface="黑体" panose="02010609060101010101" charset="-122"/>
                  <a:ea typeface="黑体" panose="02010609060101010101" charset="-122"/>
                  <a:cs typeface="黑体" panose="02010609060101010101" charset="-122"/>
                  <a:sym typeface="微软雅黑" panose="020B0503020204020204" charset="-122"/>
                </a:rPr>
                <a:t>聚焦</a:t>
              </a:r>
              <a:r>
                <a:rPr lang="en-US" altLang="zh-CN" sz="2800">
                  <a:solidFill>
                    <a:srgbClr val="FF0000"/>
                  </a:solidFill>
                  <a:latin typeface="黑体" panose="02010609060101010101" charset="-122"/>
                  <a:ea typeface="黑体" panose="02010609060101010101" charset="-122"/>
                  <a:cs typeface="黑体" panose="02010609060101010101" charset="-122"/>
                  <a:sym typeface="微软雅黑" panose="020B0503020204020204" charset="-122"/>
                </a:rPr>
                <a:t>”</a:t>
              </a:r>
              <a:r>
                <a:rPr lang="zh-CN" altLang="en-US" sz="2800">
                  <a:solidFill>
                    <a:srgbClr val="FF0000"/>
                  </a:solidFill>
                  <a:latin typeface="黑体" panose="02010609060101010101" charset="-122"/>
                  <a:ea typeface="黑体" panose="02010609060101010101" charset="-122"/>
                  <a:cs typeface="黑体" panose="02010609060101010101" charset="-122"/>
                  <a:sym typeface="微软雅黑" panose="020B0503020204020204" charset="-122"/>
                </a:rPr>
                <a:t>：</a:t>
              </a:r>
              <a:endParaRPr lang="zh-CN" altLang="en-US" sz="2800">
                <a:solidFill>
                  <a:srgbClr val="FF0000"/>
                </a:solidFill>
                <a:latin typeface="黑体" panose="02010609060101010101" charset="-122"/>
                <a:ea typeface="黑体" panose="02010609060101010101" charset="-122"/>
                <a:cs typeface="黑体" panose="02010609060101010101" charset="-122"/>
                <a:sym typeface="微软雅黑" panose="020B0503020204020204" charset="-122"/>
              </a:endParaRPr>
            </a:p>
          </p:txBody>
        </p:sp>
        <p:sp>
          <p:nvSpPr>
            <p:cNvPr id="23" name="左中括号 22"/>
            <p:cNvSpPr/>
            <p:nvPr>
              <p:custDataLst>
                <p:tags r:id="rId6"/>
              </p:custDataLst>
            </p:nvPr>
          </p:nvSpPr>
          <p:spPr>
            <a:xfrm>
              <a:off x="5490" y="4235"/>
              <a:ext cx="998" cy="1763"/>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黑体" panose="02010609060101010101" charset="-122"/>
                <a:ea typeface="黑体" panose="02010609060101010101" charset="-122"/>
              </a:endParaRPr>
            </a:p>
          </p:txBody>
        </p:sp>
        <p:cxnSp>
          <p:nvCxnSpPr>
            <p:cNvPr id="25" name="直接连接符 24"/>
            <p:cNvCxnSpPr/>
            <p:nvPr>
              <p:custDataLst>
                <p:tags r:id="rId7"/>
              </p:custDataLst>
            </p:nvPr>
          </p:nvCxnSpPr>
          <p:spPr>
            <a:xfrm>
              <a:off x="5446" y="5117"/>
              <a:ext cx="1283" cy="2"/>
            </a:xfrm>
            <a:prstGeom prst="line">
              <a:avLst/>
            </a:prstGeom>
          </p:spPr>
          <p:style>
            <a:lnRef idx="1">
              <a:schemeClr val="accent1"/>
            </a:lnRef>
            <a:fillRef idx="0">
              <a:schemeClr val="accent1"/>
            </a:fillRef>
            <a:effectRef idx="0">
              <a:schemeClr val="accent1"/>
            </a:effectRef>
            <a:fontRef idx="minor">
              <a:schemeClr val="tx1"/>
            </a:fontRef>
          </p:style>
        </p:cxnSp>
      </p:grpSp>
      <p:sp>
        <p:nvSpPr>
          <p:cNvPr id="26" name="文本框 25"/>
          <p:cNvSpPr txBox="1"/>
          <p:nvPr>
            <p:custDataLst>
              <p:tags r:id="rId8"/>
            </p:custDataLst>
          </p:nvPr>
        </p:nvSpPr>
        <p:spPr>
          <a:xfrm>
            <a:off x="4688205" y="2973070"/>
            <a:ext cx="1402080" cy="460375"/>
          </a:xfrm>
          <a:prstGeom prst="rect">
            <a:avLst/>
          </a:prstGeom>
          <a:noFill/>
          <a:ln>
            <a:solidFill>
              <a:schemeClr val="tx1"/>
            </a:solidFill>
          </a:ln>
        </p:spPr>
        <p:txBody>
          <a:bodyPr wrap="none" rtlCol="0" anchor="t">
            <a:spAutoFit/>
          </a:bodyPr>
          <a:lstStyle/>
          <a:p>
            <a:r>
              <a:rPr lang="zh-CN" altLang="zh-CN" sz="2400">
                <a:solidFill>
                  <a:srgbClr val="090ED0"/>
                </a:solidFill>
                <a:latin typeface="黑体" panose="02010609060101010101" charset="-122"/>
                <a:ea typeface="黑体" panose="02010609060101010101" charset="-122"/>
                <a:sym typeface="微软雅黑" panose="020B0503020204020204" charset="-122"/>
              </a:rPr>
              <a:t>产业引领</a:t>
            </a:r>
            <a:endParaRPr lang="zh-CN" altLang="zh-CN" sz="2400">
              <a:solidFill>
                <a:srgbClr val="090ED0"/>
              </a:solidFill>
              <a:latin typeface="黑体" panose="02010609060101010101" charset="-122"/>
              <a:ea typeface="黑体" panose="02010609060101010101" charset="-122"/>
              <a:sym typeface="微软雅黑" panose="020B0503020204020204" charset="-122"/>
            </a:endParaRPr>
          </a:p>
        </p:txBody>
      </p:sp>
      <p:sp>
        <p:nvSpPr>
          <p:cNvPr id="27" name="文本框 26"/>
          <p:cNvSpPr txBox="1"/>
          <p:nvPr>
            <p:custDataLst>
              <p:tags r:id="rId9"/>
            </p:custDataLst>
          </p:nvPr>
        </p:nvSpPr>
        <p:spPr>
          <a:xfrm>
            <a:off x="4507230" y="3559810"/>
            <a:ext cx="3840480" cy="460375"/>
          </a:xfrm>
          <a:prstGeom prst="rect">
            <a:avLst/>
          </a:prstGeom>
          <a:noFill/>
          <a:ln>
            <a:solidFill>
              <a:schemeClr val="tx1"/>
            </a:solidFill>
          </a:ln>
        </p:spPr>
        <p:txBody>
          <a:bodyPr wrap="none" rtlCol="0" anchor="t">
            <a:spAutoFit/>
          </a:bodyPr>
          <a:lstStyle/>
          <a:p>
            <a:pPr algn="l">
              <a:buClrTx/>
              <a:buSzTx/>
              <a:buFontTx/>
            </a:pPr>
            <a:r>
              <a:rPr lang="zh-CN" altLang="zh-CN" sz="2400">
                <a:solidFill>
                  <a:srgbClr val="090ED0"/>
                </a:solidFill>
                <a:latin typeface="黑体" panose="02010609060101010101" charset="-122"/>
                <a:ea typeface="黑体" panose="02010609060101010101" charset="-122"/>
                <a:sym typeface="微软雅黑" panose="020B0503020204020204" charset="-122"/>
              </a:rPr>
              <a:t>国计民生、公共服务等功能</a:t>
            </a:r>
            <a:endParaRPr lang="zh-CN" altLang="zh-CN" sz="2400">
              <a:solidFill>
                <a:srgbClr val="090ED0"/>
              </a:solidFill>
              <a:latin typeface="黑体" panose="02010609060101010101" charset="-122"/>
              <a:ea typeface="黑体" panose="02010609060101010101" charset="-122"/>
              <a:sym typeface="微软雅黑" panose="020B0503020204020204" charset="-122"/>
            </a:endParaRPr>
          </a:p>
        </p:txBody>
      </p:sp>
      <p:grpSp>
        <p:nvGrpSpPr>
          <p:cNvPr id="3" name="组合 2"/>
          <p:cNvGrpSpPr/>
          <p:nvPr>
            <p:custDataLst>
              <p:tags r:id="rId10"/>
            </p:custDataLst>
          </p:nvPr>
        </p:nvGrpSpPr>
        <p:grpSpPr>
          <a:xfrm>
            <a:off x="312420" y="4375150"/>
            <a:ext cx="4114800" cy="1631950"/>
            <a:chOff x="492" y="6890"/>
            <a:chExt cx="6480" cy="2570"/>
          </a:xfrm>
        </p:grpSpPr>
        <p:sp>
          <p:nvSpPr>
            <p:cNvPr id="29" name="文本框 28"/>
            <p:cNvSpPr txBox="1"/>
            <p:nvPr>
              <p:custDataLst>
                <p:tags r:id="rId11"/>
              </p:custDataLst>
            </p:nvPr>
          </p:nvSpPr>
          <p:spPr>
            <a:xfrm>
              <a:off x="492" y="7373"/>
              <a:ext cx="4768" cy="822"/>
            </a:xfrm>
            <a:prstGeom prst="rect">
              <a:avLst/>
            </a:prstGeom>
            <a:noFill/>
          </p:spPr>
          <p:txBody>
            <a:bodyPr wrap="none" rtlCol="0" anchor="t">
              <a:spAutoFit/>
            </a:bodyPr>
            <a:lstStyle/>
            <a:p>
              <a:r>
                <a:rPr lang="zh-CN" altLang="zh-CN" sz="2800">
                  <a:solidFill>
                    <a:srgbClr val="090ED0"/>
                  </a:solidFill>
                  <a:latin typeface="黑体" panose="02010609060101010101" charset="-122"/>
                  <a:ea typeface="黑体" panose="02010609060101010101" charset="-122"/>
                  <a:cs typeface="黑体" panose="02010609060101010101" charset="-122"/>
                  <a:sym typeface="微软雅黑" panose="020B0503020204020204" charset="-122"/>
                </a:rPr>
                <a:t>②</a:t>
              </a:r>
              <a:r>
                <a:rPr lang="en-US" altLang="zh-CN" sz="2800">
                  <a:solidFill>
                    <a:srgbClr val="FF0000"/>
                  </a:solidFill>
                  <a:latin typeface="黑体" panose="02010609060101010101" charset="-122"/>
                  <a:ea typeface="黑体" panose="02010609060101010101" charset="-122"/>
                  <a:cs typeface="黑体" panose="02010609060101010101" charset="-122"/>
                  <a:sym typeface="微软雅黑" panose="020B0503020204020204" charset="-122"/>
                </a:rPr>
                <a:t>“</a:t>
              </a:r>
              <a:r>
                <a:rPr lang="zh-CN" altLang="en-US" sz="2800">
                  <a:solidFill>
                    <a:srgbClr val="FF0000"/>
                  </a:solidFill>
                  <a:latin typeface="黑体" panose="02010609060101010101" charset="-122"/>
                  <a:ea typeface="黑体" panose="02010609060101010101" charset="-122"/>
                  <a:cs typeface="黑体" panose="02010609060101010101" charset="-122"/>
                  <a:sym typeface="微软雅黑" panose="020B0503020204020204" charset="-122"/>
                </a:rPr>
                <a:t>三个集中</a:t>
              </a:r>
              <a:r>
                <a:rPr lang="en-US" altLang="zh-CN" sz="2800">
                  <a:solidFill>
                    <a:srgbClr val="FF0000"/>
                  </a:solidFill>
                  <a:latin typeface="黑体" panose="02010609060101010101" charset="-122"/>
                  <a:ea typeface="黑体" panose="02010609060101010101" charset="-122"/>
                  <a:cs typeface="黑体" panose="02010609060101010101" charset="-122"/>
                  <a:sym typeface="微软雅黑" panose="020B0503020204020204" charset="-122"/>
                </a:rPr>
                <a:t>”</a:t>
              </a:r>
              <a:r>
                <a:rPr lang="zh-CN" altLang="en-US" sz="2800">
                  <a:solidFill>
                    <a:srgbClr val="FF0000"/>
                  </a:solidFill>
                  <a:latin typeface="黑体" panose="02010609060101010101" charset="-122"/>
                  <a:ea typeface="黑体" panose="02010609060101010101" charset="-122"/>
                  <a:cs typeface="黑体" panose="02010609060101010101" charset="-122"/>
                  <a:sym typeface="微软雅黑" panose="020B0503020204020204" charset="-122"/>
                </a:rPr>
                <a:t>：</a:t>
              </a:r>
              <a:endParaRPr lang="zh-CN" altLang="en-US" sz="2800">
                <a:solidFill>
                  <a:srgbClr val="FF0000"/>
                </a:solidFill>
                <a:latin typeface="黑体" panose="02010609060101010101" charset="-122"/>
                <a:ea typeface="黑体" panose="02010609060101010101" charset="-122"/>
                <a:cs typeface="黑体" panose="02010609060101010101" charset="-122"/>
                <a:sym typeface="微软雅黑" panose="020B0503020204020204" charset="-122"/>
              </a:endParaRPr>
            </a:p>
          </p:txBody>
        </p:sp>
        <p:sp>
          <p:nvSpPr>
            <p:cNvPr id="31" name="左中括号 30"/>
            <p:cNvSpPr/>
            <p:nvPr>
              <p:custDataLst>
                <p:tags r:id="rId12"/>
              </p:custDataLst>
            </p:nvPr>
          </p:nvSpPr>
          <p:spPr>
            <a:xfrm>
              <a:off x="5690" y="6890"/>
              <a:ext cx="1282" cy="2570"/>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黑体" panose="02010609060101010101" charset="-122"/>
                <a:ea typeface="黑体" panose="02010609060101010101" charset="-122"/>
              </a:endParaRPr>
            </a:p>
          </p:txBody>
        </p:sp>
        <p:cxnSp>
          <p:nvCxnSpPr>
            <p:cNvPr id="32" name="直接连接符 31"/>
            <p:cNvCxnSpPr/>
            <p:nvPr>
              <p:custDataLst>
                <p:tags r:id="rId13"/>
              </p:custDataLst>
            </p:nvPr>
          </p:nvCxnSpPr>
          <p:spPr>
            <a:xfrm>
              <a:off x="5690" y="8096"/>
              <a:ext cx="1283" cy="2"/>
            </a:xfrm>
            <a:prstGeom prst="line">
              <a:avLst/>
            </a:prstGeom>
          </p:spPr>
          <p:style>
            <a:lnRef idx="1">
              <a:schemeClr val="accent1"/>
            </a:lnRef>
            <a:fillRef idx="0">
              <a:schemeClr val="accent1"/>
            </a:fillRef>
            <a:effectRef idx="0">
              <a:schemeClr val="accent1"/>
            </a:effectRef>
            <a:fontRef idx="minor">
              <a:schemeClr val="tx1"/>
            </a:fontRef>
          </p:style>
        </p:cxnSp>
      </p:grpSp>
      <p:sp>
        <p:nvSpPr>
          <p:cNvPr id="33" name="文本框 32"/>
          <p:cNvSpPr txBox="1"/>
          <p:nvPr>
            <p:custDataLst>
              <p:tags r:id="rId14"/>
            </p:custDataLst>
          </p:nvPr>
        </p:nvSpPr>
        <p:spPr>
          <a:xfrm>
            <a:off x="4427855" y="4135120"/>
            <a:ext cx="6888480" cy="460375"/>
          </a:xfrm>
          <a:prstGeom prst="rect">
            <a:avLst/>
          </a:prstGeom>
          <a:noFill/>
        </p:spPr>
        <p:txBody>
          <a:bodyPr wrap="none" rtlCol="0">
            <a:spAutoFit/>
          </a:bodyPr>
          <a:lstStyle/>
          <a:p>
            <a:pPr algn="l"/>
            <a:r>
              <a:rPr lang="zh-CN" altLang="zh-CN" sz="2400">
                <a:solidFill>
                  <a:srgbClr val="FF0000"/>
                </a:solidFill>
                <a:latin typeface="黑体" panose="02010609060101010101" charset="-122"/>
                <a:ea typeface="黑体" panose="02010609060101010101" charset="-122"/>
                <a:sym typeface="微软雅黑" panose="020B0503020204020204" charset="-122"/>
              </a:rPr>
              <a:t>向</a:t>
            </a:r>
            <a:r>
              <a:rPr lang="zh-CN" altLang="zh-CN" sz="2400">
                <a:solidFill>
                  <a:srgbClr val="090ED0"/>
                </a:solidFill>
                <a:latin typeface="黑体" panose="02010609060101010101" charset="-122"/>
                <a:ea typeface="黑体" panose="02010609060101010101" charset="-122"/>
                <a:sym typeface="微软雅黑" panose="020B0503020204020204" charset="-122"/>
              </a:rPr>
              <a:t>关系国家安全、国民经济命脉的重要行业</a:t>
            </a:r>
            <a:r>
              <a:rPr lang="zh-CN" altLang="zh-CN" sz="2400">
                <a:solidFill>
                  <a:srgbClr val="FF0000"/>
                </a:solidFill>
                <a:latin typeface="黑体" panose="02010609060101010101" charset="-122"/>
                <a:ea typeface="黑体" panose="02010609060101010101" charset="-122"/>
                <a:sym typeface="微软雅黑" panose="020B0503020204020204" charset="-122"/>
              </a:rPr>
              <a:t>集中</a:t>
            </a:r>
            <a:r>
              <a:rPr lang="zh-CN" altLang="zh-CN" sz="2400">
                <a:solidFill>
                  <a:srgbClr val="090ED0"/>
                </a:solidFill>
                <a:latin typeface="黑体" panose="02010609060101010101" charset="-122"/>
                <a:ea typeface="黑体" panose="02010609060101010101" charset="-122"/>
                <a:sym typeface="微软雅黑" panose="020B0503020204020204" charset="-122"/>
              </a:rPr>
              <a:t>，</a:t>
            </a:r>
            <a:endParaRPr lang="zh-CN" altLang="zh-CN" sz="2400">
              <a:solidFill>
                <a:srgbClr val="090ED0"/>
              </a:solidFill>
              <a:latin typeface="黑体" panose="02010609060101010101" charset="-122"/>
              <a:ea typeface="黑体" panose="02010609060101010101" charset="-122"/>
              <a:sym typeface="微软雅黑" panose="020B0503020204020204" charset="-122"/>
            </a:endParaRPr>
          </a:p>
        </p:txBody>
      </p:sp>
      <p:sp>
        <p:nvSpPr>
          <p:cNvPr id="34" name="文本框 33"/>
          <p:cNvSpPr txBox="1"/>
          <p:nvPr>
            <p:custDataLst>
              <p:tags r:id="rId15"/>
            </p:custDataLst>
          </p:nvPr>
        </p:nvSpPr>
        <p:spPr>
          <a:xfrm>
            <a:off x="4427220" y="4776470"/>
            <a:ext cx="6888480" cy="829945"/>
          </a:xfrm>
          <a:prstGeom prst="rect">
            <a:avLst/>
          </a:prstGeom>
          <a:noFill/>
        </p:spPr>
        <p:txBody>
          <a:bodyPr wrap="none" rtlCol="0">
            <a:spAutoFit/>
          </a:bodyPr>
          <a:lstStyle/>
          <a:p>
            <a:pPr algn="l"/>
            <a:r>
              <a:rPr lang="zh-CN" altLang="zh-CN" sz="2400">
                <a:solidFill>
                  <a:srgbClr val="FF0000"/>
                </a:solidFill>
                <a:latin typeface="黑体" panose="02010609060101010101" charset="-122"/>
                <a:ea typeface="黑体" panose="02010609060101010101" charset="-122"/>
                <a:sym typeface="微软雅黑" panose="020B0503020204020204" charset="-122"/>
              </a:rPr>
              <a:t>向</a:t>
            </a:r>
            <a:r>
              <a:rPr lang="zh-CN" altLang="zh-CN" sz="2400">
                <a:solidFill>
                  <a:srgbClr val="090ED0"/>
                </a:solidFill>
                <a:latin typeface="黑体" panose="02010609060101010101" charset="-122"/>
                <a:ea typeface="黑体" panose="02010609060101010101" charset="-122"/>
                <a:sym typeface="微软雅黑" panose="020B0503020204020204" charset="-122"/>
              </a:rPr>
              <a:t>提供公共服务、应急能力建设和公益性等关系国</a:t>
            </a:r>
            <a:endParaRPr lang="zh-CN" altLang="zh-CN" sz="2400">
              <a:solidFill>
                <a:srgbClr val="090ED0"/>
              </a:solidFill>
              <a:latin typeface="黑体" panose="02010609060101010101" charset="-122"/>
              <a:ea typeface="黑体" panose="02010609060101010101" charset="-122"/>
              <a:sym typeface="微软雅黑" panose="020B0503020204020204" charset="-122"/>
            </a:endParaRPr>
          </a:p>
          <a:p>
            <a:pPr algn="l"/>
            <a:r>
              <a:rPr lang="zh-CN" altLang="zh-CN" sz="2400">
                <a:solidFill>
                  <a:srgbClr val="090ED0"/>
                </a:solidFill>
                <a:latin typeface="黑体" panose="02010609060101010101" charset="-122"/>
                <a:ea typeface="黑体" panose="02010609060101010101" charset="-122"/>
                <a:sym typeface="微软雅黑" panose="020B0503020204020204" charset="-122"/>
              </a:rPr>
              <a:t>计民生的重要行业</a:t>
            </a:r>
            <a:r>
              <a:rPr lang="zh-CN" altLang="zh-CN" sz="2400">
                <a:solidFill>
                  <a:srgbClr val="FF0000"/>
                </a:solidFill>
                <a:latin typeface="黑体" panose="02010609060101010101" charset="-122"/>
                <a:ea typeface="黑体" panose="02010609060101010101" charset="-122"/>
                <a:sym typeface="微软雅黑" panose="020B0503020204020204" charset="-122"/>
              </a:rPr>
              <a:t>集中</a:t>
            </a:r>
            <a:endParaRPr lang="en-US" altLang="zh-CN" sz="2400">
              <a:solidFill>
                <a:srgbClr val="090ED0"/>
              </a:solidFill>
              <a:latin typeface="黑体" panose="02010609060101010101" charset="-122"/>
              <a:ea typeface="黑体" panose="02010609060101010101" charset="-122"/>
              <a:sym typeface="微软雅黑" panose="020B0503020204020204" charset="-122"/>
            </a:endParaRPr>
          </a:p>
        </p:txBody>
      </p:sp>
      <p:sp>
        <p:nvSpPr>
          <p:cNvPr id="35" name="文本框 34"/>
          <p:cNvSpPr txBox="1"/>
          <p:nvPr>
            <p:custDataLst>
              <p:tags r:id="rId16"/>
            </p:custDataLst>
          </p:nvPr>
        </p:nvSpPr>
        <p:spPr>
          <a:xfrm>
            <a:off x="4427855" y="5687695"/>
            <a:ext cx="4145280" cy="460375"/>
          </a:xfrm>
          <a:prstGeom prst="rect">
            <a:avLst/>
          </a:prstGeom>
          <a:noFill/>
        </p:spPr>
        <p:txBody>
          <a:bodyPr wrap="none" rtlCol="0">
            <a:spAutoFit/>
          </a:bodyPr>
          <a:lstStyle/>
          <a:p>
            <a:pPr algn="l"/>
            <a:r>
              <a:rPr lang="zh-CN" altLang="zh-CN" sz="2400">
                <a:solidFill>
                  <a:srgbClr val="FF0000"/>
                </a:solidFill>
                <a:latin typeface="黑体" panose="02010609060101010101" charset="-122"/>
                <a:ea typeface="黑体" panose="02010609060101010101" charset="-122"/>
                <a:sym typeface="微软雅黑" panose="020B0503020204020204" charset="-122"/>
              </a:rPr>
              <a:t>向</a:t>
            </a:r>
            <a:r>
              <a:rPr lang="zh-CN" altLang="zh-CN" sz="2400">
                <a:solidFill>
                  <a:srgbClr val="090ED0"/>
                </a:solidFill>
                <a:latin typeface="黑体" panose="02010609060101010101" charset="-122"/>
                <a:ea typeface="黑体" panose="02010609060101010101" charset="-122"/>
                <a:sym typeface="微软雅黑" panose="020B0503020204020204" charset="-122"/>
              </a:rPr>
              <a:t>前瞻性战略性新兴产业</a:t>
            </a:r>
            <a:r>
              <a:rPr lang="zh-CN" altLang="zh-CN" sz="2400">
                <a:solidFill>
                  <a:srgbClr val="FF0000"/>
                </a:solidFill>
                <a:latin typeface="黑体" panose="02010609060101010101" charset="-122"/>
                <a:ea typeface="黑体" panose="02010609060101010101" charset="-122"/>
                <a:sym typeface="微软雅黑" panose="020B0503020204020204" charset="-122"/>
              </a:rPr>
              <a:t>集中</a:t>
            </a:r>
            <a:endParaRPr lang="zh-CN" altLang="zh-CN" sz="2400">
              <a:solidFill>
                <a:srgbClr val="FF0000"/>
              </a:solidFill>
              <a:latin typeface="黑体" panose="02010609060101010101" charset="-122"/>
              <a:ea typeface="黑体" panose="02010609060101010101" charset="-122"/>
              <a:cs typeface="黑体" panose="02010609060101010101" charset="-122"/>
              <a:sym typeface="微软雅黑" panose="020B0503020204020204" charset="-122"/>
            </a:endParaRPr>
          </a:p>
        </p:txBody>
      </p:sp>
      <p:sp>
        <p:nvSpPr>
          <p:cNvPr id="44" name="文本框 1"/>
          <p:cNvSpPr txBox="1"/>
          <p:nvPr>
            <p:custDataLst>
              <p:tags r:id="rId17"/>
            </p:custDataLst>
          </p:nvPr>
        </p:nvSpPr>
        <p:spPr>
          <a:xfrm>
            <a:off x="0" y="0"/>
            <a:ext cx="7682230" cy="632460"/>
          </a:xfrm>
          <a:prstGeom prst="rect">
            <a:avLst/>
          </a:prstGeom>
          <a:solidFill>
            <a:srgbClr val="C00000"/>
          </a:solidFill>
        </p:spPr>
        <p:txBody>
          <a:bodyPr wrap="square" rtlCol="0" anchor="t">
            <a:spAutoFit/>
          </a:bodyPr>
          <a:lstStyle/>
          <a:p>
            <a:pPr marL="0" marR="0" lvl="0" indent="0" algn="l" defTabSz="914400" rtl="0" eaLnBrk="1" fontAlgn="auto" latinLnBrk="0" hangingPunct="1">
              <a:lnSpc>
                <a:spcPct val="110000"/>
              </a:lnSpc>
              <a:spcBef>
                <a:spcPct val="0"/>
              </a:spcBef>
              <a:spcAft>
                <a:spcPct val="0"/>
              </a:spcAft>
              <a:buClrTx/>
              <a:buSzTx/>
              <a:buFontTx/>
              <a:buNone/>
              <a:defRPr/>
            </a:pPr>
            <a:r>
              <a:rPr lang="zh-CN" altLang="zh-CN" sz="3200">
                <a:solidFill>
                  <a:schemeClr val="bg1"/>
                </a:solidFill>
                <a:latin typeface="黑体" panose="02010609060101010101" charset="-122"/>
                <a:ea typeface="黑体" panose="02010609060101010101" charset="-122"/>
                <a:sym typeface="+mn-ea"/>
              </a:rPr>
              <a:t>一、毫不动摇巩固和发展公有制经济</a:t>
            </a:r>
            <a:endParaRPr lang="zh-CN" altLang="zh-CN" sz="3200">
              <a:solidFill>
                <a:schemeClr val="bg1"/>
              </a:solidFill>
              <a:latin typeface="黑体" panose="02010609060101010101" charset="-122"/>
              <a:ea typeface="黑体" panose="02010609060101010101" charset="-122"/>
              <a:cs typeface="微软雅黑" panose="020B0503020204020204" charset="-122"/>
              <a:sym typeface="+mn-ea"/>
            </a:endParaRPr>
          </a:p>
        </p:txBody>
      </p:sp>
    </p:spTree>
    <p:custDataLst>
      <p:tags r:id="rId18"/>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22" presetClass="entr" presetSubtype="4"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linds(horizontal)">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4" presetClass="entr" presetSubtype="16"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box(in)">
                                      <p:cBhvr>
                                        <p:cTn id="27" dur="2000"/>
                                        <p:tgtEl>
                                          <p:spTgt spid="34"/>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wipe(down)">
                                      <p:cBhvr>
                                        <p:cTn id="3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P spid="27" grpId="0" animBg="1"/>
      <p:bldP spid="33" grpId="0"/>
      <p:bldP spid="34" grpId="0"/>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custDataLst>
              <p:tags r:id="rId1"/>
            </p:custDataLst>
          </p:nvPr>
        </p:nvSpPr>
        <p:spPr>
          <a:xfrm>
            <a:off x="3883025" y="315595"/>
            <a:ext cx="3565525" cy="645160"/>
          </a:xfrm>
          <a:prstGeom prst="rect">
            <a:avLst/>
          </a:prstGeom>
          <a:solidFill>
            <a:srgbClr val="C00000"/>
          </a:solidFill>
          <a:ln>
            <a:solidFill>
              <a:srgbClr val="C00000"/>
            </a:solidFill>
          </a:ln>
        </p:spPr>
        <p:txBody>
          <a:bodyPr wrap="square" rtlCol="0">
            <a:spAutoFit/>
          </a:bodyPr>
          <a:lstStyle/>
          <a:p>
            <a:r>
              <a:rPr lang="zh-CN" altLang="en-US" sz="3600">
                <a:solidFill>
                  <a:schemeClr val="bg1"/>
                </a:solidFill>
                <a:latin typeface="黑体" panose="02010609060101010101" charset="-122"/>
                <a:ea typeface="黑体" panose="02010609060101010101" charset="-122"/>
              </a:rPr>
              <a:t>战略性新兴产业</a:t>
            </a:r>
            <a:endParaRPr lang="zh-CN" altLang="en-US" sz="3600">
              <a:solidFill>
                <a:schemeClr val="bg1"/>
              </a:solidFill>
              <a:latin typeface="黑体" panose="02010609060101010101" charset="-122"/>
              <a:ea typeface="黑体" panose="02010609060101010101" charset="-122"/>
            </a:endParaRPr>
          </a:p>
        </p:txBody>
      </p:sp>
      <p:sp>
        <p:nvSpPr>
          <p:cNvPr id="15362" name="矩形 1"/>
          <p:cNvSpPr>
            <a:spLocks noChangeArrowheads="1"/>
          </p:cNvSpPr>
          <p:nvPr>
            <p:custDataLst>
              <p:tags r:id="rId2"/>
            </p:custDataLst>
          </p:nvPr>
        </p:nvSpPr>
        <p:spPr bwMode="auto">
          <a:xfrm>
            <a:off x="211455" y="1106170"/>
            <a:ext cx="8721725"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A0204"/>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A0204"/>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A0204"/>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A0204"/>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A0204"/>
                <a:ea typeface="微软雅黑" panose="020B0503020204020204"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A0204"/>
                <a:ea typeface="微软雅黑" panose="020B0503020204020204"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A0204"/>
                <a:ea typeface="微软雅黑" panose="020B0503020204020204"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A0204"/>
                <a:ea typeface="微软雅黑" panose="020B0503020204020204"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A0204"/>
                <a:ea typeface="微软雅黑" panose="020B0503020204020204" charset="-122"/>
              </a:defRPr>
            </a:lvl9pPr>
          </a:lstStyle>
          <a:p>
            <a:pPr eaLnBrk="1" hangingPunct="1">
              <a:lnSpc>
                <a:spcPct val="100000"/>
              </a:lnSpc>
              <a:spcBef>
                <a:spcPct val="0"/>
              </a:spcBef>
              <a:buFontTx/>
              <a:buNone/>
            </a:pPr>
            <a:r>
              <a:rPr lang="zh-CN" altLang="en-US" sz="2400">
                <a:latin typeface="黑体" panose="02010609060101010101" charset="-122"/>
                <a:ea typeface="黑体" panose="02010609060101010101" charset="-122"/>
                <a:cs typeface="黑体" panose="02010609060101010101" charset="-122"/>
              </a:rPr>
              <a:t>    战略性新兴产业是以</a:t>
            </a:r>
            <a:r>
              <a:rPr lang="zh-CN" altLang="en-US" sz="2400">
                <a:solidFill>
                  <a:srgbClr val="FF0000"/>
                </a:solidFill>
                <a:latin typeface="黑体" panose="02010609060101010101" charset="-122"/>
                <a:ea typeface="黑体" panose="02010609060101010101" charset="-122"/>
                <a:cs typeface="黑体" panose="02010609060101010101" charset="-122"/>
              </a:rPr>
              <a:t>重大技术突破</a:t>
            </a:r>
            <a:r>
              <a:rPr lang="zh-CN" altLang="en-US" sz="2400">
                <a:latin typeface="黑体" panose="02010609060101010101" charset="-122"/>
                <a:ea typeface="黑体" panose="02010609060101010101" charset="-122"/>
                <a:cs typeface="黑体" panose="02010609060101010101" charset="-122"/>
              </a:rPr>
              <a:t>和</a:t>
            </a:r>
            <a:r>
              <a:rPr lang="zh-CN" altLang="en-US" sz="2400">
                <a:solidFill>
                  <a:srgbClr val="FF0000"/>
                </a:solidFill>
                <a:latin typeface="黑体" panose="02010609060101010101" charset="-122"/>
                <a:ea typeface="黑体" panose="02010609060101010101" charset="-122"/>
                <a:cs typeface="黑体" panose="02010609060101010101" charset="-122"/>
              </a:rPr>
              <a:t>重大发展需求</a:t>
            </a:r>
            <a:r>
              <a:rPr lang="zh-CN" altLang="en-US" sz="2400">
                <a:latin typeface="黑体" panose="02010609060101010101" charset="-122"/>
                <a:ea typeface="黑体" panose="02010609060101010101" charset="-122"/>
                <a:cs typeface="黑体" panose="02010609060101010101" charset="-122"/>
              </a:rPr>
              <a:t>为基础，对经济社会发展</a:t>
            </a:r>
            <a:r>
              <a:rPr lang="zh-CN" altLang="en-US" sz="2400">
                <a:solidFill>
                  <a:srgbClr val="FF0000"/>
                </a:solidFill>
                <a:latin typeface="黑体" panose="02010609060101010101" charset="-122"/>
                <a:ea typeface="黑体" panose="02010609060101010101" charset="-122"/>
                <a:cs typeface="黑体" panose="02010609060101010101" charset="-122"/>
              </a:rPr>
              <a:t>全局</a:t>
            </a:r>
            <a:r>
              <a:rPr lang="zh-CN" altLang="en-US" sz="2400">
                <a:latin typeface="黑体" panose="02010609060101010101" charset="-122"/>
                <a:ea typeface="黑体" panose="02010609060101010101" charset="-122"/>
                <a:cs typeface="黑体" panose="02010609060101010101" charset="-122"/>
              </a:rPr>
              <a:t>和</a:t>
            </a:r>
            <a:r>
              <a:rPr lang="zh-CN" altLang="en-US" sz="2400">
                <a:solidFill>
                  <a:srgbClr val="FF0000"/>
                </a:solidFill>
                <a:latin typeface="黑体" panose="02010609060101010101" charset="-122"/>
                <a:ea typeface="黑体" panose="02010609060101010101" charset="-122"/>
                <a:cs typeface="黑体" panose="02010609060101010101" charset="-122"/>
              </a:rPr>
              <a:t>长远发展</a:t>
            </a:r>
            <a:r>
              <a:rPr lang="zh-CN" altLang="en-US" sz="2400">
                <a:latin typeface="黑体" panose="02010609060101010101" charset="-122"/>
                <a:ea typeface="黑体" panose="02010609060101010101" charset="-122"/>
                <a:cs typeface="黑体" panose="02010609060101010101" charset="-122"/>
              </a:rPr>
              <a:t>具有重大引领，带动作用，知识技术密集，物质资源消耗少，成长潜力大，综合效益好的产业。</a:t>
            </a:r>
            <a:endParaRPr lang="zh-CN" altLang="en-US" sz="2400">
              <a:latin typeface="黑体" panose="02010609060101010101" charset="-122"/>
              <a:ea typeface="黑体" panose="02010609060101010101" charset="-122"/>
              <a:cs typeface="黑体" panose="02010609060101010101" charset="-122"/>
            </a:endParaRPr>
          </a:p>
          <a:p>
            <a:pPr eaLnBrk="1" hangingPunct="1">
              <a:lnSpc>
                <a:spcPct val="100000"/>
              </a:lnSpc>
              <a:spcBef>
                <a:spcPct val="0"/>
              </a:spcBef>
              <a:buFontTx/>
              <a:buNone/>
            </a:pPr>
            <a:r>
              <a:rPr lang="zh-CN" altLang="en-US" sz="2400">
                <a:latin typeface="黑体" panose="02010609060101010101" charset="-122"/>
                <a:ea typeface="黑体" panose="02010609060101010101" charset="-122"/>
                <a:cs typeface="黑体" panose="02010609060101010101" charset="-122"/>
              </a:rPr>
              <a:t> </a:t>
            </a:r>
            <a:r>
              <a:rPr lang="en-US" altLang="zh-CN" sz="2400">
                <a:latin typeface="黑体" panose="02010609060101010101" charset="-122"/>
                <a:ea typeface="黑体" panose="02010609060101010101" charset="-122"/>
                <a:cs typeface="黑体" panose="02010609060101010101" charset="-122"/>
              </a:rPr>
              <a:t>    </a:t>
            </a:r>
            <a:r>
              <a:rPr lang="zh-CN" altLang="en-US" sz="2400">
                <a:latin typeface="黑体" panose="02010609060101010101" charset="-122"/>
                <a:ea typeface="黑体" panose="02010609060101010101" charset="-122"/>
                <a:cs typeface="黑体" panose="02010609060101010101" charset="-122"/>
              </a:rPr>
              <a:t>面对全球新一轮科技革命和产业变革重大机遇，我国要推动战略性新兴产业融合集群发展，构建新一代信息技术、人工智能、生物技术、新能源、新材料、高端装备、绿色环保等一批新的增长引擎。</a:t>
            </a:r>
            <a:endParaRPr lang="zh-CN" altLang="en-US" sz="2400">
              <a:latin typeface="黑体" panose="02010609060101010101" charset="-122"/>
              <a:ea typeface="黑体" panose="02010609060101010101" charset="-122"/>
              <a:cs typeface="黑体" panose="02010609060101010101" charset="-122"/>
            </a:endParaRPr>
          </a:p>
        </p:txBody>
      </p:sp>
      <p:grpSp>
        <p:nvGrpSpPr>
          <p:cNvPr id="2" name="组合 1"/>
          <p:cNvGrpSpPr/>
          <p:nvPr>
            <p:custDataLst>
              <p:tags r:id="rId3"/>
            </p:custDataLst>
          </p:nvPr>
        </p:nvGrpSpPr>
        <p:grpSpPr>
          <a:xfrm>
            <a:off x="427355" y="3754120"/>
            <a:ext cx="10699115" cy="2814955"/>
            <a:chOff x="626" y="5804"/>
            <a:chExt cx="16849" cy="5495"/>
          </a:xfrm>
        </p:grpSpPr>
        <p:pic>
          <p:nvPicPr>
            <p:cNvPr id="15363" name="图片 2"/>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bwMode="auto">
            <a:xfrm>
              <a:off x="1874" y="5805"/>
              <a:ext cx="3970" cy="2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矩形 3"/>
            <p:cNvSpPr>
              <a:spLocks noChangeArrowheads="1"/>
            </p:cNvSpPr>
            <p:nvPr>
              <p:custDataLst>
                <p:tags r:id="rId6"/>
              </p:custDataLst>
            </p:nvPr>
          </p:nvSpPr>
          <p:spPr bwMode="auto">
            <a:xfrm>
              <a:off x="653" y="6433"/>
              <a:ext cx="1141" cy="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A0204"/>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A0204"/>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A0204"/>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A0204"/>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A0204"/>
                  <a:ea typeface="微软雅黑" panose="020B0503020204020204"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A0204"/>
                  <a:ea typeface="微软雅黑" panose="020B0503020204020204"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A0204"/>
                  <a:ea typeface="微软雅黑" panose="020B0503020204020204"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A0204"/>
                  <a:ea typeface="微软雅黑" panose="020B0503020204020204"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A0204"/>
                  <a:ea typeface="微软雅黑" panose="020B0503020204020204" charset="-122"/>
                </a:defRPr>
              </a:lvl9pPr>
            </a:lstStyle>
            <a:p>
              <a:pPr eaLnBrk="1" hangingPunct="1">
                <a:lnSpc>
                  <a:spcPct val="100000"/>
                </a:lnSpc>
                <a:spcBef>
                  <a:spcPct val="0"/>
                </a:spcBef>
                <a:buFontTx/>
                <a:buNone/>
              </a:pPr>
              <a:r>
                <a:rPr lang="zh-CN" altLang="en-US" sz="1400">
                  <a:latin typeface="黑体" panose="02010609060101010101" charset="-122"/>
                  <a:ea typeface="黑体" panose="02010609060101010101" charset="-122"/>
                </a:rPr>
                <a:t>人工智能技术</a:t>
              </a:r>
              <a:endParaRPr lang="zh-CN" altLang="en-US" sz="1400">
                <a:latin typeface="黑体" panose="02010609060101010101" charset="-122"/>
                <a:ea typeface="黑体" panose="02010609060101010101" charset="-122"/>
              </a:endParaRPr>
            </a:p>
          </p:txBody>
        </p:sp>
        <p:pic>
          <p:nvPicPr>
            <p:cNvPr id="15365" name="图片 4"/>
            <p:cNvPicPr>
              <a:picLocks noChangeAspect="1"/>
            </p:cNvPicPr>
            <p:nvPr>
              <p:custDataLst>
                <p:tags r:id="rId7"/>
              </p:custDataLst>
            </p:nvPr>
          </p:nvPicPr>
          <p:blipFill>
            <a:blip r:embed="rId8">
              <a:extLst>
                <a:ext uri="{28A0092B-C50C-407E-A947-70E740481C1C}">
                  <a14:useLocalDpi xmlns:a14="http://schemas.microsoft.com/office/drawing/2010/main" val="0"/>
                </a:ext>
              </a:extLst>
            </a:blip>
            <a:stretch>
              <a:fillRect/>
            </a:stretch>
          </p:blipFill>
          <p:spPr bwMode="auto">
            <a:xfrm>
              <a:off x="7652" y="5804"/>
              <a:ext cx="3837" cy="2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矩形 5"/>
            <p:cNvSpPr>
              <a:spLocks noChangeArrowheads="1"/>
            </p:cNvSpPr>
            <p:nvPr>
              <p:custDataLst>
                <p:tags r:id="rId9"/>
              </p:custDataLst>
            </p:nvPr>
          </p:nvSpPr>
          <p:spPr bwMode="auto">
            <a:xfrm>
              <a:off x="6131" y="6433"/>
              <a:ext cx="1328" cy="1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A0204"/>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A0204"/>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A0204"/>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A0204"/>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A0204"/>
                  <a:ea typeface="微软雅黑" panose="020B0503020204020204"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A0204"/>
                  <a:ea typeface="微软雅黑" panose="020B0503020204020204"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A0204"/>
                  <a:ea typeface="微软雅黑" panose="020B0503020204020204"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A0204"/>
                  <a:ea typeface="微软雅黑" panose="020B0503020204020204"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A0204"/>
                  <a:ea typeface="微软雅黑" panose="020B0503020204020204" charset="-122"/>
                </a:defRPr>
              </a:lvl9pPr>
            </a:lstStyle>
            <a:p>
              <a:pPr>
                <a:lnSpc>
                  <a:spcPct val="100000"/>
                </a:lnSpc>
                <a:spcBef>
                  <a:spcPct val="0"/>
                </a:spcBef>
                <a:buNone/>
              </a:pPr>
              <a:r>
                <a:rPr lang="zh-CN" altLang="en-US" sz="1400">
                  <a:latin typeface="黑体" panose="02010609060101010101" charset="-122"/>
                  <a:ea typeface="黑体" panose="02010609060101010101" charset="-122"/>
                </a:rPr>
                <a:t>蛟龙号载人潜水器</a:t>
              </a:r>
              <a:endParaRPr lang="zh-CN" altLang="en-US" sz="1400">
                <a:latin typeface="黑体" panose="02010609060101010101" charset="-122"/>
                <a:ea typeface="黑体" panose="02010609060101010101" charset="-122"/>
              </a:endParaRPr>
            </a:p>
          </p:txBody>
        </p:sp>
        <p:sp>
          <p:nvSpPr>
            <p:cNvPr id="15367" name="矩形 6"/>
            <p:cNvSpPr>
              <a:spLocks noChangeArrowheads="1"/>
            </p:cNvSpPr>
            <p:nvPr>
              <p:custDataLst>
                <p:tags r:id="rId10"/>
              </p:custDataLst>
            </p:nvPr>
          </p:nvSpPr>
          <p:spPr bwMode="auto">
            <a:xfrm>
              <a:off x="11683" y="6433"/>
              <a:ext cx="1607" cy="1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A0204"/>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A0204"/>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A0204"/>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A0204"/>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A0204"/>
                  <a:ea typeface="微软雅黑" panose="020B0503020204020204"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A0204"/>
                  <a:ea typeface="微软雅黑" panose="020B0503020204020204"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A0204"/>
                  <a:ea typeface="微软雅黑" panose="020B0503020204020204"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A0204"/>
                  <a:ea typeface="微软雅黑" panose="020B0503020204020204"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A0204"/>
                  <a:ea typeface="微软雅黑" panose="020B0503020204020204" charset="-122"/>
                </a:defRPr>
              </a:lvl9pPr>
            </a:lstStyle>
            <a:p>
              <a:pPr>
                <a:lnSpc>
                  <a:spcPct val="100000"/>
                </a:lnSpc>
                <a:spcBef>
                  <a:spcPct val="0"/>
                </a:spcBef>
                <a:buNone/>
              </a:pPr>
              <a:r>
                <a:rPr lang="zh-CN" altLang="en-US" sz="1400">
                  <a:latin typeface="黑体" panose="02010609060101010101" charset="-122"/>
                  <a:ea typeface="黑体" panose="02010609060101010101" charset="-122"/>
                </a:rPr>
                <a:t>高导热超柔性石墨烯膜</a:t>
              </a:r>
              <a:endParaRPr lang="zh-CN" altLang="en-US" sz="1400">
                <a:latin typeface="黑体" panose="02010609060101010101" charset="-122"/>
                <a:ea typeface="黑体" panose="02010609060101010101" charset="-122"/>
              </a:endParaRPr>
            </a:p>
          </p:txBody>
        </p:sp>
        <p:pic>
          <p:nvPicPr>
            <p:cNvPr id="15368" name="图片 7"/>
            <p:cNvPicPr>
              <a:picLocks noChangeAspect="1"/>
            </p:cNvPicPr>
            <p:nvPr>
              <p:custDataLst>
                <p:tags r:id="rId11"/>
              </p:custDataLst>
            </p:nvPr>
          </p:nvPicPr>
          <p:blipFill>
            <a:blip r:embed="rId12">
              <a:extLst>
                <a:ext uri="{28A0092B-C50C-407E-A947-70E740481C1C}">
                  <a14:useLocalDpi xmlns:a14="http://schemas.microsoft.com/office/drawing/2010/main" val="0"/>
                </a:ext>
              </a:extLst>
            </a:blip>
            <a:stretch>
              <a:fillRect/>
            </a:stretch>
          </p:blipFill>
          <p:spPr bwMode="auto">
            <a:xfrm>
              <a:off x="13483" y="5804"/>
              <a:ext cx="3992" cy="2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9" name="矩形 8"/>
            <p:cNvSpPr>
              <a:spLocks noChangeArrowheads="1"/>
            </p:cNvSpPr>
            <p:nvPr>
              <p:custDataLst>
                <p:tags r:id="rId13"/>
              </p:custDataLst>
            </p:nvPr>
          </p:nvSpPr>
          <p:spPr bwMode="auto">
            <a:xfrm>
              <a:off x="626" y="9766"/>
              <a:ext cx="1195" cy="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A0204"/>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A0204"/>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A0204"/>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A0204"/>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A0204"/>
                  <a:ea typeface="微软雅黑" panose="020B0503020204020204"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A0204"/>
                  <a:ea typeface="微软雅黑" panose="020B0503020204020204"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A0204"/>
                  <a:ea typeface="微软雅黑" panose="020B0503020204020204"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A0204"/>
                  <a:ea typeface="微软雅黑" panose="020B0503020204020204"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A0204"/>
                  <a:ea typeface="微软雅黑" panose="020B0503020204020204" charset="-122"/>
                </a:defRPr>
              </a:lvl9pPr>
            </a:lstStyle>
            <a:p>
              <a:pPr>
                <a:lnSpc>
                  <a:spcPct val="100000"/>
                </a:lnSpc>
                <a:spcBef>
                  <a:spcPct val="0"/>
                </a:spcBef>
                <a:buNone/>
              </a:pPr>
              <a:r>
                <a:rPr lang="zh-CN" altLang="en-US" sz="1400">
                  <a:latin typeface="黑体" panose="02010609060101010101" charset="-122"/>
                  <a:ea typeface="黑体" panose="02010609060101010101" charset="-122"/>
                </a:rPr>
                <a:t>新能源汽车</a:t>
              </a:r>
              <a:endParaRPr lang="zh-CN" altLang="en-US" sz="1400">
                <a:latin typeface="黑体" panose="02010609060101010101" charset="-122"/>
                <a:ea typeface="黑体" panose="02010609060101010101" charset="-122"/>
              </a:endParaRPr>
            </a:p>
          </p:txBody>
        </p:sp>
        <p:pic>
          <p:nvPicPr>
            <p:cNvPr id="15370" name="图片 9"/>
            <p:cNvPicPr>
              <a:picLocks noChangeAspect="1"/>
            </p:cNvPicPr>
            <p:nvPr>
              <p:custDataLst>
                <p:tags r:id="rId14"/>
              </p:custDataLst>
            </p:nvPr>
          </p:nvPicPr>
          <p:blipFill>
            <a:blip r:embed="rId15">
              <a:extLst>
                <a:ext uri="{28A0092B-C50C-407E-A947-70E740481C1C}">
                  <a14:useLocalDpi xmlns:a14="http://schemas.microsoft.com/office/drawing/2010/main" val="0"/>
                </a:ext>
              </a:extLst>
            </a:blip>
            <a:stretch>
              <a:fillRect/>
            </a:stretch>
          </p:blipFill>
          <p:spPr bwMode="auto">
            <a:xfrm>
              <a:off x="1821" y="8663"/>
              <a:ext cx="3970" cy="2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1" name="矩形 10"/>
            <p:cNvSpPr>
              <a:spLocks noChangeArrowheads="1"/>
            </p:cNvSpPr>
            <p:nvPr>
              <p:custDataLst>
                <p:tags r:id="rId16"/>
              </p:custDataLst>
            </p:nvPr>
          </p:nvSpPr>
          <p:spPr bwMode="auto">
            <a:xfrm>
              <a:off x="6213" y="9766"/>
              <a:ext cx="1404" cy="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A0204"/>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A0204"/>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A0204"/>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A0204"/>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A0204"/>
                  <a:ea typeface="微软雅黑" panose="020B0503020204020204"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A0204"/>
                  <a:ea typeface="微软雅黑" panose="020B0503020204020204"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A0204"/>
                  <a:ea typeface="微软雅黑" panose="020B0503020204020204"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A0204"/>
                  <a:ea typeface="微软雅黑" panose="020B0503020204020204"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A0204"/>
                  <a:ea typeface="微软雅黑" panose="020B0503020204020204" charset="-122"/>
                </a:defRPr>
              </a:lvl9pPr>
            </a:lstStyle>
            <a:p>
              <a:pPr>
                <a:lnSpc>
                  <a:spcPct val="100000"/>
                </a:lnSpc>
                <a:spcBef>
                  <a:spcPct val="0"/>
                </a:spcBef>
                <a:buNone/>
              </a:pPr>
              <a:r>
                <a:rPr lang="zh-CN" altLang="en-US" sz="1400">
                  <a:latin typeface="黑体" panose="02010609060101010101" charset="-122"/>
                  <a:ea typeface="黑体" panose="02010609060101010101" charset="-122"/>
                </a:rPr>
                <a:t>风能、太阳能</a:t>
              </a:r>
              <a:endParaRPr lang="zh-CN" altLang="en-US" sz="1400">
                <a:latin typeface="黑体" panose="02010609060101010101" charset="-122"/>
                <a:ea typeface="黑体" panose="02010609060101010101" charset="-122"/>
              </a:endParaRPr>
            </a:p>
          </p:txBody>
        </p:sp>
        <p:pic>
          <p:nvPicPr>
            <p:cNvPr id="15372" name="图片 11"/>
            <p:cNvPicPr>
              <a:picLocks noChangeAspect="1"/>
            </p:cNvPicPr>
            <p:nvPr>
              <p:custDataLst>
                <p:tags r:id="rId17"/>
              </p:custDataLst>
            </p:nvPr>
          </p:nvPicPr>
          <p:blipFill>
            <a:blip r:embed="rId18">
              <a:extLst>
                <a:ext uri="{28A0092B-C50C-407E-A947-70E740481C1C}">
                  <a14:useLocalDpi xmlns:a14="http://schemas.microsoft.com/office/drawing/2010/main" val="0"/>
                </a:ext>
              </a:extLst>
            </a:blip>
            <a:stretch>
              <a:fillRect/>
            </a:stretch>
          </p:blipFill>
          <p:spPr bwMode="auto">
            <a:xfrm>
              <a:off x="7617" y="8663"/>
              <a:ext cx="3837" cy="2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3" name="矩形 12"/>
            <p:cNvSpPr>
              <a:spLocks noChangeArrowheads="1"/>
            </p:cNvSpPr>
            <p:nvPr>
              <p:custDataLst>
                <p:tags r:id="rId19"/>
              </p:custDataLst>
            </p:nvPr>
          </p:nvSpPr>
          <p:spPr bwMode="auto">
            <a:xfrm>
              <a:off x="12009" y="9766"/>
              <a:ext cx="1444" cy="1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A0204"/>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A0204"/>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A0204"/>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A0204"/>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A0204"/>
                  <a:ea typeface="微软雅黑" panose="020B0503020204020204"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A0204"/>
                  <a:ea typeface="微软雅黑" panose="020B0503020204020204"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A0204"/>
                  <a:ea typeface="微软雅黑" panose="020B0503020204020204"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A0204"/>
                  <a:ea typeface="微软雅黑" panose="020B0503020204020204"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A0204"/>
                  <a:ea typeface="微软雅黑" panose="020B0503020204020204" charset="-122"/>
                </a:defRPr>
              </a:lvl9pPr>
            </a:lstStyle>
            <a:p>
              <a:pPr>
                <a:lnSpc>
                  <a:spcPct val="100000"/>
                </a:lnSpc>
                <a:spcBef>
                  <a:spcPct val="0"/>
                </a:spcBef>
                <a:buNone/>
              </a:pPr>
              <a:r>
                <a:rPr lang="zh-CN" altLang="en-US" sz="1400">
                  <a:latin typeface="黑体" panose="02010609060101010101" charset="-122"/>
                  <a:ea typeface="黑体" panose="02010609060101010101" charset="-122"/>
                </a:rPr>
                <a:t>城市生产生活污水处理厂</a:t>
              </a:r>
              <a:endParaRPr lang="zh-CN" altLang="en-US" sz="1400">
                <a:latin typeface="黑体" panose="02010609060101010101" charset="-122"/>
                <a:ea typeface="黑体" panose="02010609060101010101" charset="-122"/>
              </a:endParaRPr>
            </a:p>
          </p:txBody>
        </p:sp>
        <p:pic>
          <p:nvPicPr>
            <p:cNvPr id="15374" name="图片 13"/>
            <p:cNvPicPr>
              <a:picLocks noChangeAspect="1"/>
            </p:cNvPicPr>
            <p:nvPr>
              <p:custDataLst>
                <p:tags r:id="rId20"/>
              </p:custDataLst>
            </p:nvPr>
          </p:nvPicPr>
          <p:blipFill>
            <a:blip r:embed="rId21">
              <a:extLst>
                <a:ext uri="{28A0092B-C50C-407E-A947-70E740481C1C}">
                  <a14:useLocalDpi xmlns:a14="http://schemas.microsoft.com/office/drawing/2010/main" val="0"/>
                </a:ext>
              </a:extLst>
            </a:blip>
            <a:stretch>
              <a:fillRect/>
            </a:stretch>
          </p:blipFill>
          <p:spPr bwMode="auto">
            <a:xfrm>
              <a:off x="13453" y="8892"/>
              <a:ext cx="3851" cy="2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74" name="Picture 2"/>
          <p:cNvPicPr>
            <a:picLocks noChangeAspect="1" noChangeArrowheads="1"/>
          </p:cNvPicPr>
          <p:nvPr>
            <p:custDataLst>
              <p:tags r:id="rId22"/>
            </p:custDataLst>
          </p:nvPr>
        </p:nvPicPr>
        <p:blipFill>
          <a:blip r:embed="rId23">
            <a:extLst>
              <a:ext uri="{28A0092B-C50C-407E-A947-70E740481C1C}">
                <a14:useLocalDpi xmlns:a14="http://schemas.microsoft.com/office/drawing/2010/main" val="0"/>
              </a:ext>
            </a:extLst>
          </a:blip>
          <a:stretch>
            <a:fillRect/>
          </a:stretch>
        </p:blipFill>
        <p:spPr bwMode="auto">
          <a:xfrm>
            <a:off x="8827770" y="614045"/>
            <a:ext cx="3185160" cy="2814955"/>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p:cNvSpPr txBox="1"/>
          <p:nvPr>
            <p:custDataLst>
              <p:tags r:id="rId24"/>
            </p:custDataLst>
          </p:nvPr>
        </p:nvSpPr>
        <p:spPr>
          <a:xfrm>
            <a:off x="366395" y="315595"/>
            <a:ext cx="1814195" cy="583565"/>
          </a:xfrm>
          <a:prstGeom prst="rect">
            <a:avLst/>
          </a:prstGeom>
          <a:noFill/>
          <a:extLst>
            <a:ext uri="{909E8E84-426E-40DD-AFC4-6F175D3DCCD1}">
              <a14:hiddenFill xmlns:a14="http://schemas.microsoft.com/office/drawing/2010/main">
                <a:solidFill>
                  <a:schemeClr val="accent2"/>
                </a:solidFill>
              </a14:hiddenFill>
            </a:ext>
          </a:extLst>
        </p:spPr>
        <p:txBody>
          <a:bodyPr wrap="square" rtlCol="0">
            <a:spAutoFit/>
          </a:bodyPr>
          <a:lstStyle/>
          <a:p>
            <a:r>
              <a:rPr lang="zh-CN" altLang="en-US" sz="3200">
                <a:solidFill>
                  <a:schemeClr val="tx1"/>
                </a:solidFill>
                <a:latin typeface="黑体" panose="02010609060101010101" charset="-122"/>
                <a:ea typeface="黑体" panose="02010609060101010101" charset="-122"/>
              </a:rPr>
              <a:t>相关链接</a:t>
            </a:r>
            <a:endParaRPr lang="zh-CN" altLang="en-US" sz="3200">
              <a:solidFill>
                <a:schemeClr val="tx1"/>
              </a:solidFill>
              <a:latin typeface="黑体" panose="02010609060101010101" charset="-122"/>
              <a:ea typeface="黑体" panose="02010609060101010101" charset="-122"/>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custDataLst>
              <p:tags r:id="rId1"/>
            </p:custDataLst>
          </p:nvPr>
        </p:nvSpPr>
        <p:spPr>
          <a:xfrm>
            <a:off x="323215" y="1963420"/>
            <a:ext cx="11327765" cy="2972435"/>
          </a:xfrm>
          <a:prstGeom prst="rect">
            <a:avLst/>
          </a:prstGeom>
          <a:noFill/>
        </p:spPr>
        <p:txBody>
          <a:bodyPr wrap="square" rtlCol="0" anchor="t">
            <a:noAutofit/>
          </a:bodyPr>
          <a:lstStyle/>
          <a:p>
            <a:pPr algn="just" fontAlgn="auto">
              <a:lnSpc>
                <a:spcPct val="120000"/>
              </a:lnSpc>
            </a:pPr>
            <a:r>
              <a:rPr lang="zh-CN" altLang="en-US" sz="2800">
                <a:solidFill>
                  <a:srgbClr val="000000">
                    <a:lumMod val="85000"/>
                    <a:lumOff val="15000"/>
                  </a:srgbClr>
                </a:solidFill>
                <a:latin typeface="黑体" panose="02010609060101010101" charset="-122"/>
                <a:ea typeface="黑体" panose="02010609060101010101" charset="-122"/>
                <a:cs typeface="黑体" panose="02010609060101010101" charset="-122"/>
                <a:sym typeface="+mn-ea"/>
              </a:rPr>
              <a:t>    以解放和发展社会生产力为</a:t>
            </a:r>
            <a:r>
              <a:rPr lang="zh-CN" altLang="en-US" sz="2800">
                <a:solidFill>
                  <a:srgbClr val="FF0000"/>
                </a:solidFill>
                <a:latin typeface="黑体" panose="02010609060101010101" charset="-122"/>
                <a:ea typeface="黑体" panose="02010609060101010101" charset="-122"/>
                <a:cs typeface="黑体" panose="02010609060101010101" charset="-122"/>
                <a:sym typeface="+mn-ea"/>
              </a:rPr>
              <a:t>标准</a:t>
            </a:r>
            <a:r>
              <a:rPr lang="zh-CN" altLang="en-US" sz="2800">
                <a:latin typeface="黑体" panose="02010609060101010101" charset="-122"/>
                <a:ea typeface="黑体" panose="02010609060101010101" charset="-122"/>
                <a:cs typeface="黑体" panose="02010609060101010101" charset="-122"/>
                <a:sym typeface="+mn-ea"/>
              </a:rPr>
              <a:t>，</a:t>
            </a:r>
            <a:endParaRPr lang="zh-CN" altLang="en-US" sz="2800">
              <a:latin typeface="黑体" panose="02010609060101010101" charset="-122"/>
              <a:ea typeface="黑体" panose="02010609060101010101" charset="-122"/>
              <a:cs typeface="黑体" panose="02010609060101010101" charset="-122"/>
              <a:sym typeface="+mn-ea"/>
            </a:endParaRPr>
          </a:p>
          <a:p>
            <a:pPr algn="just" fontAlgn="auto">
              <a:lnSpc>
                <a:spcPct val="120000"/>
              </a:lnSpc>
            </a:pPr>
            <a:r>
              <a:rPr lang="zh-CN" altLang="en-US" sz="2800">
                <a:latin typeface="黑体" panose="02010609060101010101" charset="-122"/>
                <a:ea typeface="黑体" panose="02010609060101010101" charset="-122"/>
                <a:cs typeface="黑体" panose="02010609060101010101" charset="-122"/>
                <a:sym typeface="+mn-ea"/>
              </a:rPr>
              <a:t>以</a:t>
            </a:r>
            <a:r>
              <a:rPr lang="zh-CN" altLang="en-US" sz="2800">
                <a:solidFill>
                  <a:srgbClr val="FF0000"/>
                </a:solidFill>
                <a:latin typeface="黑体" panose="02010609060101010101" charset="-122"/>
                <a:ea typeface="黑体" panose="02010609060101010101" charset="-122"/>
                <a:cs typeface="黑体" panose="02010609060101010101" charset="-122"/>
                <a:sym typeface="+mn-ea"/>
              </a:rPr>
              <a:t>提高国有资本效率</a:t>
            </a:r>
            <a:r>
              <a:rPr lang="zh-CN" altLang="en-US" sz="2800">
                <a:latin typeface="黑体" panose="02010609060101010101" charset="-122"/>
                <a:ea typeface="黑体" panose="02010609060101010101" charset="-122"/>
                <a:cs typeface="黑体" panose="02010609060101010101" charset="-122"/>
                <a:sym typeface="+mn-ea"/>
              </a:rPr>
              <a:t>、</a:t>
            </a:r>
            <a:r>
              <a:rPr lang="zh-CN" altLang="en-US" sz="2800">
                <a:solidFill>
                  <a:srgbClr val="FF0000"/>
                </a:solidFill>
                <a:latin typeface="黑体" panose="02010609060101010101" charset="-122"/>
                <a:ea typeface="黑体" panose="02010609060101010101" charset="-122"/>
                <a:cs typeface="黑体" panose="02010609060101010101" charset="-122"/>
                <a:sym typeface="+mn-ea"/>
              </a:rPr>
              <a:t>增强国有企业活力</a:t>
            </a:r>
            <a:r>
              <a:rPr lang="zh-CN" altLang="en-US" sz="2800">
                <a:latin typeface="黑体" panose="02010609060101010101" charset="-122"/>
                <a:ea typeface="黑体" panose="02010609060101010101" charset="-122"/>
                <a:cs typeface="黑体" panose="02010609060101010101" charset="-122"/>
                <a:sym typeface="+mn-ea"/>
              </a:rPr>
              <a:t>为中心，</a:t>
            </a:r>
            <a:endParaRPr lang="zh-CN" altLang="en-US" sz="2800">
              <a:latin typeface="黑体" panose="02010609060101010101" charset="-122"/>
              <a:ea typeface="黑体" panose="02010609060101010101" charset="-122"/>
              <a:cs typeface="黑体" panose="02010609060101010101" charset="-122"/>
              <a:sym typeface="+mn-ea"/>
            </a:endParaRPr>
          </a:p>
          <a:p>
            <a:pPr algn="just" fontAlgn="auto">
              <a:lnSpc>
                <a:spcPct val="120000"/>
              </a:lnSpc>
            </a:pPr>
            <a:r>
              <a:rPr lang="zh-CN" altLang="en-US" sz="2800">
                <a:latin typeface="黑体" panose="02010609060101010101" charset="-122"/>
                <a:ea typeface="黑体" panose="02010609060101010101" charset="-122"/>
                <a:cs typeface="黑体" panose="02010609060101010101" charset="-122"/>
                <a:sym typeface="+mn-ea"/>
              </a:rPr>
              <a:t>全面推进依法</a:t>
            </a:r>
            <a:r>
              <a:rPr lang="zh-CN" altLang="en-US" sz="2800">
                <a:solidFill>
                  <a:srgbClr val="000000">
                    <a:lumMod val="85000"/>
                    <a:lumOff val="15000"/>
                  </a:srgbClr>
                </a:solidFill>
                <a:latin typeface="黑体" panose="02010609060101010101" charset="-122"/>
                <a:ea typeface="黑体" panose="02010609060101010101" charset="-122"/>
                <a:cs typeface="黑体" panose="02010609060101010101" charset="-122"/>
                <a:sym typeface="+mn-ea"/>
              </a:rPr>
              <a:t>治企，加强和改进</a:t>
            </a:r>
            <a:r>
              <a:rPr lang="zh-CN" altLang="en-US" sz="2800">
                <a:solidFill>
                  <a:srgbClr val="FF0000"/>
                </a:solidFill>
                <a:highlight>
                  <a:srgbClr val="FFFF00"/>
                </a:highlight>
                <a:latin typeface="黑体" panose="02010609060101010101" charset="-122"/>
                <a:ea typeface="黑体" panose="02010609060101010101" charset="-122"/>
                <a:cs typeface="黑体" panose="02010609060101010101" charset="-122"/>
                <a:sym typeface="+mn-ea"/>
              </a:rPr>
              <a:t>党对国有企业的领导</a:t>
            </a:r>
            <a:r>
              <a:rPr lang="zh-CN" altLang="en-US" sz="2800">
                <a:solidFill>
                  <a:srgbClr val="000000">
                    <a:lumMod val="85000"/>
                    <a:lumOff val="15000"/>
                  </a:srgbClr>
                </a:solidFill>
                <a:latin typeface="黑体" panose="02010609060101010101" charset="-122"/>
                <a:ea typeface="黑体" panose="02010609060101010101" charset="-122"/>
                <a:cs typeface="黑体" panose="02010609060101010101" charset="-122"/>
                <a:sym typeface="+mn-ea"/>
              </a:rPr>
              <a:t>，</a:t>
            </a:r>
            <a:endParaRPr lang="zh-CN" altLang="en-US" sz="2800">
              <a:solidFill>
                <a:srgbClr val="000000">
                  <a:lumMod val="85000"/>
                  <a:lumOff val="15000"/>
                </a:srgbClr>
              </a:solidFill>
              <a:latin typeface="黑体" panose="02010609060101010101" charset="-122"/>
              <a:ea typeface="黑体" panose="02010609060101010101" charset="-122"/>
              <a:cs typeface="黑体" panose="02010609060101010101" charset="-122"/>
              <a:sym typeface="+mn-ea"/>
            </a:endParaRPr>
          </a:p>
          <a:p>
            <a:pPr algn="just" fontAlgn="auto">
              <a:lnSpc>
                <a:spcPct val="120000"/>
              </a:lnSpc>
            </a:pPr>
            <a:r>
              <a:rPr lang="zh-CN" altLang="en-US" sz="2800">
                <a:solidFill>
                  <a:srgbClr val="000000">
                    <a:lumMod val="85000"/>
                    <a:lumOff val="15000"/>
                  </a:srgbClr>
                </a:solidFill>
                <a:latin typeface="黑体" panose="02010609060101010101" charset="-122"/>
                <a:ea typeface="黑体" panose="02010609060101010101" charset="-122"/>
                <a:cs typeface="黑体" panose="02010609060101010101" charset="-122"/>
                <a:sym typeface="+mn-ea"/>
              </a:rPr>
              <a:t>推动国有资本和国有企业做强做优做大，不断增强国有经济</a:t>
            </a:r>
            <a:r>
              <a:rPr lang="zh-CN" altLang="en-US" sz="2800">
                <a:solidFill>
                  <a:srgbClr val="FF0000"/>
                </a:solidFill>
                <a:latin typeface="黑体" panose="02010609060101010101" charset="-122"/>
                <a:ea typeface="黑体" panose="02010609060101010101" charset="-122"/>
                <a:cs typeface="黑体" panose="02010609060101010101" charset="-122"/>
                <a:sym typeface="+mn-ea"/>
              </a:rPr>
              <a:t>竞争力、创新力、控制力、影响力、抗风险能力</a:t>
            </a:r>
            <a:r>
              <a:rPr sz="2800">
                <a:solidFill>
                  <a:srgbClr val="FF0000"/>
                </a:solidFill>
                <a:latin typeface="黑体" panose="02010609060101010101" charset="-122"/>
                <a:ea typeface="黑体" panose="02010609060101010101" charset="-122"/>
                <a:cs typeface="黑体" panose="02010609060101010101" charset="-122"/>
                <a:sym typeface="+mn-ea"/>
              </a:rPr>
              <a:t>。</a:t>
            </a:r>
            <a:r>
              <a:rPr lang="zh-CN" sz="2800">
                <a:solidFill>
                  <a:srgbClr val="FF0000"/>
                </a:solidFill>
                <a:latin typeface="黑体" panose="02010609060101010101" charset="-122"/>
                <a:ea typeface="黑体" panose="02010609060101010101" charset="-122"/>
                <a:cs typeface="黑体" panose="02010609060101010101" charset="-122"/>
                <a:sym typeface="+mn-ea"/>
              </a:rPr>
              <a:t>（目标）</a:t>
            </a:r>
            <a:endParaRPr lang="zh-CN" sz="2800">
              <a:solidFill>
                <a:srgbClr val="FF0000"/>
              </a:solidFill>
              <a:latin typeface="黑体" panose="02010609060101010101" charset="-122"/>
              <a:ea typeface="黑体" panose="02010609060101010101" charset="-122"/>
              <a:cs typeface="黑体" panose="02010609060101010101" charset="-122"/>
              <a:sym typeface="+mn-ea"/>
            </a:endParaRPr>
          </a:p>
        </p:txBody>
      </p:sp>
      <p:sp>
        <p:nvSpPr>
          <p:cNvPr id="10" name="矩形 9"/>
          <p:cNvSpPr>
            <a:spLocks noChangeArrowheads="1"/>
          </p:cNvSpPr>
          <p:nvPr>
            <p:custDataLst>
              <p:tags r:id="rId2"/>
            </p:custDataLst>
          </p:nvPr>
        </p:nvSpPr>
        <p:spPr bwMode="auto">
          <a:xfrm>
            <a:off x="149225" y="1297940"/>
            <a:ext cx="11501755" cy="583565"/>
          </a:xfrm>
          <a:prstGeom prst="rect">
            <a:avLst/>
          </a:prstGeom>
          <a:noFill/>
          <a:ln w="28575" cmpd="sng">
            <a:solidFill>
              <a:schemeClr val="accent1">
                <a:shade val="50000"/>
              </a:schemeClr>
            </a:solidFill>
            <a:prstDash val="sysDot"/>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3200">
                <a:solidFill>
                  <a:schemeClr val="tx1"/>
                </a:solidFill>
                <a:latin typeface="黑体" panose="02010609060101010101" charset="-122"/>
                <a:ea typeface="黑体" panose="02010609060101010101" charset="-122"/>
                <a:cs typeface="黑体" panose="02010609060101010101" charset="-122"/>
                <a:sym typeface="+mn-ea"/>
              </a:rPr>
              <a:t>（</a:t>
            </a:r>
            <a:r>
              <a:rPr lang="en-US" altLang="zh-CN" sz="3200">
                <a:solidFill>
                  <a:schemeClr val="tx1"/>
                </a:solidFill>
                <a:latin typeface="黑体" panose="02010609060101010101" charset="-122"/>
                <a:ea typeface="黑体" panose="02010609060101010101" charset="-122"/>
                <a:cs typeface="黑体" panose="02010609060101010101" charset="-122"/>
                <a:sym typeface="+mn-ea"/>
              </a:rPr>
              <a:t>2</a:t>
            </a:r>
            <a:r>
              <a:rPr lang="zh-CN" altLang="en-US" sz="3200">
                <a:solidFill>
                  <a:schemeClr val="tx1"/>
                </a:solidFill>
                <a:latin typeface="黑体" panose="02010609060101010101" charset="-122"/>
                <a:ea typeface="黑体" panose="02010609060101010101" charset="-122"/>
                <a:cs typeface="黑体" panose="02010609060101010101" charset="-122"/>
                <a:sym typeface="+mn-ea"/>
              </a:rPr>
              <a:t>）从发展方向看：发展壮大国有经济，要</a:t>
            </a:r>
            <a:r>
              <a:rPr lang="zh-CN" altLang="en-US" sz="3200">
                <a:solidFill>
                  <a:srgbClr val="FF0000"/>
                </a:solidFill>
                <a:latin typeface="黑体" panose="02010609060101010101" charset="-122"/>
                <a:ea typeface="黑体" panose="02010609060101010101" charset="-122"/>
                <a:cs typeface="黑体" panose="02010609060101010101" charset="-122"/>
                <a:sym typeface="+mn-ea"/>
              </a:rPr>
              <a:t>深化国资国企改革</a:t>
            </a:r>
            <a:r>
              <a:rPr lang="zh-CN" altLang="en-US" sz="3200">
                <a:solidFill>
                  <a:srgbClr val="FF0000"/>
                </a:solidFill>
                <a:latin typeface="黑体" panose="02010609060101010101" charset="-122"/>
                <a:ea typeface="黑体" panose="02010609060101010101" charset="-122"/>
                <a:cs typeface="黑体" panose="02010609060101010101" charset="-122"/>
              </a:rPr>
              <a:t>。</a:t>
            </a:r>
            <a:endParaRPr lang="zh-CN" altLang="en-US" sz="3200">
              <a:solidFill>
                <a:srgbClr val="FF0000"/>
              </a:solidFill>
              <a:latin typeface="黑体" panose="02010609060101010101" charset="-122"/>
              <a:ea typeface="黑体" panose="02010609060101010101" charset="-122"/>
              <a:cs typeface="黑体" panose="02010609060101010101" charset="-122"/>
            </a:endParaRPr>
          </a:p>
        </p:txBody>
      </p:sp>
      <p:sp>
        <p:nvSpPr>
          <p:cNvPr id="2" name="矩形 2"/>
          <p:cNvSpPr>
            <a:spLocks noChangeArrowheads="1"/>
          </p:cNvSpPr>
          <p:nvPr>
            <p:custDataLst>
              <p:tags r:id="rId3"/>
            </p:custDataLst>
          </p:nvPr>
        </p:nvSpPr>
        <p:spPr bwMode="auto">
          <a:xfrm>
            <a:off x="2540" y="632460"/>
            <a:ext cx="4856480" cy="58356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宋体" panose="02010600030101010101" pitchFamily="2" charset="-122"/>
              </a:defRPr>
            </a:lvl1pPr>
            <a:lvl2pPr marL="742950" indent="-285750">
              <a:defRPr>
                <a:solidFill>
                  <a:srgbClr val="000000"/>
                </a:solidFill>
                <a:latin typeface="Arial" panose="020B0604020202020204" pitchFamily="34" charset="0"/>
                <a:ea typeface="宋体" panose="02010600030101010101" pitchFamily="2" charset="-122"/>
              </a:defRPr>
            </a:lvl2pPr>
            <a:lvl3pPr marL="1143000" indent="-228600">
              <a:defRPr>
                <a:solidFill>
                  <a:srgbClr val="000000"/>
                </a:solidFill>
                <a:latin typeface="Arial" panose="020B0604020202020204" pitchFamily="34" charset="0"/>
                <a:ea typeface="宋体" panose="02010600030101010101" pitchFamily="2" charset="-122"/>
              </a:defRPr>
            </a:lvl3pPr>
            <a:lvl4pPr marL="1600200" indent="-228600">
              <a:defRPr>
                <a:solidFill>
                  <a:srgbClr val="000000"/>
                </a:solidFill>
                <a:latin typeface="Arial" panose="020B0604020202020204" pitchFamily="34" charset="0"/>
                <a:ea typeface="宋体" panose="02010600030101010101" pitchFamily="2" charset="-122"/>
              </a:defRPr>
            </a:lvl4pPr>
            <a:lvl5pPr marL="2057400" indent="-228600">
              <a:defRPr>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9pPr>
          </a:lstStyle>
          <a:p>
            <a:pPr eaLnBrk="1" hangingPunct="1"/>
            <a:r>
              <a:rPr lang="en-US" sz="3200">
                <a:solidFill>
                  <a:schemeClr val="tx1"/>
                </a:solidFill>
                <a:latin typeface="黑体" panose="02010609060101010101" charset="-122"/>
                <a:ea typeface="黑体" panose="02010609060101010101" charset="-122"/>
                <a:cs typeface="黑体" panose="02010609060101010101" charset="-122"/>
              </a:rPr>
              <a:t>1</a:t>
            </a:r>
            <a:r>
              <a:rPr lang="zh-CN" altLang="en-US" sz="3200">
                <a:solidFill>
                  <a:schemeClr val="tx1"/>
                </a:solidFill>
                <a:latin typeface="黑体" panose="02010609060101010101" charset="-122"/>
                <a:ea typeface="黑体" panose="02010609060101010101" charset="-122"/>
                <a:cs typeface="黑体" panose="02010609060101010101" charset="-122"/>
              </a:rPr>
              <a:t>、必须发展壮大国有经济</a:t>
            </a:r>
            <a:endParaRPr lang="zh-CN" altLang="en-US" sz="3200">
              <a:solidFill>
                <a:schemeClr val="tx1"/>
              </a:solidFill>
              <a:latin typeface="黑体" panose="02010609060101010101" charset="-122"/>
              <a:ea typeface="黑体" panose="02010609060101010101" charset="-122"/>
              <a:cs typeface="黑体" panose="02010609060101010101" charset="-122"/>
            </a:endParaRPr>
          </a:p>
        </p:txBody>
      </p:sp>
      <p:sp>
        <p:nvSpPr>
          <p:cNvPr id="44" name="文本框 1"/>
          <p:cNvSpPr txBox="1"/>
          <p:nvPr>
            <p:custDataLst>
              <p:tags r:id="rId4"/>
            </p:custDataLst>
          </p:nvPr>
        </p:nvSpPr>
        <p:spPr>
          <a:xfrm>
            <a:off x="0" y="0"/>
            <a:ext cx="7682230" cy="632460"/>
          </a:xfrm>
          <a:prstGeom prst="rect">
            <a:avLst/>
          </a:prstGeom>
          <a:solidFill>
            <a:srgbClr val="C00000"/>
          </a:solidFill>
        </p:spPr>
        <p:txBody>
          <a:bodyPr wrap="square" rtlCol="0" anchor="t">
            <a:spAutoFit/>
          </a:bodyPr>
          <a:lstStyle/>
          <a:p>
            <a:pPr marL="0" marR="0" lvl="0" indent="0" algn="l" defTabSz="914400" rtl="0" eaLnBrk="1" fontAlgn="auto" latinLnBrk="0" hangingPunct="1">
              <a:lnSpc>
                <a:spcPct val="110000"/>
              </a:lnSpc>
              <a:spcBef>
                <a:spcPct val="0"/>
              </a:spcBef>
              <a:spcAft>
                <a:spcPct val="0"/>
              </a:spcAft>
              <a:buClrTx/>
              <a:buSzTx/>
              <a:buFontTx/>
              <a:buNone/>
              <a:defRPr/>
            </a:pPr>
            <a:r>
              <a:rPr lang="zh-CN" altLang="zh-CN" sz="3200">
                <a:solidFill>
                  <a:schemeClr val="bg1"/>
                </a:solidFill>
                <a:latin typeface="黑体" panose="02010609060101010101" charset="-122"/>
                <a:ea typeface="黑体" panose="02010609060101010101" charset="-122"/>
                <a:sym typeface="+mn-ea"/>
              </a:rPr>
              <a:t>一、毫不动摇巩固和发展公有制经济</a:t>
            </a:r>
            <a:endParaRPr lang="zh-CN" altLang="zh-CN" sz="3200">
              <a:solidFill>
                <a:schemeClr val="bg1"/>
              </a:solidFill>
              <a:latin typeface="黑体" panose="02010609060101010101" charset="-122"/>
              <a:ea typeface="黑体" panose="02010609060101010101" charset="-122"/>
              <a:cs typeface="微软雅黑" panose="020B0503020204020204" charset="-122"/>
              <a:sym typeface="+mn-ea"/>
            </a:endParaRPr>
          </a:p>
        </p:txBody>
      </p:sp>
      <p:sp>
        <p:nvSpPr>
          <p:cNvPr id="5" name="文本框 4"/>
          <p:cNvSpPr txBox="1"/>
          <p:nvPr>
            <p:custDataLst>
              <p:tags r:id="rId5"/>
            </p:custDataLst>
          </p:nvPr>
        </p:nvSpPr>
        <p:spPr>
          <a:xfrm>
            <a:off x="323290" y="4803423"/>
            <a:ext cx="10585176" cy="1043940"/>
          </a:xfrm>
          <a:prstGeom prst="rect">
            <a:avLst/>
          </a:prstGeom>
          <a:noFill/>
          <a:ln w="9525">
            <a:noFill/>
          </a:ln>
        </p:spPr>
        <p:txBody>
          <a:bodyPr wrap="square">
            <a:noAutofit/>
          </a:bodyPr>
          <a:lstStyle/>
          <a:p>
            <a:pPr indent="0"/>
            <a:r>
              <a:rPr lang="zh-CN" sz="2800">
                <a:solidFill>
                  <a:srgbClr val="FF0000"/>
                </a:solidFill>
                <a:latin typeface="黑体" panose="02010609060101010101" charset="-122"/>
                <a:ea typeface="黑体" panose="02010609060101010101" charset="-122"/>
              </a:rPr>
              <a:t>思考：</a:t>
            </a:r>
            <a:r>
              <a:rPr lang="zh-CN" sz="2800">
                <a:solidFill>
                  <a:schemeClr val="tx1"/>
                </a:solidFill>
                <a:latin typeface="黑体" panose="02010609060101010101" charset="-122"/>
                <a:ea typeface="黑体" panose="02010609060101010101" charset="-122"/>
              </a:rPr>
              <a:t>发展壮大国有经济，要坚持</a:t>
            </a:r>
            <a:r>
              <a:rPr lang="zh-CN" sz="2800">
                <a:solidFill>
                  <a:srgbClr val="C00000"/>
                </a:solidFill>
                <a:latin typeface="黑体" panose="02010609060101010101" charset="-122"/>
                <a:ea typeface="黑体" panose="02010609060101010101" charset="-122"/>
              </a:rPr>
              <a:t>党的领导</a:t>
            </a:r>
            <a:r>
              <a:rPr lang="zh-CN" sz="2800">
                <a:solidFill>
                  <a:schemeClr val="tx1"/>
                </a:solidFill>
                <a:latin typeface="黑体" panose="02010609060101010101" charset="-122"/>
                <a:ea typeface="黑体" panose="02010609060101010101" charset="-122"/>
              </a:rPr>
              <a:t>，是不是意味着党和国家可以</a:t>
            </a:r>
            <a:r>
              <a:rPr lang="zh-CN" sz="2800">
                <a:solidFill>
                  <a:srgbClr val="FF0000"/>
                </a:solidFill>
                <a:latin typeface="黑体" panose="02010609060101010101" charset="-122"/>
                <a:ea typeface="黑体" panose="02010609060101010101" charset="-122"/>
              </a:rPr>
              <a:t>直接参与国企</a:t>
            </a:r>
            <a:r>
              <a:rPr lang="zh-CN" sz="2800">
                <a:solidFill>
                  <a:schemeClr val="tx1"/>
                </a:solidFill>
                <a:latin typeface="黑体" panose="02010609060101010101" charset="-122"/>
                <a:ea typeface="黑体" panose="02010609060101010101" charset="-122"/>
              </a:rPr>
              <a:t>的经营与管理？</a:t>
            </a:r>
            <a:endParaRPr lang="zh-CN" altLang="en-US" sz="2800">
              <a:solidFill>
                <a:schemeClr val="tx1"/>
              </a:solidFill>
              <a:latin typeface="黑体" panose="02010609060101010101" charset="-122"/>
              <a:ea typeface="黑体" panose="02010609060101010101" charset="-122"/>
            </a:endParaRPr>
          </a:p>
        </p:txBody>
      </p:sp>
      <p:cxnSp>
        <p:nvCxnSpPr>
          <p:cNvPr id="16" name="直接箭头连接符 15"/>
          <p:cNvCxnSpPr/>
          <p:nvPr>
            <p:custDataLst>
              <p:tags r:id="rId6"/>
            </p:custDataLst>
          </p:nvPr>
        </p:nvCxnSpPr>
        <p:spPr>
          <a:xfrm flipH="1">
            <a:off x="5766058" y="3571875"/>
            <a:ext cx="438150" cy="102425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 name="文本框 2"/>
          <p:cNvSpPr txBox="1"/>
          <p:nvPr>
            <p:custDataLst>
              <p:tags r:id="rId7"/>
            </p:custDataLst>
          </p:nvPr>
        </p:nvSpPr>
        <p:spPr>
          <a:xfrm>
            <a:off x="322580" y="4672330"/>
            <a:ext cx="10493375" cy="1568450"/>
          </a:xfrm>
          <a:prstGeom prst="rect">
            <a:avLst/>
          </a:prstGeom>
          <a:solidFill>
            <a:schemeClr val="accent1">
              <a:lumMod val="40000"/>
              <a:lumOff val="60000"/>
            </a:schemeClr>
          </a:solidFill>
        </p:spPr>
        <p:txBody>
          <a:bodyPr wrap="square" rtlCol="0" anchor="t">
            <a:spAutoFit/>
          </a:bodyPr>
          <a:lstStyle/>
          <a:p>
            <a:pPr algn="just"/>
            <a:r>
              <a:rPr lang="zh-CN" altLang="en-US" sz="3200">
                <a:ln w="0"/>
                <a:solidFill>
                  <a:srgbClr val="C00000"/>
                </a:solidFill>
                <a:latin typeface="黑体" panose="02010609060101010101" charset="-122"/>
                <a:ea typeface="黑体" panose="02010609060101010101" charset="-122"/>
                <a:cs typeface="黑体" panose="02010609060101010101" charset="-122"/>
                <a:sym typeface="+mn-ea"/>
              </a:rPr>
              <a:t>党和国家不可以</a:t>
            </a:r>
            <a:r>
              <a:rPr lang="zh-CN" altLang="en-US" sz="3200">
                <a:ln w="0"/>
                <a:solidFill>
                  <a:srgbClr val="C00000"/>
                </a:solidFill>
                <a:highlight>
                  <a:srgbClr val="FFFF00"/>
                </a:highlight>
                <a:latin typeface="黑体" panose="02010609060101010101" charset="-122"/>
                <a:ea typeface="黑体" panose="02010609060101010101" charset="-122"/>
                <a:cs typeface="黑体" panose="02010609060101010101" charset="-122"/>
                <a:sym typeface="+mn-ea"/>
              </a:rPr>
              <a:t>直接参与</a:t>
            </a:r>
            <a:r>
              <a:rPr lang="zh-CN" altLang="en-US" sz="3200">
                <a:ln w="0"/>
                <a:solidFill>
                  <a:srgbClr val="C00000"/>
                </a:solidFill>
                <a:latin typeface="黑体" panose="02010609060101010101" charset="-122"/>
                <a:ea typeface="黑体" panose="02010609060101010101" charset="-122"/>
                <a:cs typeface="黑体" panose="02010609060101010101" charset="-122"/>
                <a:sym typeface="+mn-ea"/>
              </a:rPr>
              <a:t>企业经营与管理</a:t>
            </a:r>
            <a:r>
              <a:rPr lang="zh-CN" altLang="en-US" sz="3200">
                <a:ln w="0"/>
                <a:latin typeface="黑体" panose="02010609060101010101" charset="-122"/>
                <a:ea typeface="黑体" panose="02010609060101010101" charset="-122"/>
                <a:cs typeface="黑体" panose="02010609060101010101" charset="-122"/>
                <a:sym typeface="+mn-ea"/>
              </a:rPr>
              <a:t>，要减少对企业的干预，政企分开，打造风清气正的政企关系，</a:t>
            </a:r>
            <a:r>
              <a:rPr lang="zh-CN" altLang="en-US" sz="3200">
                <a:ln w="0"/>
                <a:solidFill>
                  <a:srgbClr val="C00000"/>
                </a:solidFill>
                <a:latin typeface="黑体" panose="02010609060101010101" charset="-122"/>
                <a:ea typeface="黑体" panose="02010609060101010101" charset="-122"/>
                <a:cs typeface="黑体" panose="02010609060101010101" charset="-122"/>
                <a:sym typeface="+mn-ea"/>
              </a:rPr>
              <a:t>但可以加强</a:t>
            </a:r>
            <a:r>
              <a:rPr lang="zh-CN" altLang="en-US" sz="3200">
                <a:ln w="0"/>
                <a:solidFill>
                  <a:srgbClr val="C00000"/>
                </a:solidFill>
                <a:highlight>
                  <a:srgbClr val="FFFF00"/>
                </a:highlight>
                <a:latin typeface="黑体" panose="02010609060101010101" charset="-122"/>
                <a:ea typeface="黑体" panose="02010609060101010101" charset="-122"/>
                <a:cs typeface="黑体" panose="02010609060101010101" charset="-122"/>
                <a:sym typeface="+mn-ea"/>
              </a:rPr>
              <a:t>外部监管</a:t>
            </a:r>
            <a:endParaRPr lang="zh-CN" altLang="en-US" sz="3200">
              <a:ln w="0"/>
              <a:solidFill>
                <a:srgbClr val="C00000"/>
              </a:solidFill>
              <a:highlight>
                <a:srgbClr val="FFFF00"/>
              </a:highlight>
              <a:latin typeface="黑体" panose="02010609060101010101" charset="-122"/>
              <a:ea typeface="黑体" panose="02010609060101010101" charset="-122"/>
              <a:cs typeface="黑体" panose="02010609060101010101" charset="-122"/>
              <a:sym typeface="+mn-ea"/>
            </a:endParaRPr>
          </a:p>
        </p:txBody>
      </p:sp>
    </p:spTree>
    <p:custDataLst>
      <p:tags r:id="rId8"/>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1" nodeType="clickEffect">
                                  <p:stCondLst>
                                    <p:cond delay="0"/>
                                  </p:stCondLst>
                                  <p:childTnLst>
                                    <p:animEffect transition="out" filter="wipe(down)">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circle(in)">
                                      <p:cBhvr>
                                        <p:cTn id="3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P spid="5" grpId="1"/>
      <p:bldP spid="3" grpId="0" animBg="1"/>
      <p:bldP spid="10" grpId="0" animBg="1"/>
    </p:bldLst>
  </p:timing>
</p:sld>
</file>

<file path=ppt/tags/tag1.xml><?xml version="1.0" encoding="utf-8"?>
<p:tagLst xmlns:p="http://schemas.openxmlformats.org/presentationml/2006/main">
  <p:tag name="AS_UNIQUEID" val="7446"/>
</p:tagLst>
</file>

<file path=ppt/tags/tag10.xml><?xml version="1.0" encoding="utf-8"?>
<p:tagLst xmlns:p="http://schemas.openxmlformats.org/presentationml/2006/main">
  <p:tag name="AS_UNIQUEID" val="7456"/>
</p:tagLst>
</file>

<file path=ppt/tags/tag100.xml><?xml version="1.0" encoding="utf-8"?>
<p:tagLst xmlns:p="http://schemas.openxmlformats.org/presentationml/2006/main">
  <p:tag name="AS_UNIQUEID" val="6652"/>
</p:tagLst>
</file>

<file path=ppt/tags/tag101.xml><?xml version="1.0" encoding="utf-8"?>
<p:tagLst xmlns:p="http://schemas.openxmlformats.org/presentationml/2006/main">
  <p:tag name="AS_UNIQUEID" val="6653"/>
</p:tagLst>
</file>

<file path=ppt/tags/tag102.xml><?xml version="1.0" encoding="utf-8"?>
<p:tagLst xmlns:p="http://schemas.openxmlformats.org/presentationml/2006/main">
  <p:tag name="AS_UNIQUEID" val="6654"/>
</p:tagLst>
</file>

<file path=ppt/tags/tag103.xml><?xml version="1.0" encoding="utf-8"?>
<p:tagLst xmlns:p="http://schemas.openxmlformats.org/presentationml/2006/main">
  <p:tag name="AS_UNIQUEID" val="6655"/>
</p:tagLst>
</file>

<file path=ppt/tags/tag104.xml><?xml version="1.0" encoding="utf-8"?>
<p:tagLst xmlns:p="http://schemas.openxmlformats.org/presentationml/2006/main">
  <p:tag name="AS_UNIQUEID" val="6656"/>
</p:tagLst>
</file>

<file path=ppt/tags/tag105.xml><?xml version="1.0" encoding="utf-8"?>
<p:tagLst xmlns:p="http://schemas.openxmlformats.org/presentationml/2006/main">
  <p:tag name="AS_UNIQUEID" val="6657"/>
</p:tagLst>
</file>

<file path=ppt/tags/tag106.xml><?xml version="1.0" encoding="utf-8"?>
<p:tagLst xmlns:p="http://schemas.openxmlformats.org/presentationml/2006/main">
  <p:tag name="AS_UNIQUEID" val="6658"/>
</p:tagLst>
</file>

<file path=ppt/tags/tag107.xml><?xml version="1.0" encoding="utf-8"?>
<p:tagLst xmlns:p="http://schemas.openxmlformats.org/presentationml/2006/main">
  <p:tag name="AS_UNIQUEID" val="6659"/>
</p:tagLst>
</file>

<file path=ppt/tags/tag108.xml><?xml version="1.0" encoding="utf-8"?>
<p:tagLst xmlns:p="http://schemas.openxmlformats.org/presentationml/2006/main">
  <p:tag name="AS_UNIQUEID" val="6660"/>
</p:tagLst>
</file>

<file path=ppt/tags/tag109.xml><?xml version="1.0" encoding="utf-8"?>
<p:tagLst xmlns:p="http://schemas.openxmlformats.org/presentationml/2006/main">
  <p:tag name="AS_UNIQUEID" val="6661"/>
</p:tagLst>
</file>

<file path=ppt/tags/tag11.xml><?xml version="1.0" encoding="utf-8"?>
<p:tagLst xmlns:p="http://schemas.openxmlformats.org/presentationml/2006/main">
  <p:tag name="AS_UNIQUEID" val="7458"/>
</p:tagLst>
</file>

<file path=ppt/tags/tag110.xml><?xml version="1.0" encoding="utf-8"?>
<p:tagLst xmlns:p="http://schemas.openxmlformats.org/presentationml/2006/main">
  <p:tag name="AS_UNIQUEID" val="6662"/>
</p:tagLst>
</file>

<file path=ppt/tags/tag111.xml><?xml version="1.0" encoding="utf-8"?>
<p:tagLst xmlns:p="http://schemas.openxmlformats.org/presentationml/2006/main">
  <p:tag name="AS_UNIQUEID" val="6663"/>
</p:tagLst>
</file>

<file path=ppt/tags/tag112.xml><?xml version="1.0" encoding="utf-8"?>
<p:tagLst xmlns:p="http://schemas.openxmlformats.org/presentationml/2006/main">
  <p:tag name="AS_UNIQUEID" val="6664"/>
</p:tagLst>
</file>

<file path=ppt/tags/tag113.xml><?xml version="1.0" encoding="utf-8"?>
<p:tagLst xmlns:p="http://schemas.openxmlformats.org/presentationml/2006/main">
  <p:tag name="AS_UNIQUEID" val="6665"/>
</p:tagLst>
</file>

<file path=ppt/tags/tag114.xml><?xml version="1.0" encoding="utf-8"?>
<p:tagLst xmlns:p="http://schemas.openxmlformats.org/presentationml/2006/main">
  <p:tag name="AS_UNIQUEID" val="6666"/>
</p:tagLst>
</file>

<file path=ppt/tags/tag115.xml><?xml version="1.0" encoding="utf-8"?>
<p:tagLst xmlns:p="http://schemas.openxmlformats.org/presentationml/2006/main">
  <p:tag name="AS_UNIQUEID" val="6667"/>
</p:tagLst>
</file>

<file path=ppt/tags/tag116.xml><?xml version="1.0" encoding="utf-8"?>
<p:tagLst xmlns:p="http://schemas.openxmlformats.org/presentationml/2006/main">
  <p:tag name="AS_UNIQUEID" val="6668"/>
</p:tagLst>
</file>

<file path=ppt/tags/tag117.xml><?xml version="1.0" encoding="utf-8"?>
<p:tagLst xmlns:p="http://schemas.openxmlformats.org/presentationml/2006/main">
  <p:tag name="AS_UNIQUEID" val="6669"/>
</p:tagLst>
</file>

<file path=ppt/tags/tag118.xml><?xml version="1.0" encoding="utf-8"?>
<p:tagLst xmlns:p="http://schemas.openxmlformats.org/presentationml/2006/main">
  <p:tag name="AS_UNIQUEID" val="6670"/>
</p:tagLst>
</file>

<file path=ppt/tags/tag119.xml><?xml version="1.0" encoding="utf-8"?>
<p:tagLst xmlns:p="http://schemas.openxmlformats.org/presentationml/2006/main">
  <p:tag name="AS_UNIQUEID" val="6671"/>
</p:tagLst>
</file>

<file path=ppt/tags/tag12.xml><?xml version="1.0" encoding="utf-8"?>
<p:tagLst xmlns:p="http://schemas.openxmlformats.org/presentationml/2006/main">
  <p:tag name="AS_UNIQUEID" val="7459"/>
</p:tagLst>
</file>

<file path=ppt/tags/tag120.xml><?xml version="1.0" encoding="utf-8"?>
<p:tagLst xmlns:p="http://schemas.openxmlformats.org/presentationml/2006/main">
  <p:tag name="AS_UNIQUEID" val="6672"/>
</p:tagLst>
</file>

<file path=ppt/tags/tag121.xml><?xml version="1.0" encoding="utf-8"?>
<p:tagLst xmlns:p="http://schemas.openxmlformats.org/presentationml/2006/main">
  <p:tag name="AS_UNIQUEID" val="6673"/>
</p:tagLst>
</file>

<file path=ppt/tags/tag122.xml><?xml version="1.0" encoding="utf-8"?>
<p:tagLst xmlns:p="http://schemas.openxmlformats.org/presentationml/2006/main">
  <p:tag name="AS_UNIQUEID" val="6674"/>
</p:tagLst>
</file>

<file path=ppt/tags/tag123.xml><?xml version="1.0" encoding="utf-8"?>
<p:tagLst xmlns:p="http://schemas.openxmlformats.org/presentationml/2006/main">
  <p:tag name="AS_UNIQUEID" val="6675"/>
</p:tagLst>
</file>

<file path=ppt/tags/tag124.xml><?xml version="1.0" encoding="utf-8"?>
<p:tagLst xmlns:p="http://schemas.openxmlformats.org/presentationml/2006/main">
  <p:tag name="AS_UNIQUEID" val="6676"/>
</p:tagLst>
</file>

<file path=ppt/tags/tag125.xml><?xml version="1.0" encoding="utf-8"?>
<p:tagLst xmlns:p="http://schemas.openxmlformats.org/presentationml/2006/main">
  <p:tag name="AS_UNIQUEID" val="6677"/>
</p:tagLst>
</file>

<file path=ppt/tags/tag126.xml><?xml version="1.0" encoding="utf-8"?>
<p:tagLst xmlns:p="http://schemas.openxmlformats.org/presentationml/2006/main">
  <p:tag name="AS_UNIQUEID" val="6678"/>
</p:tagLst>
</file>

<file path=ppt/tags/tag127.xml><?xml version="1.0" encoding="utf-8"?>
<p:tagLst xmlns:p="http://schemas.openxmlformats.org/presentationml/2006/main">
  <p:tag name="AS_UNIQUEID" val="6679"/>
</p:tagLst>
</file>

<file path=ppt/tags/tag128.xml><?xml version="1.0" encoding="utf-8"?>
<p:tagLst xmlns:p="http://schemas.openxmlformats.org/presentationml/2006/main">
  <p:tag name="AS_UNIQUEID" val="6680"/>
</p:tagLst>
</file>

<file path=ppt/tags/tag129.xml><?xml version="1.0" encoding="utf-8"?>
<p:tagLst xmlns:p="http://schemas.openxmlformats.org/presentationml/2006/main">
  <p:tag name="AS_UNIQUEID" val="6681"/>
</p:tagLst>
</file>

<file path=ppt/tags/tag13.xml><?xml version="1.0" encoding="utf-8"?>
<p:tagLst xmlns:p="http://schemas.openxmlformats.org/presentationml/2006/main">
  <p:tag name="AS_UNIQUEID" val="7460"/>
</p:tagLst>
</file>

<file path=ppt/tags/tag130.xml><?xml version="1.0" encoding="utf-8"?>
<p:tagLst xmlns:p="http://schemas.openxmlformats.org/presentationml/2006/main">
  <p:tag name="AS_UNIQUEID" val="6682"/>
</p:tagLst>
</file>

<file path=ppt/tags/tag131.xml><?xml version="1.0" encoding="utf-8"?>
<p:tagLst xmlns:p="http://schemas.openxmlformats.org/presentationml/2006/main">
  <p:tag name="AS_UNIQUEID" val="6683"/>
</p:tagLst>
</file>

<file path=ppt/tags/tag132.xml><?xml version="1.0" encoding="utf-8"?>
<p:tagLst xmlns:p="http://schemas.openxmlformats.org/presentationml/2006/main">
  <p:tag name="AS_UNIQUEID" val="6684"/>
</p:tagLst>
</file>

<file path=ppt/tags/tag133.xml><?xml version="1.0" encoding="utf-8"?>
<p:tagLst xmlns:p="http://schemas.openxmlformats.org/presentationml/2006/main">
  <p:tag name="AS_UNIQUEID" val="6685"/>
</p:tagLst>
</file>

<file path=ppt/tags/tag134.xml><?xml version="1.0" encoding="utf-8"?>
<p:tagLst xmlns:p="http://schemas.openxmlformats.org/presentationml/2006/main">
  <p:tag name="AS_UNIQUEID" val="6686"/>
</p:tagLst>
</file>

<file path=ppt/tags/tag135.xml><?xml version="1.0" encoding="utf-8"?>
<p:tagLst xmlns:p="http://schemas.openxmlformats.org/presentationml/2006/main">
  <p:tag name="AS_UNIQUEID" val="6687"/>
</p:tagLst>
</file>

<file path=ppt/tags/tag136.xml><?xml version="1.0" encoding="utf-8"?>
<p:tagLst xmlns:p="http://schemas.openxmlformats.org/presentationml/2006/main">
  <p:tag name="AS_UNIQUEID" val="6688"/>
</p:tagLst>
</file>

<file path=ppt/tags/tag137.xml><?xml version="1.0" encoding="utf-8"?>
<p:tagLst xmlns:p="http://schemas.openxmlformats.org/presentationml/2006/main">
  <p:tag name="AS_UNIQUEID" val="6689"/>
</p:tagLst>
</file>

<file path=ppt/tags/tag138.xml><?xml version="1.0" encoding="utf-8"?>
<p:tagLst xmlns:p="http://schemas.openxmlformats.org/presentationml/2006/main">
  <p:tag name="AS_UNIQUEID" val="6690"/>
</p:tagLst>
</file>

<file path=ppt/tags/tag139.xml><?xml version="1.0" encoding="utf-8"?>
<p:tagLst xmlns:p="http://schemas.openxmlformats.org/presentationml/2006/main">
  <p:tag name="AS_UNIQUEID" val="6814"/>
</p:tagLst>
</file>

<file path=ppt/tags/tag14.xml><?xml version="1.0" encoding="utf-8"?>
<p:tagLst xmlns:p="http://schemas.openxmlformats.org/presentationml/2006/main">
  <p:tag name="AS_UNIQUEID" val="7461"/>
</p:tagLst>
</file>

<file path=ppt/tags/tag140.xml><?xml version="1.0" encoding="utf-8"?>
<p:tagLst xmlns:p="http://schemas.openxmlformats.org/presentationml/2006/main">
  <p:tag name="AS_UNIQUEID" val="6815"/>
</p:tagLst>
</file>

<file path=ppt/tags/tag141.xml><?xml version="1.0" encoding="utf-8"?>
<p:tagLst xmlns:p="http://schemas.openxmlformats.org/presentationml/2006/main">
  <p:tag name="AS_UNIQUEID" val="6816"/>
</p:tagLst>
</file>

<file path=ppt/tags/tag142.xml><?xml version="1.0" encoding="utf-8"?>
<p:tagLst xmlns:p="http://schemas.openxmlformats.org/presentationml/2006/main">
  <p:tag name="AS_UNIQUEID" val="6817"/>
</p:tagLst>
</file>

<file path=ppt/tags/tag143.xml><?xml version="1.0" encoding="utf-8"?>
<p:tagLst xmlns:p="http://schemas.openxmlformats.org/presentationml/2006/main">
  <p:tag name="AS_UNIQUEID" val="6818"/>
</p:tagLst>
</file>

<file path=ppt/tags/tag144.xml><?xml version="1.0" encoding="utf-8"?>
<p:tagLst xmlns:p="http://schemas.openxmlformats.org/presentationml/2006/main">
  <p:tag name="AS_UNIQUEID" val="6819"/>
</p:tagLst>
</file>

<file path=ppt/tags/tag145.xml><?xml version="1.0" encoding="utf-8"?>
<p:tagLst xmlns:p="http://schemas.openxmlformats.org/presentationml/2006/main">
  <p:tag name="AS_UNIQUEID" val="6820"/>
</p:tagLst>
</file>

<file path=ppt/tags/tag146.xml><?xml version="1.0" encoding="utf-8"?>
<p:tagLst xmlns:p="http://schemas.openxmlformats.org/presentationml/2006/main">
  <p:tag name="AS_UNIQUEID" val="6821"/>
</p:tagLst>
</file>

<file path=ppt/tags/tag147.xml><?xml version="1.0" encoding="utf-8"?>
<p:tagLst xmlns:p="http://schemas.openxmlformats.org/presentationml/2006/main">
  <p:tag name="AS_UNIQUEID" val="6822"/>
</p:tagLst>
</file>

<file path=ppt/tags/tag148.xml><?xml version="1.0" encoding="utf-8"?>
<p:tagLst xmlns:p="http://schemas.openxmlformats.org/presentationml/2006/main">
  <p:tag name="AS_UNIQUEID" val="6823"/>
</p:tagLst>
</file>

<file path=ppt/tags/tag149.xml><?xml version="1.0" encoding="utf-8"?>
<p:tagLst xmlns:p="http://schemas.openxmlformats.org/presentationml/2006/main">
  <p:tag name="AS_UNIQUEID" val="6824"/>
</p:tagLst>
</file>

<file path=ppt/tags/tag15.xml><?xml version="1.0" encoding="utf-8"?>
<p:tagLst xmlns:p="http://schemas.openxmlformats.org/presentationml/2006/main">
  <p:tag name="AS_UNIQUEID" val="7462"/>
</p:tagLst>
</file>

<file path=ppt/tags/tag150.xml><?xml version="1.0" encoding="utf-8"?>
<p:tagLst xmlns:p="http://schemas.openxmlformats.org/presentationml/2006/main">
  <p:tag name="AS_UNIQUEID" val="6825"/>
</p:tagLst>
</file>

<file path=ppt/tags/tag151.xml><?xml version="1.0" encoding="utf-8"?>
<p:tagLst xmlns:p="http://schemas.openxmlformats.org/presentationml/2006/main">
  <p:tag name="AS_UNIQUEID" val="6826"/>
</p:tagLst>
</file>

<file path=ppt/tags/tag152.xml><?xml version="1.0" encoding="utf-8"?>
<p:tagLst xmlns:p="http://schemas.openxmlformats.org/presentationml/2006/main">
  <p:tag name="AS_UNIQUEID" val="6827"/>
</p:tagLst>
</file>

<file path=ppt/tags/tag153.xml><?xml version="1.0" encoding="utf-8"?>
<p:tagLst xmlns:p="http://schemas.openxmlformats.org/presentationml/2006/main">
  <p:tag name="AS_UNIQUEID" val="6828"/>
</p:tagLst>
</file>

<file path=ppt/tags/tag154.xml><?xml version="1.0" encoding="utf-8"?>
<p:tagLst xmlns:p="http://schemas.openxmlformats.org/presentationml/2006/main">
  <p:tag name="AS_UNIQUEID" val="6829"/>
</p:tagLst>
</file>

<file path=ppt/tags/tag155.xml><?xml version="1.0" encoding="utf-8"?>
<p:tagLst xmlns:p="http://schemas.openxmlformats.org/presentationml/2006/main">
  <p:tag name="AS_UNIQUEID" val="6830"/>
</p:tagLst>
</file>

<file path=ppt/tags/tag156.xml><?xml version="1.0" encoding="utf-8"?>
<p:tagLst xmlns:p="http://schemas.openxmlformats.org/presentationml/2006/main">
  <p:tag name="AS_UNIQUEID" val="6831"/>
</p:tagLst>
</file>

<file path=ppt/tags/tag157.xml><?xml version="1.0" encoding="utf-8"?>
<p:tagLst xmlns:p="http://schemas.openxmlformats.org/presentationml/2006/main">
  <p:tag name="AS_UNIQUEID" val="6832"/>
</p:tagLst>
</file>

<file path=ppt/tags/tag158.xml><?xml version="1.0" encoding="utf-8"?>
<p:tagLst xmlns:p="http://schemas.openxmlformats.org/presentationml/2006/main">
  <p:tag name="AS_UNIQUEID" val="6833"/>
</p:tagLst>
</file>

<file path=ppt/tags/tag159.xml><?xml version="1.0" encoding="utf-8"?>
<p:tagLst xmlns:p="http://schemas.openxmlformats.org/presentationml/2006/main">
  <p:tag name="AS_UNIQUEID" val="6834"/>
</p:tagLst>
</file>

<file path=ppt/tags/tag16.xml><?xml version="1.0" encoding="utf-8"?>
<p:tagLst xmlns:p="http://schemas.openxmlformats.org/presentationml/2006/main">
  <p:tag name="AS_UNIQUEID" val="7464"/>
</p:tagLst>
</file>

<file path=ppt/tags/tag160.xml><?xml version="1.0" encoding="utf-8"?>
<p:tagLst xmlns:p="http://schemas.openxmlformats.org/presentationml/2006/main">
  <p:tag name="AS_UNIQUEID" val="6835"/>
</p:tagLst>
</file>

<file path=ppt/tags/tag161.xml><?xml version="1.0" encoding="utf-8"?>
<p:tagLst xmlns:p="http://schemas.openxmlformats.org/presentationml/2006/main">
  <p:tag name="AS_UNIQUEID" val="6836"/>
</p:tagLst>
</file>

<file path=ppt/tags/tag162.xml><?xml version="1.0" encoding="utf-8"?>
<p:tagLst xmlns:p="http://schemas.openxmlformats.org/presentationml/2006/main">
  <p:tag name="AS_UNIQUEID" val="6837"/>
</p:tagLst>
</file>

<file path=ppt/tags/tag163.xml><?xml version="1.0" encoding="utf-8"?>
<p:tagLst xmlns:p="http://schemas.openxmlformats.org/presentationml/2006/main">
  <p:tag name="AS_UNIQUEID" val="6838"/>
</p:tagLst>
</file>

<file path=ppt/tags/tag164.xml><?xml version="1.0" encoding="utf-8"?>
<p:tagLst xmlns:p="http://schemas.openxmlformats.org/presentationml/2006/main">
  <p:tag name="AS_UNIQUEID" val="6839"/>
</p:tagLst>
</file>

<file path=ppt/tags/tag165.xml><?xml version="1.0" encoding="utf-8"?>
<p:tagLst xmlns:p="http://schemas.openxmlformats.org/presentationml/2006/main">
  <p:tag name="AS_UNIQUEID" val="6840"/>
</p:tagLst>
</file>

<file path=ppt/tags/tag166.xml><?xml version="1.0" encoding="utf-8"?>
<p:tagLst xmlns:p="http://schemas.openxmlformats.org/presentationml/2006/main">
  <p:tag name="AS_UNIQUEID" val="6841"/>
</p:tagLst>
</file>

<file path=ppt/tags/tag167.xml><?xml version="1.0" encoding="utf-8"?>
<p:tagLst xmlns:p="http://schemas.openxmlformats.org/presentationml/2006/main">
  <p:tag name="AS_UNIQUEID" val="6842"/>
</p:tagLst>
</file>

<file path=ppt/tags/tag168.xml><?xml version="1.0" encoding="utf-8"?>
<p:tagLst xmlns:p="http://schemas.openxmlformats.org/presentationml/2006/main">
  <p:tag name="AS_UNIQUEID" val="6843"/>
</p:tagLst>
</file>

<file path=ppt/tags/tag169.xml><?xml version="1.0" encoding="utf-8"?>
<p:tagLst xmlns:p="http://schemas.openxmlformats.org/presentationml/2006/main">
  <p:tag name="AS_UNIQUEID" val="6844"/>
</p:tagLst>
</file>

<file path=ppt/tags/tag17.xml><?xml version="1.0" encoding="utf-8"?>
<p:tagLst xmlns:p="http://schemas.openxmlformats.org/presentationml/2006/main">
  <p:tag name="AS_UNIQUEID" val="7465"/>
</p:tagLst>
</file>

<file path=ppt/tags/tag170.xml><?xml version="1.0" encoding="utf-8"?>
<p:tagLst xmlns:p="http://schemas.openxmlformats.org/presentationml/2006/main">
  <p:tag name="AS_UNIQUEID" val="6845"/>
</p:tagLst>
</file>

<file path=ppt/tags/tag171.xml><?xml version="1.0" encoding="utf-8"?>
<p:tagLst xmlns:p="http://schemas.openxmlformats.org/presentationml/2006/main">
  <p:tag name="AS_UNIQUEID" val="6846"/>
</p:tagLst>
</file>

<file path=ppt/tags/tag172.xml><?xml version="1.0" encoding="utf-8"?>
<p:tagLst xmlns:p="http://schemas.openxmlformats.org/presentationml/2006/main">
  <p:tag name="AS_UNIQUEID" val="6847"/>
</p:tagLst>
</file>

<file path=ppt/tags/tag173.xml><?xml version="1.0" encoding="utf-8"?>
<p:tagLst xmlns:p="http://schemas.openxmlformats.org/presentationml/2006/main">
  <p:tag name="AS_UNIQUEID" val="6848"/>
</p:tagLst>
</file>

<file path=ppt/tags/tag174.xml><?xml version="1.0" encoding="utf-8"?>
<p:tagLst xmlns:p="http://schemas.openxmlformats.org/presentationml/2006/main">
  <p:tag name="AS_UNIQUEID" val="6849"/>
</p:tagLst>
</file>

<file path=ppt/tags/tag175.xml><?xml version="1.0" encoding="utf-8"?>
<p:tagLst xmlns:p="http://schemas.openxmlformats.org/presentationml/2006/main">
  <p:tag name="AS_UNIQUEID" val="6850"/>
</p:tagLst>
</file>

<file path=ppt/tags/tag176.xml><?xml version="1.0" encoding="utf-8"?>
<p:tagLst xmlns:p="http://schemas.openxmlformats.org/presentationml/2006/main">
  <p:tag name="AS_UNIQUEID" val="6851"/>
</p:tagLst>
</file>

<file path=ppt/tags/tag177.xml><?xml version="1.0" encoding="utf-8"?>
<p:tagLst xmlns:p="http://schemas.openxmlformats.org/presentationml/2006/main">
  <p:tag name="AS_UNIQUEID" val="6852"/>
</p:tagLst>
</file>

<file path=ppt/tags/tag178.xml><?xml version="1.0" encoding="utf-8"?>
<p:tagLst xmlns:p="http://schemas.openxmlformats.org/presentationml/2006/main">
  <p:tag name="AS_UNIQUEID" val="15241"/>
</p:tagLst>
</file>

<file path=ppt/tags/tag179.xml><?xml version="1.0" encoding="utf-8"?>
<p:tagLst xmlns:p="http://schemas.openxmlformats.org/presentationml/2006/main">
  <p:tag name="AS_UNIQUEID" val="15242"/>
</p:tagLst>
</file>

<file path=ppt/tags/tag18.xml><?xml version="1.0" encoding="utf-8"?>
<p:tagLst xmlns:p="http://schemas.openxmlformats.org/presentationml/2006/main">
  <p:tag name="AS_UNIQUEID" val="7466"/>
</p:tagLst>
</file>

<file path=ppt/tags/tag180.xml><?xml version="1.0" encoding="utf-8"?>
<p:tagLst xmlns:p="http://schemas.openxmlformats.org/presentationml/2006/main">
  <p:tag name="AS_UNIQUEID" val="15244"/>
</p:tagLst>
</file>

<file path=ppt/tags/tag181.xml><?xml version="1.0" encoding="utf-8"?>
<p:tagLst xmlns:p="http://schemas.openxmlformats.org/presentationml/2006/main">
  <p:tag name="AS_UNIQUEID" val="7514"/>
</p:tagLst>
</file>

<file path=ppt/tags/tag182.xml><?xml version="1.0" encoding="utf-8"?>
<p:tagLst xmlns:p="http://schemas.openxmlformats.org/presentationml/2006/main">
  <p:tag name="AS_UNIQUEID" val="7515"/>
</p:tagLst>
</file>

<file path=ppt/tags/tag183.xml><?xml version="1.0" encoding="utf-8"?>
<p:tagLst xmlns:p="http://schemas.openxmlformats.org/presentationml/2006/main">
  <p:tag name="AS_UNIQUEID" val="7516"/>
</p:tagLst>
</file>

<file path=ppt/tags/tag184.xml><?xml version="1.0" encoding="utf-8"?>
<p:tagLst xmlns:p="http://schemas.openxmlformats.org/presentationml/2006/main">
  <p:tag name="AS_UNIQUEID" val="7517"/>
</p:tagLst>
</file>

<file path=ppt/tags/tag185.xml><?xml version="1.0" encoding="utf-8"?>
<p:tagLst xmlns:p="http://schemas.openxmlformats.org/presentationml/2006/main">
  <p:tag name="AS_UNIQUEID" val="7518"/>
</p:tagLst>
</file>

<file path=ppt/tags/tag186.xml><?xml version="1.0" encoding="utf-8"?>
<p:tagLst xmlns:p="http://schemas.openxmlformats.org/presentationml/2006/main">
  <p:tag name="AS_UNIQUEID" val="7519"/>
</p:tagLst>
</file>

<file path=ppt/tags/tag187.xml><?xml version="1.0" encoding="utf-8"?>
<p:tagLst xmlns:p="http://schemas.openxmlformats.org/presentationml/2006/main">
  <p:tag name="AS_UNIQUEID" val="15246"/>
</p:tagLst>
</file>

<file path=ppt/tags/tag188.xml><?xml version="1.0" encoding="utf-8"?>
<p:tagLst xmlns:p="http://schemas.openxmlformats.org/presentationml/2006/main">
  <p:tag name="AS_UNIQUEID" val="13448"/>
</p:tagLst>
</file>

<file path=ppt/tags/tag189.xml><?xml version="1.0" encoding="utf-8"?>
<p:tagLst xmlns:p="http://schemas.openxmlformats.org/presentationml/2006/main">
  <p:tag name="AS_UNIQUEID" val="13449"/>
</p:tagLst>
</file>

<file path=ppt/tags/tag19.xml><?xml version="1.0" encoding="utf-8"?>
<p:tagLst xmlns:p="http://schemas.openxmlformats.org/presentationml/2006/main">
  <p:tag name="AS_UNIQUEID" val="7467"/>
</p:tagLst>
</file>

<file path=ppt/tags/tag190.xml><?xml version="1.0" encoding="utf-8"?>
<p:tagLst xmlns:p="http://schemas.openxmlformats.org/presentationml/2006/main">
  <p:tag name="AS_UNIQUEID" val="13450"/>
</p:tagLst>
</file>

<file path=ppt/tags/tag191.xml><?xml version="1.0" encoding="utf-8"?>
<p:tagLst xmlns:p="http://schemas.openxmlformats.org/presentationml/2006/main">
  <p:tag name="AS_UNIQUEID" val="13451"/>
</p:tagLst>
</file>

<file path=ppt/tags/tag192.xml><?xml version="1.0" encoding="utf-8"?>
<p:tagLst xmlns:p="http://schemas.openxmlformats.org/presentationml/2006/main">
  <p:tag name="AS_UNIQUEID" val="13452"/>
</p:tagLst>
</file>

<file path=ppt/tags/tag193.xml><?xml version="1.0" encoding="utf-8"?>
<p:tagLst xmlns:p="http://schemas.openxmlformats.org/presentationml/2006/main">
  <p:tag name="AS_UNIQUEID" val="13453"/>
</p:tagLst>
</file>

<file path=ppt/tags/tag194.xml><?xml version="1.0" encoding="utf-8"?>
<p:tagLst xmlns:p="http://schemas.openxmlformats.org/presentationml/2006/main">
  <p:tag name="AS_UNIQUEID" val="5103"/>
</p:tagLst>
</file>

<file path=ppt/tags/tag195.xml><?xml version="1.0" encoding="utf-8"?>
<p:tagLst xmlns:p="http://schemas.openxmlformats.org/presentationml/2006/main">
  <p:tag name="AS_UNIQUEID" val="5104"/>
</p:tagLst>
</file>

<file path=ppt/tags/tag196.xml><?xml version="1.0" encoding="utf-8"?>
<p:tagLst xmlns:p="http://schemas.openxmlformats.org/presentationml/2006/main">
  <p:tag name="AS_UNIQUEID" val="5105"/>
</p:tagLst>
</file>

<file path=ppt/tags/tag197.xml><?xml version="1.0" encoding="utf-8"?>
<p:tagLst xmlns:p="http://schemas.openxmlformats.org/presentationml/2006/main">
  <p:tag name="AS_UNIQUEID" val="5106"/>
</p:tagLst>
</file>

<file path=ppt/tags/tag198.xml><?xml version="1.0" encoding="utf-8"?>
<p:tagLst xmlns:p="http://schemas.openxmlformats.org/presentationml/2006/main">
  <p:tag name="AS_UNIQUEID" val="5107"/>
</p:tagLst>
</file>

<file path=ppt/tags/tag199.xml><?xml version="1.0" encoding="utf-8"?>
<p:tagLst xmlns:p="http://schemas.openxmlformats.org/presentationml/2006/main">
  <p:tag name="AS_UNIQUEID" val="5108"/>
</p:tagLst>
</file>

<file path=ppt/tags/tag2.xml><?xml version="1.0" encoding="utf-8"?>
<p:tagLst xmlns:p="http://schemas.openxmlformats.org/presentationml/2006/main">
  <p:tag name="AS_UNIQUEID" val="7447"/>
</p:tagLst>
</file>

<file path=ppt/tags/tag20.xml><?xml version="1.0" encoding="utf-8"?>
<p:tagLst xmlns:p="http://schemas.openxmlformats.org/presentationml/2006/main">
  <p:tag name="AS_UNIQUEID" val="7468"/>
</p:tagLst>
</file>

<file path=ppt/tags/tag200.xml><?xml version="1.0" encoding="utf-8"?>
<p:tagLst xmlns:p="http://schemas.openxmlformats.org/presentationml/2006/main">
  <p:tag name="AS_UNIQUEID" val="5109"/>
</p:tagLst>
</file>

<file path=ppt/tags/tag201.xml><?xml version="1.0" encoding="utf-8"?>
<p:tagLst xmlns:p="http://schemas.openxmlformats.org/presentationml/2006/main">
  <p:tag name="AS_UNIQUEID" val="5110"/>
</p:tagLst>
</file>

<file path=ppt/tags/tag202.xml><?xml version="1.0" encoding="utf-8"?>
<p:tagLst xmlns:p="http://schemas.openxmlformats.org/presentationml/2006/main">
  <p:tag name="AS_UNIQUEID" val="5111"/>
</p:tagLst>
</file>

<file path=ppt/tags/tag203.xml><?xml version="1.0" encoding="utf-8"?>
<p:tagLst xmlns:p="http://schemas.openxmlformats.org/presentationml/2006/main">
  <p:tag name="AS_UNIQUEID" val="5112"/>
</p:tagLst>
</file>

<file path=ppt/tags/tag204.xml><?xml version="1.0" encoding="utf-8"?>
<p:tagLst xmlns:p="http://schemas.openxmlformats.org/presentationml/2006/main">
  <p:tag name="TIMING" val="|0.3|0.8|0.7|0.8|1|0.7|0.7|0.8|0.8"/>
</p:tagLst>
</file>

<file path=ppt/tags/tag205.xml><?xml version="1.0" encoding="utf-8"?>
<p:tagLst xmlns:p="http://schemas.openxmlformats.org/presentationml/2006/main">
  <p:tag name="AS_UNIQUEID" val="13828"/>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 name="KSO_WM_UNIT_TYPE" val="i"/>
  <p:tag name="WM_BEAUTIFY_SHAPE_IDENTITY" val="{8d73c12f-2932-4831-83c9-7c72d4152f42}"/>
</p:tagLst>
</file>

<file path=ppt/tags/tag206.xml><?xml version="1.0" encoding="utf-8"?>
<p:tagLst xmlns:p="http://schemas.openxmlformats.org/presentationml/2006/main">
  <p:tag name="AS_UNIQUEID" val="234"/>
  <p:tag name="KSO_WM_UNIT_FILL_FORE_SCHEMECOLOR_INDEX" val="2"/>
  <p:tag name="KSO_WM_UNIT_FILL_FORE_SCHEMECOLOR_INDEX_BRIGHTNESS" val="0"/>
  <p:tag name="KSO_WM_UNIT_FILL_TYPE" val="1"/>
  <p:tag name="KSO_WM_UNIT_LINE_FILL_TYPE" val="2"/>
  <p:tag name="KSO_WM_UNIT_LINE_FORE_SCHEMECOLOR_INDEX" val="1"/>
  <p:tag name="KSO_WM_UNIT_LINE_FORE_SCHEMECOLOR_INDEX_BRIGHTNESS" val="0"/>
  <p:tag name="KSO_WM_UNIT_TEXT_FILL_FORE_SCHEMECOLOR_INDEX" val="13"/>
  <p:tag name="KSO_WM_UNIT_TEXT_FILL_FORE_SCHEMECOLOR_INDEX_BRIGHTNESS" val="0"/>
  <p:tag name="KSO_WM_UNIT_TEXT_FILL_TYPE" val="1"/>
</p:tagLst>
</file>

<file path=ppt/tags/tag207.xml><?xml version="1.0" encoding="utf-8"?>
<p:tagLst xmlns:p="http://schemas.openxmlformats.org/presentationml/2006/main">
  <p:tag name="AS_UNIQUEID" val="3467"/>
  <p:tag name="KSO_WM_UNIT_FILL_FORE_SCHEMECOLOR_INDEX" val="2"/>
  <p:tag name="KSO_WM_UNIT_FILL_FORE_SCHEMECOLOR_INDEX_BRIGHTNESS" val="0"/>
  <p:tag name="KSO_WM_UNIT_FILL_TYPE" val="1"/>
  <p:tag name="KSO_WM_UNIT_LINE_FILL_TYPE" val="2"/>
  <p:tag name="KSO_WM_UNIT_LINE_FORE_SCHEMECOLOR_INDEX" val="1"/>
  <p:tag name="KSO_WM_UNIT_LINE_FORE_SCHEMECOLOR_INDEX_BRIGHTNESS" val="0"/>
  <p:tag name="KSO_WM_UNIT_TEXT_FILL_FORE_SCHEMECOLOR_INDEX" val="13"/>
  <p:tag name="KSO_WM_UNIT_TEXT_FILL_FORE_SCHEMECOLOR_INDEX_BRIGHTNESS" val="0"/>
  <p:tag name="KSO_WM_UNIT_TEXT_FILL_TYPE" val="1"/>
</p:tagLst>
</file>

<file path=ppt/tags/tag208.xml><?xml version="1.0" encoding="utf-8"?>
<p:tagLst xmlns:p="http://schemas.openxmlformats.org/presentationml/2006/main">
  <p:tag name="AS_UNIQUEID" val="237"/>
  <p:tag name="KSO_WM_UNIT_LINE_FILL_TYPE" val="2"/>
  <p:tag name="KSO_WM_UNIT_LINE_FORE_SCHEMECOLOR_INDEX" val="1"/>
  <p:tag name="KSO_WM_UNIT_LINE_FORE_SCHEMECOLOR_INDEX_BRIGHTNESS" val="0"/>
  <p:tag name="KSO_WM_UNIT_TEXT_FILL_FORE_SCHEMECOLOR_INDEX" val="13"/>
  <p:tag name="KSO_WM_UNIT_TEXT_FILL_FORE_SCHEMECOLOR_INDEX_BRIGHTNESS" val="0"/>
  <p:tag name="KSO_WM_UNIT_TEXT_FILL_TYPE" val="1"/>
</p:tagLst>
</file>

<file path=ppt/tags/tag209.xml><?xml version="1.0" encoding="utf-8"?>
<p:tagLst xmlns:p="http://schemas.openxmlformats.org/presentationml/2006/main">
  <p:tag name="AS_UNIQUEID" val="3469"/>
</p:tagLst>
</file>

<file path=ppt/tags/tag21.xml><?xml version="1.0" encoding="utf-8"?>
<p:tagLst xmlns:p="http://schemas.openxmlformats.org/presentationml/2006/main">
  <p:tag name="AS_UNIQUEID" val="7469"/>
</p:tagLst>
</file>

<file path=ppt/tags/tag210.xml><?xml version="1.0" encoding="utf-8"?>
<p:tagLst xmlns:p="http://schemas.openxmlformats.org/presentationml/2006/main">
  <p:tag name="AS_UNIQUEID" val="3470"/>
  <p:tag name="KSO_WM_UNIT_FILL_FORE_SCHEMECOLOR_INDEX" val="1"/>
  <p:tag name="KSO_WM_UNIT_FILL_FORE_SCHEMECOLOR_INDEX_BRIGHTNESS" val="0"/>
  <p:tag name="KSO_WM_UNIT_FILL_TYPE" val="1"/>
  <p:tag name="KSO_WM_UNIT_LINE_FILL_TYPE" val="2"/>
  <p:tag name="KSO_WM_UNIT_LINE_FORE_SCHEMECOLOR_INDEX" val="1"/>
  <p:tag name="KSO_WM_UNIT_LINE_FORE_SCHEMECOLOR_INDEX_BRIGHTNESS" val="0"/>
  <p:tag name="KSO_WM_UNIT_TEXT_FILL_FORE_SCHEMECOLOR_INDEX" val="2"/>
  <p:tag name="KSO_WM_UNIT_TEXT_FILL_FORE_SCHEMECOLOR_INDEX_BRIGHTNESS" val="0"/>
  <p:tag name="KSO_WM_UNIT_TEXT_FILL_TYPE" val="1"/>
</p:tagLst>
</file>

<file path=ppt/tags/tag211.xml><?xml version="1.0" encoding="utf-8"?>
<p:tagLst xmlns:p="http://schemas.openxmlformats.org/presentationml/2006/main">
  <p:tag name="AS_UNIQUEID" val="3471"/>
</p:tagLst>
</file>

<file path=ppt/tags/tag212.xml><?xml version="1.0" encoding="utf-8"?>
<p:tagLst xmlns:p="http://schemas.openxmlformats.org/presentationml/2006/main">
  <p:tag name="AS_UNIQUEID" val="3472"/>
  <p:tag name="KSO_WM_UNIT_FILL_FORE_SCHEMECOLOR_INDEX" val="1"/>
  <p:tag name="KSO_WM_UNIT_FILL_FORE_SCHEMECOLOR_INDEX_BRIGHTNESS" val="0"/>
  <p:tag name="KSO_WM_UNIT_FILL_TYPE" val="1"/>
  <p:tag name="KSO_WM_UNIT_LINE_FILL_TYPE" val="2"/>
  <p:tag name="KSO_WM_UNIT_LINE_FORE_SCHEMECOLOR_INDEX" val="1"/>
  <p:tag name="KSO_WM_UNIT_LINE_FORE_SCHEMECOLOR_INDEX_BRIGHTNESS" val="0"/>
  <p:tag name="KSO_WM_UNIT_TEXT_FILL_FORE_SCHEMECOLOR_INDEX" val="2"/>
  <p:tag name="KSO_WM_UNIT_TEXT_FILL_FORE_SCHEMECOLOR_INDEX_BRIGHTNESS" val="0"/>
  <p:tag name="KSO_WM_UNIT_TEXT_FILL_TYPE" val="1"/>
</p:tagLst>
</file>

<file path=ppt/tags/tag213.xml><?xml version="1.0" encoding="utf-8"?>
<p:tagLst xmlns:p="http://schemas.openxmlformats.org/presentationml/2006/main">
  <p:tag name="AS_UNIQUEID" val="234"/>
  <p:tag name="KSO_WM_UNIT_FILL_FORE_SCHEMECOLOR_INDEX" val="2"/>
  <p:tag name="KSO_WM_UNIT_FILL_FORE_SCHEMECOLOR_INDEX_BRIGHTNESS" val="0"/>
  <p:tag name="KSO_WM_UNIT_FILL_TYPE" val="1"/>
  <p:tag name="KSO_WM_UNIT_LINE_FILL_TYPE" val="2"/>
  <p:tag name="KSO_WM_UNIT_LINE_FORE_SCHEMECOLOR_INDEX" val="1"/>
  <p:tag name="KSO_WM_UNIT_LINE_FORE_SCHEMECOLOR_INDEX_BRIGHTNESS" val="0"/>
  <p:tag name="KSO_WM_UNIT_TEXT_FILL_FORE_SCHEMECOLOR_INDEX" val="13"/>
  <p:tag name="KSO_WM_UNIT_TEXT_FILL_FORE_SCHEMECOLOR_INDEX_BRIGHTNESS" val="0"/>
  <p:tag name="KSO_WM_UNIT_TEXT_FILL_TYPE" val="1"/>
</p:tagLst>
</file>

<file path=ppt/tags/tag214.xml><?xml version="1.0" encoding="utf-8"?>
<p:tagLst xmlns:p="http://schemas.openxmlformats.org/presentationml/2006/main">
  <p:tag name="AS_UNIQUEID" val="233"/>
  <p:tag name="KSO_WM_UNIT_LINE_FILL_TYPE" val="2"/>
  <p:tag name="KSO_WM_UNIT_LINE_FORE_SCHEMECOLOR_INDEX" val="6"/>
  <p:tag name="KSO_WM_UNIT_LINE_FORE_SCHEMECOLOR_INDEX_BRIGHTNESS" val="0"/>
  <p:tag name="KSO_WM_UNIT_TEXT_FILL_FORE_SCHEMECOLOR_INDEX" val="13"/>
  <p:tag name="KSO_WM_UNIT_TEXT_FILL_FORE_SCHEMECOLOR_INDEX_BRIGHTNESS" val="0"/>
  <p:tag name="KSO_WM_UNIT_TEXT_FILL_TYPE" val="1"/>
</p:tagLst>
</file>

<file path=ppt/tags/tag215.xml><?xml version="1.0" encoding="utf-8"?>
<p:tagLst xmlns:p="http://schemas.openxmlformats.org/presentationml/2006/main">
  <p:tag name="AS_UNIQUEID" val="234"/>
  <p:tag name="KSO_WM_UNIT_FILL_FORE_SCHEMECOLOR_INDEX" val="2"/>
  <p:tag name="KSO_WM_UNIT_FILL_FORE_SCHEMECOLOR_INDEX_BRIGHTNESS" val="0"/>
  <p:tag name="KSO_WM_UNIT_FILL_TYPE" val="1"/>
  <p:tag name="KSO_WM_UNIT_LINE_FILL_TYPE" val="2"/>
  <p:tag name="KSO_WM_UNIT_LINE_FORE_SCHEMECOLOR_INDEX" val="1"/>
  <p:tag name="KSO_WM_UNIT_LINE_FORE_SCHEMECOLOR_INDEX_BRIGHTNESS" val="0"/>
  <p:tag name="KSO_WM_UNIT_TEXT_FILL_FORE_SCHEMECOLOR_INDEX" val="13"/>
  <p:tag name="KSO_WM_UNIT_TEXT_FILL_FORE_SCHEMECOLOR_INDEX_BRIGHTNESS" val="0"/>
  <p:tag name="KSO_WM_UNIT_TEXT_FILL_TYPE" val="1"/>
</p:tagLst>
</file>

<file path=ppt/tags/tag216.xml><?xml version="1.0" encoding="utf-8"?>
<p:tagLst xmlns:p="http://schemas.openxmlformats.org/presentationml/2006/main">
  <p:tag name="AS_UNIQUEID" val="234"/>
  <p:tag name="KSO_WM_UNIT_FILL_FORE_SCHEMECOLOR_INDEX" val="2"/>
  <p:tag name="KSO_WM_UNIT_FILL_FORE_SCHEMECOLOR_INDEX_BRIGHTNESS" val="0"/>
  <p:tag name="KSO_WM_UNIT_FILL_TYPE" val="1"/>
  <p:tag name="KSO_WM_UNIT_LINE_FILL_TYPE" val="2"/>
  <p:tag name="KSO_WM_UNIT_LINE_FORE_SCHEMECOLOR_INDEX" val="1"/>
  <p:tag name="KSO_WM_UNIT_LINE_FORE_SCHEMECOLOR_INDEX_BRIGHTNESS" val="0"/>
  <p:tag name="KSO_WM_UNIT_TEXT_FILL_FORE_SCHEMECOLOR_INDEX" val="13"/>
  <p:tag name="KSO_WM_UNIT_TEXT_FILL_FORE_SCHEMECOLOR_INDEX_BRIGHTNESS" val="0"/>
  <p:tag name="KSO_WM_UNIT_TEXT_FILL_TYPE" val="1"/>
</p:tagLst>
</file>

<file path=ppt/tags/tag217.xml><?xml version="1.0" encoding="utf-8"?>
<p:tagLst xmlns:p="http://schemas.openxmlformats.org/presentationml/2006/main">
  <p:tag name="AS_UNIQUEID" val="3473"/>
</p:tagLst>
</file>

<file path=ppt/tags/tag218.xml><?xml version="1.0" encoding="utf-8"?>
<p:tagLst xmlns:p="http://schemas.openxmlformats.org/presentationml/2006/main">
  <p:tag name="AS_UNIQUEID" val="234"/>
  <p:tag name="KSO_WM_UNIT_FILL_FORE_SCHEMECOLOR_INDEX" val="2"/>
  <p:tag name="KSO_WM_UNIT_FILL_FORE_SCHEMECOLOR_INDEX_BRIGHTNESS" val="0"/>
  <p:tag name="KSO_WM_UNIT_FILL_TYPE" val="1"/>
  <p:tag name="KSO_WM_UNIT_LINE_FILL_TYPE" val="2"/>
  <p:tag name="KSO_WM_UNIT_LINE_FORE_SCHEMECOLOR_INDEX" val="1"/>
  <p:tag name="KSO_WM_UNIT_LINE_FORE_SCHEMECOLOR_INDEX_BRIGHTNESS" val="0"/>
</p:tagLst>
</file>

<file path=ppt/tags/tag219.xml><?xml version="1.0" encoding="utf-8"?>
<p:tagLst xmlns:p="http://schemas.openxmlformats.org/presentationml/2006/main">
  <p:tag name="AS_UNIQUEID" val="13462"/>
</p:tagLst>
</file>

<file path=ppt/tags/tag22.xml><?xml version="1.0" encoding="utf-8"?>
<p:tagLst xmlns:p="http://schemas.openxmlformats.org/presentationml/2006/main">
  <p:tag name="AS_UNIQUEID" val="7471"/>
</p:tagLst>
</file>

<file path=ppt/tags/tag220.xml><?xml version="1.0" encoding="utf-8"?>
<p:tagLst xmlns:p="http://schemas.openxmlformats.org/presentationml/2006/main">
  <p:tag name="KSO_WM_SLIDE_BACKGROUND_TYPE" val="general"/>
  <p:tag name="KSO_WM_SLIDE_BK_DARK_LIGHT" val="2"/>
</p:tagLst>
</file>

<file path=ppt/tags/tag221.xml><?xml version="1.0" encoding="utf-8"?>
<p:tagLst xmlns:p="http://schemas.openxmlformats.org/presentationml/2006/main">
  <p:tag name="AS_UNIQUEID" val="3464"/>
</p:tagLst>
</file>

<file path=ppt/tags/tag222.xml><?xml version="1.0" encoding="utf-8"?>
<p:tagLst xmlns:p="http://schemas.openxmlformats.org/presentationml/2006/main">
  <p:tag name="AS_UNIQUEID" val="3465"/>
</p:tagLst>
</file>

<file path=ppt/tags/tag223.xml><?xml version="1.0" encoding="utf-8"?>
<p:tagLst xmlns:p="http://schemas.openxmlformats.org/presentationml/2006/main">
  <p:tag name="AS_UNIQUEID" val="13457"/>
</p:tagLst>
</file>

<file path=ppt/tags/tag224.xml><?xml version="1.0" encoding="utf-8"?>
<p:tagLst xmlns:p="http://schemas.openxmlformats.org/presentationml/2006/main">
  <p:tag name="AS_UNIQUEID" val="13458"/>
</p:tagLst>
</file>

<file path=ppt/tags/tag225.xml><?xml version="1.0" encoding="utf-8"?>
<p:tagLst xmlns:p="http://schemas.openxmlformats.org/presentationml/2006/main">
  <p:tag name="AS_UNIQUEID" val="13459"/>
</p:tagLst>
</file>

<file path=ppt/tags/tag226.xml><?xml version="1.0" encoding="utf-8"?>
<p:tagLst xmlns:p="http://schemas.openxmlformats.org/presentationml/2006/main">
  <p:tag name="AS_UNIQUEID" val="13460"/>
</p:tagLst>
</file>

<file path=ppt/tags/tag227.xml><?xml version="1.0" encoding="utf-8"?>
<p:tagLst xmlns:p="http://schemas.openxmlformats.org/presentationml/2006/main">
  <p:tag name="AS_UNIQUEID" val="13461"/>
</p:tagLst>
</file>

<file path=ppt/tags/tag228.xml><?xml version="1.0" encoding="utf-8"?>
<p:tagLst xmlns:p="http://schemas.openxmlformats.org/presentationml/2006/main">
  <p:tag name="AS_UNIQUEID" val="13462"/>
</p:tagLst>
</file>

<file path=ppt/tags/tag229.xml><?xml version="1.0" encoding="utf-8"?>
<p:tagLst xmlns:p="http://schemas.openxmlformats.org/presentationml/2006/main">
  <p:tag name="AS_UNIQUEID" val="415"/>
  <p:tag name="KSO_WM_BEAUTIFY_FLAG" val=""/>
</p:tagLst>
</file>

<file path=ppt/tags/tag23.xml><?xml version="1.0" encoding="utf-8"?>
<p:tagLst xmlns:p="http://schemas.openxmlformats.org/presentationml/2006/main">
  <p:tag name="AS_UNIQUEID" val="7472"/>
</p:tagLst>
</file>

<file path=ppt/tags/tag230.xml><?xml version="1.0" encoding="utf-8"?>
<p:tagLst xmlns:p="http://schemas.openxmlformats.org/presentationml/2006/main">
  <p:tag name="AS_UNIQUEID" val="416"/>
  <p:tag name="KSO_WM_BEAUTIFY_FLAG" val=""/>
</p:tagLst>
</file>

<file path=ppt/tags/tag231.xml><?xml version="1.0" encoding="utf-8"?>
<p:tagLst xmlns:p="http://schemas.openxmlformats.org/presentationml/2006/main">
  <p:tag name="AS_UNIQUEID" val="417"/>
  <p:tag name="KSO_WM_BEAUTIFY_FLAG" val=""/>
</p:tagLst>
</file>

<file path=ppt/tags/tag232.xml><?xml version="1.0" encoding="utf-8"?>
<p:tagLst xmlns:p="http://schemas.openxmlformats.org/presentationml/2006/main">
  <p:tag name="AS_UNIQUEID" val="426"/>
  <p:tag name="KSO_WM_BEAUTIFY_FLAG" val=""/>
</p:tagLst>
</file>

<file path=ppt/tags/tag233.xml><?xml version="1.0" encoding="utf-8"?>
<p:tagLst xmlns:p="http://schemas.openxmlformats.org/presentationml/2006/main">
  <p:tag name="AS_UNIQUEID" val="6389"/>
  <p:tag name="KSO_WM_BEAUTIFY_FLAG" val=""/>
</p:tagLst>
</file>

<file path=ppt/tags/tag234.xml><?xml version="1.0" encoding="utf-8"?>
<p:tagLst xmlns:p="http://schemas.openxmlformats.org/presentationml/2006/main">
  <p:tag name="AS_UNIQUEID" val="6390"/>
  <p:tag name="KSO_WM_BEAUTIFY_FLAG" val=""/>
</p:tagLst>
</file>

<file path=ppt/tags/tag235.xml><?xml version="1.0" encoding="utf-8"?>
<p:tagLst xmlns:p="http://schemas.openxmlformats.org/presentationml/2006/main">
  <p:tag name="AS_UNIQUEID" val="6391"/>
  <p:tag name="KSO_WM_BEAUTIFY_FLAG" val=""/>
</p:tagLst>
</file>

<file path=ppt/tags/tag236.xml><?xml version="1.0" encoding="utf-8"?>
<p:tagLst xmlns:p="http://schemas.openxmlformats.org/presentationml/2006/main">
  <p:tag name="AS_UNIQUEID" val="416"/>
  <p:tag name="KSO_WM_BEAUTIFY_FLAG" val=""/>
</p:tagLst>
</file>

<file path=ppt/tags/tag237.xml><?xml version="1.0" encoding="utf-8"?>
<p:tagLst xmlns:p="http://schemas.openxmlformats.org/presentationml/2006/main">
  <p:tag name="AS_UNIQUEID" val="417"/>
  <p:tag name="KSO_WM_BEAUTIFY_FLAG" val=""/>
</p:tagLst>
</file>

<file path=ppt/tags/tag238.xml><?xml version="1.0" encoding="utf-8"?>
<p:tagLst xmlns:p="http://schemas.openxmlformats.org/presentationml/2006/main">
  <p:tag name="AS_UNIQUEID" val="416"/>
  <p:tag name="KSO_WM_BEAUTIFY_FLAG" val=""/>
</p:tagLst>
</file>

<file path=ppt/tags/tag239.xml><?xml version="1.0" encoding="utf-8"?>
<p:tagLst xmlns:p="http://schemas.openxmlformats.org/presentationml/2006/main">
  <p:tag name="AS_UNIQUEID" val="416"/>
  <p:tag name="KSO_WM_BEAUTIFY_FLAG" val=""/>
</p:tagLst>
</file>

<file path=ppt/tags/tag24.xml><?xml version="1.0" encoding="utf-8"?>
<p:tagLst xmlns:p="http://schemas.openxmlformats.org/presentationml/2006/main">
  <p:tag name="AS_UNIQUEID" val="7473"/>
</p:tagLst>
</file>

<file path=ppt/tags/tag240.xml><?xml version="1.0" encoding="utf-8"?>
<p:tagLst xmlns:p="http://schemas.openxmlformats.org/presentationml/2006/main">
  <p:tag name="AS_UNIQUEID" val="6392"/>
  <p:tag name="KSO_WM_BEAUTIFY_FLAG" val=""/>
</p:tagLst>
</file>

<file path=ppt/tags/tag241.xml><?xml version="1.0" encoding="utf-8"?>
<p:tagLst xmlns:p="http://schemas.openxmlformats.org/presentationml/2006/main">
  <p:tag name="TIMING" val="|0.3|0.8|0.7|0.8|1|0.7|0.7|0.8|0.8"/>
</p:tagLst>
</file>

<file path=ppt/tags/tag242.xml><?xml version="1.0" encoding="utf-8"?>
<p:tagLst xmlns:p="http://schemas.openxmlformats.org/presentationml/2006/main">
  <p:tag name="AS_UNIQUEID" val="15398"/>
  <p:tag name="KSO_WM_BEAUTIFY_FLAG" val=""/>
</p:tagLst>
</file>

<file path=ppt/tags/tag243.xml><?xml version="1.0" encoding="utf-8"?>
<p:tagLst xmlns:p="http://schemas.openxmlformats.org/presentationml/2006/main">
  <p:tag name="AS_UNIQUEID" val="15399"/>
  <p:tag name="KSO_WM_BEAUTIFY_FLAG" val=""/>
</p:tagLst>
</file>

<file path=ppt/tags/tag244.xml><?xml version="1.0" encoding="utf-8"?>
<p:tagLst xmlns:p="http://schemas.openxmlformats.org/presentationml/2006/main">
  <p:tag name="AS_UNIQUEID" val="15400"/>
  <p:tag name="KSO_WM_BEAUTIFY_FLAG" val=""/>
</p:tagLst>
</file>

<file path=ppt/tags/tag245.xml><?xml version="1.0" encoding="utf-8"?>
<p:tagLst xmlns:p="http://schemas.openxmlformats.org/presentationml/2006/main">
  <p:tag name="KSO_WM_BEAUTIFY_FLAG" val="#wm#"/>
  <p:tag name="KSO_WM_TEMPLATE_CATEGORY" val="custom"/>
  <p:tag name="KSO_WM_TEMPLATE_INDEX" val="20205176"/>
</p:tagLst>
</file>

<file path=ppt/tags/tag246.xml><?xml version="1.0" encoding="utf-8"?>
<p:tagLst xmlns:p="http://schemas.openxmlformats.org/presentationml/2006/main">
  <p:tag name="AS_UNIQUEID" val="848"/>
</p:tagLst>
</file>

<file path=ppt/tags/tag247.xml><?xml version="1.0" encoding="utf-8"?>
<p:tagLst xmlns:p="http://schemas.openxmlformats.org/presentationml/2006/main">
  <p:tag name="AS_UNIQUEID" val="2241"/>
</p:tagLst>
</file>

<file path=ppt/tags/tag248.xml><?xml version="1.0" encoding="utf-8"?>
<p:tagLst xmlns:p="http://schemas.openxmlformats.org/presentationml/2006/main">
  <p:tag name="AS_UNIQUEID" val="2242"/>
</p:tagLst>
</file>

<file path=ppt/tags/tag249.xml><?xml version="1.0" encoding="utf-8"?>
<p:tagLst xmlns:p="http://schemas.openxmlformats.org/presentationml/2006/main">
  <p:tag name="AS_UNIQUEID" val="3265"/>
</p:tagLst>
</file>

<file path=ppt/tags/tag25.xml><?xml version="1.0" encoding="utf-8"?>
<p:tagLst xmlns:p="http://schemas.openxmlformats.org/presentationml/2006/main">
  <p:tag name="AS_UNIQUEID" val="7474"/>
</p:tagLst>
</file>

<file path=ppt/tags/tag250.xml><?xml version="1.0" encoding="utf-8"?>
<p:tagLst xmlns:p="http://schemas.openxmlformats.org/presentationml/2006/main">
  <p:tag name="AS_UNIQUEID" val="3266"/>
</p:tagLst>
</file>

<file path=ppt/tags/tag251.xml><?xml version="1.0" encoding="utf-8"?>
<p:tagLst xmlns:p="http://schemas.openxmlformats.org/presentationml/2006/main">
  <p:tag name="AS_UNIQUEID" val="3267"/>
</p:tagLst>
</file>

<file path=ppt/tags/tag252.xml><?xml version="1.0" encoding="utf-8"?>
<p:tagLst xmlns:p="http://schemas.openxmlformats.org/presentationml/2006/main">
  <p:tag name="AS_UNIQUEID" val="1015"/>
  <p:tag name="KSO_WM_BEAUTIFY_FLAG" val=""/>
</p:tagLst>
</file>

<file path=ppt/tags/tag253.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254.xml><?xml version="1.0" encoding="utf-8"?>
<p:tagLst xmlns:p="http://schemas.openxmlformats.org/presentationml/2006/main">
  <p:tag name="AS_UNIQUEID" val="15275"/>
</p:tagLst>
</file>

<file path=ppt/tags/tag255.xml><?xml version="1.0" encoding="utf-8"?>
<p:tagLst xmlns:p="http://schemas.openxmlformats.org/presentationml/2006/main">
  <p:tag name="AS_UNIQUEID" val="612"/>
</p:tagLst>
</file>

<file path=ppt/tags/tag256.xml><?xml version="1.0" encoding="utf-8"?>
<p:tagLst xmlns:p="http://schemas.openxmlformats.org/presentationml/2006/main">
  <p:tag name="AS_UNIQUEID" val="611"/>
</p:tagLst>
</file>

<file path=ppt/tags/tag257.xml><?xml version="1.0" encoding="utf-8"?>
<p:tagLst xmlns:p="http://schemas.openxmlformats.org/presentationml/2006/main">
  <p:tag name="AS_UNIQUEID" val="611"/>
</p:tagLst>
</file>

<file path=ppt/tags/tag258.xml><?xml version="1.0" encoding="utf-8"?>
<p:tagLst xmlns:p="http://schemas.openxmlformats.org/presentationml/2006/main">
  <p:tag name="AS_UNIQUEID" val="611"/>
</p:tagLst>
</file>

<file path=ppt/tags/tag259.xml><?xml version="1.0" encoding="utf-8"?>
<p:tagLst xmlns:p="http://schemas.openxmlformats.org/presentationml/2006/main">
  <p:tag name="AS_UNIQUEID" val="15276"/>
</p:tagLst>
</file>

<file path=ppt/tags/tag26.xml><?xml version="1.0" encoding="utf-8"?>
<p:tagLst xmlns:p="http://schemas.openxmlformats.org/presentationml/2006/main">
  <p:tag name="AS_UNIQUEID" val="7475"/>
</p:tagLst>
</file>

<file path=ppt/tags/tag260.xml><?xml version="1.0" encoding="utf-8"?>
<p:tagLst xmlns:p="http://schemas.openxmlformats.org/presentationml/2006/main">
  <p:tag name="AS_UNIQUEID" val="15277"/>
</p:tagLst>
</file>

<file path=ppt/tags/tag261.xml><?xml version="1.0" encoding="utf-8"?>
<p:tagLst xmlns:p="http://schemas.openxmlformats.org/presentationml/2006/main">
  <p:tag name="AS_UNIQUEID" val="15278"/>
</p:tagLst>
</file>

<file path=ppt/tags/tag262.xml><?xml version="1.0" encoding="utf-8"?>
<p:tagLst xmlns:p="http://schemas.openxmlformats.org/presentationml/2006/main">
  <p:tag name="AS_UNIQUEID" val="15279"/>
</p:tagLst>
</file>

<file path=ppt/tags/tag263.xml><?xml version="1.0" encoding="utf-8"?>
<p:tagLst xmlns:p="http://schemas.openxmlformats.org/presentationml/2006/main">
  <p:tag name="AS_UNIQUEID" val="15280"/>
</p:tagLst>
</file>

<file path=ppt/tags/tag264.xml><?xml version="1.0" encoding="utf-8"?>
<p:tagLst xmlns:p="http://schemas.openxmlformats.org/presentationml/2006/main">
  <p:tag name="AS_UNIQUEID" val="15281"/>
</p:tagLst>
</file>

<file path=ppt/tags/tag265.xml><?xml version="1.0" encoding="utf-8"?>
<p:tagLst xmlns:p="http://schemas.openxmlformats.org/presentationml/2006/main">
  <p:tag name="AS_UNIQUEID" val="15282"/>
</p:tagLst>
</file>

<file path=ppt/tags/tag266.xml><?xml version="1.0" encoding="utf-8"?>
<p:tagLst xmlns:p="http://schemas.openxmlformats.org/presentationml/2006/main">
  <p:tag name="AS_UNIQUEID" val="15283"/>
</p:tagLst>
</file>

<file path=ppt/tags/tag267.xml><?xml version="1.0" encoding="utf-8"?>
<p:tagLst xmlns:p="http://schemas.openxmlformats.org/presentationml/2006/main">
  <p:tag name="AS_UNIQUEID" val="15284"/>
</p:tagLst>
</file>

<file path=ppt/tags/tag268.xml><?xml version="1.0" encoding="utf-8"?>
<p:tagLst xmlns:p="http://schemas.openxmlformats.org/presentationml/2006/main">
  <p:tag name="AS_UNIQUEID" val="3443"/>
</p:tagLst>
</file>

<file path=ppt/tags/tag269.xml><?xml version="1.0" encoding="utf-8"?>
<p:tagLst xmlns:p="http://schemas.openxmlformats.org/presentationml/2006/main">
  <p:tag name="AS_UNIQUEID" val="8"/>
</p:tagLst>
</file>

<file path=ppt/tags/tag27.xml><?xml version="1.0" encoding="utf-8"?>
<p:tagLst xmlns:p="http://schemas.openxmlformats.org/presentationml/2006/main">
  <p:tag name="AS_UNIQUEID" val="7476"/>
</p:tagLst>
</file>

<file path=ppt/tags/tag270.xml><?xml version="1.0" encoding="utf-8"?>
<p:tagLst xmlns:p="http://schemas.openxmlformats.org/presentationml/2006/main">
  <p:tag name="AS_UNIQUEID" val="15288"/>
</p:tagLst>
</file>

<file path=ppt/tags/tag271.xml><?xml version="1.0" encoding="utf-8"?>
<p:tagLst xmlns:p="http://schemas.openxmlformats.org/presentationml/2006/main">
  <p:tag name="AS_UNIQUEID" val="15404"/>
</p:tagLst>
</file>

<file path=ppt/tags/tag272.xml><?xml version="1.0" encoding="utf-8"?>
<p:tagLst xmlns:p="http://schemas.openxmlformats.org/presentationml/2006/main">
  <p:tag name="AS_UNIQUEID" val="15286"/>
</p:tagLst>
</file>

<file path=ppt/tags/tag273.xml><?xml version="1.0" encoding="utf-8"?>
<p:tagLst xmlns:p="http://schemas.openxmlformats.org/presentationml/2006/main">
  <p:tag name="AS_UNIQUEID" val="15287"/>
</p:tagLst>
</file>

<file path=ppt/tags/tag274.xml><?xml version="1.0" encoding="utf-8"?>
<p:tagLst xmlns:p="http://schemas.openxmlformats.org/presentationml/2006/main">
  <p:tag name="AS_UNIQUEID" val="15289"/>
</p:tagLst>
</file>

<file path=ppt/tags/tag275.xml><?xml version="1.0" encoding="utf-8"?>
<p:tagLst xmlns:p="http://schemas.openxmlformats.org/presentationml/2006/main">
  <p:tag name="AS_UNIQUEID" val="15290"/>
</p:tagLst>
</file>

<file path=ppt/tags/tag276.xml><?xml version="1.0" encoding="utf-8"?>
<p:tagLst xmlns:p="http://schemas.openxmlformats.org/presentationml/2006/main">
  <p:tag name="AS_UNIQUEID" val="15291"/>
</p:tagLst>
</file>

<file path=ppt/tags/tag277.xml><?xml version="1.0" encoding="utf-8"?>
<p:tagLst xmlns:p="http://schemas.openxmlformats.org/presentationml/2006/main">
  <p:tag name="AS_UNIQUEID" val="15405"/>
</p:tagLst>
</file>

<file path=ppt/tags/tag278.xml><?xml version="1.0" encoding="utf-8"?>
<p:tagLst xmlns:p="http://schemas.openxmlformats.org/presentationml/2006/main">
  <p:tag name="AS_UNIQUEID" val="15292"/>
</p:tagLst>
</file>

<file path=ppt/tags/tag279.xml><?xml version="1.0" encoding="utf-8"?>
<p:tagLst xmlns:p="http://schemas.openxmlformats.org/presentationml/2006/main">
  <p:tag name="AS_UNIQUEID" val="15293"/>
</p:tagLst>
</file>

<file path=ppt/tags/tag28.xml><?xml version="1.0" encoding="utf-8"?>
<p:tagLst xmlns:p="http://schemas.openxmlformats.org/presentationml/2006/main">
  <p:tag name="AS_UNIQUEID" val="7477"/>
</p:tagLst>
</file>

<file path=ppt/tags/tag280.xml><?xml version="1.0" encoding="utf-8"?>
<p:tagLst xmlns:p="http://schemas.openxmlformats.org/presentationml/2006/main">
  <p:tag name="AS_UNIQUEID" val="15294"/>
</p:tagLst>
</file>

<file path=ppt/tags/tag281.xml><?xml version="1.0" encoding="utf-8"?>
<p:tagLst xmlns:p="http://schemas.openxmlformats.org/presentationml/2006/main">
  <p:tag name="AS_UNIQUEID" val="15295"/>
</p:tagLst>
</file>

<file path=ppt/tags/tag282.xml><?xml version="1.0" encoding="utf-8"?>
<p:tagLst xmlns:p="http://schemas.openxmlformats.org/presentationml/2006/main">
  <p:tag name="AS_UNIQUEID" val="15296"/>
</p:tagLst>
</file>

<file path=ppt/tags/tag283.xml><?xml version="1.0" encoding="utf-8"?>
<p:tagLst xmlns:p="http://schemas.openxmlformats.org/presentationml/2006/main">
  <p:tag name="AS_UNIQUEID" val="15297"/>
</p:tagLst>
</file>

<file path=ppt/tags/tag284.xml><?xml version="1.0" encoding="utf-8"?>
<p:tagLst xmlns:p="http://schemas.openxmlformats.org/presentationml/2006/main">
  <p:tag name="AS_UNIQUEID" val="1015"/>
  <p:tag name="KSO_WM_BEAUTIFY_FLAG" val=""/>
</p:tagLst>
</file>

<file path=ppt/tags/tag285.xml><?xml version="1.0" encoding="utf-8"?>
<p:tagLst xmlns:p="http://schemas.openxmlformats.org/presentationml/2006/main">
  <p:tag name="KSO_WM_BEAUTIFY_FLAG" val="#wm#"/>
  <p:tag name="KSO_WM_TEMPLATE_CATEGORY" val="custom"/>
  <p:tag name="KSO_WM_TEMPLATE_INDEX" val="20191214"/>
</p:tagLst>
</file>

<file path=ppt/tags/tag286.xml><?xml version="1.0" encoding="utf-8"?>
<p:tagLst xmlns:p="http://schemas.openxmlformats.org/presentationml/2006/main">
  <p:tag name="AS_UNIQUEID" val="13193"/>
  <p:tag name="KSO_WM_BEAUTIFY_FLAG" val=""/>
</p:tagLst>
</file>

<file path=ppt/tags/tag287.xml><?xml version="1.0" encoding="utf-8"?>
<p:tagLst xmlns:p="http://schemas.openxmlformats.org/presentationml/2006/main">
  <p:tag name="AS_UNIQUEID" val="39"/>
  <p:tag name="KSO_WM_BEAUTIFY_FLAG" val=""/>
</p:tagLst>
</file>

<file path=ppt/tags/tag288.xml><?xml version="1.0" encoding="utf-8"?>
<p:tagLst xmlns:p="http://schemas.openxmlformats.org/presentationml/2006/main">
  <p:tag name="AS_UNIQUEID" val="13341"/>
</p:tagLst>
</file>

<file path=ppt/tags/tag289.xml><?xml version="1.0" encoding="utf-8"?>
<p:tagLst xmlns:p="http://schemas.openxmlformats.org/presentationml/2006/main">
  <p:tag name="AS_UNIQUEID" val="40"/>
  <p:tag name="KSO_WM_BEAUTIFY_FLAG" val=""/>
</p:tagLst>
</file>

<file path=ppt/tags/tag29.xml><?xml version="1.0" encoding="utf-8"?>
<p:tagLst xmlns:p="http://schemas.openxmlformats.org/presentationml/2006/main">
  <p:tag name="AS_UNIQUEID" val="7478"/>
</p:tagLst>
</file>

<file path=ppt/tags/tag290.xml><?xml version="1.0" encoding="utf-8"?>
<p:tagLst xmlns:p="http://schemas.openxmlformats.org/presentationml/2006/main">
  <p:tag name="AS_UNIQUEID" val="41"/>
  <p:tag name="KSO_WM_BEAUTIFY_FLAG" val=""/>
</p:tagLst>
</file>

<file path=ppt/tags/tag291.xml><?xml version="1.0" encoding="utf-8"?>
<p:tagLst xmlns:p="http://schemas.openxmlformats.org/presentationml/2006/main">
  <p:tag name="AS_UNIQUEID" val="42"/>
  <p:tag name="KSO_WM_BEAUTIFY_FLAG" val=""/>
</p:tagLst>
</file>

<file path=ppt/tags/tag292.xml><?xml version="1.0" encoding="utf-8"?>
<p:tagLst xmlns:p="http://schemas.openxmlformats.org/presentationml/2006/main">
  <p:tag name="AS_UNIQUEID" val="43"/>
  <p:tag name="KSO_WM_BEAUTIFY_FLAG" val=""/>
</p:tagLst>
</file>

<file path=ppt/tags/tag293.xml><?xml version="1.0" encoding="utf-8"?>
<p:tagLst xmlns:p="http://schemas.openxmlformats.org/presentationml/2006/main">
  <p:tag name="AS_UNIQUEID" val="44"/>
  <p:tag name="KSO_WM_BEAUTIFY_FLAG" val=""/>
</p:tagLst>
</file>

<file path=ppt/tags/tag294.xml><?xml version="1.0" encoding="utf-8"?>
<p:tagLst xmlns:p="http://schemas.openxmlformats.org/presentationml/2006/main">
  <p:tag name="AS_UNIQUEID" val="45"/>
  <p:tag name="KSO_WM_BEAUTIFY_FLAG" val=""/>
</p:tagLst>
</file>

<file path=ppt/tags/tag295.xml><?xml version="1.0" encoding="utf-8"?>
<p:tagLst xmlns:p="http://schemas.openxmlformats.org/presentationml/2006/main">
  <p:tag name="AS_UNIQUEID" val="46"/>
  <p:tag name="KSO_WM_BEAUTIFY_FLAG" val=""/>
</p:tagLst>
</file>

<file path=ppt/tags/tag296.xml><?xml version="1.0" encoding="utf-8"?>
<p:tagLst xmlns:p="http://schemas.openxmlformats.org/presentationml/2006/main">
  <p:tag name="AS_UNIQUEID" val="47"/>
  <p:tag name="KSO_WM_BEAUTIFY_FLAG" val=""/>
</p:tagLst>
</file>

<file path=ppt/tags/tag297.xml><?xml version="1.0" encoding="utf-8"?>
<p:tagLst xmlns:p="http://schemas.openxmlformats.org/presentationml/2006/main">
  <p:tag name="AS_UNIQUEID" val="48"/>
  <p:tag name="KSO_WM_BEAUTIFY_FLAG" val=""/>
</p:tagLst>
</file>

<file path=ppt/tags/tag298.xml><?xml version="1.0" encoding="utf-8"?>
<p:tagLst xmlns:p="http://schemas.openxmlformats.org/presentationml/2006/main">
  <p:tag name="AS_UNIQUEID" val="49"/>
  <p:tag name="KSO_WM_BEAUTIFY_FLAG" val=""/>
</p:tagLst>
</file>

<file path=ppt/tags/tag299.xml><?xml version="1.0" encoding="utf-8"?>
<p:tagLst xmlns:p="http://schemas.openxmlformats.org/presentationml/2006/main">
  <p:tag name="AS_UNIQUEID" val="50"/>
  <p:tag name="KSO_WM_BEAUTIFY_FLAG" val=""/>
</p:tagLst>
</file>

<file path=ppt/tags/tag3.xml><?xml version="1.0" encoding="utf-8"?>
<p:tagLst xmlns:p="http://schemas.openxmlformats.org/presentationml/2006/main">
  <p:tag name="AS_UNIQUEID" val="7448"/>
</p:tagLst>
</file>

<file path=ppt/tags/tag30.xml><?xml version="1.0" encoding="utf-8"?>
<p:tagLst xmlns:p="http://schemas.openxmlformats.org/presentationml/2006/main">
  <p:tag name="AS_UNIQUEID" val="7480"/>
</p:tagLst>
</file>

<file path=ppt/tags/tag300.xml><?xml version="1.0" encoding="utf-8"?>
<p:tagLst xmlns:p="http://schemas.openxmlformats.org/presentationml/2006/main">
  <p:tag name="AS_UNIQUEID" val="51"/>
  <p:tag name="KSO_WM_BEAUTIFY_FLAG" val=""/>
</p:tagLst>
</file>

<file path=ppt/tags/tag301.xml><?xml version="1.0" encoding="utf-8"?>
<p:tagLst xmlns:p="http://schemas.openxmlformats.org/presentationml/2006/main">
  <p:tag name="AS_UNIQUEID" val="15186"/>
  <p:tag name="KSO_WM_BEAUTIFY_FLAG" val=""/>
</p:tagLst>
</file>

<file path=ppt/tags/tag302.xml><?xml version="1.0" encoding="utf-8"?>
<p:tagLst xmlns:p="http://schemas.openxmlformats.org/presentationml/2006/main">
  <p:tag name="AS_UNIQUEID" val="15187"/>
  <p:tag name="KSO_WM_BEAUTIFY_FLAG" val=""/>
</p:tagLst>
</file>

<file path=ppt/tags/tag303.xml><?xml version="1.0" encoding="utf-8"?>
<p:tagLst xmlns:p="http://schemas.openxmlformats.org/presentationml/2006/main">
  <p:tag name="AS_UNIQUEID" val="15300"/>
</p:tagLst>
</file>

<file path=ppt/tags/tag304.xml><?xml version="1.0" encoding="utf-8"?>
<p:tagLst xmlns:p="http://schemas.openxmlformats.org/presentationml/2006/main">
  <p:tag name="AS_UNIQUEID" val="8"/>
</p:tagLst>
</file>

<file path=ppt/tags/tag305.xml><?xml version="1.0" encoding="utf-8"?>
<p:tagLst xmlns:p="http://schemas.openxmlformats.org/presentationml/2006/main">
  <p:tag name="AS_UNIQUEID" val="3443"/>
  <p:tag name="KSO_WM_BEAUTIFY_FLAG" val=""/>
</p:tagLst>
</file>

<file path=ppt/tags/tag306.xml><?xml version="1.0" encoding="utf-8"?>
<p:tagLst xmlns:p="http://schemas.openxmlformats.org/presentationml/2006/main">
  <p:tag name="AS_UNIQUEID" val="1015"/>
  <p:tag name="KSO_WM_BEAUTIFY_FLAG" val=""/>
</p:tagLst>
</file>

<file path=ppt/tags/tag307.xml><?xml version="1.0" encoding="utf-8"?>
<p:tagLst xmlns:p="http://schemas.openxmlformats.org/presentationml/2006/main">
  <p:tag name="AS_UNIQUEID" val="3619"/>
</p:tagLst>
</file>

<file path=ppt/tags/tag308.xml><?xml version="1.0" encoding="utf-8"?>
<p:tagLst xmlns:p="http://schemas.openxmlformats.org/presentationml/2006/main">
  <p:tag name="AS_UNIQUEID" val="8434"/>
</p:tagLst>
</file>

<file path=ppt/tags/tag309.xml><?xml version="1.0" encoding="utf-8"?>
<p:tagLst xmlns:p="http://schemas.openxmlformats.org/presentationml/2006/main">
  <p:tag name="AS_UNIQUEID" val="12674"/>
  <p:tag name="KSO_WM_BEAUTIFY_FLAG" val=""/>
</p:tagLst>
</file>

<file path=ppt/tags/tag31.xml><?xml version="1.0" encoding="utf-8"?>
<p:tagLst xmlns:p="http://schemas.openxmlformats.org/presentationml/2006/main">
  <p:tag name="AS_UNIQUEID" val="7481"/>
</p:tagLst>
</file>

<file path=ppt/tags/tag310.xml><?xml version="1.0" encoding="utf-8"?>
<p:tagLst xmlns:p="http://schemas.openxmlformats.org/presentationml/2006/main">
  <p:tag name="KSO_WM_BEAUTIFY_FLAG" val="#wm#"/>
  <p:tag name="KSO_WM_TEMPLATE_CATEGORY" val="custom"/>
  <p:tag name="KSO_WM_TEMPLATE_INDEX" val="20191214"/>
</p:tagLst>
</file>

<file path=ppt/tags/tag311.xml><?xml version="1.0" encoding="utf-8"?>
<p:tagLst xmlns:p="http://schemas.openxmlformats.org/presentationml/2006/main">
  <p:tag name="AS_UNIQUEID" val="3237"/>
</p:tagLst>
</file>

<file path=ppt/tags/tag312.xml><?xml version="1.0" encoding="utf-8"?>
<p:tagLst xmlns:p="http://schemas.openxmlformats.org/presentationml/2006/main">
  <p:tag name="AS_UNIQUEID" val="15270"/>
  <p:tag name="KSO_WM_BEAUTIFY_FLAG" val=""/>
</p:tagLst>
</file>

<file path=ppt/tags/tag313.xml><?xml version="1.0" encoding="utf-8"?>
<p:tagLst xmlns:p="http://schemas.openxmlformats.org/presentationml/2006/main">
  <p:tag name="AS_UNIQUEID" val="15271"/>
</p:tagLst>
</file>

<file path=ppt/tags/tag314.xml><?xml version="1.0" encoding="utf-8"?>
<p:tagLst xmlns:p="http://schemas.openxmlformats.org/presentationml/2006/main">
  <p:tag name="AS_UNIQUEID" val="15273"/>
  <p:tag name="KSO_WM_BEAUTIFY_FLAG" val=""/>
</p:tagLst>
</file>

<file path=ppt/tags/tag315.xml><?xml version="1.0" encoding="utf-8"?>
<p:tagLst xmlns:p="http://schemas.openxmlformats.org/presentationml/2006/main">
  <p:tag name="AS_UNIQUEID" val="3221"/>
</p:tagLst>
</file>

<file path=ppt/tags/tag316.xml><?xml version="1.0" encoding="utf-8"?>
<p:tagLst xmlns:p="http://schemas.openxmlformats.org/presentationml/2006/main">
  <p:tag name="AS_UNIQUEID" val="3222"/>
</p:tagLst>
</file>

<file path=ppt/tags/tag317.xml><?xml version="1.0" encoding="utf-8"?>
<p:tagLst xmlns:p="http://schemas.openxmlformats.org/presentationml/2006/main">
  <p:tag name="AS_UNIQUEID" val="3223"/>
</p:tagLst>
</file>

<file path=ppt/tags/tag318.xml><?xml version="1.0" encoding="utf-8"?>
<p:tagLst xmlns:p="http://schemas.openxmlformats.org/presentationml/2006/main">
  <p:tag name="AS_UNIQUEID" val="6234"/>
</p:tagLst>
</file>

<file path=ppt/tags/tag319.xml><?xml version="1.0" encoding="utf-8"?>
<p:tagLst xmlns:p="http://schemas.openxmlformats.org/presentationml/2006/main">
  <p:tag name="AS_UNIQUEID" val="6235"/>
</p:tagLst>
</file>

<file path=ppt/tags/tag32.xml><?xml version="1.0" encoding="utf-8"?>
<p:tagLst xmlns:p="http://schemas.openxmlformats.org/presentationml/2006/main">
  <p:tag name="AS_UNIQUEID" val="7482"/>
</p:tagLst>
</file>

<file path=ppt/tags/tag320.xml><?xml version="1.0" encoding="utf-8"?>
<p:tagLst xmlns:p="http://schemas.openxmlformats.org/presentationml/2006/main">
  <p:tag name="AS_UNIQUEID" val="6236"/>
</p:tagLst>
</file>

<file path=ppt/tags/tag321.xml><?xml version="1.0" encoding="utf-8"?>
<p:tagLst xmlns:p="http://schemas.openxmlformats.org/presentationml/2006/main">
  <p:tag name="AS_UNIQUEID" val="6237"/>
</p:tagLst>
</file>

<file path=ppt/tags/tag322.xml><?xml version="1.0" encoding="utf-8"?>
<p:tagLst xmlns:p="http://schemas.openxmlformats.org/presentationml/2006/main">
  <p:tag name="AS_UNIQUEID" val="6238"/>
</p:tagLst>
</file>

<file path=ppt/tags/tag323.xml><?xml version="1.0" encoding="utf-8"?>
<p:tagLst xmlns:p="http://schemas.openxmlformats.org/presentationml/2006/main">
  <p:tag name="AS_UNIQUEID" val="6239"/>
</p:tagLst>
</file>

<file path=ppt/tags/tag324.xml><?xml version="1.0" encoding="utf-8"?>
<p:tagLst xmlns:p="http://schemas.openxmlformats.org/presentationml/2006/main">
  <p:tag name="AS_UNIQUEID" val="6240"/>
</p:tagLst>
</file>

<file path=ppt/tags/tag325.xml><?xml version="1.0" encoding="utf-8"?>
<p:tagLst xmlns:p="http://schemas.openxmlformats.org/presentationml/2006/main">
  <p:tag name="AS_UNIQUEID" val="6241"/>
</p:tagLst>
</file>

<file path=ppt/tags/tag326.xml><?xml version="1.0" encoding="utf-8"?>
<p:tagLst xmlns:p="http://schemas.openxmlformats.org/presentationml/2006/main">
  <p:tag name="AS_UNIQUEID" val="6242"/>
</p:tagLst>
</file>

<file path=ppt/tags/tag327.xml><?xml version="1.0" encoding="utf-8"?>
<p:tagLst xmlns:p="http://schemas.openxmlformats.org/presentationml/2006/main">
  <p:tag name="AS_UNIQUEID" val="3443"/>
  <p:tag name="KSO_WM_BEAUTIFY_FLAG" val=""/>
</p:tagLst>
</file>

<file path=ppt/tags/tag328.xml><?xml version="1.0" encoding="utf-8"?>
<p:tagLst xmlns:p="http://schemas.openxmlformats.org/presentationml/2006/main">
  <p:tag name="AS_UNIQUEID" val="1015"/>
  <p:tag name="KSO_WM_BEAUTIFY_FLAG" val=""/>
</p:tagLst>
</file>

<file path=ppt/tags/tag329.xml><?xml version="1.0" encoding="utf-8"?>
<p:tagLst xmlns:p="http://schemas.openxmlformats.org/presentationml/2006/main">
  <p:tag name="AS_UNIQUEID" val="8"/>
  <p:tag name="KSO_WM_BEAUTIFY_FLAG" val=""/>
</p:tagLst>
</file>

<file path=ppt/tags/tag33.xml><?xml version="1.0" encoding="utf-8"?>
<p:tagLst xmlns:p="http://schemas.openxmlformats.org/presentationml/2006/main">
  <p:tag name="AS_UNIQUEID" val="7483"/>
</p:tagLst>
</file>

<file path=ppt/tags/tag330.xml><?xml version="1.0" encoding="utf-8"?>
<p:tagLst xmlns:p="http://schemas.openxmlformats.org/presentationml/2006/main">
  <p:tag name="AS_UNIQUEID" val="15302"/>
</p:tagLst>
</file>

<file path=ppt/tags/tag331.xml><?xml version="1.0" encoding="utf-8"?>
<p:tagLst xmlns:p="http://schemas.openxmlformats.org/presentationml/2006/main">
  <p:tag name="AS_UNIQUEID" val="6614"/>
</p:tagLst>
</file>

<file path=ppt/tags/tag332.xml><?xml version="1.0" encoding="utf-8"?>
<p:tagLst xmlns:p="http://schemas.openxmlformats.org/presentationml/2006/main">
  <p:tag name="AS_UNIQUEID" val="6623"/>
</p:tagLst>
</file>

<file path=ppt/tags/tag333.xml><?xml version="1.0" encoding="utf-8"?>
<p:tagLst xmlns:p="http://schemas.openxmlformats.org/presentationml/2006/main">
  <p:tag name="AS_UNIQUEID" val="6620"/>
</p:tagLst>
</file>

<file path=ppt/tags/tag334.xml><?xml version="1.0" encoding="utf-8"?>
<p:tagLst xmlns:p="http://schemas.openxmlformats.org/presentationml/2006/main">
  <p:tag name="AS_UNIQUEID" val="6623"/>
</p:tagLst>
</file>

<file path=ppt/tags/tag335.xml><?xml version="1.0" encoding="utf-8"?>
<p:tagLst xmlns:p="http://schemas.openxmlformats.org/presentationml/2006/main">
  <p:tag name="AS_UNIQUEID" val="6616"/>
</p:tagLst>
</file>

<file path=ppt/tags/tag336.xml><?xml version="1.0" encoding="utf-8"?>
<p:tagLst xmlns:p="http://schemas.openxmlformats.org/presentationml/2006/main">
  <p:tag name="AS_UNIQUEID" val="6624"/>
</p:tagLst>
</file>

<file path=ppt/tags/tag337.xml><?xml version="1.0" encoding="utf-8"?>
<p:tagLst xmlns:p="http://schemas.openxmlformats.org/presentationml/2006/main">
  <p:tag name="AS_UNIQUEID" val="3273"/>
</p:tagLst>
</file>

<file path=ppt/tags/tag338.xml><?xml version="1.0" encoding="utf-8"?>
<p:tagLst xmlns:p="http://schemas.openxmlformats.org/presentationml/2006/main">
  <p:tag name="AS_UNIQUEID" val="15373"/>
  <p:tag name="KSO_WM_BEAUTIFY_FLAG" val=""/>
</p:tagLst>
</file>

<file path=ppt/tags/tag339.xml><?xml version="1.0" encoding="utf-8"?>
<p:tagLst xmlns:p="http://schemas.openxmlformats.org/presentationml/2006/main">
  <p:tag name="KSO_WM_BEAUTIFY_FLAG" val="#wm#"/>
  <p:tag name="KSO_WM_TEMPLATE_CATEGORY" val="custom"/>
  <p:tag name="KSO_WM_TEMPLATE_INDEX" val="20191214"/>
</p:tagLst>
</file>

<file path=ppt/tags/tag34.xml><?xml version="1.0" encoding="utf-8"?>
<p:tagLst xmlns:p="http://schemas.openxmlformats.org/presentationml/2006/main">
  <p:tag name="AS_UNIQUEID" val="7485"/>
</p:tagLst>
</file>

<file path=ppt/tags/tag340.xml><?xml version="1.0" encoding="utf-8"?>
<p:tagLst xmlns:p="http://schemas.openxmlformats.org/presentationml/2006/main">
  <p:tag name="AS_UNIQUEID" val="6247"/>
</p:tagLst>
</file>

<file path=ppt/tags/tag341.xml><?xml version="1.0" encoding="utf-8"?>
<p:tagLst xmlns:p="http://schemas.openxmlformats.org/presentationml/2006/main">
  <p:tag name="AS_UNIQUEID" val="6248"/>
</p:tagLst>
</file>

<file path=ppt/tags/tag342.xml><?xml version="1.0" encoding="utf-8"?>
<p:tagLst xmlns:p="http://schemas.openxmlformats.org/presentationml/2006/main">
  <p:tag name="AS_UNIQUEID" val="6249"/>
</p:tagLst>
</file>

<file path=ppt/tags/tag343.xml><?xml version="1.0" encoding="utf-8"?>
<p:tagLst xmlns:p="http://schemas.openxmlformats.org/presentationml/2006/main">
  <p:tag name="AS_UNIQUEID" val="6250"/>
</p:tagLst>
</file>

<file path=ppt/tags/tag344.xml><?xml version="1.0" encoding="utf-8"?>
<p:tagLst xmlns:p="http://schemas.openxmlformats.org/presentationml/2006/main">
  <p:tag name="AS_UNIQUEID" val="6251"/>
</p:tagLst>
</file>

<file path=ppt/tags/tag345.xml><?xml version="1.0" encoding="utf-8"?>
<p:tagLst xmlns:p="http://schemas.openxmlformats.org/presentationml/2006/main">
  <p:tag name="AS_UNIQUEID" val="6252"/>
</p:tagLst>
</file>

<file path=ppt/tags/tag346.xml><?xml version="1.0" encoding="utf-8"?>
<p:tagLst xmlns:p="http://schemas.openxmlformats.org/presentationml/2006/main">
  <p:tag name="AS_UNIQUEID" val="6253"/>
</p:tagLst>
</file>

<file path=ppt/tags/tag347.xml><?xml version="1.0" encoding="utf-8"?>
<p:tagLst xmlns:p="http://schemas.openxmlformats.org/presentationml/2006/main">
  <p:tag name="AS_UNIQUEID" val="6254"/>
</p:tagLst>
</file>

<file path=ppt/tags/tag348.xml><?xml version="1.0" encoding="utf-8"?>
<p:tagLst xmlns:p="http://schemas.openxmlformats.org/presentationml/2006/main">
  <p:tag name="AS_UNIQUEID" val="6255"/>
</p:tagLst>
</file>

<file path=ppt/tags/tag349.xml><?xml version="1.0" encoding="utf-8"?>
<p:tagLst xmlns:p="http://schemas.openxmlformats.org/presentationml/2006/main">
  <p:tag name="AS_UNIQUEID" val="6256"/>
</p:tagLst>
</file>

<file path=ppt/tags/tag35.xml><?xml version="1.0" encoding="utf-8"?>
<p:tagLst xmlns:p="http://schemas.openxmlformats.org/presentationml/2006/main">
  <p:tag name="AS_UNIQUEID" val="7486"/>
</p:tagLst>
</file>

<file path=ppt/tags/tag350.xml><?xml version="1.0" encoding="utf-8"?>
<p:tagLst xmlns:p="http://schemas.openxmlformats.org/presentationml/2006/main">
  <p:tag name="AS_UNIQUEID" val="6257"/>
</p:tagLst>
</file>

<file path=ppt/tags/tag351.xml><?xml version="1.0" encoding="utf-8"?>
<p:tagLst xmlns:p="http://schemas.openxmlformats.org/presentationml/2006/main">
  <p:tag name="AS_UNIQUEID" val="6258"/>
</p:tagLst>
</file>

<file path=ppt/tags/tag352.xml><?xml version="1.0" encoding="utf-8"?>
<p:tagLst xmlns:p="http://schemas.openxmlformats.org/presentationml/2006/main">
  <p:tag name="AS_UNIQUEID" val="6259"/>
</p:tagLst>
</file>

<file path=ppt/tags/tag353.xml><?xml version="1.0" encoding="utf-8"?>
<p:tagLst xmlns:p="http://schemas.openxmlformats.org/presentationml/2006/main">
  <p:tag name="AS_UNIQUEID" val="6260"/>
</p:tagLst>
</file>

<file path=ppt/tags/tag354.xml><?xml version="1.0" encoding="utf-8"?>
<p:tagLst xmlns:p="http://schemas.openxmlformats.org/presentationml/2006/main">
  <p:tag name="AS_UNIQUEID" val="6261"/>
</p:tagLst>
</file>

<file path=ppt/tags/tag355.xml><?xml version="1.0" encoding="utf-8"?>
<p:tagLst xmlns:p="http://schemas.openxmlformats.org/presentationml/2006/main">
  <p:tag name="AS_UNIQUEID" val="6262"/>
</p:tagLst>
</file>

<file path=ppt/tags/tag356.xml><?xml version="1.0" encoding="utf-8"?>
<p:tagLst xmlns:p="http://schemas.openxmlformats.org/presentationml/2006/main">
  <p:tag name="AS_UNIQUEID" val="6263"/>
</p:tagLst>
</file>

<file path=ppt/tags/tag357.xml><?xml version="1.0" encoding="utf-8"?>
<p:tagLst xmlns:p="http://schemas.openxmlformats.org/presentationml/2006/main">
  <p:tag name="AS_UNIQUEID" val="6264"/>
</p:tagLst>
</file>

<file path=ppt/tags/tag358.xml><?xml version="1.0" encoding="utf-8"?>
<p:tagLst xmlns:p="http://schemas.openxmlformats.org/presentationml/2006/main">
  <p:tag name="AS_UNIQUEID" val="6265"/>
</p:tagLst>
</file>

<file path=ppt/tags/tag359.xml><?xml version="1.0" encoding="utf-8"?>
<p:tagLst xmlns:p="http://schemas.openxmlformats.org/presentationml/2006/main">
  <p:tag name="AS_UNIQUEID" val="6266"/>
</p:tagLst>
</file>

<file path=ppt/tags/tag36.xml><?xml version="1.0" encoding="utf-8"?>
<p:tagLst xmlns:p="http://schemas.openxmlformats.org/presentationml/2006/main">
  <p:tag name="AS_UNIQUEID" val="7487"/>
</p:tagLst>
</file>

<file path=ppt/tags/tag360.xml><?xml version="1.0" encoding="utf-8"?>
<p:tagLst xmlns:p="http://schemas.openxmlformats.org/presentationml/2006/main">
  <p:tag name="AS_UNIQUEID" val="6267"/>
</p:tagLst>
</file>

<file path=ppt/tags/tag361.xml><?xml version="1.0" encoding="utf-8"?>
<p:tagLst xmlns:p="http://schemas.openxmlformats.org/presentationml/2006/main">
  <p:tag name="AS_UNIQUEID" val="6268"/>
</p:tagLst>
</file>

<file path=ppt/tags/tag362.xml><?xml version="1.0" encoding="utf-8"?>
<p:tagLst xmlns:p="http://schemas.openxmlformats.org/presentationml/2006/main">
  <p:tag name="AS_UNIQUEID" val="6269"/>
</p:tagLst>
</file>

<file path=ppt/tags/tag363.xml><?xml version="1.0" encoding="utf-8"?>
<p:tagLst xmlns:p="http://schemas.openxmlformats.org/presentationml/2006/main">
  <p:tag name="AS_UNIQUEID" val="6270"/>
</p:tagLst>
</file>

<file path=ppt/tags/tag364.xml><?xml version="1.0" encoding="utf-8"?>
<p:tagLst xmlns:p="http://schemas.openxmlformats.org/presentationml/2006/main">
  <p:tag name="AS_UNIQUEID" val="6271"/>
</p:tagLst>
</file>

<file path=ppt/tags/tag365.xml><?xml version="1.0" encoding="utf-8"?>
<p:tagLst xmlns:p="http://schemas.openxmlformats.org/presentationml/2006/main">
  <p:tag name="AS_UNIQUEID" val="6244"/>
</p:tagLst>
</file>

<file path=ppt/tags/tag366.xml><?xml version="1.0" encoding="utf-8"?>
<p:tagLst xmlns:p="http://schemas.openxmlformats.org/presentationml/2006/main">
  <p:tag name="AS_UNIQUEID" val="6245"/>
</p:tagLst>
</file>

<file path=ppt/tags/tag367.xml><?xml version="1.0" encoding="utf-8"?>
<p:tagLst xmlns:p="http://schemas.openxmlformats.org/presentationml/2006/main">
  <p:tag name="AS_UNIQUEID" val="3060"/>
</p:tagLst>
</file>

<file path=ppt/tags/tag368.xml><?xml version="1.0" encoding="utf-8"?>
<p:tagLst xmlns:p="http://schemas.openxmlformats.org/presentationml/2006/main">
  <p:tag name="AS_UNIQUEID" val="3100"/>
</p:tagLst>
</file>

<file path=ppt/tags/tag369.xml><?xml version="1.0" encoding="utf-8"?>
<p:tagLst xmlns:p="http://schemas.openxmlformats.org/presentationml/2006/main">
  <p:tag name="AS_UNIQUEID" val="3101"/>
</p:tagLst>
</file>

<file path=ppt/tags/tag37.xml><?xml version="1.0" encoding="utf-8"?>
<p:tagLst xmlns:p="http://schemas.openxmlformats.org/presentationml/2006/main">
  <p:tag name="AS_UNIQUEID" val="7489"/>
</p:tagLst>
</file>

<file path=ppt/tags/tag370.xml><?xml version="1.0" encoding="utf-8"?>
<p:tagLst xmlns:p="http://schemas.openxmlformats.org/presentationml/2006/main">
  <p:tag name="AS_UNIQUEID" val="3103"/>
</p:tagLst>
</file>

<file path=ppt/tags/tag371.xml><?xml version="1.0" encoding="utf-8"?>
<p:tagLst xmlns:p="http://schemas.openxmlformats.org/presentationml/2006/main">
  <p:tag name="AS_UNIQUEID" val="3104"/>
</p:tagLst>
</file>

<file path=ppt/tags/tag372.xml><?xml version="1.0" encoding="utf-8"?>
<p:tagLst xmlns:p="http://schemas.openxmlformats.org/presentationml/2006/main">
  <p:tag name="AS_UNIQUEID" val="3443"/>
  <p:tag name="KSO_WM_BEAUTIFY_FLAG" val=""/>
</p:tagLst>
</file>

<file path=ppt/tags/tag373.xml><?xml version="1.0" encoding="utf-8"?>
<p:tagLst xmlns:p="http://schemas.openxmlformats.org/presentationml/2006/main">
  <p:tag name="AS_UNIQUEID" val="1015"/>
  <p:tag name="KSO_WM_BEAUTIFY_FLAG" val=""/>
</p:tagLst>
</file>

<file path=ppt/tags/tag374.xml><?xml version="1.0" encoding="utf-8"?>
<p:tagLst xmlns:p="http://schemas.openxmlformats.org/presentationml/2006/main">
  <p:tag name="AS_UNIQUEID" val="15373"/>
  <p:tag name="KSO_WM_BEAUTIFY_FLAG" val=""/>
</p:tagLst>
</file>

<file path=ppt/tags/tag375.xml><?xml version="1.0" encoding="utf-8"?>
<p:tagLst xmlns:p="http://schemas.openxmlformats.org/presentationml/2006/main">
  <p:tag name="AS_UNIQUEID" val="13366"/>
  <p:tag name="KSO_WM_BEAUTIFY_FLAG" val=""/>
</p:tagLst>
</file>

<file path=ppt/tags/tag376.xml><?xml version="1.0" encoding="utf-8"?>
<p:tagLst xmlns:p="http://schemas.openxmlformats.org/presentationml/2006/main">
  <p:tag name="KSO_WM_BEAUTIFY_FLAG" val="#wm#"/>
  <p:tag name="KSO_WM_TEMPLATE_CATEGORY" val="custom"/>
  <p:tag name="KSO_WM_TEMPLATE_INDEX" val="20191214"/>
</p:tagLst>
</file>

<file path=ppt/tags/tag377.xml><?xml version="1.0" encoding="utf-8"?>
<p:tagLst xmlns:p="http://schemas.openxmlformats.org/presentationml/2006/main">
  <p:tag name="AS_UNIQUEID" val="6555"/>
</p:tagLst>
</file>

<file path=ppt/tags/tag378.xml><?xml version="1.0" encoding="utf-8"?>
<p:tagLst xmlns:p="http://schemas.openxmlformats.org/presentationml/2006/main">
  <p:tag name="AS_UNIQUEID" val="3358"/>
</p:tagLst>
</file>

<file path=ppt/tags/tag379.xml><?xml version="1.0" encoding="utf-8"?>
<p:tagLst xmlns:p="http://schemas.openxmlformats.org/presentationml/2006/main">
  <p:tag name="AS_UNIQUEID" val="3358"/>
</p:tagLst>
</file>

<file path=ppt/tags/tag38.xml><?xml version="1.0" encoding="utf-8"?>
<p:tagLst xmlns:p="http://schemas.openxmlformats.org/presentationml/2006/main">
  <p:tag name="AS_UNIQUEID" val="7490"/>
</p:tagLst>
</file>

<file path=ppt/tags/tag380.xml><?xml version="1.0" encoding="utf-8"?>
<p:tagLst xmlns:p="http://schemas.openxmlformats.org/presentationml/2006/main">
  <p:tag name="AS_UNIQUEID" val="3358"/>
</p:tagLst>
</file>

<file path=ppt/tags/tag381.xml><?xml version="1.0" encoding="utf-8"?>
<p:tagLst xmlns:p="http://schemas.openxmlformats.org/presentationml/2006/main">
  <p:tag name="AS_UNIQUEID" val="3358"/>
</p:tagLst>
</file>

<file path=ppt/tags/tag382.xml><?xml version="1.0" encoding="utf-8"?>
<p:tagLst xmlns:p="http://schemas.openxmlformats.org/presentationml/2006/main">
  <p:tag name="AS_UNIQUEID" val="3358"/>
</p:tagLst>
</file>

<file path=ppt/tags/tag383.xml><?xml version="1.0" encoding="utf-8"?>
<p:tagLst xmlns:p="http://schemas.openxmlformats.org/presentationml/2006/main">
  <p:tag name="AS_UNIQUEID" val="8142"/>
</p:tagLst>
</file>

<file path=ppt/tags/tag384.xml><?xml version="1.0" encoding="utf-8"?>
<p:tagLst xmlns:p="http://schemas.openxmlformats.org/presentationml/2006/main">
  <p:tag name="AS_UNIQUEID" val="8143"/>
</p:tagLst>
</file>

<file path=ppt/tags/tag385.xml><?xml version="1.0" encoding="utf-8"?>
<p:tagLst xmlns:p="http://schemas.openxmlformats.org/presentationml/2006/main">
  <p:tag name="AS_UNIQUEID" val="8332"/>
</p:tagLst>
</file>

<file path=ppt/tags/tag386.xml><?xml version="1.0" encoding="utf-8"?>
<p:tagLst xmlns:p="http://schemas.openxmlformats.org/presentationml/2006/main">
  <p:tag name="AS_UNIQUEID" val="2804"/>
</p:tagLst>
</file>

<file path=ppt/tags/tag387.xml><?xml version="1.0" encoding="utf-8"?>
<p:tagLst xmlns:p="http://schemas.openxmlformats.org/presentationml/2006/main">
  <p:tag name="AS_UNIQUEID" val="2805"/>
  <p:tag name="KSO_WM_UNIT_TEXT_FILL_FORE_SCHEMECOLOR_INDEX" val="13"/>
  <p:tag name="KSO_WM_UNIT_TEXT_FILL_FORE_SCHEMECOLOR_INDEX_BRIGHTNESS" val="0"/>
  <p:tag name="KSO_WM_UNIT_TEXT_FILL_TYPE" val="1"/>
</p:tagLst>
</file>

<file path=ppt/tags/tag388.xml><?xml version="1.0" encoding="utf-8"?>
<p:tagLst xmlns:p="http://schemas.openxmlformats.org/presentationml/2006/main">
  <p:tag name="AS_UNIQUEID" val="2806"/>
  <p:tag name="KSO_WM_UNIT_TEXT_FILL_FORE_SCHEMECOLOR_INDEX" val="1"/>
  <p:tag name="KSO_WM_UNIT_TEXT_FILL_FORE_SCHEMECOLOR_INDEX_BRIGHTNESS" val="0"/>
  <p:tag name="KSO_WM_UNIT_TEXT_FILL_TYPE" val="1"/>
</p:tagLst>
</file>

<file path=ppt/tags/tag389.xml><?xml version="1.0" encoding="utf-8"?>
<p:tagLst xmlns:p="http://schemas.openxmlformats.org/presentationml/2006/main">
  <p:tag name="KSO_WM_BEAUTIFY_FLAG" val="#wm#"/>
  <p:tag name="KSO_WM_SLIDE_BACKGROUND_TYPE" val="general"/>
  <p:tag name="KSO_WM_SLIDE_BK_DARK_LIGHT" val="1"/>
  <p:tag name="KSO_WM_SLIDE_ID" val="diagram20185404_1"/>
  <p:tag name="KSO_WM_SLIDE_INDEX" val="1"/>
  <p:tag name="KSO_WM_SLIDE_ITEM_CNT" val="0"/>
  <p:tag name="KSO_WM_SLIDE_LAYOUT" val="a_d"/>
  <p:tag name="KSO_WM_SLIDE_LAYOUT_CNT" val="1_4"/>
  <p:tag name="KSO_WM_SLIDE_POSITION" val="21*26"/>
  <p:tag name="KSO_WM_SLIDE_SIZE" val="917*518"/>
  <p:tag name="KSO_WM_SLIDE_SUBTYPE" val="picTxt"/>
  <p:tag name="KSO_WM_SLIDE_TYPE" val="text"/>
  <p:tag name="KSO_WM_TAG_VERSION" val="1.0"/>
  <p:tag name="KSO_WM_TEMPLATE_CATEGORY" val="diagram"/>
  <p:tag name="KSO_WM_TEMPLATE_COLOR_TYPE" val="1"/>
  <p:tag name="KSO_WM_TEMPLATE_INDEX" val="20185404"/>
  <p:tag name="KSO_WM_TEMPLATE_MASTER_TYPE" val="0"/>
  <p:tag name="KSO_WM_TEMPLATE_SUBCATEGORY" val="0"/>
</p:tagLst>
</file>

<file path=ppt/tags/tag39.xml><?xml version="1.0" encoding="utf-8"?>
<p:tagLst xmlns:p="http://schemas.openxmlformats.org/presentationml/2006/main">
  <p:tag name="AS_UNIQUEID" val="7491"/>
</p:tagLst>
</file>

<file path=ppt/tags/tag390.xml><?xml version="1.0" encoding="utf-8"?>
<p:tagLst xmlns:p="http://schemas.openxmlformats.org/presentationml/2006/main">
  <p:tag name="AS_UNIQUEID" val="3213"/>
</p:tagLst>
</file>

<file path=ppt/tags/tag391.xml><?xml version="1.0" encoding="utf-8"?>
<p:tagLst xmlns:p="http://schemas.openxmlformats.org/presentationml/2006/main">
  <p:tag name="AS_UNIQUEID" val="3214"/>
</p:tagLst>
</file>

<file path=ppt/tags/tag392.xml><?xml version="1.0" encoding="utf-8"?>
<p:tagLst xmlns:p="http://schemas.openxmlformats.org/presentationml/2006/main">
  <p:tag name="AS_UNIQUEID" val="3443"/>
  <p:tag name="KSO_WM_BEAUTIFY_FLAG" val=""/>
</p:tagLst>
</file>

<file path=ppt/tags/tag393.xml><?xml version="1.0" encoding="utf-8"?>
<p:tagLst xmlns:p="http://schemas.openxmlformats.org/presentationml/2006/main">
  <p:tag name="AS_UNIQUEID" val="1015"/>
  <p:tag name="KSO_WM_BEAUTIFY_FLAG" val=""/>
</p:tagLst>
</file>

<file path=ppt/tags/tag394.xml><?xml version="1.0" encoding="utf-8"?>
<p:tagLst xmlns:p="http://schemas.openxmlformats.org/presentationml/2006/main">
  <p:tag name="AS_UNIQUEID" val="15373"/>
  <p:tag name="KSO_WM_BEAUTIFY_FLAG" val=""/>
</p:tagLst>
</file>

<file path=ppt/tags/tag395.xml><?xml version="1.0" encoding="utf-8"?>
<p:tagLst xmlns:p="http://schemas.openxmlformats.org/presentationml/2006/main">
  <p:tag name="AS_UNIQUEID" val="13366"/>
  <p:tag name="KSO_WM_BEAUTIFY_FLAG" val=""/>
</p:tagLst>
</file>

<file path=ppt/tags/tag396.xml><?xml version="1.0" encoding="utf-8"?>
<p:tagLst xmlns:p="http://schemas.openxmlformats.org/presentationml/2006/main">
  <p:tag name="AS_UNIQUEID" val="15419"/>
</p:tagLst>
</file>

<file path=ppt/tags/tag397.xml><?xml version="1.0" encoding="utf-8"?>
<p:tagLst xmlns:p="http://schemas.openxmlformats.org/presentationml/2006/main">
  <p:tag name="AS_UNIQUEID" val="2068"/>
</p:tagLst>
</file>

<file path=ppt/tags/tag398.xml><?xml version="1.0" encoding="utf-8"?>
<p:tagLst xmlns:p="http://schemas.openxmlformats.org/presentationml/2006/main">
  <p:tag name="AS_UNIQUEID" val="2070"/>
</p:tagLst>
</file>

<file path=ppt/tags/tag399.xml><?xml version="1.0" encoding="utf-8"?>
<p:tagLst xmlns:p="http://schemas.openxmlformats.org/presentationml/2006/main">
  <p:tag name="AS_UNIQUEID" val="2071"/>
</p:tagLst>
</file>

<file path=ppt/tags/tag4.xml><?xml version="1.0" encoding="utf-8"?>
<p:tagLst xmlns:p="http://schemas.openxmlformats.org/presentationml/2006/main">
  <p:tag name="AS_UNIQUEID" val="7449"/>
</p:tagLst>
</file>

<file path=ppt/tags/tag40.xml><?xml version="1.0" encoding="utf-8"?>
<p:tagLst xmlns:p="http://schemas.openxmlformats.org/presentationml/2006/main">
  <p:tag name="AS_UNIQUEID" val="7492"/>
</p:tagLst>
</file>

<file path=ppt/tags/tag400.xml><?xml version="1.0" encoding="utf-8"?>
<p:tagLst xmlns:p="http://schemas.openxmlformats.org/presentationml/2006/main">
  <p:tag name="AS_UNIQUEID" val="2072"/>
</p:tagLst>
</file>

<file path=ppt/tags/tag401.xml><?xml version="1.0" encoding="utf-8"?>
<p:tagLst xmlns:p="http://schemas.openxmlformats.org/presentationml/2006/main">
  <p:tag name="AS_UNIQUEID" val="2056"/>
  <p:tag name="KSO_WM_BEAUTIFY_FLAG" val=""/>
</p:tagLst>
</file>

<file path=ppt/tags/tag402.xml><?xml version="1.0" encoding="utf-8"?>
<p:tagLst xmlns:p="http://schemas.openxmlformats.org/presentationml/2006/main">
  <p:tag name="AS_UNIQUEID" val="2057"/>
  <p:tag name="KSO_WM_BEAUTIFY_FLAG" val=""/>
</p:tagLst>
</file>

<file path=ppt/tags/tag403.xml><?xml version="1.0" encoding="utf-8"?>
<p:tagLst xmlns:p="http://schemas.openxmlformats.org/presentationml/2006/main">
  <p:tag name="AS_UNIQUEID" val="2058"/>
  <p:tag name="KSO_WM_BEAUTIFY_FLAG" val=""/>
</p:tagLst>
</file>

<file path=ppt/tags/tag404.xml><?xml version="1.0" encoding="utf-8"?>
<p:tagLst xmlns:p="http://schemas.openxmlformats.org/presentationml/2006/main">
  <p:tag name="AS_UNIQUEID" val="2059"/>
  <p:tag name="KSO_WM_BEAUTIFY_FLAG" val=""/>
</p:tagLst>
</file>

<file path=ppt/tags/tag405.xml><?xml version="1.0" encoding="utf-8"?>
<p:tagLst xmlns:p="http://schemas.openxmlformats.org/presentationml/2006/main">
  <p:tag name="AS_UNIQUEID" val="2060"/>
  <p:tag name="KSO_WM_BEAUTIFY_FLAG" val=""/>
</p:tagLst>
</file>

<file path=ppt/tags/tag406.xml><?xml version="1.0" encoding="utf-8"?>
<p:tagLst xmlns:p="http://schemas.openxmlformats.org/presentationml/2006/main">
  <p:tag name="AS_UNIQUEID" val="2061"/>
  <p:tag name="KSO_WM_BEAUTIFY_FLAG" val=""/>
</p:tagLst>
</file>

<file path=ppt/tags/tag407.xml><?xml version="1.0" encoding="utf-8"?>
<p:tagLst xmlns:p="http://schemas.openxmlformats.org/presentationml/2006/main">
  <p:tag name="AS_UNIQUEID" val="2064"/>
  <p:tag name="KSO_WM_BEAUTIFY_FLAG" val=""/>
</p:tagLst>
</file>

<file path=ppt/tags/tag408.xml><?xml version="1.0" encoding="utf-8"?>
<p:tagLst xmlns:p="http://schemas.openxmlformats.org/presentationml/2006/main">
  <p:tag name="AS_UNIQUEID" val="2065"/>
  <p:tag name="KSO_WM_BEAUTIFY_FLAG" val=""/>
</p:tagLst>
</file>

<file path=ppt/tags/tag409.xml><?xml version="1.0" encoding="utf-8"?>
<p:tagLst xmlns:p="http://schemas.openxmlformats.org/presentationml/2006/main">
  <p:tag name="AS_UNIQUEID" val="2066"/>
  <p:tag name="KSO_WM_BEAUTIFY_FLAG" val=""/>
</p:tagLst>
</file>

<file path=ppt/tags/tag41.xml><?xml version="1.0" encoding="utf-8"?>
<p:tagLst xmlns:p="http://schemas.openxmlformats.org/presentationml/2006/main">
  <p:tag name="AS_UNIQUEID" val="7493"/>
</p:tagLst>
</file>

<file path=ppt/tags/tag410.xml><?xml version="1.0" encoding="utf-8"?>
<p:tagLst xmlns:p="http://schemas.openxmlformats.org/presentationml/2006/main">
  <p:tag name="AS_UNIQUEID" val="2067"/>
  <p:tag name="KSO_WM_BEAUTIFY_FLAG" val=""/>
</p:tagLst>
</file>

<file path=ppt/tags/tag411.xml><?xml version="1.0" encoding="utf-8"?>
<p:tagLst xmlns:p="http://schemas.openxmlformats.org/presentationml/2006/main">
  <p:tag name="AS_UNIQUEID" val="2069"/>
  <p:tag name="KSO_WM_BEAUTIFY_FLAG" val=""/>
</p:tagLst>
</file>

<file path=ppt/tags/tag412.xml><?xml version="1.0" encoding="utf-8"?>
<p:tagLst xmlns:p="http://schemas.openxmlformats.org/presentationml/2006/main">
  <p:tag name="AS_UNIQUEID" val="2077"/>
  <p:tag name="KSO_WM_BEAUTIFY_FLAG" val=""/>
</p:tagLst>
</file>

<file path=ppt/tags/tag413.xml><?xml version="1.0" encoding="utf-8"?>
<p:tagLst xmlns:p="http://schemas.openxmlformats.org/presentationml/2006/main">
  <p:tag name="AS_UNIQUEID" val="2081"/>
</p:tagLst>
</file>

<file path=ppt/tags/tag414.xml><?xml version="1.0" encoding="utf-8"?>
<p:tagLst xmlns:p="http://schemas.openxmlformats.org/presentationml/2006/main">
  <p:tag name="AS_UNIQUEID" val="6666"/>
  <p:tag name="KSO_WM_BEAUTIFY_FLAG" val=""/>
</p:tagLst>
</file>

<file path=ppt/tags/tag415.xml><?xml version="1.0" encoding="utf-8"?>
<p:tagLst xmlns:p="http://schemas.openxmlformats.org/presentationml/2006/main">
  <p:tag name="AS_UNIQUEID" val="2074"/>
</p:tagLst>
</file>

<file path=ppt/tags/tag416.xml><?xml version="1.0" encoding="utf-8"?>
<p:tagLst xmlns:p="http://schemas.openxmlformats.org/presentationml/2006/main">
  <p:tag name="AS_UNIQUEID" val="2075"/>
</p:tagLst>
</file>

<file path=ppt/tags/tag417.xml><?xml version="1.0" encoding="utf-8"?>
<p:tagLst xmlns:p="http://schemas.openxmlformats.org/presentationml/2006/main">
  <p:tag name="AS_UNIQUEID" val="15420"/>
</p:tagLst>
</file>

<file path=ppt/tags/tag418.xml><?xml version="1.0" encoding="utf-8"?>
<p:tagLst xmlns:p="http://schemas.openxmlformats.org/presentationml/2006/main">
  <p:tag name="AS_UNIQUEID" val="2076"/>
</p:tagLst>
</file>

<file path=ppt/tags/tag419.xml><?xml version="1.0" encoding="utf-8"?>
<p:tagLst xmlns:p="http://schemas.openxmlformats.org/presentationml/2006/main">
  <p:tag name="AS_UNIQUEID" val="6668"/>
</p:tagLst>
</file>

<file path=ppt/tags/tag42.xml><?xml version="1.0" encoding="utf-8"?>
<p:tagLst xmlns:p="http://schemas.openxmlformats.org/presentationml/2006/main">
  <p:tag name="AS_UNIQUEID" val="7494"/>
</p:tagLst>
</file>

<file path=ppt/tags/tag420.xml><?xml version="1.0" encoding="utf-8"?>
<p:tagLst xmlns:p="http://schemas.openxmlformats.org/presentationml/2006/main">
  <p:tag name="AS_UNIQUEID" val="2079"/>
  <p:tag name="KSO_WM_BEAUTIFY_FLAG" val=""/>
</p:tagLst>
</file>

<file path=ppt/tags/tag421.xml><?xml version="1.0" encoding="utf-8"?>
<p:tagLst xmlns:p="http://schemas.openxmlformats.org/presentationml/2006/main">
  <p:tag name="AS_UNIQUEID" val="6671"/>
</p:tagLst>
</file>

<file path=ppt/tags/tag422.xml><?xml version="1.0" encoding="utf-8"?>
<p:tagLst xmlns:p="http://schemas.openxmlformats.org/presentationml/2006/main">
  <p:tag name="AS_UNIQUEID" val="6667"/>
</p:tagLst>
</file>

<file path=ppt/tags/tag423.xml><?xml version="1.0" encoding="utf-8"?>
<p:tagLst xmlns:p="http://schemas.openxmlformats.org/presentationml/2006/main">
  <p:tag name="KSO_WM_BEAUTIFY_FLAG" val="#wm#"/>
  <p:tag name="KSO_WM_TEMPLATE_CATEGORY" val="custom"/>
  <p:tag name="KSO_WM_TEMPLATE_INDEX" val="20191214"/>
</p:tagLst>
</file>

<file path=ppt/tags/tag424.xml><?xml version="1.0" encoding="utf-8"?>
<p:tagLst xmlns:p="http://schemas.openxmlformats.org/presentationml/2006/main">
  <p:tag name="AS_UNIQUEID" val="7917"/>
  <p:tag name="KSO_WM_BEAUTIFY_FLAG" val=""/>
  <p:tag name="KSO_WM_UNIT_TABLE_BEAUTIFY" val="smartTable{20f4935c-88ff-4948-8a31-5424ebeb238e}"/>
  <p:tag name="TABLE_ENDDRAG_ORIGIN_RECT" val="938*498"/>
  <p:tag name="TABLE_ENDDRAG_RECT" val="5*23*938*498"/>
</p:tagLst>
</file>

<file path=ppt/tags/tag425.xml><?xml version="1.0" encoding="utf-8"?>
<p:tagLst xmlns:p="http://schemas.openxmlformats.org/presentationml/2006/main">
  <p:tag name="AS_UNIQUEID" val="7339"/>
  <p:tag name="KSO_WM_BEAUTIFY_FLAG" val=""/>
</p:tagLst>
</file>

<file path=ppt/tags/tag426.xml><?xml version="1.0" encoding="utf-8"?>
<p:tagLst xmlns:p="http://schemas.openxmlformats.org/presentationml/2006/main">
  <p:tag name="AS_UNIQUEID" val="3056"/>
</p:tagLst>
</file>

<file path=ppt/tags/tag427.xml><?xml version="1.0" encoding="utf-8"?>
<p:tagLst xmlns:p="http://schemas.openxmlformats.org/presentationml/2006/main">
  <p:tag name="AS_UNIQUEID" val="3057"/>
</p:tagLst>
</file>

<file path=ppt/tags/tag428.xml><?xml version="1.0" encoding="utf-8"?>
<p:tagLst xmlns:p="http://schemas.openxmlformats.org/presentationml/2006/main">
  <p:tag name="AS_UNIQUEID" val="3059"/>
</p:tagLst>
</file>

<file path=ppt/tags/tag429.xml><?xml version="1.0" encoding="utf-8"?>
<p:tagLst xmlns:p="http://schemas.openxmlformats.org/presentationml/2006/main">
  <p:tag name="AS_UNIQUEID" val="15341"/>
</p:tagLst>
</file>

<file path=ppt/tags/tag43.xml><?xml version="1.0" encoding="utf-8"?>
<p:tagLst xmlns:p="http://schemas.openxmlformats.org/presentationml/2006/main">
  <p:tag name="AS_UNIQUEID" val="7495"/>
</p:tagLst>
</file>

<file path=ppt/tags/tag430.xml><?xml version="1.0" encoding="utf-8"?>
<p:tagLst xmlns:p="http://schemas.openxmlformats.org/presentationml/2006/main">
  <p:tag name="AS_UNIQUEID" val="3059"/>
  <p:tag name="KSO_WM_BEAUTIFY_FLAG" val=""/>
</p:tagLst>
</file>

<file path=ppt/tags/tag431.xml><?xml version="1.0" encoding="utf-8"?>
<p:tagLst xmlns:p="http://schemas.openxmlformats.org/presentationml/2006/main">
  <p:tag name="AS_UNIQUEID" val="3065"/>
</p:tagLst>
</file>

<file path=ppt/tags/tag432.xml><?xml version="1.0" encoding="utf-8"?>
<p:tagLst xmlns:p="http://schemas.openxmlformats.org/presentationml/2006/main">
  <p:tag name="AS_UNIQUEID" val="3066"/>
</p:tagLst>
</file>

<file path=ppt/tags/tag433.xml><?xml version="1.0" encoding="utf-8"?>
<p:tagLst xmlns:p="http://schemas.openxmlformats.org/presentationml/2006/main">
  <p:tag name="AS_UNIQUEID" val="3067"/>
</p:tagLst>
</file>

<file path=ppt/tags/tag434.xml><?xml version="1.0" encoding="utf-8"?>
<p:tagLst xmlns:p="http://schemas.openxmlformats.org/presentationml/2006/main">
  <p:tag name="AS_UNIQUEID" val="3068"/>
</p:tagLst>
</file>

<file path=ppt/tags/tag435.xml><?xml version="1.0" encoding="utf-8"?>
<p:tagLst xmlns:p="http://schemas.openxmlformats.org/presentationml/2006/main">
  <p:tag name="AS_UNIQUEID" val="6673"/>
</p:tagLst>
</file>

<file path=ppt/tags/tag436.xml><?xml version="1.0" encoding="utf-8"?>
<p:tagLst xmlns:p="http://schemas.openxmlformats.org/presentationml/2006/main">
  <p:tag name="AS_UNIQUEID" val="1692"/>
</p:tagLst>
</file>

<file path=ppt/tags/tag437.xml><?xml version="1.0" encoding="utf-8"?>
<p:tagLst xmlns:p="http://schemas.openxmlformats.org/presentationml/2006/main">
  <p:tag name="AS_UNIQUEID" val="15426"/>
  <p:tag name="KSO_WM_BEAUTIFY_FLAG" val=""/>
</p:tagLst>
</file>

<file path=ppt/tags/tag438.xml><?xml version="1.0" encoding="utf-8"?>
<p:tagLst xmlns:p="http://schemas.openxmlformats.org/presentationml/2006/main">
  <p:tag name="AS_UNIQUEID" val="15427"/>
  <p:tag name="KSO_WM_BEAUTIFY_FLAG" val=""/>
</p:tagLst>
</file>

<file path=ppt/tags/tag439.xml><?xml version="1.0" encoding="utf-8"?>
<p:tagLst xmlns:p="http://schemas.openxmlformats.org/presentationml/2006/main">
  <p:tag name="KSO_WM_BEAUTIFY_FLAG" val="#wm#"/>
  <p:tag name="KSO_WM_TEMPLATE_CATEGORY" val="custom"/>
  <p:tag name="KSO_WM_TEMPLATE_INDEX" val="20205176"/>
</p:tagLst>
</file>

<file path=ppt/tags/tag44.xml><?xml version="1.0" encoding="utf-8"?>
<p:tagLst xmlns:p="http://schemas.openxmlformats.org/presentationml/2006/main">
  <p:tag name="AS_UNIQUEID" val="7496"/>
</p:tagLst>
</file>

<file path=ppt/tags/tag440.xml><?xml version="1.0" encoding="utf-8"?>
<p:tagLst xmlns:p="http://schemas.openxmlformats.org/presentationml/2006/main">
  <p:tag name="AS_UNIQUEID" val="3404"/>
</p:tagLst>
</file>

<file path=ppt/tags/tag441.xml><?xml version="1.0" encoding="utf-8"?>
<p:tagLst xmlns:p="http://schemas.openxmlformats.org/presentationml/2006/main">
  <p:tag name="AS_UNIQUEID" val="3403"/>
</p:tagLst>
</file>

<file path=ppt/tags/tag442.xml><?xml version="1.0" encoding="utf-8"?>
<p:tagLst xmlns:p="http://schemas.openxmlformats.org/presentationml/2006/main">
  <p:tag name="KSO_WM_BEAUTIFY_FLAG" val="#wm#"/>
  <p:tag name="KSO_WM_SPECIAL_SOURCE" val="bdnull"/>
  <p:tag name="KSO_WM_TEMPLATE_CATEGORY" val="custom"/>
  <p:tag name="KSO_WM_TEMPLATE_INDEX" val="20220597"/>
</p:tagLst>
</file>

<file path=ppt/tags/tag443.xml><?xml version="1.0" encoding="utf-8"?>
<p:tagLst xmlns:p="http://schemas.openxmlformats.org/presentationml/2006/main">
  <p:tag name="AS_UNIQUEID" val="13213"/>
  <p:tag name="KSO_WM_TAG_VERSION" val="1.0"/>
  <p:tag name="KSO_WM_TEMPLATE_CATEGORY" val="diagram"/>
  <p:tag name="KSO_WM_TEMPLATE_INDEX" val="20204635"/>
  <p:tag name="KSO_WM_UNIT_COMPATIBLE" val="0"/>
  <p:tag name="KSO_WM_UNIT_DIAGRAM_ISNUMVISUAL" val="0"/>
  <p:tag name="KSO_WM_UNIT_DIAGRAM_ISREFERUNIT" val="0"/>
  <p:tag name="KSO_WM_UNIT_HIGHLIGHT" val="0"/>
  <p:tag name="KSO_WM_UNIT_ID" val="diagram20204635_1*f*2"/>
  <p:tag name="KSO_WM_UNIT_LAYERLEVEL" val="1"/>
  <p:tag name="KSO_WM_UNIT_NOCLEAR" val="0"/>
  <p:tag name="KSO_WM_UNIT_PRESET_TEXT" val="单击此处输入你的正文，文字是您思想的提炼，为了最终演示发布的良好效果，请尽量言简意赅的阐述观点；根据需要可酌情增减文字，以便观者可以准确理解您所传达的信息。&#13;您的正文已经简明扼要，但信息却错综复杂，需要用更多的文字来表述；但请您尽可能提炼思想的精髓，否则容易造成观者的阅读压力，适得其反。&#13;正如我们都希望改变世界，希望给人带去光明，但更多时候只需播下一颗种子，自然有微光照拂，雨露滋养。恰如其分的表达观点，往往可以事半功倍。"/>
  <p:tag name="KSO_WM_UNIT_SUBTYPE" val="a"/>
  <p:tag name="KSO_WM_UNIT_TEXT_FILL_FORE_SCHEMECOLOR_INDEX" val="13"/>
  <p:tag name="KSO_WM_UNIT_TEXT_FILL_FORE_SCHEMECOLOR_INDEX_BRIGHTNESS" val="0.25"/>
  <p:tag name="KSO_WM_UNIT_TEXT_FILL_TYPE" val="1"/>
  <p:tag name="KSO_WM_UNIT_VALUE" val="380"/>
</p:tagLst>
</file>

<file path=ppt/tags/tag444.xml><?xml version="1.0" encoding="utf-8"?>
<p:tagLst xmlns:p="http://schemas.openxmlformats.org/presentationml/2006/main">
  <p:tag name="AS_UNIQUEID" val="3443"/>
  <p:tag name="KSO_WM_BEAUTIFY_FLAG" val=""/>
</p:tagLst>
</file>

<file path=ppt/tags/tag445.xml><?xml version="1.0" encoding="utf-8"?>
<p:tagLst xmlns:p="http://schemas.openxmlformats.org/presentationml/2006/main">
  <p:tag name="AS_UNIQUEID" val="1015"/>
  <p:tag name="KSO_WM_BEAUTIFY_FLAG" val=""/>
</p:tagLst>
</file>

<file path=ppt/tags/tag446.xml><?xml version="1.0" encoding="utf-8"?>
<p:tagLst xmlns:p="http://schemas.openxmlformats.org/presentationml/2006/main">
  <p:tag name="AS_UNIQUEID" val="6441"/>
</p:tagLst>
</file>

<file path=ppt/tags/tag447.xml><?xml version="1.0" encoding="utf-8"?>
<p:tagLst xmlns:p="http://schemas.openxmlformats.org/presentationml/2006/main">
  <p:tag name="AS_UNIQUEID" val="6715"/>
</p:tagLst>
</file>

<file path=ppt/tags/tag448.xml><?xml version="1.0" encoding="utf-8"?>
<p:tagLst xmlns:p="http://schemas.openxmlformats.org/presentationml/2006/main">
  <p:tag name="AS_UNIQUEID" val="3413"/>
</p:tagLst>
</file>

<file path=ppt/tags/tag449.xml><?xml version="1.0" encoding="utf-8"?>
<p:tagLst xmlns:p="http://schemas.openxmlformats.org/presentationml/2006/main">
  <p:tag name="AS_UNIQUEID" val="3414"/>
</p:tagLst>
</file>

<file path=ppt/tags/tag45.xml><?xml version="1.0" encoding="utf-8"?>
<p:tagLst xmlns:p="http://schemas.openxmlformats.org/presentationml/2006/main">
  <p:tag name="AS_UNIQUEID" val="7498"/>
</p:tagLst>
</file>

<file path=ppt/tags/tag450.xml><?xml version="1.0" encoding="utf-8"?>
<p:tagLst xmlns:p="http://schemas.openxmlformats.org/presentationml/2006/main">
  <p:tag name="AS_UNIQUEID" val="3415"/>
</p:tagLst>
</file>

<file path=ppt/tags/tag451.xml><?xml version="1.0" encoding="utf-8"?>
<p:tagLst xmlns:p="http://schemas.openxmlformats.org/presentationml/2006/main">
  <p:tag name="AS_UNIQUEID" val="3416"/>
</p:tagLst>
</file>

<file path=ppt/tags/tag452.xml><?xml version="1.0" encoding="utf-8"?>
<p:tagLst xmlns:p="http://schemas.openxmlformats.org/presentationml/2006/main">
  <p:tag name="AS_UNIQUEID" val="3417"/>
</p:tagLst>
</file>

<file path=ppt/tags/tag453.xml><?xml version="1.0" encoding="utf-8"?>
<p:tagLst xmlns:p="http://schemas.openxmlformats.org/presentationml/2006/main">
  <p:tag name="AS_UNIQUEID" val="3418"/>
</p:tagLst>
</file>

<file path=ppt/tags/tag454.xml><?xml version="1.0" encoding="utf-8"?>
<p:tagLst xmlns:p="http://schemas.openxmlformats.org/presentationml/2006/main">
  <p:tag name="AS_UNIQUEID" val="6716"/>
</p:tagLst>
</file>

<file path=ppt/tags/tag455.xml><?xml version="1.0" encoding="utf-8"?>
<p:tagLst xmlns:p="http://schemas.openxmlformats.org/presentationml/2006/main">
  <p:tag name="AS_UNIQUEID" val="6717"/>
</p:tagLst>
</file>

<file path=ppt/tags/tag456.xml><?xml version="1.0" encoding="utf-8"?>
<p:tagLst xmlns:p="http://schemas.openxmlformats.org/presentationml/2006/main">
  <p:tag name="AS_UNIQUEID" val="3000"/>
</p:tagLst>
</file>

<file path=ppt/tags/tag457.xml><?xml version="1.0" encoding="utf-8"?>
<p:tagLst xmlns:p="http://schemas.openxmlformats.org/presentationml/2006/main">
  <p:tag name="AS_UNIQUEID" val="2998"/>
</p:tagLst>
</file>

<file path=ppt/tags/tag458.xml><?xml version="1.0" encoding="utf-8"?>
<p:tagLst xmlns:p="http://schemas.openxmlformats.org/presentationml/2006/main">
  <p:tag name="AS_UNIQUEID" val="2999"/>
</p:tagLst>
</file>

<file path=ppt/tags/tag459.xml><?xml version="1.0" encoding="utf-8"?>
<p:tagLst xmlns:p="http://schemas.openxmlformats.org/presentationml/2006/main">
  <p:tag name="AS_UNIQUEID" val="6711"/>
</p:tagLst>
</file>

<file path=ppt/tags/tag46.xml><?xml version="1.0" encoding="utf-8"?>
<p:tagLst xmlns:p="http://schemas.openxmlformats.org/presentationml/2006/main">
  <p:tag name="AS_UNIQUEID" val="7499"/>
</p:tagLst>
</file>

<file path=ppt/tags/tag460.xml><?xml version="1.0" encoding="utf-8"?>
<p:tagLst xmlns:p="http://schemas.openxmlformats.org/presentationml/2006/main">
  <p:tag name="AS_UNIQUEID" val="6712"/>
</p:tagLst>
</file>

<file path=ppt/tags/tag461.xml><?xml version="1.0" encoding="utf-8"?>
<p:tagLst xmlns:p="http://schemas.openxmlformats.org/presentationml/2006/main">
  <p:tag name="AS_UNIQUEID" val="6713"/>
</p:tagLst>
</file>

<file path=ppt/tags/tag462.xml><?xml version="1.0" encoding="utf-8"?>
<p:tagLst xmlns:p="http://schemas.openxmlformats.org/presentationml/2006/main">
  <p:tag name="AS_UNIQUEID" val="5894"/>
</p:tagLst>
</file>

<file path=ppt/tags/tag463.xml><?xml version="1.0" encoding="utf-8"?>
<p:tagLst xmlns:p="http://schemas.openxmlformats.org/presentationml/2006/main">
  <p:tag name="AS_UNIQUEID" val="15363"/>
</p:tagLst>
</file>

<file path=ppt/tags/tag464.xml><?xml version="1.0" encoding="utf-8"?>
<p:tagLst xmlns:p="http://schemas.openxmlformats.org/presentationml/2006/main">
  <p:tag name="AS_UNIQUEID" val="3443"/>
  <p:tag name="KSO_WM_BEAUTIFY_FLAG" val=""/>
</p:tagLst>
</file>

<file path=ppt/tags/tag465.xml><?xml version="1.0" encoding="utf-8"?>
<p:tagLst xmlns:p="http://schemas.openxmlformats.org/presentationml/2006/main">
  <p:tag name="AS_UNIQUEID" val="1015"/>
  <p:tag name="KSO_WM_BEAUTIFY_FLAG" val=""/>
</p:tagLst>
</file>

<file path=ppt/tags/tag466.xml><?xml version="1.0" encoding="utf-8"?>
<p:tagLst xmlns:p="http://schemas.openxmlformats.org/presentationml/2006/main">
  <p:tag name="AS_UNIQUEID" val="15363"/>
</p:tagLst>
</file>

<file path=ppt/tags/tag467.xml><?xml version="1.0" encoding="utf-8"?>
<p:tagLst xmlns:p="http://schemas.openxmlformats.org/presentationml/2006/main">
  <p:tag name="AS_UNIQUEID" val="3443"/>
  <p:tag name="KSO_WM_BEAUTIFY_FLAG" val=""/>
</p:tagLst>
</file>

<file path=ppt/tags/tag468.xml><?xml version="1.0" encoding="utf-8"?>
<p:tagLst xmlns:p="http://schemas.openxmlformats.org/presentationml/2006/main">
  <p:tag name="AS_UNIQUEID" val="1015"/>
  <p:tag name="KSO_WM_BEAUTIFY_FLAG" val=""/>
</p:tagLst>
</file>

<file path=ppt/tags/tag469.xml><?xml version="1.0" encoding="utf-8"?>
<p:tagLst xmlns:p="http://schemas.openxmlformats.org/presentationml/2006/main">
  <p:tag name="AS_UNIQUEID" val="2262"/>
  <p:tag name="KSO_WM_BEAUTIFY_FLAG" val=""/>
</p:tagLst>
</file>

<file path=ppt/tags/tag47.xml><?xml version="1.0" encoding="utf-8"?>
<p:tagLst xmlns:p="http://schemas.openxmlformats.org/presentationml/2006/main">
  <p:tag name="AS_UNIQUEID" val="7500"/>
</p:tagLst>
</file>

<file path=ppt/tags/tag470.xml><?xml version="1.0" encoding="utf-8"?>
<p:tagLst xmlns:p="http://schemas.openxmlformats.org/presentationml/2006/main">
  <p:tag name="AS_UNIQUEID" val="6442"/>
  <p:tag name="KSO_WM_BEAUTIFY_FLAG" val=""/>
</p:tagLst>
</file>

<file path=ppt/tags/tag471.xml><?xml version="1.0" encoding="utf-8"?>
<p:tagLst xmlns:p="http://schemas.openxmlformats.org/presentationml/2006/main">
  <p:tag name="AS_UNIQUEID" val="6443"/>
  <p:tag name="KSO_WM_BEAUTIFY_FLAG" val=""/>
</p:tagLst>
</file>

<file path=ppt/tags/tag472.xml><?xml version="1.0" encoding="utf-8"?>
<p:tagLst xmlns:p="http://schemas.openxmlformats.org/presentationml/2006/main">
  <p:tag name="AS_UNIQUEID" val="133"/>
  <p:tag name="KSO_WM_BEAUTIFY_FLAG" val=""/>
</p:tagLst>
</file>

<file path=ppt/tags/tag473.xml><?xml version="1.0" encoding="utf-8"?>
<p:tagLst xmlns:p="http://schemas.openxmlformats.org/presentationml/2006/main">
  <p:tag name="AS_UNIQUEID" val="15363"/>
</p:tagLst>
</file>

<file path=ppt/tags/tag474.xml><?xml version="1.0" encoding="utf-8"?>
<p:tagLst xmlns:p="http://schemas.openxmlformats.org/presentationml/2006/main">
  <p:tag name="AS_UNIQUEID" val="3443"/>
  <p:tag name="KSO_WM_BEAUTIFY_FLAG" val=""/>
</p:tagLst>
</file>

<file path=ppt/tags/tag475.xml><?xml version="1.0" encoding="utf-8"?>
<p:tagLst xmlns:p="http://schemas.openxmlformats.org/presentationml/2006/main">
  <p:tag name="AS_UNIQUEID" val="1015"/>
  <p:tag name="KSO_WM_BEAUTIFY_FLAG" val=""/>
</p:tagLst>
</file>

<file path=ppt/tags/tag476.xml><?xml version="1.0" encoding="utf-8"?>
<p:tagLst xmlns:p="http://schemas.openxmlformats.org/presentationml/2006/main">
  <p:tag name="AS_UNIQUEID" val="2262"/>
  <p:tag name="KSO_WM_BEAUTIFY_FLAG" val=""/>
</p:tagLst>
</file>

<file path=ppt/tags/tag477.xml><?xml version="1.0" encoding="utf-8"?>
<p:tagLst xmlns:p="http://schemas.openxmlformats.org/presentationml/2006/main">
  <p:tag name="AS_UNIQUEID" val="3127"/>
  <p:tag name="KSO_WM_BEAUTIFY_FLAG" val=""/>
</p:tagLst>
</file>

<file path=ppt/tags/tag478.xml><?xml version="1.0" encoding="utf-8"?>
<p:tagLst xmlns:p="http://schemas.openxmlformats.org/presentationml/2006/main">
  <p:tag name="AS_UNIQUEID" val="536"/>
  <p:tag name="KSO_WM_BEAUTIFY_FLAG" val=""/>
</p:tagLst>
</file>

<file path=ppt/tags/tag479.xml><?xml version="1.0" encoding="utf-8"?>
<p:tagLst xmlns:p="http://schemas.openxmlformats.org/presentationml/2006/main">
  <p:tag name="AS_UNIQUEID" val="2401"/>
</p:tagLst>
</file>

<file path=ppt/tags/tag48.xml><?xml version="1.0" encoding="utf-8"?>
<p:tagLst xmlns:p="http://schemas.openxmlformats.org/presentationml/2006/main">
  <p:tag name="AS_UNIQUEID" val="7501"/>
</p:tagLst>
</file>

<file path=ppt/tags/tag480.xml><?xml version="1.0" encoding="utf-8"?>
<p:tagLst xmlns:p="http://schemas.openxmlformats.org/presentationml/2006/main">
  <p:tag name="AS_UNIQUEID" val="2402"/>
</p:tagLst>
</file>

<file path=ppt/tags/tag481.xml><?xml version="1.0" encoding="utf-8"?>
<p:tagLst xmlns:p="http://schemas.openxmlformats.org/presentationml/2006/main">
  <p:tag name="AS_UNIQUEID" val="2404"/>
</p:tagLst>
</file>

<file path=ppt/tags/tag482.xml><?xml version="1.0" encoding="utf-8"?>
<p:tagLst xmlns:p="http://schemas.openxmlformats.org/presentationml/2006/main">
  <p:tag name="AS_UNIQUEID" val="2403"/>
</p:tagLst>
</file>

<file path=ppt/tags/tag483.xml><?xml version="1.0" encoding="utf-8"?>
<p:tagLst xmlns:p="http://schemas.openxmlformats.org/presentationml/2006/main">
  <p:tag name="AS_UNIQUEID" val="2405"/>
</p:tagLst>
</file>

<file path=ppt/tags/tag484.xml><?xml version="1.0" encoding="utf-8"?>
<p:tagLst xmlns:p="http://schemas.openxmlformats.org/presentationml/2006/main">
  <p:tag name="AS_UNIQUEID" val="2408"/>
</p:tagLst>
</file>

<file path=ppt/tags/tag485.xml><?xml version="1.0" encoding="utf-8"?>
<p:tagLst xmlns:p="http://schemas.openxmlformats.org/presentationml/2006/main">
  <p:tag name="AS_UNIQUEID" val="2409"/>
</p:tagLst>
</file>

<file path=ppt/tags/tag486.xml><?xml version="1.0" encoding="utf-8"?>
<p:tagLst xmlns:p="http://schemas.openxmlformats.org/presentationml/2006/main">
  <p:tag name="AS_UNIQUEID" val="2410"/>
</p:tagLst>
</file>

<file path=ppt/tags/tag487.xml><?xml version="1.0" encoding="utf-8"?>
<p:tagLst xmlns:p="http://schemas.openxmlformats.org/presentationml/2006/main">
  <p:tag name="AS_UNIQUEID" val="2413"/>
</p:tagLst>
</file>

<file path=ppt/tags/tag488.xml><?xml version="1.0" encoding="utf-8"?>
<p:tagLst xmlns:p="http://schemas.openxmlformats.org/presentationml/2006/main">
  <p:tag name="AS_UNIQUEID" val="2414"/>
</p:tagLst>
</file>

<file path=ppt/tags/tag489.xml><?xml version="1.0" encoding="utf-8"?>
<p:tagLst xmlns:p="http://schemas.openxmlformats.org/presentationml/2006/main">
  <p:tag name="AS_UNIQUEID" val="2415"/>
</p:tagLst>
</file>

<file path=ppt/tags/tag49.xml><?xml version="1.0" encoding="utf-8"?>
<p:tagLst xmlns:p="http://schemas.openxmlformats.org/presentationml/2006/main">
  <p:tag name="AS_UNIQUEID" val="7502"/>
</p:tagLst>
</file>

<file path=ppt/tags/tag490.xml><?xml version="1.0" encoding="utf-8"?>
<p:tagLst xmlns:p="http://schemas.openxmlformats.org/presentationml/2006/main">
  <p:tag name="AS_UNIQUEID" val="2418"/>
</p:tagLst>
</file>

<file path=ppt/tags/tag491.xml><?xml version="1.0" encoding="utf-8"?>
<p:tagLst xmlns:p="http://schemas.openxmlformats.org/presentationml/2006/main">
  <p:tag name="AS_UNIQUEID" val="2419"/>
</p:tagLst>
</file>

<file path=ppt/tags/tag492.xml><?xml version="1.0" encoding="utf-8"?>
<p:tagLst xmlns:p="http://schemas.openxmlformats.org/presentationml/2006/main">
  <p:tag name="AS_UNIQUEID" val="2424"/>
</p:tagLst>
</file>

<file path=ppt/tags/tag493.xml><?xml version="1.0" encoding="utf-8"?>
<p:tagLst xmlns:p="http://schemas.openxmlformats.org/presentationml/2006/main">
  <p:tag name="AS_UNIQUEID" val="2428"/>
</p:tagLst>
</file>

<file path=ppt/tags/tag494.xml><?xml version="1.0" encoding="utf-8"?>
<p:tagLst xmlns:p="http://schemas.openxmlformats.org/presentationml/2006/main">
  <p:tag name="AS_UNIQUEID" val="15369"/>
  <p:tag name="KSO_WM_BEAUTIFY_FLAG" val=""/>
</p:tagLst>
</file>

<file path=ppt/tags/tag495.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496.xml><?xml version="1.0" encoding="utf-8"?>
<p:tagLst xmlns:p="http://schemas.openxmlformats.org/presentationml/2006/main">
  <p:tag name="AS_UNIQUEID" val="6529"/>
</p:tagLst>
</file>

<file path=ppt/tags/tag497.xml><?xml version="1.0" encoding="utf-8"?>
<p:tagLst xmlns:p="http://schemas.openxmlformats.org/presentationml/2006/main">
  <p:tag name="AS_UNIQUEID" val="6530"/>
</p:tagLst>
</file>

<file path=ppt/tags/tag498.xml><?xml version="1.0" encoding="utf-8"?>
<p:tagLst xmlns:p="http://schemas.openxmlformats.org/presentationml/2006/main">
  <p:tag name="AS_UNIQUEID" val="6531"/>
</p:tagLst>
</file>

<file path=ppt/tags/tag499.xml><?xml version="1.0" encoding="utf-8"?>
<p:tagLst xmlns:p="http://schemas.openxmlformats.org/presentationml/2006/main">
  <p:tag name="AS_UNIQUEID" val="6532"/>
</p:tagLst>
</file>

<file path=ppt/tags/tag5.xml><?xml version="1.0" encoding="utf-8"?>
<p:tagLst xmlns:p="http://schemas.openxmlformats.org/presentationml/2006/main">
  <p:tag name="AS_UNIQUEID" val="7450"/>
</p:tagLst>
</file>

<file path=ppt/tags/tag50.xml><?xml version="1.0" encoding="utf-8"?>
<p:tagLst xmlns:p="http://schemas.openxmlformats.org/presentationml/2006/main">
  <p:tag name="AS_UNIQUEID" val="7504"/>
</p:tagLst>
</file>

<file path=ppt/tags/tag500.xml><?xml version="1.0" encoding="utf-8"?>
<p:tagLst xmlns:p="http://schemas.openxmlformats.org/presentationml/2006/main">
  <p:tag name="AS_UNIQUEID" val="6533"/>
</p:tagLst>
</file>

<file path=ppt/tags/tag501.xml><?xml version="1.0" encoding="utf-8"?>
<p:tagLst xmlns:p="http://schemas.openxmlformats.org/presentationml/2006/main">
  <p:tag name="AS_UNIQUEID" val="6534"/>
</p:tagLst>
</file>

<file path=ppt/tags/tag502.xml><?xml version="1.0" encoding="utf-8"?>
<p:tagLst xmlns:p="http://schemas.openxmlformats.org/presentationml/2006/main">
  <p:tag name="AS_UNIQUEID" val="6535"/>
</p:tagLst>
</file>

<file path=ppt/tags/tag503.xml><?xml version="1.0" encoding="utf-8"?>
<p:tagLst xmlns:p="http://schemas.openxmlformats.org/presentationml/2006/main">
  <p:tag name="AS_UNIQUEID" val="6536"/>
</p:tagLst>
</file>

<file path=ppt/tags/tag504.xml><?xml version="1.0" encoding="utf-8"?>
<p:tagLst xmlns:p="http://schemas.openxmlformats.org/presentationml/2006/main">
  <p:tag name="AS_UNIQUEID" val="6537"/>
</p:tagLst>
</file>

<file path=ppt/tags/tag505.xml><?xml version="1.0" encoding="utf-8"?>
<p:tagLst xmlns:p="http://schemas.openxmlformats.org/presentationml/2006/main">
  <p:tag name="AS_UNIQUEID" val="6538"/>
</p:tagLst>
</file>

<file path=ppt/tags/tag506.xml><?xml version="1.0" encoding="utf-8"?>
<p:tagLst xmlns:p="http://schemas.openxmlformats.org/presentationml/2006/main">
  <p:tag name="AS_UNIQUEID" val="6539"/>
</p:tagLst>
</file>

<file path=ppt/tags/tag507.xml><?xml version="1.0" encoding="utf-8"?>
<p:tagLst xmlns:p="http://schemas.openxmlformats.org/presentationml/2006/main">
  <p:tag name="AS_UNIQUEID" val="6540"/>
</p:tagLst>
</file>

<file path=ppt/tags/tag508.xml><?xml version="1.0" encoding="utf-8"?>
<p:tagLst xmlns:p="http://schemas.openxmlformats.org/presentationml/2006/main">
  <p:tag name="AS_UNIQUEID" val="6541"/>
</p:tagLst>
</file>

<file path=ppt/tags/tag509.xml><?xml version="1.0" encoding="utf-8"?>
<p:tagLst xmlns:p="http://schemas.openxmlformats.org/presentationml/2006/main">
  <p:tag name="KSO_WM_BEAUTIFY_FLAG" val="#wm#"/>
  <p:tag name="KSO_WM_TEMPLATE_CATEGORY" val="custom"/>
  <p:tag name="KSO_WM_TEMPLATE_INDEX" val="20205176"/>
</p:tagLst>
</file>

<file path=ppt/tags/tag51.xml><?xml version="1.0" encoding="utf-8"?>
<p:tagLst xmlns:p="http://schemas.openxmlformats.org/presentationml/2006/main">
  <p:tag name="AS_UNIQUEID" val="7505"/>
</p:tagLst>
</file>

<file path=ppt/tags/tag510.xml><?xml version="1.0" encoding="utf-8"?>
<p:tagLst xmlns:p="http://schemas.openxmlformats.org/presentationml/2006/main">
  <p:tag name="AS_UNIQUEID" val="13399"/>
</p:tagLst>
</file>

<file path=ppt/tags/tag511.xml><?xml version="1.0" encoding="utf-8"?>
<p:tagLst xmlns:p="http://schemas.openxmlformats.org/presentationml/2006/main">
  <p:tag name="AS_UNIQUEID" val="1692"/>
</p:tagLst>
</file>

<file path=ppt/tags/tag512.xml><?xml version="1.0" encoding="utf-8"?>
<p:tagLst xmlns:p="http://schemas.openxmlformats.org/presentationml/2006/main">
  <p:tag name="AS_UNIQUEID" val="13401"/>
</p:tagLst>
</file>

<file path=ppt/tags/tag513.xml><?xml version="1.0" encoding="utf-8"?>
<p:tagLst xmlns:p="http://schemas.openxmlformats.org/presentationml/2006/main">
  <p:tag name="AS_UNIQUEID" val="1692"/>
</p:tagLst>
</file>

<file path=ppt/tags/tag514.xml><?xml version="1.0" encoding="utf-8"?>
<p:tagLst xmlns:p="http://schemas.openxmlformats.org/presentationml/2006/main">
  <p:tag name="AS_UNIQUEID" val="15248"/>
</p:tagLst>
</file>

<file path=ppt/tags/tag515.xml><?xml version="1.0" encoding="utf-8"?>
<p:tagLst xmlns:p="http://schemas.openxmlformats.org/presentationml/2006/main">
  <p:tag name="AS_UNIQUEID" val="15249"/>
</p:tagLst>
</file>

<file path=ppt/tags/tag516.xml><?xml version="1.0" encoding="utf-8"?>
<p:tagLst xmlns:p="http://schemas.openxmlformats.org/presentationml/2006/main">
  <p:tag name="AS_UNIQUEID" val="15250"/>
</p:tagLst>
</file>

<file path=ppt/tags/tag517.xml><?xml version="1.0" encoding="utf-8"?>
<p:tagLst xmlns:p="http://schemas.openxmlformats.org/presentationml/2006/main">
  <p:tag name="AS_UNIQUEID" val="15251"/>
</p:tagLst>
</file>

<file path=ppt/tags/tag518.xml><?xml version="1.0" encoding="utf-8"?>
<p:tagLst xmlns:p="http://schemas.openxmlformats.org/presentationml/2006/main">
  <p:tag name="AS_UNIQUEID" val="15252"/>
</p:tagLst>
</file>

<file path=ppt/tags/tag519.xml><?xml version="1.0" encoding="utf-8"?>
<p:tagLst xmlns:p="http://schemas.openxmlformats.org/presentationml/2006/main">
  <p:tag name="AS_UNIQUEID" val="15253"/>
</p:tagLst>
</file>

<file path=ppt/tags/tag52.xml><?xml version="1.0" encoding="utf-8"?>
<p:tagLst xmlns:p="http://schemas.openxmlformats.org/presentationml/2006/main">
  <p:tag name="AS_UNIQUEID" val="7506"/>
</p:tagLst>
</file>

<file path=ppt/tags/tag520.xml><?xml version="1.0" encoding="utf-8"?>
<p:tagLst xmlns:p="http://schemas.openxmlformats.org/presentationml/2006/main">
  <p:tag name="AS_OS" val="Unix 3.10 unknown"/>
  <p:tag name="AS_RELEASE_DATE" val="2023.03.31"/>
  <p:tag name="AS_TITLE" val="Aspose.Slides for Java"/>
  <p:tag name="AS_VERSION" val="23.3"/>
  <p:tag name="COMMONDATA" val="eyJoZGlkIjoiNmEyZTE4YjE0MDY4ZTc0MDMwYjFiNDY1YWY4OGU2YTQifQ=="/>
  <p:tag name="KSO_WPP_MARK_KEY" val="22af34f0-d5ca-4bdf-a794-dd1436482985"/>
  <p:tag name="commondata" val="eyJoZGlkIjoiMDAxYTVhMjAwNjZiZDViNzU4MmU3MzNlYzZjNWZjNWQifQ=="/>
</p:tagLst>
</file>

<file path=ppt/tags/tag53.xml><?xml version="1.0" encoding="utf-8"?>
<p:tagLst xmlns:p="http://schemas.openxmlformats.org/presentationml/2006/main">
  <p:tag name="AS_UNIQUEID" val="7507"/>
</p:tagLst>
</file>

<file path=ppt/tags/tag54.xml><?xml version="1.0" encoding="utf-8"?>
<p:tagLst xmlns:p="http://schemas.openxmlformats.org/presentationml/2006/main">
  <p:tag name="AS_UNIQUEID" val="7509"/>
</p:tagLst>
</file>

<file path=ppt/tags/tag55.xml><?xml version="1.0" encoding="utf-8"?>
<p:tagLst xmlns:p="http://schemas.openxmlformats.org/presentationml/2006/main">
  <p:tag name="AS_UNIQUEID" val="7510"/>
</p:tagLst>
</file>

<file path=ppt/tags/tag56.xml><?xml version="1.0" encoding="utf-8"?>
<p:tagLst xmlns:p="http://schemas.openxmlformats.org/presentationml/2006/main">
  <p:tag name="AS_UNIQUEID" val="7511"/>
</p:tagLst>
</file>

<file path=ppt/tags/tag57.xml><?xml version="1.0" encoding="utf-8"?>
<p:tagLst xmlns:p="http://schemas.openxmlformats.org/presentationml/2006/main">
  <p:tag name="AS_UNIQUEID" val="7512"/>
</p:tagLst>
</file>

<file path=ppt/tags/tag58.xml><?xml version="1.0" encoding="utf-8"?>
<p:tagLst xmlns:p="http://schemas.openxmlformats.org/presentationml/2006/main">
  <p:tag name="AS_UNIQUEID" val="15200"/>
</p:tagLst>
</file>

<file path=ppt/tags/tag59.xml><?xml version="1.0" encoding="utf-8"?>
<p:tagLst xmlns:p="http://schemas.openxmlformats.org/presentationml/2006/main">
  <p:tag name="AS_UNIQUEID" val="15201"/>
</p:tagLst>
</file>

<file path=ppt/tags/tag6.xml><?xml version="1.0" encoding="utf-8"?>
<p:tagLst xmlns:p="http://schemas.openxmlformats.org/presentationml/2006/main">
  <p:tag name="AS_UNIQUEID" val="7452"/>
</p:tagLst>
</file>

<file path=ppt/tags/tag60.xml><?xml version="1.0" encoding="utf-8"?>
<p:tagLst xmlns:p="http://schemas.openxmlformats.org/presentationml/2006/main">
  <p:tag name="AS_UNIQUEID" val="15202"/>
</p:tagLst>
</file>

<file path=ppt/tags/tag61.xml><?xml version="1.0" encoding="utf-8"?>
<p:tagLst xmlns:p="http://schemas.openxmlformats.org/presentationml/2006/main">
  <p:tag name="AS_UNIQUEID" val="15203"/>
</p:tagLst>
</file>

<file path=ppt/tags/tag62.xml><?xml version="1.0" encoding="utf-8"?>
<p:tagLst xmlns:p="http://schemas.openxmlformats.org/presentationml/2006/main">
  <p:tag name="AS_UNIQUEID" val="15204"/>
</p:tagLst>
</file>

<file path=ppt/tags/tag63.xml><?xml version="1.0" encoding="utf-8"?>
<p:tagLst xmlns:p="http://schemas.openxmlformats.org/presentationml/2006/main">
  <p:tag name="AS_UNIQUEID" val="15205"/>
</p:tagLst>
</file>

<file path=ppt/tags/tag64.xml><?xml version="1.0" encoding="utf-8"?>
<p:tagLst xmlns:p="http://schemas.openxmlformats.org/presentationml/2006/main">
  <p:tag name="AS_UNIQUEID" val="15206"/>
</p:tagLst>
</file>

<file path=ppt/tags/tag65.xml><?xml version="1.0" encoding="utf-8"?>
<p:tagLst xmlns:p="http://schemas.openxmlformats.org/presentationml/2006/main">
  <p:tag name="AS_UNIQUEID" val="15207"/>
</p:tagLst>
</file>

<file path=ppt/tags/tag66.xml><?xml version="1.0" encoding="utf-8"?>
<p:tagLst xmlns:p="http://schemas.openxmlformats.org/presentationml/2006/main">
  <p:tag name="AS_UNIQUEID" val="15208"/>
</p:tagLst>
</file>

<file path=ppt/tags/tag67.xml><?xml version="1.0" encoding="utf-8"?>
<p:tagLst xmlns:p="http://schemas.openxmlformats.org/presentationml/2006/main">
  <p:tag name="AS_UNIQUEID" val="15209"/>
</p:tagLst>
</file>

<file path=ppt/tags/tag68.xml><?xml version="1.0" encoding="utf-8"?>
<p:tagLst xmlns:p="http://schemas.openxmlformats.org/presentationml/2006/main">
  <p:tag name="AS_UNIQUEID" val="15210"/>
</p:tagLst>
</file>

<file path=ppt/tags/tag69.xml><?xml version="1.0" encoding="utf-8"?>
<p:tagLst xmlns:p="http://schemas.openxmlformats.org/presentationml/2006/main">
  <p:tag name="AS_UNIQUEID" val="15211"/>
</p:tagLst>
</file>

<file path=ppt/tags/tag7.xml><?xml version="1.0" encoding="utf-8"?>
<p:tagLst xmlns:p="http://schemas.openxmlformats.org/presentationml/2006/main">
  <p:tag name="AS_UNIQUEID" val="7453"/>
</p:tagLst>
</file>

<file path=ppt/tags/tag70.xml><?xml version="1.0" encoding="utf-8"?>
<p:tagLst xmlns:p="http://schemas.openxmlformats.org/presentationml/2006/main">
  <p:tag name="AS_UNIQUEID" val="15212"/>
</p:tagLst>
</file>

<file path=ppt/tags/tag71.xml><?xml version="1.0" encoding="utf-8"?>
<p:tagLst xmlns:p="http://schemas.openxmlformats.org/presentationml/2006/main">
  <p:tag name="AS_UNIQUEID" val="15213"/>
</p:tagLst>
</file>

<file path=ppt/tags/tag72.xml><?xml version="1.0" encoding="utf-8"?>
<p:tagLst xmlns:p="http://schemas.openxmlformats.org/presentationml/2006/main">
  <p:tag name="AS_UNIQUEID" val="15214"/>
</p:tagLst>
</file>

<file path=ppt/tags/tag73.xml><?xml version="1.0" encoding="utf-8"?>
<p:tagLst xmlns:p="http://schemas.openxmlformats.org/presentationml/2006/main">
  <p:tag name="AS_UNIQUEID" val="15215"/>
</p:tagLst>
</file>

<file path=ppt/tags/tag74.xml><?xml version="1.0" encoding="utf-8"?>
<p:tagLst xmlns:p="http://schemas.openxmlformats.org/presentationml/2006/main">
  <p:tag name="AS_UNIQUEID" val="15216"/>
</p:tagLst>
</file>

<file path=ppt/tags/tag75.xml><?xml version="1.0" encoding="utf-8"?>
<p:tagLst xmlns:p="http://schemas.openxmlformats.org/presentationml/2006/main">
  <p:tag name="AS_UNIQUEID" val="15217"/>
</p:tagLst>
</file>

<file path=ppt/tags/tag76.xml><?xml version="1.0" encoding="utf-8"?>
<p:tagLst xmlns:p="http://schemas.openxmlformats.org/presentationml/2006/main">
  <p:tag name="AS_UNIQUEID" val="15218"/>
</p:tagLst>
</file>

<file path=ppt/tags/tag77.xml><?xml version="1.0" encoding="utf-8"?>
<p:tagLst xmlns:p="http://schemas.openxmlformats.org/presentationml/2006/main">
  <p:tag name="AS_UNIQUEID" val="15219"/>
</p:tagLst>
</file>

<file path=ppt/tags/tag78.xml><?xml version="1.0" encoding="utf-8"?>
<p:tagLst xmlns:p="http://schemas.openxmlformats.org/presentationml/2006/main">
  <p:tag name="AS_UNIQUEID" val="15220"/>
</p:tagLst>
</file>

<file path=ppt/tags/tag79.xml><?xml version="1.0" encoding="utf-8"?>
<p:tagLst xmlns:p="http://schemas.openxmlformats.org/presentationml/2006/main">
  <p:tag name="AS_UNIQUEID" val="15221"/>
</p:tagLst>
</file>

<file path=ppt/tags/tag8.xml><?xml version="1.0" encoding="utf-8"?>
<p:tagLst xmlns:p="http://schemas.openxmlformats.org/presentationml/2006/main">
  <p:tag name="AS_UNIQUEID" val="7454"/>
</p:tagLst>
</file>

<file path=ppt/tags/tag80.xml><?xml version="1.0" encoding="utf-8"?>
<p:tagLst xmlns:p="http://schemas.openxmlformats.org/presentationml/2006/main">
  <p:tag name="AS_UNIQUEID" val="15222"/>
</p:tagLst>
</file>

<file path=ppt/tags/tag81.xml><?xml version="1.0" encoding="utf-8"?>
<p:tagLst xmlns:p="http://schemas.openxmlformats.org/presentationml/2006/main">
  <p:tag name="AS_UNIQUEID" val="15223"/>
</p:tagLst>
</file>

<file path=ppt/tags/tag82.xml><?xml version="1.0" encoding="utf-8"?>
<p:tagLst xmlns:p="http://schemas.openxmlformats.org/presentationml/2006/main">
  <p:tag name="AS_UNIQUEID" val="15224"/>
</p:tagLst>
</file>

<file path=ppt/tags/tag83.xml><?xml version="1.0" encoding="utf-8"?>
<p:tagLst xmlns:p="http://schemas.openxmlformats.org/presentationml/2006/main">
  <p:tag name="AS_UNIQUEID" val="15225"/>
</p:tagLst>
</file>

<file path=ppt/tags/tag84.xml><?xml version="1.0" encoding="utf-8"?>
<p:tagLst xmlns:p="http://schemas.openxmlformats.org/presentationml/2006/main">
  <p:tag name="AS_UNIQUEID" val="15226"/>
</p:tagLst>
</file>

<file path=ppt/tags/tag85.xml><?xml version="1.0" encoding="utf-8"?>
<p:tagLst xmlns:p="http://schemas.openxmlformats.org/presentationml/2006/main">
  <p:tag name="AS_UNIQUEID" val="15227"/>
</p:tagLst>
</file>

<file path=ppt/tags/tag86.xml><?xml version="1.0" encoding="utf-8"?>
<p:tagLst xmlns:p="http://schemas.openxmlformats.org/presentationml/2006/main">
  <p:tag name="AS_UNIQUEID" val="15228"/>
</p:tagLst>
</file>

<file path=ppt/tags/tag87.xml><?xml version="1.0" encoding="utf-8"?>
<p:tagLst xmlns:p="http://schemas.openxmlformats.org/presentationml/2006/main">
  <p:tag name="AS_UNIQUEID" val="15230"/>
</p:tagLst>
</file>

<file path=ppt/tags/tag88.xml><?xml version="1.0" encoding="utf-8"?>
<p:tagLst xmlns:p="http://schemas.openxmlformats.org/presentationml/2006/main">
  <p:tag name="AS_UNIQUEID" val="15231"/>
</p:tagLst>
</file>

<file path=ppt/tags/tag89.xml><?xml version="1.0" encoding="utf-8"?>
<p:tagLst xmlns:p="http://schemas.openxmlformats.org/presentationml/2006/main">
  <p:tag name="AS_UNIQUEID" val="15232"/>
</p:tagLst>
</file>

<file path=ppt/tags/tag9.xml><?xml version="1.0" encoding="utf-8"?>
<p:tagLst xmlns:p="http://schemas.openxmlformats.org/presentationml/2006/main">
  <p:tag name="AS_UNIQUEID" val="7455"/>
</p:tagLst>
</file>

<file path=ppt/tags/tag90.xml><?xml version="1.0" encoding="utf-8"?>
<p:tagLst xmlns:p="http://schemas.openxmlformats.org/presentationml/2006/main">
  <p:tag name="AS_UNIQUEID" val="15233"/>
</p:tagLst>
</file>

<file path=ppt/tags/tag91.xml><?xml version="1.0" encoding="utf-8"?>
<p:tagLst xmlns:p="http://schemas.openxmlformats.org/presentationml/2006/main">
  <p:tag name="AS_UNIQUEID" val="15234"/>
</p:tagLst>
</file>

<file path=ppt/tags/tag92.xml><?xml version="1.0" encoding="utf-8"?>
<p:tagLst xmlns:p="http://schemas.openxmlformats.org/presentationml/2006/main">
  <p:tag name="AS_UNIQUEID" val="15235"/>
</p:tagLst>
</file>

<file path=ppt/tags/tag93.xml><?xml version="1.0" encoding="utf-8"?>
<p:tagLst xmlns:p="http://schemas.openxmlformats.org/presentationml/2006/main">
  <p:tag name="AS_UNIQUEID" val="15236"/>
</p:tagLst>
</file>

<file path=ppt/tags/tag94.xml><?xml version="1.0" encoding="utf-8"?>
<p:tagLst xmlns:p="http://schemas.openxmlformats.org/presentationml/2006/main">
  <p:tag name="AS_UNIQUEID" val="15237"/>
</p:tagLst>
</file>

<file path=ppt/tags/tag95.xml><?xml version="1.0" encoding="utf-8"?>
<p:tagLst xmlns:p="http://schemas.openxmlformats.org/presentationml/2006/main">
  <p:tag name="AS_UNIQUEID" val="6647"/>
</p:tagLst>
</file>

<file path=ppt/tags/tag96.xml><?xml version="1.0" encoding="utf-8"?>
<p:tagLst xmlns:p="http://schemas.openxmlformats.org/presentationml/2006/main">
  <p:tag name="AS_UNIQUEID" val="6648"/>
</p:tagLst>
</file>

<file path=ppt/tags/tag97.xml><?xml version="1.0" encoding="utf-8"?>
<p:tagLst xmlns:p="http://schemas.openxmlformats.org/presentationml/2006/main">
  <p:tag name="AS_UNIQUEID" val="6649"/>
</p:tagLst>
</file>

<file path=ppt/tags/tag98.xml><?xml version="1.0" encoding="utf-8"?>
<p:tagLst xmlns:p="http://schemas.openxmlformats.org/presentationml/2006/main">
  <p:tag name="AS_UNIQUEID" val="6650"/>
</p:tagLst>
</file>

<file path=ppt/tags/tag99.xml><?xml version="1.0" encoding="utf-8"?>
<p:tagLst xmlns:p="http://schemas.openxmlformats.org/presentationml/2006/main">
  <p:tag name="AS_UNIQUEID" val="6651"/>
</p:tagLst>
</file>

<file path=ppt/theme/theme1.xml><?xml version="1.0" encoding="utf-8"?>
<a:theme xmlns:a="http://schemas.openxmlformats.org/drawingml/2006/main" name="1_空白设计模板">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Black-Arial">
      <a:majorFont>
        <a:latin typeface="Arial Black"/>
        <a:ea typeface="微软雅黑"/>
        <a:cs typeface="Arial"/>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黑体"/>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spAutoFit/>
      </a:bodyPr>
      <a:lstStyle>
        <a:defPPr marL="457200" indent="-457200">
          <a:lnSpc>
            <a:spcPct val="130000"/>
          </a:lnSpc>
          <a:spcAft>
            <a:spcPct val="0"/>
          </a:spcAft>
          <a:buFont typeface="Wingdings" panose="05000000000000000000" charset="0"/>
          <a:buChar char="u"/>
          <a:tabLst>
            <a:tab pos="1188085" algn="l"/>
            <a:tab pos="2163445" algn="l"/>
            <a:tab pos="3142615" algn="l"/>
            <a:tab pos="4190365" algn="l"/>
          </a:tabLst>
          <a:defRPr lang="zh-CN" altLang="zh-CN" sz="3200" b="1">
            <a:solidFill>
              <a:srgbClr val="FF0000"/>
            </a:solidFill>
            <a:latin typeface="微软雅黑" panose="020B0503020204020204" charset="-122"/>
            <a:ea typeface="微软雅黑" panose="020B0503020204020204" charset="-122"/>
            <a:cs typeface="微软雅黑" panose="020B0503020204020204" charset="-122"/>
          </a:defRPr>
        </a:defPPr>
      </a:lst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6838</Words>
  <Application>WPS 演示</Application>
  <PresentationFormat/>
  <Paragraphs>497</Paragraphs>
  <Slides>32</Slides>
  <Notes>5</Notes>
  <HiddenSlides>0</HiddenSlides>
  <MMClips>1</MMClips>
  <ScaleCrop>false</ScaleCrop>
  <HeadingPairs>
    <vt:vector size="6" baseType="variant">
      <vt:variant>
        <vt:lpstr>已用的字体</vt:lpstr>
      </vt:variant>
      <vt:variant>
        <vt:i4>25</vt:i4>
      </vt:variant>
      <vt:variant>
        <vt:lpstr>主题</vt:lpstr>
      </vt:variant>
      <vt:variant>
        <vt:i4>1</vt:i4>
      </vt:variant>
      <vt:variant>
        <vt:lpstr>幻灯片标题</vt:lpstr>
      </vt:variant>
      <vt:variant>
        <vt:i4>32</vt:i4>
      </vt:variant>
    </vt:vector>
  </HeadingPairs>
  <TitlesOfParts>
    <vt:vector size="58" baseType="lpstr">
      <vt:lpstr>Arial</vt:lpstr>
      <vt:lpstr>宋体</vt:lpstr>
      <vt:lpstr>Wingdings</vt:lpstr>
      <vt:lpstr>Wingdings</vt:lpstr>
      <vt:lpstr>微软雅黑</vt:lpstr>
      <vt:lpstr>Arial</vt:lpstr>
      <vt:lpstr>思源黑体</vt:lpstr>
      <vt:lpstr>黑体</vt:lpstr>
      <vt:lpstr>华文中宋</vt:lpstr>
      <vt:lpstr>Aa楷体</vt:lpstr>
      <vt:lpstr>思源黑体 HW Regular</vt:lpstr>
      <vt:lpstr>OPPOSans R</vt:lpstr>
      <vt:lpstr>华文琥珀</vt:lpstr>
      <vt:lpstr>方正粗黑宋简体</vt:lpstr>
      <vt:lpstr>Calibri</vt:lpstr>
      <vt:lpstr>Arial Unicode MS</vt:lpstr>
      <vt:lpstr>Arial Black</vt:lpstr>
      <vt:lpstr>Times New Roman</vt:lpstr>
      <vt:lpstr>等线</vt:lpstr>
      <vt:lpstr>Times New Roman</vt:lpstr>
      <vt:lpstr>楷体</vt:lpstr>
      <vt:lpstr>华文新魏</vt:lpstr>
      <vt:lpstr>仿宋</vt:lpstr>
      <vt:lpstr>Songti SC Regular</vt:lpstr>
      <vt:lpstr>Courier New</vt:lpstr>
      <vt:lpstr>1_空白设计模板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rbm.xkw.com</dc:creator>
  <cp:lastModifiedBy>Administrator</cp:lastModifiedBy>
  <cp:revision>7</cp:revision>
  <cp:lastPrinted>2023-11-08T16:14:00Z</cp:lastPrinted>
  <dcterms:created xsi:type="dcterms:W3CDTF">2023-11-08T16:14:00Z</dcterms:created>
  <dcterms:modified xsi:type="dcterms:W3CDTF">2024-11-05T14:24:31Z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CC3B7CA2958F425CA08A286D996CE025_13</vt:lpwstr>
  </property>
  <property fmtid="{D5CDD505-2E9C-101B-9397-08002B2CF9AE}" pid="7" name="KSOProductBuildVer">
    <vt:lpwstr>2052-12.1.0.18608</vt:lpwstr>
  </property>
</Properties>
</file>