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3"/>
  </p:sldMasterIdLst>
  <p:notesMasterIdLst>
    <p:notesMasterId r:id="rId5"/>
  </p:notesMasterIdLst>
  <p:sldIdLst>
    <p:sldId id="4079" r:id="rId4"/>
    <p:sldId id="4153" r:id="rId6"/>
    <p:sldId id="4066" r:id="rId7"/>
    <p:sldId id="4067" r:id="rId8"/>
    <p:sldId id="4068" r:id="rId9"/>
    <p:sldId id="4106" r:id="rId10"/>
    <p:sldId id="4107" r:id="rId11"/>
    <p:sldId id="4108" r:id="rId12"/>
    <p:sldId id="4069" r:id="rId13"/>
    <p:sldId id="4111" r:id="rId14"/>
    <p:sldId id="4128" r:id="rId15"/>
    <p:sldId id="4193" r:id="rId16"/>
    <p:sldId id="4116" r:id="rId17"/>
    <p:sldId id="4117" r:id="rId18"/>
    <p:sldId id="4118" r:id="rId19"/>
    <p:sldId id="4119" r:id="rId20"/>
    <p:sldId id="4120" r:id="rId21"/>
    <p:sldId id="4121" r:id="rId22"/>
    <p:sldId id="4113" r:id="rId23"/>
    <p:sldId id="4122" r:id="rId24"/>
    <p:sldId id="4114" r:id="rId25"/>
    <p:sldId id="4100" r:id="rId26"/>
    <p:sldId id="4129" r:id="rId27"/>
    <p:sldId id="4101" r:id="rId28"/>
    <p:sldId id="4131" r:id="rId29"/>
    <p:sldId id="4134" r:id="rId30"/>
    <p:sldId id="4060" r:id="rId31"/>
    <p:sldId id="4136" r:id="rId32"/>
    <p:sldId id="4135" r:id="rId33"/>
    <p:sldId id="4137" r:id="rId34"/>
  </p:sldIdLst>
  <p:sldSz cx="12192000" cy="6858000"/>
  <p:notesSz cx="6858000" cy="9144000"/>
  <p:embeddedFontLst>
    <p:embeddedFont>
      <p:font typeface="微软雅黑" panose="020B0503020204020204" charset="-122"/>
      <p:regular r:id="rId39"/>
    </p:embeddedFont>
    <p:embeddedFont>
      <p:font typeface="隶书" panose="02010509060101010101" charset="-122"/>
      <p:regular r:id="rId40"/>
    </p:embeddedFont>
    <p:embeddedFont>
      <p:font typeface="黑体" panose="02010609060101010101" charset="-122"/>
      <p:regular r:id="rId41"/>
    </p:embeddedFont>
    <p:embeddedFont>
      <p:font typeface="等线" panose="02010600030101010101" charset="-122"/>
      <p:regular r:id="rId42"/>
    </p:embeddedFont>
    <p:embeddedFont>
      <p:font typeface="Calibri" panose="020F05020202040A0204" charset="0"/>
      <p:italic r:id="rId43"/>
      <p:boldItalic r:id="rId44"/>
    </p:embeddedFont>
    <p:embeddedFont>
      <p:font typeface="楷体" panose="02010609060101010101" charset="-122"/>
      <p:regular r:id="rId45"/>
    </p:embeddedFont>
    <p:embeddedFont>
      <p:font typeface="Calibri" panose="020F05020202040A0204"/>
      <p:italic r:id="rId46"/>
      <p:boldItalic r:id="rId47"/>
    </p:embeddedFont>
    <p:embeddedFont>
      <p:font typeface="华文中宋" panose="02010600040101010101" charset="-122"/>
      <p:regular r:id="rId48"/>
    </p:embeddedFont>
    <p:embeddedFont>
      <p:font typeface="等线 Light" panose="02010600030101010101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5" userDrawn="1">
          <p15:clr>
            <a:srgbClr val="A4A3A4"/>
          </p15:clr>
        </p15:guide>
        <p15:guide id="2" pos="40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JH" initials="L" lastIdx="0" clrIdx="0"/>
  <p:cmAuthor id="2" name="weihua" initials="w" lastIdx="0" clrIdx="1"/>
  <p:cmAuthor id="5" name="作者" initials="A" lastIdx="0" clrIdx="2"/>
  <p:cmAuthor id="0" name="微软用户" initials="微软用户" lastIdx="0" clrIdx="0"/>
  <p:cmAuthor id="7" name="www.xkb1.com" initials="" lastIdx="0" clrIdx="1"/>
  <p:cmAuthor id="8" name="lenovo" initials="" lastIdx="0" clrIdx="0"/>
  <p:cmAuthor id="9" name="dongyu" initials="" lastIdx="0" clrIdx="8"/>
  <p:cmAuthor id="3" name="Author" initials="A" lastIdx="0" clrIdx="2"/>
  <p:cmAuthor id="4" name="win" initials="w" lastIdx="0" clrIdx="0"/>
  <p:cmAuthor id="6" name="xiaoxuan Zeng" initials="" lastIdx="0" clrIdx="0"/>
  <p:cmAuthor id="10" name="86180" initials="8" lastIdx="0" clrIdx="9"/>
  <p:cmAuthor id="11" name="CHINESE-BC06F90" initials="C" lastIdx="0" clrIdx="0"/>
  <p:cmAuthor id="12" name="孙红亮" initials="孙" lastIdx="0" clrIdx="11"/>
  <p:cmAuthor id="76" name="Administrator" initials="A" lastIdx="0" clrIdx="25"/>
  <p:cmAuthor id="14" name="未知用户1" initials="未知用户1" lastIdx="0" clrIdx="0"/>
  <p:cmAuthor id="15" name="自由精灵" initials="自" lastIdx="0" clrIdx="21"/>
  <p:cmAuthor id="16" name="NFB" initials="N" lastIdx="0" clrIdx="14"/>
  <p:cmAuthor id="17" name="孙宇婷" initials="" lastIdx="0" clrIdx="21"/>
  <p:cmAuthor id="19" name="Windows 用户" initials="" lastIdx="0" clrIdx="0"/>
  <p:cmAuthor id="20" name="ASUS" initials="" lastIdx="0" clrIdx="0"/>
  <p:cmAuthor id="24" name="Mia Vida Villanueva" initials="" lastIdx="0" clrIdx="0"/>
  <p:cmAuthor id="13" name="HP" initials="H" lastIdx="0" clrIdx="12"/>
  <p:cmAuthor id="21" name="li marry" initials="" lastIdx="0" clrIdx="0"/>
  <p:cmAuthor id="25" name="古" initials="" lastIdx="0" clrIdx="24"/>
  <p:cmAuthor id="26" name="刘刘" initials="" lastIdx="0" clrIdx="20"/>
  <p:cmAuthor id="27" name="叶 思冰" initials="" lastIdx="0" clrIdx="25"/>
  <p:cmAuthor id="28" name="nijingen" initials="n" lastIdx="0" clrIdx="27"/>
  <p:cmAuthor id="49837067" name="刘浩" initials="刘" lastIdx="0" clrIdx="0"/>
  <p:cmAuthor id="23" name="xj" initials="" lastIdx="0" clrIdx="23"/>
  <p:cmAuthor id="29" name="张 林娜" initials="" lastIdx="0" clrIdx="0"/>
  <p:cmAuthor id="30" name="86136" initials="8" lastIdx="0" clrIdx="26"/>
  <p:cmAuthor id="77" name="雨昕" initials="雨" lastIdx="0" clrIdx="26"/>
  <p:cmAuthor id="2000" name="孔艳萍" initials="authorId_621919196" lastIdx="0" clrIdx="0"/>
  <p:cmAuthor id="32" name="ez" initials="e" lastIdx="0" clrIdx="31"/>
  <p:cmAuthor id="2001" name="Dino._6ZFrB7nA" initials="authorId_1257418890" lastIdx="0" clrIdx="1"/>
  <p:cmAuthor id="34" name="a'su's" initials="a" lastIdx="0" clrIdx="33"/>
  <p:cmAuthor id="35" name="陈芳" initials="" lastIdx="0" clrIdx="35"/>
  <p:cmAuthor id="37" name="DELL" initials="" lastIdx="0" clrIdx="25"/>
  <p:cmAuthor id="41" name="EXX008" initials="E" lastIdx="0" clrIdx="40"/>
  <p:cmAuthor id="18" name="Vivian Liu" initials="V" lastIdx="0" clrIdx="1"/>
  <p:cmAuthor id="22" name="222" initials="2" lastIdx="0" clrIdx="0"/>
  <p:cmAuthor id="38" name="邹 嘉豪" initials="" lastIdx="0" clrIdx="25"/>
  <p:cmAuthor id="33" name="Echo" initials="" lastIdx="0" clrIdx="3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44" y="44"/>
      </p:cViewPr>
      <p:guideLst>
        <p:guide orient="horz" pos="2295"/>
        <p:guide pos="40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560.xml"/><Relationship Id="rId5" Type="http://schemas.openxmlformats.org/officeDocument/2006/relationships/notesMaster" Target="notesMasters/notesMaster1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559.xml"/><Relationship Id="rId5" Type="http://schemas.openxmlformats.org/officeDocument/2006/relationships/tags" Target="../tags/tag558.xml"/><Relationship Id="rId4" Type="http://schemas.openxmlformats.org/officeDocument/2006/relationships/tags" Target="../tags/tag557.xml"/><Relationship Id="rId3" Type="http://schemas.openxmlformats.org/officeDocument/2006/relationships/tags" Target="../tags/tag556.xml"/><Relationship Id="rId2" Type="http://schemas.openxmlformats.org/officeDocument/2006/relationships/tags" Target="../tags/tag555.xml"/><Relationship Id="rId1" Type="http://schemas.openxmlformats.org/officeDocument/2006/relationships/tags" Target="../tags/tag5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FF7EF-5A72-472A-903E-1A7EB87B58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1C17-F32E-42EB-9F4C-2424745EAA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tags" Target="../tags/tag50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536.xml"/><Relationship Id="rId4" Type="http://schemas.openxmlformats.org/officeDocument/2006/relationships/tags" Target="../tags/tag535.xml"/><Relationship Id="rId3" Type="http://schemas.openxmlformats.org/officeDocument/2006/relationships/tags" Target="../tags/tag53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4" Type="http://schemas.openxmlformats.org/officeDocument/2006/relationships/tags" Target="../tags/tag424.xml"/><Relationship Id="rId3" Type="http://schemas.openxmlformats.org/officeDocument/2006/relationships/tags" Target="../tags/tag4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456.xml"/><Relationship Id="rId4" Type="http://schemas.openxmlformats.org/officeDocument/2006/relationships/tags" Target="../tags/tag455.xml"/><Relationship Id="rId3" Type="http://schemas.openxmlformats.org/officeDocument/2006/relationships/tags" Target="../tags/tag45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B0A81B8-E2F7-6243-8BE5-A91BC155FFD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1217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3E83408-13E1-4429-91FB-2C4E73E5E9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A0204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A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1217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3E83408-13E1-4429-91FB-2C4E73E5E9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A0204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A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1217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3E83408-13E1-4429-91FB-2C4E73E5E9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A0204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A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E357984-FA77-460E-8204-A568D7213E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73100" y="1143000"/>
            <a:ext cx="5486400" cy="3086100"/>
          </a:xfrm>
        </p:spPr>
      </p:sp>
      <p:sp>
        <p:nvSpPr>
          <p:cNvPr id="3" name="幻灯片图像占位符 2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4" name="幻灯片图像占位符 3"/>
          <p:cNvSpPr>
            <a:spLocks noGrp="1"/>
          </p:cNvSpPr>
          <p:nvPr>
            <p:ph type="sldImg" idx="3"/>
            <p:custDataLst>
              <p:tags r:id="rId5"/>
            </p:custDataLst>
          </p:nvPr>
        </p:nvSpPr>
        <p:spPr/>
      </p:sp>
      <p:sp>
        <p:nvSpPr>
          <p:cNvPr id="5" name="幻灯片图像占位符 4"/>
          <p:cNvSpPr>
            <a:spLocks noGrp="1"/>
          </p:cNvSpPr>
          <p:nvPr>
            <p:ph type="sldImg" idx="4"/>
            <p:custDataLst>
              <p:tags r:id="rId6"/>
            </p:custDataLst>
          </p:nvPr>
        </p:nvSpPr>
        <p:spPr/>
      </p:sp>
      <p:sp>
        <p:nvSpPr>
          <p:cNvPr id="6" name="幻灯片图像占位符 5"/>
          <p:cNvSpPr>
            <a:spLocks noGrp="1"/>
          </p:cNvSpPr>
          <p:nvPr>
            <p:ph type="sldImg" idx="5"/>
            <p:custDataLst>
              <p:tags r:id="rId7"/>
            </p:custDataLst>
          </p:nvPr>
        </p:nvSpPr>
        <p:spPr/>
      </p:sp>
      <p:sp>
        <p:nvSpPr>
          <p:cNvPr id="7" name="幻灯片图像占位符 6"/>
          <p:cNvSpPr>
            <a:spLocks noGrp="1"/>
          </p:cNvSpPr>
          <p:nvPr>
            <p:ph type="sldImg" idx="6"/>
            <p:custDataLst>
              <p:tags r:id="rId8"/>
            </p:custDataLst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27650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60.xml"/><Relationship Id="rId3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image" Target="../media/image9.png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8.png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1" Type="http://schemas.openxmlformats.org/officeDocument/2006/relationships/image" Target="../media/image10.png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22.xml"/><Relationship Id="rId7" Type="http://schemas.openxmlformats.org/officeDocument/2006/relationships/image" Target="../media/image8.png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12.png"/><Relationship Id="rId3" Type="http://schemas.openxmlformats.org/officeDocument/2006/relationships/tags" Target="../tags/tag158.xml"/><Relationship Id="rId20" Type="http://schemas.openxmlformats.org/officeDocument/2006/relationships/tags" Target="../tags/tag172.xml"/><Relationship Id="rId2" Type="http://schemas.openxmlformats.org/officeDocument/2006/relationships/tags" Target="../tags/tag157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image" Target="../media/image13.png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image" Target="../media/image15.jpeg"/><Relationship Id="rId6" Type="http://schemas.openxmlformats.org/officeDocument/2006/relationships/tags" Target="../tags/tag176.xml"/><Relationship Id="rId5" Type="http://schemas.openxmlformats.org/officeDocument/2006/relationships/image" Target="../media/image14.jpeg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image" Target="../media/image15.jpeg"/><Relationship Id="rId5" Type="http://schemas.openxmlformats.org/officeDocument/2006/relationships/tags" Target="../tags/tag184.xml"/><Relationship Id="rId4" Type="http://schemas.openxmlformats.org/officeDocument/2006/relationships/image" Target="../media/image16.jpe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image" Target="../media/image17.jpeg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image" Target="../media/image20.png"/><Relationship Id="rId7" Type="http://schemas.openxmlformats.org/officeDocument/2006/relationships/tags" Target="../tags/tag198.xml"/><Relationship Id="rId6" Type="http://schemas.openxmlformats.org/officeDocument/2006/relationships/image" Target="../media/image19.png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18.jpeg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image" Target="../media/image22.jpeg"/><Relationship Id="rId5" Type="http://schemas.openxmlformats.org/officeDocument/2006/relationships/tags" Target="../tags/tag202.xml"/><Relationship Id="rId4" Type="http://schemas.openxmlformats.org/officeDocument/2006/relationships/image" Target="../media/image21.jpeg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40" y="6307072"/>
            <a:ext cx="1699596" cy="4743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73" y="5160079"/>
            <a:ext cx="1804547" cy="579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318" cy="6858318"/>
          </a:xfrm>
          <a:prstGeom prst="rect">
            <a:avLst/>
          </a:prstGeom>
          <a:solidFill>
            <a:srgbClr val="E5F3F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10799910" y="0"/>
            <a:ext cx="914544" cy="414922"/>
            <a:chOff x="645458" y="3594847"/>
            <a:chExt cx="914401" cy="414999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645458" y="3594847"/>
              <a:ext cx="914401" cy="414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835015" y="3667060"/>
              <a:ext cx="580034" cy="281025"/>
            </a:xfrm>
            <a:custGeom>
              <a:avLst/>
              <a:gdLst/>
              <a:ahLst/>
              <a:cxnLst/>
              <a:rect l="l" t="t" r="r" b="b"/>
              <a:pathLst>
                <a:path w="580034" h="281025">
                  <a:moveTo>
                    <a:pt x="196291" y="222809"/>
                  </a:moveTo>
                  <a:lnTo>
                    <a:pt x="223723" y="254813"/>
                  </a:lnTo>
                  <a:lnTo>
                    <a:pt x="223723" y="273101"/>
                  </a:lnTo>
                  <a:lnTo>
                    <a:pt x="195986" y="281025"/>
                  </a:lnTo>
                  <a:close/>
                  <a:moveTo>
                    <a:pt x="49073" y="192938"/>
                  </a:moveTo>
                  <a:lnTo>
                    <a:pt x="46329" y="205130"/>
                  </a:lnTo>
                  <a:cubicBezTo>
                    <a:pt x="41453" y="223012"/>
                    <a:pt x="35357" y="237947"/>
                    <a:pt x="28041" y="249936"/>
                  </a:cubicBezTo>
                  <a:cubicBezTo>
                    <a:pt x="20726" y="261925"/>
                    <a:pt x="13513" y="270459"/>
                    <a:pt x="6401" y="275539"/>
                  </a:cubicBezTo>
                  <a:lnTo>
                    <a:pt x="0" y="272186"/>
                  </a:lnTo>
                  <a:cubicBezTo>
                    <a:pt x="8941" y="249631"/>
                    <a:pt x="15646" y="225349"/>
                    <a:pt x="20117" y="199339"/>
                  </a:cubicBezTo>
                  <a:close/>
                  <a:moveTo>
                    <a:pt x="98145" y="185013"/>
                  </a:moveTo>
                  <a:lnTo>
                    <a:pt x="98145" y="230733"/>
                  </a:lnTo>
                  <a:lnTo>
                    <a:pt x="70104" y="238658"/>
                  </a:lnTo>
                  <a:lnTo>
                    <a:pt x="70409" y="191109"/>
                  </a:lnTo>
                  <a:close/>
                  <a:moveTo>
                    <a:pt x="65227" y="139293"/>
                  </a:moveTo>
                  <a:lnTo>
                    <a:pt x="58826" y="140208"/>
                  </a:lnTo>
                  <a:lnTo>
                    <a:pt x="58826" y="142646"/>
                  </a:lnTo>
                  <a:lnTo>
                    <a:pt x="54559" y="143865"/>
                  </a:lnTo>
                  <a:cubicBezTo>
                    <a:pt x="54153" y="151587"/>
                    <a:pt x="53746" y="157378"/>
                    <a:pt x="53340" y="161239"/>
                  </a:cubicBezTo>
                  <a:cubicBezTo>
                    <a:pt x="55575" y="161239"/>
                    <a:pt x="59537" y="161036"/>
                    <a:pt x="65227" y="160629"/>
                  </a:cubicBezTo>
                  <a:close/>
                  <a:moveTo>
                    <a:pt x="111252" y="135636"/>
                  </a:moveTo>
                  <a:lnTo>
                    <a:pt x="92964" y="136550"/>
                  </a:lnTo>
                  <a:lnTo>
                    <a:pt x="92964" y="158191"/>
                  </a:lnTo>
                  <a:cubicBezTo>
                    <a:pt x="101701" y="156769"/>
                    <a:pt x="107696" y="155753"/>
                    <a:pt x="110947" y="155143"/>
                  </a:cubicBezTo>
                  <a:cubicBezTo>
                    <a:pt x="111150" y="150673"/>
                    <a:pt x="111252" y="144170"/>
                    <a:pt x="111252" y="135636"/>
                  </a:cubicBezTo>
                  <a:close/>
                  <a:moveTo>
                    <a:pt x="65227" y="135331"/>
                  </a:moveTo>
                  <a:lnTo>
                    <a:pt x="59131" y="137160"/>
                  </a:lnTo>
                  <a:cubicBezTo>
                    <a:pt x="59131" y="138379"/>
                    <a:pt x="59029" y="139192"/>
                    <a:pt x="58826" y="139598"/>
                  </a:cubicBezTo>
                  <a:lnTo>
                    <a:pt x="65227" y="137769"/>
                  </a:lnTo>
                  <a:close/>
                  <a:moveTo>
                    <a:pt x="111252" y="121615"/>
                  </a:moveTo>
                  <a:lnTo>
                    <a:pt x="93878" y="126797"/>
                  </a:lnTo>
                  <a:lnTo>
                    <a:pt x="93878" y="129235"/>
                  </a:lnTo>
                  <a:lnTo>
                    <a:pt x="111252" y="124053"/>
                  </a:lnTo>
                  <a:lnTo>
                    <a:pt x="111252" y="121920"/>
                  </a:lnTo>
                  <a:close/>
                  <a:moveTo>
                    <a:pt x="64617" y="93573"/>
                  </a:moveTo>
                  <a:lnTo>
                    <a:pt x="60045" y="94793"/>
                  </a:lnTo>
                  <a:lnTo>
                    <a:pt x="59741" y="118872"/>
                  </a:lnTo>
                  <a:lnTo>
                    <a:pt x="66141" y="118567"/>
                  </a:lnTo>
                  <a:cubicBezTo>
                    <a:pt x="66141" y="109829"/>
                    <a:pt x="66040" y="104648"/>
                    <a:pt x="65837" y="103022"/>
                  </a:cubicBezTo>
                  <a:cubicBezTo>
                    <a:pt x="65430" y="98552"/>
                    <a:pt x="65024" y="95402"/>
                    <a:pt x="64617" y="93573"/>
                  </a:cubicBezTo>
                  <a:close/>
                  <a:moveTo>
                    <a:pt x="110642" y="87782"/>
                  </a:moveTo>
                  <a:lnTo>
                    <a:pt x="93269" y="89611"/>
                  </a:lnTo>
                  <a:lnTo>
                    <a:pt x="93269" y="100279"/>
                  </a:lnTo>
                  <a:lnTo>
                    <a:pt x="85344" y="91135"/>
                  </a:lnTo>
                  <a:lnTo>
                    <a:pt x="84734" y="91135"/>
                  </a:lnTo>
                  <a:lnTo>
                    <a:pt x="93878" y="101803"/>
                  </a:lnTo>
                  <a:lnTo>
                    <a:pt x="93878" y="115824"/>
                  </a:lnTo>
                  <a:lnTo>
                    <a:pt x="105461" y="113995"/>
                  </a:lnTo>
                  <a:lnTo>
                    <a:pt x="107289" y="116129"/>
                  </a:lnTo>
                  <a:cubicBezTo>
                    <a:pt x="108915" y="115722"/>
                    <a:pt x="110236" y="115519"/>
                    <a:pt x="111252" y="115519"/>
                  </a:cubicBezTo>
                  <a:cubicBezTo>
                    <a:pt x="111252" y="103530"/>
                    <a:pt x="111150" y="95301"/>
                    <a:pt x="110947" y="90830"/>
                  </a:cubicBezTo>
                  <a:cubicBezTo>
                    <a:pt x="110947" y="89408"/>
                    <a:pt x="110845" y="88392"/>
                    <a:pt x="110642" y="87782"/>
                  </a:cubicBezTo>
                  <a:close/>
                  <a:moveTo>
                    <a:pt x="308762" y="78333"/>
                  </a:moveTo>
                  <a:lnTo>
                    <a:pt x="312115" y="78333"/>
                  </a:lnTo>
                  <a:lnTo>
                    <a:pt x="312725" y="83820"/>
                  </a:lnTo>
                  <a:close/>
                  <a:moveTo>
                    <a:pt x="391058" y="67665"/>
                  </a:moveTo>
                  <a:lnTo>
                    <a:pt x="391058" y="68885"/>
                  </a:lnTo>
                  <a:cubicBezTo>
                    <a:pt x="391871" y="68885"/>
                    <a:pt x="392481" y="68783"/>
                    <a:pt x="392887" y="68580"/>
                  </a:cubicBezTo>
                  <a:lnTo>
                    <a:pt x="393497" y="68580"/>
                  </a:lnTo>
                  <a:close/>
                  <a:moveTo>
                    <a:pt x="99365" y="37185"/>
                  </a:moveTo>
                  <a:cubicBezTo>
                    <a:pt x="84328" y="38405"/>
                    <a:pt x="71729" y="40437"/>
                    <a:pt x="61569" y="43281"/>
                  </a:cubicBezTo>
                  <a:lnTo>
                    <a:pt x="52730" y="55473"/>
                  </a:lnTo>
                  <a:lnTo>
                    <a:pt x="50901" y="53340"/>
                  </a:lnTo>
                  <a:cubicBezTo>
                    <a:pt x="47447" y="58217"/>
                    <a:pt x="43078" y="63601"/>
                    <a:pt x="37795" y="69494"/>
                  </a:cubicBezTo>
                  <a:cubicBezTo>
                    <a:pt x="43485" y="71120"/>
                    <a:pt x="48971" y="72847"/>
                    <a:pt x="54254" y="74676"/>
                  </a:cubicBezTo>
                  <a:lnTo>
                    <a:pt x="69494" y="72542"/>
                  </a:lnTo>
                  <a:lnTo>
                    <a:pt x="70713" y="74066"/>
                  </a:lnTo>
                  <a:lnTo>
                    <a:pt x="71628" y="73761"/>
                  </a:lnTo>
                  <a:cubicBezTo>
                    <a:pt x="83007" y="61773"/>
                    <a:pt x="92253" y="49581"/>
                    <a:pt x="99365" y="37185"/>
                  </a:cubicBezTo>
                  <a:close/>
                  <a:moveTo>
                    <a:pt x="238963" y="14935"/>
                  </a:moveTo>
                  <a:lnTo>
                    <a:pt x="238963" y="15240"/>
                  </a:lnTo>
                  <a:lnTo>
                    <a:pt x="240487" y="17069"/>
                  </a:lnTo>
                  <a:lnTo>
                    <a:pt x="242925" y="15849"/>
                  </a:lnTo>
                  <a:lnTo>
                    <a:pt x="262737" y="30785"/>
                  </a:lnTo>
                  <a:lnTo>
                    <a:pt x="259385" y="37795"/>
                  </a:lnTo>
                  <a:lnTo>
                    <a:pt x="263347" y="38709"/>
                  </a:lnTo>
                  <a:lnTo>
                    <a:pt x="263347" y="39014"/>
                  </a:lnTo>
                  <a:cubicBezTo>
                    <a:pt x="263347" y="39217"/>
                    <a:pt x="262991" y="42011"/>
                    <a:pt x="262280" y="47396"/>
                  </a:cubicBezTo>
                  <a:cubicBezTo>
                    <a:pt x="261569" y="52781"/>
                    <a:pt x="260401" y="65024"/>
                    <a:pt x="258775" y="84125"/>
                  </a:cubicBezTo>
                  <a:lnTo>
                    <a:pt x="258775" y="85344"/>
                  </a:lnTo>
                  <a:lnTo>
                    <a:pt x="252679" y="87173"/>
                  </a:lnTo>
                  <a:cubicBezTo>
                    <a:pt x="249428" y="101803"/>
                    <a:pt x="240081" y="110439"/>
                    <a:pt x="224637" y="113081"/>
                  </a:cubicBezTo>
                  <a:lnTo>
                    <a:pt x="219456" y="113690"/>
                  </a:lnTo>
                  <a:lnTo>
                    <a:pt x="219151" y="113690"/>
                  </a:lnTo>
                  <a:lnTo>
                    <a:pt x="219151" y="113385"/>
                  </a:lnTo>
                  <a:cubicBezTo>
                    <a:pt x="216103" y="108102"/>
                    <a:pt x="211125" y="102616"/>
                    <a:pt x="204216" y="96926"/>
                  </a:cubicBezTo>
                  <a:lnTo>
                    <a:pt x="204825" y="96621"/>
                  </a:lnTo>
                  <a:lnTo>
                    <a:pt x="202387" y="95097"/>
                  </a:lnTo>
                  <a:lnTo>
                    <a:pt x="201777" y="95097"/>
                  </a:lnTo>
                  <a:lnTo>
                    <a:pt x="203606" y="90221"/>
                  </a:lnTo>
                  <a:lnTo>
                    <a:pt x="214884" y="91745"/>
                  </a:lnTo>
                  <a:cubicBezTo>
                    <a:pt x="218135" y="91948"/>
                    <a:pt x="221081" y="91287"/>
                    <a:pt x="223723" y="89763"/>
                  </a:cubicBezTo>
                  <a:cubicBezTo>
                    <a:pt x="226365" y="88239"/>
                    <a:pt x="227990" y="85649"/>
                    <a:pt x="228600" y="81991"/>
                  </a:cubicBezTo>
                  <a:cubicBezTo>
                    <a:pt x="230835" y="68173"/>
                    <a:pt x="232257" y="56794"/>
                    <a:pt x="232867" y="47853"/>
                  </a:cubicBezTo>
                  <a:cubicBezTo>
                    <a:pt x="232867" y="44399"/>
                    <a:pt x="231953" y="41046"/>
                    <a:pt x="230124" y="37795"/>
                  </a:cubicBezTo>
                  <a:cubicBezTo>
                    <a:pt x="218338" y="38201"/>
                    <a:pt x="207975" y="39014"/>
                    <a:pt x="199034" y="40233"/>
                  </a:cubicBezTo>
                  <a:lnTo>
                    <a:pt x="213055" y="47853"/>
                  </a:lnTo>
                  <a:lnTo>
                    <a:pt x="212445" y="48158"/>
                  </a:lnTo>
                  <a:cubicBezTo>
                    <a:pt x="212445" y="49174"/>
                    <a:pt x="210159" y="53797"/>
                    <a:pt x="205587" y="62027"/>
                  </a:cubicBezTo>
                  <a:cubicBezTo>
                    <a:pt x="201015" y="70256"/>
                    <a:pt x="194767" y="79146"/>
                    <a:pt x="186842" y="88697"/>
                  </a:cubicBezTo>
                  <a:cubicBezTo>
                    <a:pt x="178917" y="98247"/>
                    <a:pt x="169570" y="106273"/>
                    <a:pt x="158801" y="112776"/>
                  </a:cubicBezTo>
                  <a:lnTo>
                    <a:pt x="149047" y="115824"/>
                  </a:lnTo>
                  <a:lnTo>
                    <a:pt x="147828" y="116129"/>
                  </a:lnTo>
                  <a:lnTo>
                    <a:pt x="147523" y="116433"/>
                  </a:lnTo>
                  <a:lnTo>
                    <a:pt x="147218" y="116129"/>
                  </a:lnTo>
                  <a:lnTo>
                    <a:pt x="146304" y="116433"/>
                  </a:lnTo>
                  <a:lnTo>
                    <a:pt x="142341" y="112471"/>
                  </a:lnTo>
                  <a:lnTo>
                    <a:pt x="142646" y="112166"/>
                  </a:lnTo>
                  <a:cubicBezTo>
                    <a:pt x="150571" y="103022"/>
                    <a:pt x="158140" y="93116"/>
                    <a:pt x="165354" y="82448"/>
                  </a:cubicBezTo>
                  <a:cubicBezTo>
                    <a:pt x="172567" y="71780"/>
                    <a:pt x="177800" y="62585"/>
                    <a:pt x="181051" y="54864"/>
                  </a:cubicBezTo>
                  <a:cubicBezTo>
                    <a:pt x="182880" y="50393"/>
                    <a:pt x="183794" y="46329"/>
                    <a:pt x="183794" y="42672"/>
                  </a:cubicBezTo>
                  <a:cubicBezTo>
                    <a:pt x="181762" y="43078"/>
                    <a:pt x="178968" y="43586"/>
                    <a:pt x="175412" y="44196"/>
                  </a:cubicBezTo>
                  <a:cubicBezTo>
                    <a:pt x="171856" y="44805"/>
                    <a:pt x="168351" y="45313"/>
                    <a:pt x="164897" y="45720"/>
                  </a:cubicBezTo>
                  <a:lnTo>
                    <a:pt x="150876" y="24689"/>
                  </a:lnTo>
                  <a:cubicBezTo>
                    <a:pt x="151689" y="24689"/>
                    <a:pt x="157023" y="24790"/>
                    <a:pt x="166878" y="24993"/>
                  </a:cubicBezTo>
                  <a:cubicBezTo>
                    <a:pt x="176733" y="25197"/>
                    <a:pt x="200355" y="21945"/>
                    <a:pt x="237744" y="15240"/>
                  </a:cubicBezTo>
                  <a:close/>
                  <a:moveTo>
                    <a:pt x="527304" y="6096"/>
                  </a:moveTo>
                  <a:lnTo>
                    <a:pt x="520598" y="36271"/>
                  </a:lnTo>
                  <a:cubicBezTo>
                    <a:pt x="506374" y="40132"/>
                    <a:pt x="491541" y="42570"/>
                    <a:pt x="476097" y="43586"/>
                  </a:cubicBezTo>
                  <a:cubicBezTo>
                    <a:pt x="477317" y="64109"/>
                    <a:pt x="477825" y="81483"/>
                    <a:pt x="477621" y="95707"/>
                  </a:cubicBezTo>
                  <a:cubicBezTo>
                    <a:pt x="490626" y="94488"/>
                    <a:pt x="502717" y="93167"/>
                    <a:pt x="513893" y="91745"/>
                  </a:cubicBezTo>
                  <a:lnTo>
                    <a:pt x="514197" y="90525"/>
                  </a:lnTo>
                  <a:cubicBezTo>
                    <a:pt x="526796" y="88900"/>
                    <a:pt x="542239" y="86563"/>
                    <a:pt x="560527" y="83515"/>
                  </a:cubicBezTo>
                  <a:lnTo>
                    <a:pt x="562051" y="83515"/>
                  </a:lnTo>
                  <a:lnTo>
                    <a:pt x="580034" y="105461"/>
                  </a:lnTo>
                  <a:lnTo>
                    <a:pt x="575767" y="105765"/>
                  </a:lnTo>
                  <a:cubicBezTo>
                    <a:pt x="559105" y="105969"/>
                    <a:pt x="543052" y="106781"/>
                    <a:pt x="527609" y="108204"/>
                  </a:cubicBezTo>
                  <a:lnTo>
                    <a:pt x="540410" y="112166"/>
                  </a:lnTo>
                  <a:lnTo>
                    <a:pt x="540410" y="120091"/>
                  </a:lnTo>
                  <a:lnTo>
                    <a:pt x="540715" y="120091"/>
                  </a:lnTo>
                  <a:lnTo>
                    <a:pt x="540715" y="262737"/>
                  </a:lnTo>
                  <a:lnTo>
                    <a:pt x="512673" y="271272"/>
                  </a:lnTo>
                  <a:lnTo>
                    <a:pt x="512673" y="270662"/>
                  </a:lnTo>
                  <a:lnTo>
                    <a:pt x="512978" y="169469"/>
                  </a:lnTo>
                  <a:cubicBezTo>
                    <a:pt x="512978" y="144069"/>
                    <a:pt x="512877" y="129845"/>
                    <a:pt x="512673" y="126797"/>
                  </a:cubicBezTo>
                  <a:cubicBezTo>
                    <a:pt x="512470" y="123342"/>
                    <a:pt x="511657" y="118465"/>
                    <a:pt x="510235" y="112166"/>
                  </a:cubicBezTo>
                  <a:lnTo>
                    <a:pt x="509625" y="114605"/>
                  </a:lnTo>
                  <a:lnTo>
                    <a:pt x="508101" y="110642"/>
                  </a:lnTo>
                  <a:lnTo>
                    <a:pt x="507187" y="110337"/>
                  </a:lnTo>
                  <a:cubicBezTo>
                    <a:pt x="502107" y="111150"/>
                    <a:pt x="492353" y="112776"/>
                    <a:pt x="477926" y="115214"/>
                  </a:cubicBezTo>
                  <a:cubicBezTo>
                    <a:pt x="477113" y="144069"/>
                    <a:pt x="473557" y="169265"/>
                    <a:pt x="467258" y="190805"/>
                  </a:cubicBezTo>
                  <a:cubicBezTo>
                    <a:pt x="461365" y="211531"/>
                    <a:pt x="454050" y="228143"/>
                    <a:pt x="445313" y="240639"/>
                  </a:cubicBezTo>
                  <a:cubicBezTo>
                    <a:pt x="436575" y="253136"/>
                    <a:pt x="428244" y="262280"/>
                    <a:pt x="420319" y="268071"/>
                  </a:cubicBezTo>
                  <a:cubicBezTo>
                    <a:pt x="412394" y="273863"/>
                    <a:pt x="408432" y="276250"/>
                    <a:pt x="408432" y="275234"/>
                  </a:cubicBezTo>
                  <a:lnTo>
                    <a:pt x="402641" y="270967"/>
                  </a:lnTo>
                  <a:cubicBezTo>
                    <a:pt x="434543" y="239471"/>
                    <a:pt x="450494" y="187147"/>
                    <a:pt x="450494" y="113995"/>
                  </a:cubicBezTo>
                  <a:cubicBezTo>
                    <a:pt x="450494" y="107696"/>
                    <a:pt x="450291" y="99060"/>
                    <a:pt x="449885" y="88087"/>
                  </a:cubicBezTo>
                  <a:lnTo>
                    <a:pt x="468477" y="95402"/>
                  </a:lnTo>
                  <a:cubicBezTo>
                    <a:pt x="468884" y="95199"/>
                    <a:pt x="469595" y="95097"/>
                    <a:pt x="470611" y="95097"/>
                  </a:cubicBezTo>
                  <a:lnTo>
                    <a:pt x="449275" y="86868"/>
                  </a:lnTo>
                  <a:lnTo>
                    <a:pt x="448361" y="66446"/>
                  </a:lnTo>
                  <a:lnTo>
                    <a:pt x="447446" y="48158"/>
                  </a:lnTo>
                  <a:lnTo>
                    <a:pt x="447446" y="46634"/>
                  </a:lnTo>
                  <a:lnTo>
                    <a:pt x="447446" y="44196"/>
                  </a:lnTo>
                  <a:lnTo>
                    <a:pt x="446532" y="44196"/>
                  </a:lnTo>
                  <a:lnTo>
                    <a:pt x="445617" y="36271"/>
                  </a:lnTo>
                  <a:lnTo>
                    <a:pt x="446532" y="36271"/>
                  </a:lnTo>
                  <a:cubicBezTo>
                    <a:pt x="445516" y="31394"/>
                    <a:pt x="443992" y="28143"/>
                    <a:pt x="441960" y="26517"/>
                  </a:cubicBezTo>
                  <a:lnTo>
                    <a:pt x="441655" y="26213"/>
                  </a:lnTo>
                  <a:lnTo>
                    <a:pt x="445617" y="20726"/>
                  </a:lnTo>
                  <a:lnTo>
                    <a:pt x="445922" y="20726"/>
                  </a:lnTo>
                  <a:lnTo>
                    <a:pt x="472135" y="30785"/>
                  </a:lnTo>
                  <a:cubicBezTo>
                    <a:pt x="496113" y="24689"/>
                    <a:pt x="514502" y="16459"/>
                    <a:pt x="527304" y="6096"/>
                  </a:cubicBezTo>
                  <a:close/>
                  <a:moveTo>
                    <a:pt x="365455" y="5181"/>
                  </a:moveTo>
                  <a:lnTo>
                    <a:pt x="365760" y="5181"/>
                  </a:lnTo>
                  <a:lnTo>
                    <a:pt x="396240" y="14630"/>
                  </a:lnTo>
                  <a:lnTo>
                    <a:pt x="396240" y="67970"/>
                  </a:lnTo>
                  <a:cubicBezTo>
                    <a:pt x="405587" y="66141"/>
                    <a:pt x="412191" y="64414"/>
                    <a:pt x="416052" y="62789"/>
                  </a:cubicBezTo>
                  <a:lnTo>
                    <a:pt x="430987" y="83210"/>
                  </a:lnTo>
                  <a:lnTo>
                    <a:pt x="431901" y="83515"/>
                  </a:lnTo>
                  <a:lnTo>
                    <a:pt x="432511" y="84429"/>
                  </a:lnTo>
                  <a:cubicBezTo>
                    <a:pt x="420725" y="84633"/>
                    <a:pt x="406908" y="85344"/>
                    <a:pt x="391058" y="86563"/>
                  </a:cubicBezTo>
                  <a:lnTo>
                    <a:pt x="391058" y="93878"/>
                  </a:lnTo>
                  <a:lnTo>
                    <a:pt x="392277" y="92964"/>
                  </a:lnTo>
                  <a:cubicBezTo>
                    <a:pt x="396951" y="96825"/>
                    <a:pt x="402590" y="102463"/>
                    <a:pt x="409194" y="109880"/>
                  </a:cubicBezTo>
                  <a:cubicBezTo>
                    <a:pt x="415798" y="117297"/>
                    <a:pt x="422656" y="126085"/>
                    <a:pt x="429768" y="136245"/>
                  </a:cubicBezTo>
                  <a:lnTo>
                    <a:pt x="404469" y="151181"/>
                  </a:lnTo>
                  <a:cubicBezTo>
                    <a:pt x="399186" y="136550"/>
                    <a:pt x="394716" y="125069"/>
                    <a:pt x="391058" y="116738"/>
                  </a:cubicBezTo>
                  <a:lnTo>
                    <a:pt x="391058" y="268529"/>
                  </a:lnTo>
                  <a:lnTo>
                    <a:pt x="362712" y="277063"/>
                  </a:lnTo>
                  <a:lnTo>
                    <a:pt x="362712" y="276453"/>
                  </a:lnTo>
                  <a:cubicBezTo>
                    <a:pt x="362712" y="235001"/>
                    <a:pt x="362813" y="193853"/>
                    <a:pt x="363017" y="153009"/>
                  </a:cubicBezTo>
                  <a:cubicBezTo>
                    <a:pt x="356311" y="173329"/>
                    <a:pt x="347878" y="192532"/>
                    <a:pt x="337718" y="210617"/>
                  </a:cubicBezTo>
                  <a:lnTo>
                    <a:pt x="338328" y="214274"/>
                  </a:lnTo>
                  <a:cubicBezTo>
                    <a:pt x="331622" y="224841"/>
                    <a:pt x="326390" y="232257"/>
                    <a:pt x="322631" y="236525"/>
                  </a:cubicBezTo>
                  <a:cubicBezTo>
                    <a:pt x="318871" y="240792"/>
                    <a:pt x="316890" y="243027"/>
                    <a:pt x="316687" y="243230"/>
                  </a:cubicBezTo>
                  <a:lnTo>
                    <a:pt x="316382" y="243230"/>
                  </a:lnTo>
                  <a:lnTo>
                    <a:pt x="311505" y="239573"/>
                  </a:lnTo>
                  <a:lnTo>
                    <a:pt x="311810" y="239268"/>
                  </a:lnTo>
                  <a:cubicBezTo>
                    <a:pt x="320548" y="219354"/>
                    <a:pt x="326949" y="203403"/>
                    <a:pt x="331013" y="191414"/>
                  </a:cubicBezTo>
                  <a:lnTo>
                    <a:pt x="330098" y="184709"/>
                  </a:lnTo>
                  <a:cubicBezTo>
                    <a:pt x="335991" y="167437"/>
                    <a:pt x="339953" y="153314"/>
                    <a:pt x="341985" y="142341"/>
                  </a:cubicBezTo>
                  <a:cubicBezTo>
                    <a:pt x="344017" y="131369"/>
                    <a:pt x="346049" y="117043"/>
                    <a:pt x="348081" y="99365"/>
                  </a:cubicBezTo>
                  <a:cubicBezTo>
                    <a:pt x="348285" y="97536"/>
                    <a:pt x="348386" y="95097"/>
                    <a:pt x="348386" y="92049"/>
                  </a:cubicBezTo>
                  <a:cubicBezTo>
                    <a:pt x="339649" y="93675"/>
                    <a:pt x="332638" y="95097"/>
                    <a:pt x="327355" y="96317"/>
                  </a:cubicBezTo>
                  <a:lnTo>
                    <a:pt x="315468" y="80772"/>
                  </a:lnTo>
                  <a:lnTo>
                    <a:pt x="314858" y="75285"/>
                  </a:lnTo>
                  <a:cubicBezTo>
                    <a:pt x="335381" y="74473"/>
                    <a:pt x="351434" y="73558"/>
                    <a:pt x="363017" y="72542"/>
                  </a:cubicBezTo>
                  <a:lnTo>
                    <a:pt x="363017" y="53949"/>
                  </a:lnTo>
                  <a:lnTo>
                    <a:pt x="368198" y="55778"/>
                  </a:lnTo>
                  <a:cubicBezTo>
                    <a:pt x="368198" y="48057"/>
                    <a:pt x="368147" y="42469"/>
                    <a:pt x="368046" y="39014"/>
                  </a:cubicBezTo>
                  <a:cubicBezTo>
                    <a:pt x="367944" y="35560"/>
                    <a:pt x="367893" y="33426"/>
                    <a:pt x="367893" y="32613"/>
                  </a:cubicBezTo>
                  <a:cubicBezTo>
                    <a:pt x="367487" y="24079"/>
                    <a:pt x="365557" y="16459"/>
                    <a:pt x="362102" y="9753"/>
                  </a:cubicBezTo>
                  <a:lnTo>
                    <a:pt x="361797" y="9449"/>
                  </a:lnTo>
                  <a:close/>
                  <a:moveTo>
                    <a:pt x="49682" y="609"/>
                  </a:moveTo>
                  <a:lnTo>
                    <a:pt x="49987" y="609"/>
                  </a:lnTo>
                  <a:lnTo>
                    <a:pt x="76809" y="17069"/>
                  </a:lnTo>
                  <a:lnTo>
                    <a:pt x="73761" y="23165"/>
                  </a:lnTo>
                  <a:cubicBezTo>
                    <a:pt x="86766" y="20726"/>
                    <a:pt x="97637" y="18085"/>
                    <a:pt x="106375" y="15240"/>
                  </a:cubicBezTo>
                  <a:lnTo>
                    <a:pt x="110337" y="13716"/>
                  </a:lnTo>
                  <a:lnTo>
                    <a:pt x="125882" y="35357"/>
                  </a:lnTo>
                  <a:lnTo>
                    <a:pt x="124358" y="35357"/>
                  </a:lnTo>
                  <a:lnTo>
                    <a:pt x="127101" y="38405"/>
                  </a:lnTo>
                  <a:cubicBezTo>
                    <a:pt x="125273" y="42672"/>
                    <a:pt x="122123" y="47396"/>
                    <a:pt x="117653" y="52578"/>
                  </a:cubicBezTo>
                  <a:cubicBezTo>
                    <a:pt x="113182" y="57759"/>
                    <a:pt x="107493" y="62890"/>
                    <a:pt x="100584" y="67970"/>
                  </a:cubicBezTo>
                  <a:lnTo>
                    <a:pt x="121310" y="58521"/>
                  </a:lnTo>
                  <a:lnTo>
                    <a:pt x="140817" y="73457"/>
                  </a:lnTo>
                  <a:lnTo>
                    <a:pt x="138989" y="77419"/>
                  </a:lnTo>
                  <a:lnTo>
                    <a:pt x="138989" y="113385"/>
                  </a:lnTo>
                  <a:lnTo>
                    <a:pt x="124663" y="117653"/>
                  </a:lnTo>
                  <a:lnTo>
                    <a:pt x="126187" y="119786"/>
                  </a:lnTo>
                  <a:lnTo>
                    <a:pt x="139903" y="115519"/>
                  </a:lnTo>
                  <a:lnTo>
                    <a:pt x="139903" y="155448"/>
                  </a:lnTo>
                  <a:lnTo>
                    <a:pt x="138989" y="154229"/>
                  </a:lnTo>
                  <a:lnTo>
                    <a:pt x="138989" y="172212"/>
                  </a:lnTo>
                  <a:lnTo>
                    <a:pt x="134721" y="173126"/>
                  </a:lnTo>
                  <a:lnTo>
                    <a:pt x="134721" y="173431"/>
                  </a:lnTo>
                  <a:lnTo>
                    <a:pt x="141427" y="171907"/>
                  </a:lnTo>
                  <a:lnTo>
                    <a:pt x="141427" y="173126"/>
                  </a:lnTo>
                  <a:lnTo>
                    <a:pt x="144170" y="166116"/>
                  </a:lnTo>
                  <a:lnTo>
                    <a:pt x="143865" y="165811"/>
                  </a:lnTo>
                  <a:cubicBezTo>
                    <a:pt x="148336" y="153009"/>
                    <a:pt x="150571" y="141935"/>
                    <a:pt x="150571" y="132588"/>
                  </a:cubicBezTo>
                  <a:cubicBezTo>
                    <a:pt x="150571" y="128930"/>
                    <a:pt x="150317" y="125984"/>
                    <a:pt x="149809" y="123749"/>
                  </a:cubicBezTo>
                  <a:cubicBezTo>
                    <a:pt x="149301" y="121513"/>
                    <a:pt x="148844" y="120193"/>
                    <a:pt x="148437" y="119786"/>
                  </a:cubicBezTo>
                  <a:lnTo>
                    <a:pt x="148437" y="119177"/>
                  </a:lnTo>
                  <a:lnTo>
                    <a:pt x="151181" y="115824"/>
                  </a:lnTo>
                  <a:lnTo>
                    <a:pt x="151485" y="115824"/>
                  </a:lnTo>
                  <a:lnTo>
                    <a:pt x="180441" y="125882"/>
                  </a:lnTo>
                  <a:lnTo>
                    <a:pt x="180441" y="126187"/>
                  </a:lnTo>
                  <a:cubicBezTo>
                    <a:pt x="180035" y="129845"/>
                    <a:pt x="179019" y="134213"/>
                    <a:pt x="177393" y="139293"/>
                  </a:cubicBezTo>
                  <a:lnTo>
                    <a:pt x="194767" y="138379"/>
                  </a:lnTo>
                  <a:cubicBezTo>
                    <a:pt x="194564" y="136957"/>
                    <a:pt x="194462" y="135331"/>
                    <a:pt x="194462" y="133502"/>
                  </a:cubicBezTo>
                  <a:cubicBezTo>
                    <a:pt x="193853" y="124968"/>
                    <a:pt x="191821" y="117348"/>
                    <a:pt x="188366" y="110642"/>
                  </a:cubicBezTo>
                  <a:lnTo>
                    <a:pt x="188061" y="110337"/>
                  </a:lnTo>
                  <a:lnTo>
                    <a:pt x="192024" y="105765"/>
                  </a:lnTo>
                  <a:lnTo>
                    <a:pt x="192329" y="105765"/>
                  </a:lnTo>
                  <a:lnTo>
                    <a:pt x="222199" y="115519"/>
                  </a:lnTo>
                  <a:lnTo>
                    <a:pt x="222199" y="135636"/>
                  </a:lnTo>
                  <a:cubicBezTo>
                    <a:pt x="236017" y="133401"/>
                    <a:pt x="245567" y="131673"/>
                    <a:pt x="250850" y="130454"/>
                  </a:cubicBezTo>
                  <a:lnTo>
                    <a:pt x="261213" y="145694"/>
                  </a:lnTo>
                  <a:lnTo>
                    <a:pt x="262737" y="145389"/>
                  </a:lnTo>
                  <a:lnTo>
                    <a:pt x="264871" y="148742"/>
                  </a:lnTo>
                  <a:lnTo>
                    <a:pt x="263347" y="148742"/>
                  </a:lnTo>
                  <a:lnTo>
                    <a:pt x="263652" y="149352"/>
                  </a:lnTo>
                  <a:lnTo>
                    <a:pt x="247193" y="153009"/>
                  </a:lnTo>
                  <a:cubicBezTo>
                    <a:pt x="236017" y="153416"/>
                    <a:pt x="227685" y="153822"/>
                    <a:pt x="222199" y="154229"/>
                  </a:cubicBezTo>
                  <a:lnTo>
                    <a:pt x="222199" y="155143"/>
                  </a:lnTo>
                  <a:lnTo>
                    <a:pt x="223113" y="154838"/>
                  </a:lnTo>
                  <a:lnTo>
                    <a:pt x="223113" y="186233"/>
                  </a:lnTo>
                  <a:cubicBezTo>
                    <a:pt x="240792" y="184607"/>
                    <a:pt x="255829" y="182473"/>
                    <a:pt x="268224" y="179832"/>
                  </a:cubicBezTo>
                  <a:lnTo>
                    <a:pt x="283464" y="201777"/>
                  </a:lnTo>
                  <a:cubicBezTo>
                    <a:pt x="262737" y="201777"/>
                    <a:pt x="242621" y="202590"/>
                    <a:pt x="223113" y="204216"/>
                  </a:cubicBezTo>
                  <a:lnTo>
                    <a:pt x="223113" y="249631"/>
                  </a:lnTo>
                  <a:lnTo>
                    <a:pt x="195681" y="217627"/>
                  </a:lnTo>
                  <a:lnTo>
                    <a:pt x="195681" y="206654"/>
                  </a:lnTo>
                  <a:lnTo>
                    <a:pt x="190195" y="207264"/>
                  </a:lnTo>
                  <a:lnTo>
                    <a:pt x="174345" y="188976"/>
                  </a:lnTo>
                  <a:lnTo>
                    <a:pt x="195681" y="188061"/>
                  </a:lnTo>
                  <a:lnTo>
                    <a:pt x="195681" y="163677"/>
                  </a:lnTo>
                  <a:lnTo>
                    <a:pt x="194767" y="163982"/>
                  </a:lnTo>
                  <a:lnTo>
                    <a:pt x="194767" y="156667"/>
                  </a:lnTo>
                  <a:cubicBezTo>
                    <a:pt x="183591" y="157886"/>
                    <a:pt x="174752" y="159207"/>
                    <a:pt x="168249" y="160629"/>
                  </a:cubicBezTo>
                  <a:lnTo>
                    <a:pt x="167945" y="159715"/>
                  </a:lnTo>
                  <a:cubicBezTo>
                    <a:pt x="166319" y="162763"/>
                    <a:pt x="164084" y="166217"/>
                    <a:pt x="161239" y="170078"/>
                  </a:cubicBezTo>
                  <a:cubicBezTo>
                    <a:pt x="160020" y="171907"/>
                    <a:pt x="157886" y="174549"/>
                    <a:pt x="154838" y="178003"/>
                  </a:cubicBezTo>
                  <a:lnTo>
                    <a:pt x="150571" y="172821"/>
                  </a:lnTo>
                  <a:lnTo>
                    <a:pt x="149961" y="172821"/>
                  </a:lnTo>
                  <a:lnTo>
                    <a:pt x="149657" y="172517"/>
                  </a:lnTo>
                  <a:lnTo>
                    <a:pt x="141427" y="174650"/>
                  </a:lnTo>
                  <a:lnTo>
                    <a:pt x="149961" y="172821"/>
                  </a:lnTo>
                  <a:lnTo>
                    <a:pt x="154533" y="178308"/>
                  </a:lnTo>
                  <a:cubicBezTo>
                    <a:pt x="150876" y="182372"/>
                    <a:pt x="147117" y="186029"/>
                    <a:pt x="143256" y="189281"/>
                  </a:cubicBezTo>
                  <a:lnTo>
                    <a:pt x="141427" y="188061"/>
                  </a:lnTo>
                  <a:lnTo>
                    <a:pt x="141427" y="191414"/>
                  </a:lnTo>
                  <a:lnTo>
                    <a:pt x="168554" y="190805"/>
                  </a:lnTo>
                  <a:lnTo>
                    <a:pt x="184404" y="209093"/>
                  </a:lnTo>
                  <a:cubicBezTo>
                    <a:pt x="172212" y="210515"/>
                    <a:pt x="161747" y="211836"/>
                    <a:pt x="153009" y="213055"/>
                  </a:cubicBezTo>
                  <a:lnTo>
                    <a:pt x="141427" y="196901"/>
                  </a:lnTo>
                  <a:lnTo>
                    <a:pt x="141427" y="237134"/>
                  </a:lnTo>
                  <a:cubicBezTo>
                    <a:pt x="141427" y="250545"/>
                    <a:pt x="136957" y="259994"/>
                    <a:pt x="128016" y="265481"/>
                  </a:cubicBezTo>
                  <a:cubicBezTo>
                    <a:pt x="122529" y="268935"/>
                    <a:pt x="115824" y="270662"/>
                    <a:pt x="107899" y="270662"/>
                  </a:cubicBezTo>
                  <a:lnTo>
                    <a:pt x="104546" y="270662"/>
                  </a:lnTo>
                  <a:lnTo>
                    <a:pt x="104241" y="270357"/>
                  </a:lnTo>
                  <a:cubicBezTo>
                    <a:pt x="101397" y="262839"/>
                    <a:pt x="97637" y="257099"/>
                    <a:pt x="92964" y="253136"/>
                  </a:cubicBezTo>
                  <a:cubicBezTo>
                    <a:pt x="88290" y="249174"/>
                    <a:pt x="85852" y="247091"/>
                    <a:pt x="85649" y="246888"/>
                  </a:cubicBezTo>
                  <a:lnTo>
                    <a:pt x="87782" y="242316"/>
                  </a:lnTo>
                  <a:lnTo>
                    <a:pt x="101498" y="244145"/>
                  </a:lnTo>
                  <a:cubicBezTo>
                    <a:pt x="104546" y="244145"/>
                    <a:pt x="107239" y="243383"/>
                    <a:pt x="109575" y="241859"/>
                  </a:cubicBezTo>
                  <a:cubicBezTo>
                    <a:pt x="111912" y="240335"/>
                    <a:pt x="113081" y="237541"/>
                    <a:pt x="113081" y="233477"/>
                  </a:cubicBezTo>
                  <a:lnTo>
                    <a:pt x="113385" y="178003"/>
                  </a:lnTo>
                  <a:lnTo>
                    <a:pt x="124053" y="175565"/>
                  </a:lnTo>
                  <a:lnTo>
                    <a:pt x="122834" y="175565"/>
                  </a:lnTo>
                  <a:lnTo>
                    <a:pt x="110947" y="178308"/>
                  </a:lnTo>
                  <a:lnTo>
                    <a:pt x="110947" y="175565"/>
                  </a:lnTo>
                  <a:cubicBezTo>
                    <a:pt x="102819" y="175971"/>
                    <a:pt x="96825" y="176377"/>
                    <a:pt x="92964" y="176784"/>
                  </a:cubicBezTo>
                  <a:lnTo>
                    <a:pt x="92964" y="182270"/>
                  </a:lnTo>
                  <a:lnTo>
                    <a:pt x="65227" y="188366"/>
                  </a:lnTo>
                  <a:lnTo>
                    <a:pt x="65227" y="179527"/>
                  </a:lnTo>
                  <a:cubicBezTo>
                    <a:pt x="60960" y="179933"/>
                    <a:pt x="56286" y="180645"/>
                    <a:pt x="51206" y="181661"/>
                  </a:cubicBezTo>
                  <a:lnTo>
                    <a:pt x="49377" y="192633"/>
                  </a:lnTo>
                  <a:lnTo>
                    <a:pt x="20421" y="199034"/>
                  </a:lnTo>
                  <a:cubicBezTo>
                    <a:pt x="23469" y="180949"/>
                    <a:pt x="25298" y="163982"/>
                    <a:pt x="25908" y="148133"/>
                  </a:cubicBezTo>
                  <a:lnTo>
                    <a:pt x="30480" y="146913"/>
                  </a:lnTo>
                  <a:cubicBezTo>
                    <a:pt x="30886" y="140208"/>
                    <a:pt x="31089" y="131165"/>
                    <a:pt x="31089" y="119786"/>
                  </a:cubicBezTo>
                  <a:lnTo>
                    <a:pt x="30785" y="119177"/>
                  </a:lnTo>
                  <a:lnTo>
                    <a:pt x="31089" y="119177"/>
                  </a:lnTo>
                  <a:cubicBezTo>
                    <a:pt x="31089" y="111861"/>
                    <a:pt x="30937" y="105257"/>
                    <a:pt x="30632" y="99365"/>
                  </a:cubicBezTo>
                  <a:cubicBezTo>
                    <a:pt x="30327" y="93472"/>
                    <a:pt x="30175" y="89713"/>
                    <a:pt x="30175" y="88087"/>
                  </a:cubicBezTo>
                  <a:cubicBezTo>
                    <a:pt x="30175" y="84633"/>
                    <a:pt x="29769" y="81280"/>
                    <a:pt x="28956" y="78029"/>
                  </a:cubicBezTo>
                  <a:cubicBezTo>
                    <a:pt x="21234" y="84734"/>
                    <a:pt x="13919" y="89611"/>
                    <a:pt x="7010" y="92659"/>
                  </a:cubicBezTo>
                  <a:lnTo>
                    <a:pt x="6705" y="92659"/>
                  </a:lnTo>
                  <a:lnTo>
                    <a:pt x="1219" y="86868"/>
                  </a:lnTo>
                  <a:lnTo>
                    <a:pt x="1524" y="86563"/>
                  </a:lnTo>
                  <a:cubicBezTo>
                    <a:pt x="6197" y="81077"/>
                    <a:pt x="12090" y="73203"/>
                    <a:pt x="19202" y="62941"/>
                  </a:cubicBezTo>
                  <a:cubicBezTo>
                    <a:pt x="26314" y="52679"/>
                    <a:pt x="32410" y="43078"/>
                    <a:pt x="37490" y="34137"/>
                  </a:cubicBezTo>
                  <a:lnTo>
                    <a:pt x="39014" y="35966"/>
                  </a:lnTo>
                  <a:lnTo>
                    <a:pt x="43281" y="27737"/>
                  </a:lnTo>
                  <a:lnTo>
                    <a:pt x="42977" y="26517"/>
                  </a:lnTo>
                  <a:lnTo>
                    <a:pt x="43891" y="26517"/>
                  </a:lnTo>
                  <a:lnTo>
                    <a:pt x="45415" y="22860"/>
                  </a:lnTo>
                  <a:cubicBezTo>
                    <a:pt x="47041" y="18796"/>
                    <a:pt x="47853" y="14935"/>
                    <a:pt x="47853" y="11277"/>
                  </a:cubicBezTo>
                  <a:cubicBezTo>
                    <a:pt x="47853" y="8433"/>
                    <a:pt x="47447" y="5994"/>
                    <a:pt x="46634" y="3962"/>
                  </a:cubicBezTo>
                  <a:lnTo>
                    <a:pt x="46329" y="3048"/>
                  </a:lnTo>
                  <a:close/>
                  <a:moveTo>
                    <a:pt x="541934" y="0"/>
                  </a:moveTo>
                  <a:lnTo>
                    <a:pt x="560527" y="25603"/>
                  </a:lnTo>
                  <a:lnTo>
                    <a:pt x="559917" y="25908"/>
                  </a:lnTo>
                  <a:cubicBezTo>
                    <a:pt x="550570" y="30378"/>
                    <a:pt x="540004" y="34137"/>
                    <a:pt x="528218" y="37185"/>
                  </a:cubicBezTo>
                  <a:lnTo>
                    <a:pt x="534924" y="7010"/>
                  </a:lnTo>
                  <a:cubicBezTo>
                    <a:pt x="536956" y="5181"/>
                    <a:pt x="538531" y="3708"/>
                    <a:pt x="539648" y="2591"/>
                  </a:cubicBezTo>
                  <a:cubicBezTo>
                    <a:pt x="540766" y="1473"/>
                    <a:pt x="541426" y="711"/>
                    <a:pt x="541629" y="30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23" tIns="45711" rIns="91423" bIns="45711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zihun159hao-gukesong" pitchFamily="2" charset="-122"/>
                <a:ea typeface="zihun159hao-gukesong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11" y="6289555"/>
            <a:ext cx="1695435" cy="473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【正文】一部分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接箭头连接符 79"/>
          <p:cNvCxnSpPr/>
          <p:nvPr userDrawn="1">
            <p:custDataLst>
              <p:tags r:id="rId2"/>
            </p:custDataLst>
          </p:nvPr>
        </p:nvCxnSpPr>
        <p:spPr bwMode="auto">
          <a:xfrm>
            <a:off x="4945381" y="258274"/>
            <a:ext cx="6911260" cy="2375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350873" y="6582976"/>
            <a:ext cx="754939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98" y="6290720"/>
            <a:ext cx="1695170" cy="473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bg>
      <p:bgPr>
        <a:blipFill dpi="0" rotWithShape="1">
          <a:blip r:embed="rId2">
            <a:lum/>
          </a:blip>
          <a:tile tx="-488950" ty="177800" sx="50000" sy="5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 hasCustomPrompt="1"/>
            <p:custDataLst>
              <p:tags r:id="rId3"/>
            </p:custDataLst>
          </p:nvPr>
        </p:nvSpPr>
        <p:spPr>
          <a:xfrm>
            <a:off x="661789" y="422622"/>
            <a:ext cx="10663009" cy="606078"/>
          </a:xfrm>
        </p:spPr>
        <p:txBody>
          <a:bodyPr vert="horz" wrap="square" lIns="28845" tIns="14422" rIns="28845" bIns="14422" anchor="t" anchorCtr="0">
            <a:spAutoFit/>
          </a:bodyPr>
          <a:lstStyle>
            <a:lvl1pPr mar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spc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标题</a:t>
            </a:r>
            <a:endParaRPr lang="zh-CN" altLang="en-US"/>
          </a:p>
        </p:txBody>
      </p:sp>
      <p:pic>
        <p:nvPicPr>
          <p:cNvPr id="4" name="图片 3" descr="红色的花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>
            <a:fillRect/>
          </a:stretch>
        </p:blipFill>
        <p:spPr>
          <a:xfrm>
            <a:off x="0" y="102870"/>
            <a:ext cx="661789" cy="94742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3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71295" y="443230"/>
            <a:ext cx="10849412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094" y="6349833"/>
            <a:ext cx="2699297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516" y="6349833"/>
            <a:ext cx="3958969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952" y="6349833"/>
            <a:ext cx="2699297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导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" y="281767"/>
            <a:ext cx="1660123" cy="492443"/>
            <a:chOff x="0" y="330920"/>
            <a:chExt cx="1045839" cy="492557"/>
          </a:xfrm>
        </p:grpSpPr>
        <p:sp>
          <p:nvSpPr>
            <p:cNvPr id="14" name="任意多边形 17"/>
            <p:cNvSpPr/>
            <p:nvPr>
              <p:custDataLst>
                <p:tags r:id="rId3"/>
              </p:custDataLst>
            </p:nvPr>
          </p:nvSpPr>
          <p:spPr>
            <a:xfrm rot="5400000">
              <a:off x="292087" y="60834"/>
              <a:ext cx="461665" cy="1045839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0">
                <a:latin typeface="+mj-ea"/>
                <a:ea typeface="+mj-ea"/>
              </a:endParaRPr>
            </a:p>
          </p:txBody>
        </p:sp>
        <p:sp>
          <p:nvSpPr>
            <p:cNvPr id="5" name="矩形 4"/>
            <p:cNvSpPr/>
            <p:nvPr userDrawn="1">
              <p:custDataLst>
                <p:tags r:id="rId4"/>
              </p:custDataLst>
            </p:nvPr>
          </p:nvSpPr>
          <p:spPr>
            <a:xfrm>
              <a:off x="26341" y="330920"/>
              <a:ext cx="956534" cy="492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algn="l" defTabSz="1218565" rtl="0" eaLnBrk="1" latinLnBrk="0" hangingPunct="1">
                <a:lnSpc>
                  <a:spcPct val="100000"/>
                </a:lnSpc>
              </a:pPr>
              <a:r>
                <a:rPr lang="zh-CN" altLang="en-US" sz="2600" b="0" kern="100" smtClean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charset="0"/>
                </a:rPr>
                <a:t>考向研析</a:t>
              </a:r>
              <a:endParaRPr lang="zh-CN" altLang="en-US" sz="2600" b="0" kern="100">
                <a:solidFill>
                  <a:schemeClr val="bg1"/>
                </a:solidFill>
                <a:latin typeface="+mj-ea"/>
                <a:ea typeface="+mj-ea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 flipH="1">
            <a:off x="4244340" y="701040"/>
            <a:ext cx="0" cy="187325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1831975" y="1278255"/>
            <a:ext cx="9324975" cy="0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 descr="0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405890" cy="1391285"/>
          </a:xfrm>
          <a:prstGeom prst="rect">
            <a:avLst/>
          </a:prstGeom>
        </p:spPr>
      </p:pic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>
            <a:off x="10799445" y="688340"/>
            <a:ext cx="139700" cy="139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11040745" y="688340"/>
            <a:ext cx="139700" cy="13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层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1032"/>
          <a:stretch>
            <a:fillRect/>
          </a:stretch>
        </p:blipFill>
        <p:spPr>
          <a:xfrm>
            <a:off x="0" y="3082925"/>
            <a:ext cx="12191365" cy="3775075"/>
          </a:xfrm>
          <a:prstGeom prst="rect">
            <a:avLst/>
          </a:prstGeom>
        </p:spPr>
      </p:pic>
      <p:sp>
        <p:nvSpPr>
          <p:cNvPr id="21" name="任意多边形 20"/>
          <p:cNvSpPr/>
          <p:nvPr>
            <p:custDataLst>
              <p:tags r:id="rId14"/>
            </p:custDataLst>
          </p:nvPr>
        </p:nvSpPr>
        <p:spPr>
          <a:xfrm>
            <a:off x="10327543" y="1697894"/>
            <a:ext cx="1864457" cy="320440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6" h="5046">
                <a:moveTo>
                  <a:pt x="2517" y="0"/>
                </a:moveTo>
                <a:cubicBezTo>
                  <a:pt x="2592" y="0"/>
                  <a:pt x="2667" y="3"/>
                  <a:pt x="2743" y="10"/>
                </a:cubicBezTo>
                <a:cubicBezTo>
                  <a:pt x="2808" y="15"/>
                  <a:pt x="2872" y="24"/>
                  <a:pt x="2936" y="34"/>
                </a:cubicBezTo>
                <a:lnTo>
                  <a:pt x="2936" y="34"/>
                </a:lnTo>
                <a:lnTo>
                  <a:pt x="2936" y="5013"/>
                </a:lnTo>
                <a:lnTo>
                  <a:pt x="2907" y="5017"/>
                </a:lnTo>
                <a:cubicBezTo>
                  <a:pt x="2712" y="5047"/>
                  <a:pt x="2509" y="5055"/>
                  <a:pt x="2303" y="5037"/>
                </a:cubicBezTo>
                <a:cubicBezTo>
                  <a:pt x="915" y="4915"/>
                  <a:pt x="-112" y="3691"/>
                  <a:pt x="10" y="2303"/>
                </a:cubicBezTo>
                <a:cubicBezTo>
                  <a:pt x="125" y="991"/>
                  <a:pt x="1224" y="2"/>
                  <a:pt x="2517" y="0"/>
                </a:cubicBezTo>
                <a:close/>
              </a:path>
            </a:pathLst>
          </a:custGeom>
          <a:gradFill>
            <a:gsLst>
              <a:gs pos="8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61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842135" y="533400"/>
            <a:ext cx="2354580" cy="50419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/>
              <a:t>公司名</a:t>
            </a:r>
            <a:endParaRPr lang="zh-CN" altLang="en-US"/>
          </a:p>
        </p:txBody>
      </p:sp>
      <p:sp>
        <p:nvSpPr>
          <p:cNvPr id="20" name="联系方式占位符 9"/>
          <p:cNvSpPr>
            <a:spLocks noGrp="1"/>
          </p:cNvSpPr>
          <p:nvPr>
            <p:ph type="body" sz="quarter" idx="16" hasCustomPrompt="1"/>
            <p:custDataLst>
              <p:tags r:id="rId16"/>
            </p:custDataLst>
          </p:nvPr>
        </p:nvSpPr>
        <p:spPr>
          <a:xfrm>
            <a:off x="4597400" y="532765"/>
            <a:ext cx="1993265" cy="50419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/>
              <a:t>联系方式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7"/>
            </p:custDataLst>
          </p:nvPr>
        </p:nvSpPr>
        <p:spPr>
          <a:xfrm>
            <a:off x="1832610" y="1642110"/>
            <a:ext cx="7473950" cy="122555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800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编辑母版标题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8"/>
            </p:custDataLst>
          </p:nvPr>
        </p:nvSpPr>
        <p:spPr>
          <a:xfrm>
            <a:off x="1831975" y="3046095"/>
            <a:ext cx="7475220" cy="54864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9"/>
            </p:custDataLst>
          </p:nvPr>
        </p:nvSpPr>
        <p:spPr>
          <a:xfrm>
            <a:off x="1831700" y="3731710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701925" y="303530"/>
            <a:ext cx="1754505" cy="1233805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  <p:pic>
        <p:nvPicPr>
          <p:cNvPr id="14" name="图片 13" descr="0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405890" cy="1391285"/>
          </a:xfrm>
          <a:prstGeom prst="rect">
            <a:avLst/>
          </a:prstGeom>
        </p:spPr>
      </p:pic>
      <p:cxnSp>
        <p:nvCxnSpPr>
          <p:cNvPr id="16" name="直接连接符 15"/>
          <p:cNvCxnSpPr/>
          <p:nvPr>
            <p:custDataLst>
              <p:tags r:id="rId9"/>
            </p:custDataLst>
          </p:nvPr>
        </p:nvCxnSpPr>
        <p:spPr>
          <a:xfrm>
            <a:off x="1391285" y="1783080"/>
            <a:ext cx="9306560" cy="0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4" descr="7777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929505"/>
            <a:ext cx="12192000" cy="192849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 descr="0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405890" cy="1391285"/>
          </a:xfrm>
          <a:prstGeom prst="rect">
            <a:avLst/>
          </a:prstGeom>
        </p:spPr>
      </p:pic>
      <p:pic>
        <p:nvPicPr>
          <p:cNvPr id="15" name="图片 14" descr="图层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525" y="0"/>
            <a:ext cx="1218184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2085340" y="2202815"/>
            <a:ext cx="5903595" cy="1203960"/>
          </a:xfrm>
        </p:spPr>
        <p:txBody>
          <a:bodyPr wrap="square" anchor="b">
            <a:norm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编辑母版标题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2085340" y="3543300"/>
            <a:ext cx="4795520" cy="591185"/>
          </a:xfrm>
        </p:spPr>
        <p:txBody>
          <a:bodyPr wrap="square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2082800" y="762635"/>
            <a:ext cx="5906770" cy="1256030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/>
          </a:p>
        </p:txBody>
      </p:sp>
      <p:cxnSp>
        <p:nvCxnSpPr>
          <p:cNvPr id="11" name="直接连接符 10"/>
          <p:cNvCxnSpPr/>
          <p:nvPr>
            <p:custDataLst>
              <p:tags r:id="rId13"/>
            </p:custDataLst>
          </p:nvPr>
        </p:nvCxnSpPr>
        <p:spPr>
          <a:xfrm>
            <a:off x="2079625" y="4407535"/>
            <a:ext cx="4983480" cy="0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层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15835" y="2101215"/>
            <a:ext cx="2359025" cy="41148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 descr="0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405890" cy="1391285"/>
          </a:xfrm>
          <a:prstGeom prst="rect">
            <a:avLst/>
          </a:prstGeom>
        </p:spPr>
      </p:pic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>
            <a:off x="10626090" y="688340"/>
            <a:ext cx="139700" cy="139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10867390" y="688340"/>
            <a:ext cx="139700" cy="13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>
            <p:custDataLst>
              <p:tags r:id="rId12"/>
            </p:custDataLst>
          </p:nvPr>
        </p:nvCxnSpPr>
        <p:spPr>
          <a:xfrm>
            <a:off x="2035810" y="1274445"/>
            <a:ext cx="8973185" cy="0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" name="图片 19" descr="fffff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3986530"/>
            <a:ext cx="12192000" cy="2871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5"/>
            </p:custDataLst>
          </p:nvPr>
        </p:nvSpPr>
        <p:spPr>
          <a:xfrm>
            <a:off x="2026285" y="1579880"/>
            <a:ext cx="4871720" cy="1433830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6600"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6"/>
            </p:custDataLst>
          </p:nvPr>
        </p:nvSpPr>
        <p:spPr>
          <a:xfrm>
            <a:off x="2026285" y="3076575"/>
            <a:ext cx="4871720" cy="954405"/>
          </a:xfrm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编辑副标题</a:t>
            </a:r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2026012" y="4202245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2026285" y="483870"/>
            <a:ext cx="2455545" cy="50419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/>
              <a:t>公司名</a:t>
            </a:r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4924425" y="483870"/>
            <a:ext cx="1321435" cy="50419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/>
              <a:t>年号</a:t>
            </a:r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20"/>
            </p:custDataLst>
          </p:nvPr>
        </p:nvCxnSpPr>
        <p:spPr>
          <a:xfrm flipH="1">
            <a:off x="4533265" y="636905"/>
            <a:ext cx="0" cy="185420"/>
          </a:xfrm>
          <a:prstGeom prst="line">
            <a:avLst/>
          </a:prstGeom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113030"/>
            <a:ext cx="1085215" cy="1818005"/>
          </a:xfrm>
          <a:prstGeom prst="homePlate">
            <a:avLst/>
          </a:prstGeom>
        </p:spPr>
      </p:pic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1156950" y="5842635"/>
            <a:ext cx="1115060" cy="1015365"/>
          </a:xfrm>
          <a:prstGeom prst="rect">
            <a:avLst/>
          </a:prstGeom>
          <a:effectLst/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7" name="图片 6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364490"/>
            <a:ext cx="935355" cy="1567180"/>
          </a:xfrm>
          <a:prstGeom prst="homePlate">
            <a:avLst/>
          </a:prstGeom>
        </p:spPr>
      </p:pic>
      <p:pic>
        <p:nvPicPr>
          <p:cNvPr id="8" name="图片 7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528935" y="5842635"/>
            <a:ext cx="1115060" cy="1015365"/>
          </a:xfrm>
          <a:prstGeom prst="rect">
            <a:avLst/>
          </a:prstGeom>
          <a:effectLst/>
        </p:spPr>
      </p:pic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81331"/>
            <a:ext cx="1358705" cy="2276669"/>
          </a:xfrm>
          <a:prstGeom prst="homePlate">
            <a:avLst/>
          </a:prstGeom>
        </p:spPr>
      </p:pic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32" descr="图片包含 轮廓  已生成高可信度的说明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287713" cy="1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43951" y="83757"/>
            <a:ext cx="1739543" cy="682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21750" y="195580"/>
            <a:ext cx="1044575" cy="4102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113030"/>
            <a:ext cx="1870710" cy="3134995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998200" y="5527040"/>
            <a:ext cx="1461135" cy="1330960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tags" Target="../tags/tag87.xml"/><Relationship Id="rId30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7.png"/><Relationship Id="rId28" Type="http://schemas.openxmlformats.org/officeDocument/2006/relationships/tags" Target="../tags/tag86.xml"/><Relationship Id="rId27" Type="http://schemas.openxmlformats.org/officeDocument/2006/relationships/tags" Target="../tags/tag85.xml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tags" Target="../tags/tag82.xml"/><Relationship Id="rId23" Type="http://schemas.openxmlformats.org/officeDocument/2006/relationships/tags" Target="../tags/tag8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0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29" Type="http://schemas.openxmlformats.org/officeDocument/2006/relationships/image" Target="file:///D:\qq&#25991;&#20214;\712321467\Image\C2C\Image2\%7b75232B38-A165-1FB7-499C-2E1C792CACB5%7d.png" TargetMode="External"/><Relationship Id="rId28" Type="http://schemas.openxmlformats.org/officeDocument/2006/relationships/image" Target="../media/image7.png"/><Relationship Id="rId27" Type="http://schemas.openxmlformats.org/officeDocument/2006/relationships/tags" Target="../tags/tag216.xml"/><Relationship Id="rId26" Type="http://schemas.openxmlformats.org/officeDocument/2006/relationships/tags" Target="../tags/tag215.xml"/><Relationship Id="rId25" Type="http://schemas.openxmlformats.org/officeDocument/2006/relationships/image" Target="../media/image23.png"/><Relationship Id="rId24" Type="http://schemas.openxmlformats.org/officeDocument/2006/relationships/tags" Target="../tags/tag214.xml"/><Relationship Id="rId23" Type="http://schemas.openxmlformats.org/officeDocument/2006/relationships/tags" Target="../tags/tag213.xml"/><Relationship Id="rId22" Type="http://schemas.openxmlformats.org/officeDocument/2006/relationships/tags" Target="../tags/tag212.xml"/><Relationship Id="rId21" Type="http://schemas.openxmlformats.org/officeDocument/2006/relationships/tags" Target="../tags/tag211.xml"/><Relationship Id="rId20" Type="http://schemas.openxmlformats.org/officeDocument/2006/relationships/tags" Target="../tags/tag210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96C3-EDA1-4EE1-B967-B3E441F67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80B0F-6881-4047-A1BD-5901B0F00B9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sz="4400" b="0" i="0" u="none" kern="1200">
          <a:solidFill>
            <a:srgbClr val="000000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0" y="0"/>
            <a:ext cx="12191365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组 4222222222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0" y="5881370"/>
            <a:ext cx="12192000" cy="976630"/>
          </a:xfrm>
          <a:prstGeom prst="rect">
            <a:avLst/>
          </a:prstGeom>
        </p:spPr>
      </p:pic>
      <p:sp>
        <p:nvSpPr>
          <p:cNvPr id="10" name="KSO_TEMPLATE" hidden="1"/>
          <p:cNvSpPr/>
          <p:nvPr>
            <p:custDataLst>
              <p:tags r:id="rId2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ct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image" Target="../media/image38.png"/><Relationship Id="rId4" Type="http://schemas.openxmlformats.org/officeDocument/2006/relationships/tags" Target="../tags/tag297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29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image" Target="../media/image40.png"/><Relationship Id="rId34" Type="http://schemas.openxmlformats.org/officeDocument/2006/relationships/slideLayout" Target="../slideLayouts/slideLayout24.xml"/><Relationship Id="rId33" Type="http://schemas.openxmlformats.org/officeDocument/2006/relationships/tags" Target="../tags/tag322.xml"/><Relationship Id="rId32" Type="http://schemas.openxmlformats.org/officeDocument/2006/relationships/image" Target="../media/image49.jpeg"/><Relationship Id="rId31" Type="http://schemas.openxmlformats.org/officeDocument/2006/relationships/tags" Target="../tags/tag321.xml"/><Relationship Id="rId30" Type="http://schemas.openxmlformats.org/officeDocument/2006/relationships/tags" Target="../tags/tag320.xml"/><Relationship Id="rId3" Type="http://schemas.openxmlformats.org/officeDocument/2006/relationships/tags" Target="../tags/tag302.xml"/><Relationship Id="rId29" Type="http://schemas.openxmlformats.org/officeDocument/2006/relationships/tags" Target="../tags/tag319.xml"/><Relationship Id="rId28" Type="http://schemas.openxmlformats.org/officeDocument/2006/relationships/tags" Target="../tags/tag318.xml"/><Relationship Id="rId27" Type="http://schemas.openxmlformats.org/officeDocument/2006/relationships/image" Target="../media/image48.svg"/><Relationship Id="rId26" Type="http://schemas.openxmlformats.org/officeDocument/2006/relationships/image" Target="../media/image47.png"/><Relationship Id="rId25" Type="http://schemas.openxmlformats.org/officeDocument/2006/relationships/tags" Target="../tags/tag317.xml"/><Relationship Id="rId24" Type="http://schemas.openxmlformats.org/officeDocument/2006/relationships/tags" Target="../tags/tag316.xml"/><Relationship Id="rId23" Type="http://schemas.openxmlformats.org/officeDocument/2006/relationships/image" Target="../media/image46.svg"/><Relationship Id="rId22" Type="http://schemas.openxmlformats.org/officeDocument/2006/relationships/image" Target="../media/image45.png"/><Relationship Id="rId21" Type="http://schemas.openxmlformats.org/officeDocument/2006/relationships/tags" Target="../tags/tag315.xml"/><Relationship Id="rId20" Type="http://schemas.openxmlformats.org/officeDocument/2006/relationships/image" Target="../media/image44.svg"/><Relationship Id="rId2" Type="http://schemas.openxmlformats.org/officeDocument/2006/relationships/image" Target="../media/image39.png"/><Relationship Id="rId19" Type="http://schemas.openxmlformats.org/officeDocument/2006/relationships/image" Target="../media/image43.png"/><Relationship Id="rId18" Type="http://schemas.openxmlformats.org/officeDocument/2006/relationships/tags" Target="../tags/tag314.xml"/><Relationship Id="rId17" Type="http://schemas.openxmlformats.org/officeDocument/2006/relationships/image" Target="../media/image42.svg"/><Relationship Id="rId16" Type="http://schemas.openxmlformats.org/officeDocument/2006/relationships/image" Target="../media/image41.png"/><Relationship Id="rId15" Type="http://schemas.openxmlformats.org/officeDocument/2006/relationships/tags" Target="../tags/tag313.xml"/><Relationship Id="rId14" Type="http://schemas.openxmlformats.org/officeDocument/2006/relationships/tags" Target="../tags/tag312.xml"/><Relationship Id="rId13" Type="http://schemas.openxmlformats.org/officeDocument/2006/relationships/tags" Target="../tags/tag311.xml"/><Relationship Id="rId12" Type="http://schemas.openxmlformats.org/officeDocument/2006/relationships/tags" Target="../tags/tag310.xml"/><Relationship Id="rId11" Type="http://schemas.openxmlformats.org/officeDocument/2006/relationships/tags" Target="../tags/tag309.xml"/><Relationship Id="rId10" Type="http://schemas.openxmlformats.org/officeDocument/2006/relationships/tags" Target="../tags/tag308.xml"/><Relationship Id="rId1" Type="http://schemas.openxmlformats.org/officeDocument/2006/relationships/tags" Target="../tags/tag30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2" Type="http://schemas.openxmlformats.org/officeDocument/2006/relationships/slideLayout" Target="../slideLayouts/slideLayout30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tags" Target="../tags/tag324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0.xml"/><Relationship Id="rId7" Type="http://schemas.openxmlformats.org/officeDocument/2006/relationships/image" Target="../media/image51.jpeg"/><Relationship Id="rId6" Type="http://schemas.openxmlformats.org/officeDocument/2006/relationships/tags" Target="../tags/tag347.xml"/><Relationship Id="rId5" Type="http://schemas.openxmlformats.org/officeDocument/2006/relationships/image" Target="../media/image50.png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image" Target="../media/image16.jpeg"/><Relationship Id="rId1" Type="http://schemas.openxmlformats.org/officeDocument/2006/relationships/tags" Target="../tags/tag34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image" Target="../media/image52.jpeg"/><Relationship Id="rId1" Type="http://schemas.openxmlformats.org/officeDocument/2006/relationships/tags" Target="../tags/tag35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image" Target="../media/image54.png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image" Target="../media/image53.png"/><Relationship Id="rId1" Type="http://schemas.openxmlformats.org/officeDocument/2006/relationships/tags" Target="../tags/tag35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image" Target="../media/image55.png"/><Relationship Id="rId1" Type="http://schemas.openxmlformats.org/officeDocument/2006/relationships/tags" Target="../tags/tag36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tags" Target="../tags/tag372.xml"/><Relationship Id="rId7" Type="http://schemas.openxmlformats.org/officeDocument/2006/relationships/image" Target="../media/image57.png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image" Target="../media/image56.png"/><Relationship Id="rId1" Type="http://schemas.openxmlformats.org/officeDocument/2006/relationships/tags" Target="../tags/tag36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image" Target="../media/image58.png"/><Relationship Id="rId1" Type="http://schemas.openxmlformats.org/officeDocument/2006/relationships/tags" Target="../tags/tag3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30.xml"/><Relationship Id="rId20" Type="http://schemas.openxmlformats.org/officeDocument/2006/relationships/tags" Target="../tags/tag397.xml"/><Relationship Id="rId2" Type="http://schemas.openxmlformats.org/officeDocument/2006/relationships/tags" Target="../tags/tag379.xml"/><Relationship Id="rId19" Type="http://schemas.openxmlformats.org/officeDocument/2006/relationships/tags" Target="../tags/tag396.xml"/><Relationship Id="rId18" Type="http://schemas.openxmlformats.org/officeDocument/2006/relationships/tags" Target="../tags/tag395.xml"/><Relationship Id="rId17" Type="http://schemas.openxmlformats.org/officeDocument/2006/relationships/tags" Target="../tags/tag394.xml"/><Relationship Id="rId16" Type="http://schemas.openxmlformats.org/officeDocument/2006/relationships/tags" Target="../tags/tag393.xml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7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image" Target="../media/image24.png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0" Type="http://schemas.openxmlformats.org/officeDocument/2006/relationships/slideLayout" Target="../slideLayouts/slideLayout24.xml"/><Relationship Id="rId1" Type="http://schemas.openxmlformats.org/officeDocument/2006/relationships/tags" Target="../tags/tag22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0" Type="http://schemas.openxmlformats.org/officeDocument/2006/relationships/notesSlide" Target="../notesSlides/notesSlide7.xml"/><Relationship Id="rId3" Type="http://schemas.openxmlformats.org/officeDocument/2006/relationships/tags" Target="../tags/tag402.xml"/><Relationship Id="rId29" Type="http://schemas.openxmlformats.org/officeDocument/2006/relationships/slideLayout" Target="../slideLayouts/slideLayout30.xml"/><Relationship Id="rId28" Type="http://schemas.openxmlformats.org/officeDocument/2006/relationships/tags" Target="../tags/tag422.xml"/><Relationship Id="rId27" Type="http://schemas.openxmlformats.org/officeDocument/2006/relationships/tags" Target="../tags/tag421.xml"/><Relationship Id="rId26" Type="http://schemas.openxmlformats.org/officeDocument/2006/relationships/tags" Target="../tags/tag420.xml"/><Relationship Id="rId25" Type="http://schemas.openxmlformats.org/officeDocument/2006/relationships/tags" Target="../tags/tag419.xml"/><Relationship Id="rId24" Type="http://schemas.openxmlformats.org/officeDocument/2006/relationships/tags" Target="../tags/tag418.xml"/><Relationship Id="rId23" Type="http://schemas.openxmlformats.org/officeDocument/2006/relationships/tags" Target="../tags/tag417.xml"/><Relationship Id="rId22" Type="http://schemas.openxmlformats.org/officeDocument/2006/relationships/tags" Target="../tags/tag416.xml"/><Relationship Id="rId21" Type="http://schemas.openxmlformats.org/officeDocument/2006/relationships/image" Target="../media/image61.jpeg"/><Relationship Id="rId20" Type="http://schemas.openxmlformats.org/officeDocument/2006/relationships/tags" Target="../tags/tag415.xml"/><Relationship Id="rId2" Type="http://schemas.openxmlformats.org/officeDocument/2006/relationships/tags" Target="../tags/tag401.xml"/><Relationship Id="rId19" Type="http://schemas.openxmlformats.org/officeDocument/2006/relationships/tags" Target="../tags/tag414.xml"/><Relationship Id="rId18" Type="http://schemas.openxmlformats.org/officeDocument/2006/relationships/tags" Target="../tags/tag413.xml"/><Relationship Id="rId17" Type="http://schemas.openxmlformats.org/officeDocument/2006/relationships/image" Target="../media/image60.png"/><Relationship Id="rId16" Type="http://schemas.openxmlformats.org/officeDocument/2006/relationships/tags" Target="../tags/tag412.xml"/><Relationship Id="rId15" Type="http://schemas.openxmlformats.org/officeDocument/2006/relationships/image" Target="../media/image59.png"/><Relationship Id="rId14" Type="http://schemas.openxmlformats.org/officeDocument/2006/relationships/tags" Target="../tags/tag411.xml"/><Relationship Id="rId13" Type="http://schemas.openxmlformats.org/officeDocument/2006/relationships/image" Target="../media/image40.png"/><Relationship Id="rId12" Type="http://schemas.openxmlformats.org/officeDocument/2006/relationships/tags" Target="../tags/tag410.xml"/><Relationship Id="rId11" Type="http://schemas.openxmlformats.org/officeDocument/2006/relationships/image" Target="../media/image39.png"/><Relationship Id="rId10" Type="http://schemas.openxmlformats.org/officeDocument/2006/relationships/tags" Target="../tags/tag409.xml"/><Relationship Id="rId1" Type="http://schemas.openxmlformats.org/officeDocument/2006/relationships/tags" Target="../tags/tag40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tags" Target="../tags/tag435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8" Type="http://schemas.openxmlformats.org/officeDocument/2006/relationships/slideLayout" Target="../slideLayouts/slideLayout30.xml"/><Relationship Id="rId17" Type="http://schemas.openxmlformats.org/officeDocument/2006/relationships/tags" Target="../tags/tag445.xml"/><Relationship Id="rId16" Type="http://schemas.openxmlformats.org/officeDocument/2006/relationships/tags" Target="../tags/tag444.xml"/><Relationship Id="rId15" Type="http://schemas.openxmlformats.org/officeDocument/2006/relationships/tags" Target="../tags/tag443.xml"/><Relationship Id="rId14" Type="http://schemas.openxmlformats.org/officeDocument/2006/relationships/tags" Target="../tags/tag442.xml"/><Relationship Id="rId13" Type="http://schemas.openxmlformats.org/officeDocument/2006/relationships/tags" Target="../tags/tag441.xml"/><Relationship Id="rId12" Type="http://schemas.openxmlformats.org/officeDocument/2006/relationships/tags" Target="../tags/tag440.xml"/><Relationship Id="rId11" Type="http://schemas.openxmlformats.org/officeDocument/2006/relationships/tags" Target="../tags/tag439.xml"/><Relationship Id="rId10" Type="http://schemas.openxmlformats.org/officeDocument/2006/relationships/tags" Target="../tags/tag438.xml"/><Relationship Id="rId1" Type="http://schemas.openxmlformats.org/officeDocument/2006/relationships/tags" Target="../tags/tag42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47.xml"/><Relationship Id="rId1" Type="http://schemas.openxmlformats.org/officeDocument/2006/relationships/tags" Target="../tags/tag44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image" Target="../media/image62.png"/><Relationship Id="rId1" Type="http://schemas.openxmlformats.org/officeDocument/2006/relationships/tags" Target="../tags/tag45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63.png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hdphoto" Target="../media/image65.wdp"/><Relationship Id="rId8" Type="http://schemas.openxmlformats.org/officeDocument/2006/relationships/image" Target="../media/image64.jpeg"/><Relationship Id="rId7" Type="http://schemas.openxmlformats.org/officeDocument/2006/relationships/tags" Target="../tags/tag465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7" Type="http://schemas.openxmlformats.org/officeDocument/2006/relationships/slideLayout" Target="../slideLayouts/slideLayout30.xml"/><Relationship Id="rId16" Type="http://schemas.openxmlformats.org/officeDocument/2006/relationships/tags" Target="../tags/tag472.xml"/><Relationship Id="rId15" Type="http://schemas.openxmlformats.org/officeDocument/2006/relationships/tags" Target="../tags/tag471.xml"/><Relationship Id="rId14" Type="http://schemas.openxmlformats.org/officeDocument/2006/relationships/tags" Target="../tags/tag470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tags" Target="../tags/tag4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7" Type="http://schemas.openxmlformats.org/officeDocument/2006/relationships/image" Target="../media/image66.jpeg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36.xml"/><Relationship Id="rId21" Type="http://schemas.openxmlformats.org/officeDocument/2006/relationships/tags" Target="../tags/tag499.xml"/><Relationship Id="rId20" Type="http://schemas.openxmlformats.org/officeDocument/2006/relationships/tags" Target="../tags/tag498.xml"/><Relationship Id="rId2" Type="http://schemas.openxmlformats.org/officeDocument/2006/relationships/tags" Target="../tags/tag480.xml"/><Relationship Id="rId19" Type="http://schemas.openxmlformats.org/officeDocument/2006/relationships/tags" Target="../tags/tag497.xml"/><Relationship Id="rId18" Type="http://schemas.openxmlformats.org/officeDocument/2006/relationships/tags" Target="../tags/tag496.xml"/><Relationship Id="rId17" Type="http://schemas.openxmlformats.org/officeDocument/2006/relationships/tags" Target="../tags/tag495.xml"/><Relationship Id="rId16" Type="http://schemas.openxmlformats.org/officeDocument/2006/relationships/tags" Target="../tags/tag494.xml"/><Relationship Id="rId15" Type="http://schemas.openxmlformats.org/officeDocument/2006/relationships/tags" Target="../tags/tag493.xml"/><Relationship Id="rId14" Type="http://schemas.openxmlformats.org/officeDocument/2006/relationships/tags" Target="../tags/tag492.xml"/><Relationship Id="rId13" Type="http://schemas.openxmlformats.org/officeDocument/2006/relationships/tags" Target="../tags/tag491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tags" Target="../tags/tag47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09.xml"/><Relationship Id="rId8" Type="http://schemas.openxmlformats.org/officeDocument/2006/relationships/tags" Target="../tags/tag508.xml"/><Relationship Id="rId7" Type="http://schemas.openxmlformats.org/officeDocument/2006/relationships/tags" Target="../tags/tag507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image" Target="../media/image15.jpeg"/><Relationship Id="rId3" Type="http://schemas.openxmlformats.org/officeDocument/2006/relationships/tags" Target="../tags/tag504.xml"/><Relationship Id="rId2" Type="http://schemas.openxmlformats.org/officeDocument/2006/relationships/image" Target="../media/image16.jpe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30.xml"/><Relationship Id="rId16" Type="http://schemas.openxmlformats.org/officeDocument/2006/relationships/tags" Target="../tags/tag516.xml"/><Relationship Id="rId15" Type="http://schemas.openxmlformats.org/officeDocument/2006/relationships/tags" Target="../tags/tag515.xml"/><Relationship Id="rId14" Type="http://schemas.openxmlformats.org/officeDocument/2006/relationships/tags" Target="../tags/tag514.xml"/><Relationship Id="rId13" Type="http://schemas.openxmlformats.org/officeDocument/2006/relationships/tags" Target="../tags/tag513.xml"/><Relationship Id="rId12" Type="http://schemas.openxmlformats.org/officeDocument/2006/relationships/tags" Target="../tags/tag512.xml"/><Relationship Id="rId11" Type="http://schemas.openxmlformats.org/officeDocument/2006/relationships/tags" Target="../tags/tag511.xml"/><Relationship Id="rId10" Type="http://schemas.openxmlformats.org/officeDocument/2006/relationships/tags" Target="../tags/tag510.xml"/><Relationship Id="rId1" Type="http://schemas.openxmlformats.org/officeDocument/2006/relationships/tags" Target="../tags/tag50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tags" Target="../tags/tag524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image" Target="../media/image15.jpeg"/><Relationship Id="rId3" Type="http://schemas.openxmlformats.org/officeDocument/2006/relationships/tags" Target="../tags/tag521.xml"/><Relationship Id="rId2" Type="http://schemas.openxmlformats.org/officeDocument/2006/relationships/image" Target="../media/image16.jpeg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30.xml"/><Relationship Id="rId16" Type="http://schemas.openxmlformats.org/officeDocument/2006/relationships/tags" Target="../tags/tag533.xml"/><Relationship Id="rId15" Type="http://schemas.openxmlformats.org/officeDocument/2006/relationships/tags" Target="../tags/tag532.xml"/><Relationship Id="rId14" Type="http://schemas.openxmlformats.org/officeDocument/2006/relationships/tags" Target="../tags/tag531.xml"/><Relationship Id="rId13" Type="http://schemas.openxmlformats.org/officeDocument/2006/relationships/tags" Target="../tags/tag530.xml"/><Relationship Id="rId12" Type="http://schemas.openxmlformats.org/officeDocument/2006/relationships/tags" Target="../tags/tag529.xml"/><Relationship Id="rId11" Type="http://schemas.openxmlformats.org/officeDocument/2006/relationships/tags" Target="../tags/tag528.xml"/><Relationship Id="rId10" Type="http://schemas.openxmlformats.org/officeDocument/2006/relationships/tags" Target="../tags/tag527.xml"/><Relationship Id="rId1" Type="http://schemas.openxmlformats.org/officeDocument/2006/relationships/tags" Target="../tags/tag52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tags" Target="../tags/tag23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image" Target="../media/image15.jpeg"/><Relationship Id="rId3" Type="http://schemas.openxmlformats.org/officeDocument/2006/relationships/tags" Target="../tags/tag538.xml"/><Relationship Id="rId2" Type="http://schemas.openxmlformats.org/officeDocument/2006/relationships/image" Target="../media/image16.jpe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30.xml"/><Relationship Id="rId16" Type="http://schemas.openxmlformats.org/officeDocument/2006/relationships/tags" Target="../tags/tag550.xml"/><Relationship Id="rId15" Type="http://schemas.openxmlformats.org/officeDocument/2006/relationships/tags" Target="../tags/tag549.xml"/><Relationship Id="rId14" Type="http://schemas.openxmlformats.org/officeDocument/2006/relationships/tags" Target="../tags/tag548.xml"/><Relationship Id="rId13" Type="http://schemas.openxmlformats.org/officeDocument/2006/relationships/tags" Target="../tags/tag547.xml"/><Relationship Id="rId12" Type="http://schemas.openxmlformats.org/officeDocument/2006/relationships/tags" Target="../tags/tag546.xml"/><Relationship Id="rId11" Type="http://schemas.openxmlformats.org/officeDocument/2006/relationships/tags" Target="../tags/tag545.xml"/><Relationship Id="rId10" Type="http://schemas.openxmlformats.org/officeDocument/2006/relationships/tags" Target="../tags/tag544.xml"/><Relationship Id="rId1" Type="http://schemas.openxmlformats.org/officeDocument/2006/relationships/tags" Target="../tags/tag5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image" Target="../media/image27.png"/><Relationship Id="rId7" Type="http://schemas.openxmlformats.org/officeDocument/2006/relationships/tags" Target="../tags/tag250.xml"/><Relationship Id="rId6" Type="http://schemas.openxmlformats.org/officeDocument/2006/relationships/image" Target="../media/image26.png"/><Relationship Id="rId5" Type="http://schemas.openxmlformats.org/officeDocument/2006/relationships/tags" Target="../tags/tag249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248.xml"/><Relationship Id="rId12" Type="http://schemas.openxmlformats.org/officeDocument/2006/relationships/slideLayout" Target="../slideLayouts/slideLayout24.xml"/><Relationship Id="rId11" Type="http://schemas.openxmlformats.org/officeDocument/2006/relationships/tags" Target="../tags/tag252.xml"/><Relationship Id="rId10" Type="http://schemas.openxmlformats.org/officeDocument/2006/relationships/image" Target="../media/image28.jpeg"/><Relationship Id="rId1" Type="http://schemas.openxmlformats.org/officeDocument/2006/relationships/tags" Target="../tags/tag2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image" Target="../media/image31.jpeg"/><Relationship Id="rId7" Type="http://schemas.openxmlformats.org/officeDocument/2006/relationships/tags" Target="../tags/tag257.xml"/><Relationship Id="rId6" Type="http://schemas.openxmlformats.org/officeDocument/2006/relationships/image" Target="../media/image30.jpeg"/><Relationship Id="rId5" Type="http://schemas.openxmlformats.org/officeDocument/2006/relationships/tags" Target="../tags/tag256.xml"/><Relationship Id="rId4" Type="http://schemas.openxmlformats.org/officeDocument/2006/relationships/image" Target="../media/image29.jpeg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0.xml"/><Relationship Id="rId11" Type="http://schemas.openxmlformats.org/officeDocument/2006/relationships/tags" Target="../tags/tag259.xml"/><Relationship Id="rId10" Type="http://schemas.openxmlformats.org/officeDocument/2006/relationships/image" Target="../media/image16.jpeg"/><Relationship Id="rId1" Type="http://schemas.openxmlformats.org/officeDocument/2006/relationships/tags" Target="../tags/tag25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image" Target="../media/image33.png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image" Target="../media/image16.jpeg"/><Relationship Id="rId3" Type="http://schemas.openxmlformats.org/officeDocument/2006/relationships/tags" Target="../tags/tag263.xml"/><Relationship Id="rId2" Type="http://schemas.openxmlformats.org/officeDocument/2006/relationships/image" Target="../media/image32.png"/><Relationship Id="rId16" Type="http://schemas.openxmlformats.org/officeDocument/2006/relationships/slideLayout" Target="../slideLayouts/slideLayout30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image" Target="../media/image35.png"/><Relationship Id="rId12" Type="http://schemas.openxmlformats.org/officeDocument/2006/relationships/tags" Target="../tags/tag269.xml"/><Relationship Id="rId11" Type="http://schemas.openxmlformats.org/officeDocument/2006/relationships/image" Target="../media/image34.jpeg"/><Relationship Id="rId10" Type="http://schemas.openxmlformats.org/officeDocument/2006/relationships/tags" Target="../tags/tag268.xml"/><Relationship Id="rId1" Type="http://schemas.openxmlformats.org/officeDocument/2006/relationships/tags" Target="../tags/tag26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3" Type="http://schemas.openxmlformats.org/officeDocument/2006/relationships/slideLayout" Target="../slideLayouts/slideLayout30.xml"/><Relationship Id="rId22" Type="http://schemas.openxmlformats.org/officeDocument/2006/relationships/tags" Target="../tags/tag290.xml"/><Relationship Id="rId21" Type="http://schemas.openxmlformats.org/officeDocument/2006/relationships/image" Target="../media/image37.png"/><Relationship Id="rId20" Type="http://schemas.openxmlformats.org/officeDocument/2006/relationships/tags" Target="../tags/tag289.xml"/><Relationship Id="rId2" Type="http://schemas.openxmlformats.org/officeDocument/2006/relationships/image" Target="../media/image36.png"/><Relationship Id="rId19" Type="http://schemas.openxmlformats.org/officeDocument/2006/relationships/image" Target="../media/image16.jpeg"/><Relationship Id="rId18" Type="http://schemas.openxmlformats.org/officeDocument/2006/relationships/tags" Target="../tags/tag288.xml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033905" y="2174875"/>
            <a:ext cx="8947785" cy="148336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sz="68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3.1贯彻新发展理念 </a:t>
            </a:r>
            <a:endParaRPr lang="en-US" sz="6800"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29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299845" y="657225"/>
            <a:ext cx="3048000" cy="504190"/>
          </a:xfrm>
        </p:spPr>
        <p:txBody>
          <a:bodyPr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Tx/>
              <a:buNone/>
            </a:pPr>
            <a:r>
              <a:rPr sz="2400" b="1">
                <a:solidFill>
                  <a:schemeClr val="accent3"/>
                </a:solidFill>
              </a:rPr>
              <a:t>必修二《经济与社会》</a:t>
            </a:r>
            <a:endParaRPr sz="2400" b="1">
              <a:solidFill>
                <a:schemeClr val="accent3"/>
              </a:solidFill>
            </a:endParaRPr>
          </a:p>
        </p:txBody>
      </p:sp>
      <p:sp>
        <p:nvSpPr>
          <p:cNvPr id="2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081655" y="4332605"/>
            <a:ext cx="6162040" cy="618490"/>
          </a:xfrm>
          <a:prstGeom prst="rect">
            <a:avLst/>
          </a:prstGeom>
        </p:spPr>
        <p:txBody>
          <a:bodyPr vert="horz" wrap="square" lIns="90000" tIns="0" rIns="90000" bIns="46800" rtlCol="0" anchor="t" anchorCtr="0">
            <a:normAutofit/>
          </a:bodyPr>
          <a:lstStyle>
            <a:lvl1pPr mar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28600" algn="ctr">
              <a:lnSpc>
                <a:spcPct val="125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第三课 </a:t>
            </a:r>
            <a:r>
              <a:rPr lang="en-US" altLang="zh-CN" sz="2400" b="1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   </a:t>
            </a:r>
            <a:r>
              <a: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rPr>
              <a:t> 我国的经济发展</a:t>
            </a:r>
            <a:endParaRPr lang="zh-CN" altLang="en-US" sz="2400" b="1" spc="0">
              <a:solidFill>
                <a:schemeClr val="dk1">
                  <a:lumMod val="85000"/>
                  <a:lumOff val="15000"/>
                </a:schemeClr>
              </a:solidFill>
              <a:latin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78130" y="0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议学活动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pic>
        <p:nvPicPr>
          <p:cNvPr id="6" name="朝闻天下 “共同富裕示范区”来了 什么是共同富裕？_214277980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78250" y="157480"/>
            <a:ext cx="8413750" cy="521398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35" y="613410"/>
            <a:ext cx="3777615" cy="452310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国家“十四五”规划和2035年远景目标纲要提出，支持浙江高质量发展建设共同富裕示范区。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2021年5月20日，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中共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中央、国务院印发《关于支持浙江高质量发展建设共同富裕示范区的意见》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>
            <a:off x="472440" y="5371465"/>
            <a:ext cx="11135360" cy="1593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b="1" spc="300">
                <a:solidFill>
                  <a:srgbClr val="FF0000"/>
                </a:solidFill>
                <a:ea typeface="+mn-lt"/>
                <a:sym typeface="+mn-ea"/>
              </a:rPr>
              <a:t>议学问题：</a:t>
            </a:r>
            <a:r>
              <a:rPr lang="zh-CN" altLang="en-US" sz="2800" b="1" spc="300">
                <a:ea typeface="+mn-lt"/>
                <a:sym typeface="+mn-ea"/>
              </a:rPr>
              <a:t>观看视频</a:t>
            </a:r>
            <a:r>
              <a:rPr lang="zh-CN" altLang="en-US" sz="2800" b="1" spc="300">
                <a:solidFill>
                  <a:srgbClr val="FF0000"/>
                </a:solidFill>
                <a:ea typeface="+mn-lt"/>
                <a:sym typeface="+mn-ea"/>
              </a:rPr>
              <a:t>结合教材探究</a:t>
            </a:r>
            <a:r>
              <a:rPr lang="zh-CN" altLang="en-US" sz="2800" b="1" spc="300">
                <a:solidFill>
                  <a:schemeClr val="tx1"/>
                </a:solidFill>
                <a:ea typeface="+mn-lt"/>
                <a:sym typeface="+mn-ea"/>
              </a:rPr>
              <a:t>，</a:t>
            </a:r>
            <a:r>
              <a:rPr lang="zh-CN" altLang="en-US" sz="2800" b="1" spc="300">
                <a:ea typeface="+mn-lt"/>
                <a:sym typeface="+mn-ea"/>
              </a:rPr>
              <a:t>什么是“共同富裕”？实现“共同富裕”需要坚持什么样的发展思想？</a:t>
            </a:r>
            <a:endParaRPr lang="zh-CN" altLang="en-US" sz="2800" b="1" spc="300">
              <a:ea typeface="+mn-lt"/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charset="0"/>
              <a:buNone/>
            </a:pPr>
            <a:endParaRPr lang="zh-CN" altLang="zh-CN" sz="2800" b="1" kern="100" spc="3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3526790" y="1034415"/>
            <a:ext cx="1143635" cy="1385570"/>
          </a:xfrm>
          <a:prstGeom prst="rect">
            <a:avLst/>
          </a:prstGeom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8690" y="3994785"/>
            <a:ext cx="1223010" cy="1415415"/>
          </a:xfrm>
          <a:prstGeom prst="rect">
            <a:avLst/>
          </a:prstGeom>
        </p:spPr>
      </p:pic>
      <p:sp>
        <p:nvSpPr>
          <p:cNvPr id="22" name="任意多边形: 形状 21"/>
          <p:cNvSpPr/>
          <p:nvPr>
            <p:custDataLst>
              <p:tags r:id="rId5"/>
            </p:custDataLst>
          </p:nvPr>
        </p:nvSpPr>
        <p:spPr>
          <a:xfrm rot="5419639">
            <a:off x="2684982" y="1334004"/>
            <a:ext cx="2554459" cy="2125714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2"/>
              </a:gs>
              <a:gs pos="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23"/>
          <p:cNvSpPr/>
          <p:nvPr>
            <p:custDataLst>
              <p:tags r:id="rId6"/>
            </p:custDataLst>
          </p:nvPr>
        </p:nvSpPr>
        <p:spPr>
          <a:xfrm rot="10819639">
            <a:off x="2459181" y="3170194"/>
            <a:ext cx="2554459" cy="2125714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3"/>
              </a:gs>
              <a:gs pos="0">
                <a:schemeClr val="accent2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>
            <p:custDataLst>
              <p:tags r:id="rId7"/>
            </p:custDataLst>
          </p:nvPr>
        </p:nvSpPr>
        <p:spPr>
          <a:xfrm rot="16219640">
            <a:off x="622991" y="2944393"/>
            <a:ext cx="2554459" cy="2125714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4"/>
              </a:gs>
              <a:gs pos="0">
                <a:schemeClr val="accent2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25"/>
          <p:cNvSpPr/>
          <p:nvPr>
            <p:custDataLst>
              <p:tags r:id="rId8"/>
            </p:custDataLst>
          </p:nvPr>
        </p:nvSpPr>
        <p:spPr>
          <a:xfrm rot="19637">
            <a:off x="848792" y="1108203"/>
            <a:ext cx="2554459" cy="2125714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1"/>
              </a:gs>
              <a:gs pos="0">
                <a:schemeClr val="accent2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9"/>
            </p:custDataLst>
          </p:nvPr>
        </p:nvSpPr>
        <p:spPr>
          <a:xfrm>
            <a:off x="970004" y="2888289"/>
            <a:ext cx="612294" cy="61229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2621450" y="4552012"/>
            <a:ext cx="612294" cy="61229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0" name="椭圆 29"/>
          <p:cNvSpPr/>
          <p:nvPr>
            <p:custDataLst>
              <p:tags r:id="rId11"/>
            </p:custDataLst>
          </p:nvPr>
        </p:nvSpPr>
        <p:spPr>
          <a:xfrm>
            <a:off x="2621450" y="1227337"/>
            <a:ext cx="612294" cy="61229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424" name="标题"/>
          <p:cNvSpPr txBox="1"/>
          <p:nvPr>
            <p:custDataLst>
              <p:tags r:id="rId12"/>
            </p:custDataLst>
          </p:nvPr>
        </p:nvSpPr>
        <p:spPr>
          <a:xfrm rot="18900000">
            <a:off x="870325" y="1882814"/>
            <a:ext cx="1887446" cy="396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zh-CN" altLang="en-US" sz="3200" b="1" spc="300">
                <a:solidFill>
                  <a:schemeClr val="bg1"/>
                </a:solidFill>
                <a:latin typeface="+mj-ea"/>
                <a:ea typeface="+mj-ea"/>
              </a:rPr>
              <a:t>全民</a:t>
            </a:r>
            <a:endParaRPr lang="zh-CN" altLang="en-US" sz="3200" b="1" spc="3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标题"/>
          <p:cNvSpPr txBox="1"/>
          <p:nvPr>
            <p:custDataLst>
              <p:tags r:id="rId13"/>
            </p:custDataLst>
          </p:nvPr>
        </p:nvSpPr>
        <p:spPr>
          <a:xfrm rot="2700000">
            <a:off x="756671" y="4219545"/>
            <a:ext cx="1887446" cy="396190"/>
          </a:xfrm>
          <a:prstGeom prst="rect">
            <a:avLst/>
          </a:prstGeom>
          <a:noFill/>
        </p:spPr>
        <p:txBody>
          <a:bodyPr vert="horz" wrap="square" lIns="0" tIns="0" rIns="0" bIns="0" rtlCol="0" anchor="b"/>
          <a:lstStyle/>
          <a:p>
            <a:pPr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3600" b="1" spc="300">
                <a:solidFill>
                  <a:schemeClr val="bg1"/>
                </a:solidFill>
                <a:latin typeface="+mj-ea"/>
                <a:ea typeface="+mj-ea"/>
              </a:rPr>
              <a:t>全面</a:t>
            </a:r>
            <a:endParaRPr lang="zh-CN" altLang="en-US" sz="3600" b="1" spc="3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标题"/>
          <p:cNvSpPr txBox="1"/>
          <p:nvPr>
            <p:custDataLst>
              <p:tags r:id="rId14"/>
            </p:custDataLst>
          </p:nvPr>
        </p:nvSpPr>
        <p:spPr>
          <a:xfrm rot="18900000">
            <a:off x="3079153" y="4203165"/>
            <a:ext cx="1887446" cy="396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3200" b="1" spc="300">
                <a:solidFill>
                  <a:schemeClr val="bg1"/>
                </a:solidFill>
                <a:latin typeface="+mj-ea"/>
                <a:ea typeface="+mj-ea"/>
              </a:rPr>
              <a:t>渐进</a:t>
            </a:r>
            <a:endParaRPr lang="zh-CN" altLang="en-US" sz="3200" b="1" spc="3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70368" y="1376255"/>
            <a:ext cx="314459" cy="31445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8922" y="3037207"/>
            <a:ext cx="314459" cy="31445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70368" y="4700930"/>
            <a:ext cx="314459" cy="314459"/>
          </a:xfrm>
          <a:prstGeom prst="rect">
            <a:avLst/>
          </a:prstGeom>
        </p:spPr>
      </p:pic>
      <p:sp>
        <p:nvSpPr>
          <p:cNvPr id="41" name="椭圆 40"/>
          <p:cNvSpPr/>
          <p:nvPr>
            <p:custDataLst>
              <p:tags r:id="rId24"/>
            </p:custDataLst>
          </p:nvPr>
        </p:nvSpPr>
        <p:spPr>
          <a:xfrm>
            <a:off x="4273207" y="2888289"/>
            <a:ext cx="612294" cy="61229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422125" y="3037207"/>
            <a:ext cx="314459" cy="314459"/>
          </a:xfrm>
          <a:prstGeom prst="rect">
            <a:avLst/>
          </a:prstGeom>
        </p:spPr>
      </p:pic>
      <p:sp>
        <p:nvSpPr>
          <p:cNvPr id="43" name="标题"/>
          <p:cNvSpPr txBox="1"/>
          <p:nvPr>
            <p:custDataLst>
              <p:tags r:id="rId28"/>
            </p:custDataLst>
          </p:nvPr>
        </p:nvSpPr>
        <p:spPr>
          <a:xfrm rot="2700000">
            <a:off x="3195478" y="1976036"/>
            <a:ext cx="1887446" cy="3961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zh-CN" altLang="en-US" sz="3200" b="1" spc="300">
                <a:solidFill>
                  <a:schemeClr val="bg1"/>
                </a:solidFill>
                <a:latin typeface="+mj-ea"/>
                <a:ea typeface="+mj-ea"/>
              </a:rPr>
              <a:t>共建</a:t>
            </a:r>
            <a:endParaRPr lang="zh-CN" altLang="en-US" sz="3200" b="1" spc="3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椭圆 43"/>
          <p:cNvSpPr/>
          <p:nvPr>
            <p:custDataLst>
              <p:tags r:id="rId29"/>
            </p:custDataLst>
          </p:nvPr>
        </p:nvSpPr>
        <p:spPr>
          <a:xfrm>
            <a:off x="2005502" y="2283614"/>
            <a:ext cx="1836190" cy="1836190"/>
          </a:xfrm>
          <a:prstGeom prst="ellipse">
            <a:avLst/>
          </a:prstGeom>
          <a:solidFill>
            <a:schemeClr val="accent1"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椭圆 44"/>
          <p:cNvSpPr/>
          <p:nvPr>
            <p:custDataLst>
              <p:tags r:id="rId30"/>
            </p:custDataLst>
          </p:nvPr>
        </p:nvSpPr>
        <p:spPr>
          <a:xfrm>
            <a:off x="2179009" y="2447596"/>
            <a:ext cx="1497489" cy="14974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50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8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共同富裕</a:t>
            </a:r>
            <a:endParaRPr lang="zh-CN" altLang="en-US" sz="280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193665" y="552450"/>
            <a:ext cx="6678295" cy="5419725"/>
          </a:xfrm>
          <a:prstGeom prst="rect">
            <a:avLst/>
          </a:prstGeom>
        </p:spPr>
      </p:pic>
      <p:sp>
        <p:nvSpPr>
          <p:cNvPr id="5121" name="文本框 2"/>
          <p:cNvSpPr txBox="1"/>
          <p:nvPr>
            <p:custDataLst>
              <p:tags r:id="rId33"/>
            </p:custDataLst>
          </p:nvPr>
        </p:nvSpPr>
        <p:spPr>
          <a:xfrm>
            <a:off x="288925" y="280035"/>
            <a:ext cx="1907540" cy="5835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名词点击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612898" y="4362244"/>
            <a:ext cx="10892674" cy="1509401"/>
            <a:chOff x="1157260" y="1467450"/>
            <a:chExt cx="6487769" cy="847795"/>
          </a:xfrm>
        </p:grpSpPr>
        <p:sp>
          <p:nvSpPr>
            <p:cNvPr id="14" name="직사각형 78"/>
            <p:cNvSpPr/>
            <p:nvPr>
              <p:custDataLst>
                <p:tags r:id="rId2"/>
              </p:custDataLst>
            </p:nvPr>
          </p:nvSpPr>
          <p:spPr bwMode="auto">
            <a:xfrm>
              <a:off x="2627214" y="1545976"/>
              <a:ext cx="5017815" cy="7692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ko-KR" altLang="en-US" sz="2000">
                <a:sym typeface="Arial" panose="020B0604020202020204" pitchFamily="34" charset="0"/>
              </a:endParaRPr>
            </a:p>
          </p:txBody>
        </p:sp>
        <p:sp>
          <p:nvSpPr>
            <p:cNvPr id="15" name="직각 삼각형 144"/>
            <p:cNvSpPr/>
            <p:nvPr>
              <p:custDataLst>
                <p:tags r:id="rId3"/>
              </p:custDataLst>
            </p:nvPr>
          </p:nvSpPr>
          <p:spPr bwMode="auto">
            <a:xfrm rot="10800000">
              <a:off x="7467339" y="1610829"/>
              <a:ext cx="130105" cy="194739"/>
            </a:xfrm>
            <a:prstGeom prst="rt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/>
              <a:endParaRPr lang="ko-KR" altLang="en-US" sz="600">
                <a:sym typeface="Arial" panose="020B0604020202020204" pitchFamily="34" charset="0"/>
              </a:endParaRPr>
            </a:p>
          </p:txBody>
        </p:sp>
        <p:grpSp>
          <p:nvGrpSpPr>
            <p:cNvPr id="16" name="그룹 97"/>
            <p:cNvGrpSpPr/>
            <p:nvPr>
              <p:custDataLst>
                <p:tags r:id="rId4"/>
              </p:custDataLst>
            </p:nvPr>
          </p:nvGrpSpPr>
          <p:grpSpPr>
            <a:xfrm>
              <a:off x="1157260" y="1810734"/>
              <a:ext cx="1522336" cy="287838"/>
              <a:chOff x="466812" y="2069577"/>
              <a:chExt cx="1521911" cy="289629"/>
            </a:xfrm>
          </p:grpSpPr>
          <p:cxnSp>
            <p:nvCxnSpPr>
              <p:cNvPr id="19" name="직선 연결선 95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560794" y="2205596"/>
                <a:ext cx="1368043" cy="1598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타원 96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398583" y="2137806"/>
                <a:ext cx="289629" cy="153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85000"/>
              </a:bodyPr>
              <a:lstStyle/>
              <a:p>
                <a:pPr algn="ctr"/>
                <a:endParaRPr lang="ko-KR" altLang="en-US" sz="600">
                  <a:sym typeface="Arial" panose="020B0604020202020204" pitchFamily="34" charset="0"/>
                </a:endParaRPr>
              </a:p>
            </p:txBody>
          </p:sp>
          <p:sp>
            <p:nvSpPr>
              <p:cNvPr id="21" name="타원 66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1796653" y="2143033"/>
                <a:ext cx="257364" cy="12677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65000" lnSpcReduction="20000"/>
              </a:bodyPr>
              <a:lstStyle/>
              <a:p>
                <a:pPr algn="ctr"/>
                <a:endParaRPr lang="ko-KR" altLang="en-US" sz="6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2724787" y="1630326"/>
              <a:ext cx="4876332" cy="4148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l" fontAlgn="auto">
                <a:lnSpc>
                  <a:spcPct val="115000"/>
                </a:lnSpc>
                <a:buClrTx/>
                <a:buSzTx/>
                <a:buFontTx/>
              </a:pP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理念是行动的先导。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一定的发展实践由一定的发展理念来引领。新时代需要新发展理念。</a:t>
              </a:r>
              <a:endParaRPr lang="zh-CN" altLang="en-US" sz="28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1244390" y="1467450"/>
              <a:ext cx="1435199" cy="414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ctr"/>
              <a:r>
                <a:rPr lang="zh-CN" altLang="en-US" sz="3200" b="1">
                  <a:solidFill>
                    <a:schemeClr val="tx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理论原因</a:t>
              </a:r>
              <a:endParaRPr lang="zh-CN" altLang="en-US" sz="3200" b="1">
                <a:solidFill>
                  <a:schemeClr val="tx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0"/>
            </p:custDataLst>
          </p:nvPr>
        </p:nvGrpSpPr>
        <p:grpSpPr>
          <a:xfrm>
            <a:off x="643194" y="1660431"/>
            <a:ext cx="10876493" cy="2271222"/>
            <a:chOff x="1170429" y="1706878"/>
            <a:chExt cx="6466988" cy="496396"/>
          </a:xfrm>
        </p:grpSpPr>
        <p:sp>
          <p:nvSpPr>
            <p:cNvPr id="22" name="직사각형 78"/>
            <p:cNvSpPr/>
            <p:nvPr>
              <p:custDataLst>
                <p:tags r:id="rId11"/>
              </p:custDataLst>
            </p:nvPr>
          </p:nvSpPr>
          <p:spPr bwMode="auto">
            <a:xfrm>
              <a:off x="2619693" y="1706878"/>
              <a:ext cx="5017724" cy="4963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endParaRPr lang="ko-KR" altLang="en-US" sz="2000">
                <a:sym typeface="Arial" panose="020B0604020202020204" pitchFamily="34" charset="0"/>
              </a:endParaRPr>
            </a:p>
          </p:txBody>
        </p:sp>
        <p:sp>
          <p:nvSpPr>
            <p:cNvPr id="23" name="직각 삼각형 144"/>
            <p:cNvSpPr/>
            <p:nvPr>
              <p:custDataLst>
                <p:tags r:id="rId12"/>
              </p:custDataLst>
            </p:nvPr>
          </p:nvSpPr>
          <p:spPr bwMode="auto">
            <a:xfrm rot="10800000">
              <a:off x="7451427" y="1744169"/>
              <a:ext cx="127000" cy="127000"/>
            </a:xfrm>
            <a:prstGeom prst="rt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/>
              <a:endParaRPr lang="ko-KR" altLang="en-US" sz="600">
                <a:sym typeface="Arial" panose="020B0604020202020204" pitchFamily="34" charset="0"/>
              </a:endParaRPr>
            </a:p>
          </p:txBody>
        </p:sp>
        <p:grpSp>
          <p:nvGrpSpPr>
            <p:cNvPr id="25" name="그룹 97"/>
            <p:cNvGrpSpPr/>
            <p:nvPr>
              <p:custDataLst>
                <p:tags r:id="rId13"/>
              </p:custDataLst>
            </p:nvPr>
          </p:nvGrpSpPr>
          <p:grpSpPr>
            <a:xfrm>
              <a:off x="1170429" y="1834680"/>
              <a:ext cx="1568911" cy="176152"/>
              <a:chOff x="479978" y="2093672"/>
              <a:chExt cx="1568473" cy="177248"/>
            </a:xfrm>
          </p:grpSpPr>
          <p:cxnSp>
            <p:nvCxnSpPr>
              <p:cNvPr id="28" name="직선 연결선 95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560794" y="2205596"/>
                <a:ext cx="1368043" cy="1598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타원 96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472309" y="2101340"/>
                <a:ext cx="161084" cy="14574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85000"/>
              </a:bodyPr>
              <a:lstStyle/>
              <a:p>
                <a:pPr algn="ctr"/>
                <a:endParaRPr lang="ko-KR" altLang="en-US" sz="600">
                  <a:sym typeface="Arial" panose="020B0604020202020204" pitchFamily="34" charset="0"/>
                </a:endParaRPr>
              </a:p>
            </p:txBody>
          </p:sp>
          <p:sp>
            <p:nvSpPr>
              <p:cNvPr id="36" name="타원 66"/>
              <p:cNvSpPr/>
              <p:nvPr>
                <p:custDataLst>
                  <p:tags r:id="rId16"/>
                </p:custDataLst>
              </p:nvPr>
            </p:nvSpPr>
            <p:spPr>
              <a:xfrm rot="5400000">
                <a:off x="1874675" y="2097144"/>
                <a:ext cx="160899" cy="18665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lang="ko-KR" altLang="en-US" sz="6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标题 1"/>
            <p:cNvSpPr txBox="1"/>
            <p:nvPr>
              <p:custDataLst>
                <p:tags r:id="rId17"/>
              </p:custDataLst>
            </p:nvPr>
          </p:nvSpPr>
          <p:spPr>
            <a:xfrm>
              <a:off x="2731132" y="1719691"/>
              <a:ext cx="4897765" cy="414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l" fontAlgn="auto">
                <a:lnSpc>
                  <a:spcPct val="100000"/>
                </a:lnSpc>
              </a:pP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要着力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解决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好发展不平衡不充分问题，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破解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发展难题，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增强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发展动力，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厚植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发展优势，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更好满足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  <a:sym typeface="+mn-ea"/>
                </a:rPr>
                <a:t>人民在各方面日益增长的美好生活需要，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必须牢固树立并切实贯彻</a:t>
              </a:r>
              <a:r>
                <a:rPr lang="zh-CN" altLang="en-US" sz="28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创新、协调、绿色、开放、共享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的发展理念。</a:t>
              </a:r>
              <a:endParaRPr lang="zh-CN" altLang="en-US" sz="28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标题 1"/>
            <p:cNvSpPr txBox="1"/>
            <p:nvPr>
              <p:custDataLst>
                <p:tags r:id="rId18"/>
              </p:custDataLst>
            </p:nvPr>
          </p:nvSpPr>
          <p:spPr>
            <a:xfrm>
              <a:off x="1244390" y="1707066"/>
              <a:ext cx="1434980" cy="2013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 algn="ctr"/>
              <a:r>
                <a:rPr lang="zh-CN" altLang="zh-CN" sz="3200" b="1">
                  <a:solidFill>
                    <a:schemeClr val="tx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现实原因</a:t>
              </a:r>
              <a:endParaRPr lang="zh-CN" altLang="zh-CN" sz="3200" b="1">
                <a:solidFill>
                  <a:schemeClr val="tx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</p:grpSp>
      <p:cxnSp>
        <p:nvCxnSpPr>
          <p:cNvPr id="5" name="直接连接符 4"/>
          <p:cNvCxnSpPr/>
          <p:nvPr>
            <p:custDataLst>
              <p:tags r:id="rId19"/>
            </p:custDataLst>
          </p:nvPr>
        </p:nvCxnSpPr>
        <p:spPr>
          <a:xfrm flipH="1">
            <a:off x="708567" y="1430655"/>
            <a:ext cx="16181" cy="513080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"/>
          <p:cNvSpPr/>
          <p:nvPr>
            <p:custDataLst>
              <p:tags r:id="rId20"/>
            </p:custDataLst>
          </p:nvPr>
        </p:nvSpPr>
        <p:spPr>
          <a:xfrm flipH="1">
            <a:off x="386715" y="797560"/>
            <a:ext cx="531939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1.为何要贯彻新发展理念</a:t>
            </a:r>
            <a:r>
              <a:rPr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121" name="文本框 2"/>
          <p:cNvSpPr txBox="1"/>
          <p:nvPr>
            <p:custDataLst>
              <p:tags r:id="rId21"/>
            </p:custDataLst>
          </p:nvPr>
        </p:nvSpPr>
        <p:spPr>
          <a:xfrm>
            <a:off x="124460" y="-3810"/>
            <a:ext cx="4513580" cy="5835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（二）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贯彻新发展理念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0"/>
            <a:ext cx="935355" cy="1567180"/>
          </a:xfrm>
          <a:prstGeom prst="homePlate">
            <a:avLst/>
          </a:prstGeom>
        </p:spPr>
      </p:pic>
      <p:sp>
        <p:nvSpPr>
          <p:cNvPr id="18436" name="文本框 19"/>
          <p:cNvSpPr/>
          <p:nvPr>
            <p:custDataLst>
              <p:tags r:id="rId3"/>
            </p:custDataLst>
          </p:nvPr>
        </p:nvSpPr>
        <p:spPr>
          <a:xfrm>
            <a:off x="791845" y="368300"/>
            <a:ext cx="5810250" cy="11988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、新发展理念的基本内涵</a:t>
            </a:r>
            <a:r>
              <a:rPr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：（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是什么）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18433" name="图片占位符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2497" t="11632" b="11632"/>
          <a:stretch>
            <a:fillRect/>
          </a:stretch>
        </p:blipFill>
        <p:spPr>
          <a:xfrm>
            <a:off x="935355" y="2032000"/>
            <a:ext cx="4960620" cy="441198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93865" y="0"/>
            <a:ext cx="5398135" cy="685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118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225" y="1690370"/>
            <a:ext cx="4490085" cy="4293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267325" y="1690370"/>
            <a:ext cx="5878195" cy="10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、原因：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发展动力决定发展速度、效能、可持续性，创新是引领发展的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第一动力。</a:t>
            </a:r>
            <a:endParaRPr lang="zh-CN" altLang="en-US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267960" y="3494405"/>
            <a:ext cx="587756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、措施：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必须把创新摆在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国家发展全局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核心位置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，不断推进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理论创新、制度创新、科技创新、文化创新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等各方面创新，让创新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贯穿党和国家一切工作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，让创新在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全社会蔚然成风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003300" y="414655"/>
            <a:ext cx="6228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创新发展注重的是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解决发展动力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问题。</a:t>
            </a:r>
            <a:endParaRPr 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8955" y="1518285"/>
            <a:ext cx="4302125" cy="47136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419090" y="273050"/>
            <a:ext cx="5878195" cy="105029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、原因：</a:t>
            </a:r>
            <a:r>
              <a:rPr 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协调发展是持续健康发展的内在要求</a:t>
            </a:r>
            <a:r>
              <a:rPr lang="en-US" sz="2400" b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，是发展平衡和不平衡的统一。</a:t>
            </a:r>
            <a:endParaRPr lang="zh-CN" altLang="en-US" sz="24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419725" y="1454785"/>
            <a:ext cx="5877560" cy="2489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、措施：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要正确处理发展中的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重大关系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，重点促进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城乡区域协调发展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，促进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经济社会协调发展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，促进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新型工业化、信息化、城镇化、农业现代化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同步发展，不断增强发展的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整体性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0" name="图片 10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19090" y="4075430"/>
            <a:ext cx="5878195" cy="263207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8955" y="273050"/>
            <a:ext cx="50514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协调发展注重的是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解决发展不平衡问题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。</a:t>
            </a:r>
            <a:endParaRPr 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0040" y="1419860"/>
            <a:ext cx="3964305" cy="491934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419090" y="2874645"/>
            <a:ext cx="587756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、措施：牢固树立和践行绿水青山就是金山银山的理念，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坚持可持续发展，坚定走生产发展、生活富裕、生态良好的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文明发展道路，建设人与自然和谐共生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的中国式现代化。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419090" y="1438910"/>
            <a:ext cx="5878195" cy="10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、原因：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绿色发展是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永续发展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的必要条件和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人民对美好生活追求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的重要体现。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42010" y="431800"/>
            <a:ext cx="7650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绿色发展注重的是解决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人与自然和谐共生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问题。</a:t>
            </a:r>
            <a:endParaRPr 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325" y="1299845"/>
            <a:ext cx="4445000" cy="5393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419090" y="4105275"/>
            <a:ext cx="587756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6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、措施：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要顺应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我国经济深度融入世界经济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的趋势，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奉行互利共赢的开放战略，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遵循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共商共建共享原则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发展更高层次的开放型经济，推动构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建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人类命运共同体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 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419090" y="2991485"/>
            <a:ext cx="5878195" cy="10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、原因：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开放带来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进步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，封闭必然落后，开放是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国家繁荣发展的必由之路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90245" y="509905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None/>
            </a:pP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开放发展注重的是解决发展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内外联动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问题。</a:t>
            </a:r>
            <a:endParaRPr 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39075" y="217805"/>
            <a:ext cx="4107815" cy="26225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图片 11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1000" y="1880235"/>
            <a:ext cx="4159885" cy="4544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80085" y="488950"/>
            <a:ext cx="75311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共享发展注重的是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解决社会公平正义</a:t>
            </a:r>
            <a:r>
              <a:rPr 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问题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indent="0">
              <a:buNone/>
            </a:pP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44795" y="4144010"/>
            <a:ext cx="5877560" cy="215836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、措施：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要作出有效的制度安排，坚持全民共享、全面共享、共建共享、渐进共享，使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全体人民有更多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获得感、幸福感、安全感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，朝着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共同富裕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方向稳步前进。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44160" y="1750695"/>
            <a:ext cx="5878195" cy="200977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、原因：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广大人民群众共享改革发展成果，是社会主义的本质要求。共享发展是我们党坚持全心全意为人民服务根本宗旨的重要体现。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28700" y="1875790"/>
          <a:ext cx="9906000" cy="48113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82700"/>
                <a:gridCol w="2246630"/>
                <a:gridCol w="2434590"/>
                <a:gridCol w="3942080"/>
              </a:tblGrid>
              <a:tr h="94742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创新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</a:tr>
              <a:tr h="85153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协调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8328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绿色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0391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开放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</a:tr>
              <a:tr h="132524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共享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2511425" y="2060575"/>
            <a:ext cx="202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发展动力问题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2431415" y="3637280"/>
            <a:ext cx="202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人与自然和谐共生问题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2338705" y="4558665"/>
            <a:ext cx="2186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发展内外联动问题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2512060" y="5583555"/>
            <a:ext cx="202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社会公平正义问题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2312670" y="2896870"/>
            <a:ext cx="2425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发展不平衡问题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4772660" y="1875790"/>
            <a:ext cx="2649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引领发展的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第一动力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4738370" y="2806700"/>
            <a:ext cx="2096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持续健康发展的内在要求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4738370" y="3691255"/>
            <a:ext cx="1844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永续发展的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千年大计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4738370" y="4549140"/>
            <a:ext cx="2176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国家繁荣发展的必由之路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4772660" y="5583555"/>
            <a:ext cx="1844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本质要求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重要体现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"/>
            </p:custDataLst>
          </p:nvPr>
        </p:nvSpPr>
        <p:spPr>
          <a:xfrm>
            <a:off x="7324090" y="1864360"/>
            <a:ext cx="3335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核心位置</a:t>
            </a:r>
            <a:r>
              <a:rPr lang="zh-CN" altLang="en-US" sz="2400" b="1"/>
              <a:t>，各方创新</a:t>
            </a:r>
            <a:endParaRPr lang="zh-CN" altLang="en-US" sz="2400" b="1"/>
          </a:p>
          <a:p>
            <a:r>
              <a:rPr lang="zh-CN" altLang="en-US" sz="2400" b="1"/>
              <a:t>贯穿一切，创新成风</a:t>
            </a:r>
            <a:endParaRPr lang="zh-CN" altLang="en-US" sz="2400" b="1"/>
          </a:p>
        </p:txBody>
      </p:sp>
      <p:sp>
        <p:nvSpPr>
          <p:cNvPr id="42" name="文本框 41"/>
          <p:cNvSpPr txBox="1"/>
          <p:nvPr>
            <p:custDataLst>
              <p:tags r:id="rId13"/>
            </p:custDataLst>
          </p:nvPr>
        </p:nvSpPr>
        <p:spPr>
          <a:xfrm>
            <a:off x="7325360" y="2806700"/>
            <a:ext cx="3209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总体布局，重大关系</a:t>
            </a:r>
            <a:endParaRPr lang="zh-CN" altLang="en-US" sz="2400" b="1"/>
          </a:p>
          <a:p>
            <a:r>
              <a:rPr lang="zh-CN" altLang="en-US" sz="2400" b="1">
                <a:solidFill>
                  <a:srgbClr val="FF0000"/>
                </a:solidFill>
              </a:rPr>
              <a:t>城乡区域</a:t>
            </a:r>
            <a:r>
              <a:rPr lang="zh-CN" altLang="en-US" sz="2400" b="1"/>
              <a:t>，工信城农</a:t>
            </a:r>
            <a:endParaRPr lang="zh-CN" altLang="en-US" sz="2400" b="1"/>
          </a:p>
        </p:txBody>
      </p:sp>
      <p:sp>
        <p:nvSpPr>
          <p:cNvPr id="43" name="文本框 42"/>
          <p:cNvSpPr txBox="1"/>
          <p:nvPr>
            <p:custDataLst>
              <p:tags r:id="rId14"/>
            </p:custDataLst>
          </p:nvPr>
        </p:nvSpPr>
        <p:spPr>
          <a:xfrm>
            <a:off x="7325360" y="3682365"/>
            <a:ext cx="3458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国策战略，发展道路</a:t>
            </a:r>
            <a:endParaRPr lang="zh-CN" altLang="en-US" sz="2400" b="1"/>
          </a:p>
          <a:p>
            <a:r>
              <a:rPr lang="zh-CN" altLang="en-US" sz="2400" b="1"/>
              <a:t>空间格局，产业结构</a:t>
            </a:r>
            <a:endParaRPr lang="zh-CN" altLang="en-US" sz="2400" b="1"/>
          </a:p>
        </p:txBody>
      </p:sp>
      <p:sp>
        <p:nvSpPr>
          <p:cNvPr id="44" name="文本框 43"/>
          <p:cNvSpPr txBox="1"/>
          <p:nvPr>
            <p:custDataLst>
              <p:tags r:id="rId15"/>
            </p:custDataLst>
          </p:nvPr>
        </p:nvSpPr>
        <p:spPr>
          <a:xfrm>
            <a:off x="7324090" y="4558030"/>
            <a:ext cx="35598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顺应趋势，</a:t>
            </a:r>
            <a:r>
              <a:rPr lang="zh-CN" altLang="en-US" sz="2400" b="1">
                <a:solidFill>
                  <a:srgbClr val="FF0000"/>
                </a:solidFill>
              </a:rPr>
              <a:t>互利共赢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/>
              <a:t>共商共建共享</a:t>
            </a:r>
            <a:endParaRPr lang="zh-CN" altLang="en-US" sz="2400" b="1"/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7324090" y="5388610"/>
            <a:ext cx="3985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制度安排，全民共享</a:t>
            </a:r>
            <a:endParaRPr lang="zh-CN" altLang="en-US" sz="2400" b="1"/>
          </a:p>
          <a:p>
            <a:r>
              <a:rPr lang="zh-CN" altLang="en-US" sz="2400" b="1"/>
              <a:t>全面共享，共建共享</a:t>
            </a:r>
            <a:endParaRPr lang="zh-CN" altLang="en-US" sz="2400" b="1"/>
          </a:p>
          <a:p>
            <a:pPr algn="l">
              <a:buClrTx/>
              <a:buSzTx/>
              <a:buFontTx/>
            </a:pPr>
            <a:r>
              <a:rPr lang="zh-CN" altLang="en-US" sz="2400" b="1"/>
              <a:t>渐进共享，</a:t>
            </a:r>
            <a:r>
              <a:rPr lang="zh-CN" altLang="en-US" sz="2400" b="1">
                <a:solidFill>
                  <a:srgbClr val="FF0000"/>
                </a:solidFill>
              </a:rPr>
              <a:t>共同富裕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2749550" y="1234440"/>
            <a:ext cx="1691005" cy="5835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着力点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4883785" y="1252855"/>
            <a:ext cx="1691005" cy="5835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重要性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9"/>
            </p:custDataLst>
          </p:nvPr>
        </p:nvSpPr>
        <p:spPr>
          <a:xfrm>
            <a:off x="7324090" y="1191260"/>
            <a:ext cx="2118995" cy="5835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实践要求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121" name="文本框 2"/>
          <p:cNvSpPr txBox="1"/>
          <p:nvPr>
            <p:custDataLst>
              <p:tags r:id="rId20"/>
            </p:custDataLst>
          </p:nvPr>
        </p:nvSpPr>
        <p:spPr>
          <a:xfrm>
            <a:off x="288925" y="280035"/>
            <a:ext cx="1907540" cy="5835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归纳总结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/>
          <p:nvPr>
            <p:custDataLst>
              <p:tags r:id="rId1"/>
            </p:custDataLst>
          </p:nvPr>
        </p:nvSpPr>
        <p:spPr>
          <a:xfrm>
            <a:off x="2371725" y="1016635"/>
            <a:ext cx="5721350" cy="885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ym typeface="+mn-ea"/>
              </a:rPr>
              <a:t>   以人民为中心的发展思想</a:t>
            </a:r>
            <a:endParaRPr lang="zh-CN" altLang="en-US" sz="3200" b="1">
              <a:sym typeface="+mn-ea"/>
            </a:endParaRPr>
          </a:p>
        </p:txBody>
      </p:sp>
      <p:cxnSp>
        <p:nvCxnSpPr>
          <p:cNvPr id="5" name="直接箭头连接符 4"/>
          <p:cNvCxnSpPr/>
          <p:nvPr>
            <p:custDataLst>
              <p:tags r:id="rId2"/>
            </p:custDataLst>
          </p:nvPr>
        </p:nvCxnSpPr>
        <p:spPr>
          <a:xfrm flipH="1">
            <a:off x="5203825" y="1997075"/>
            <a:ext cx="4445" cy="503555"/>
          </a:xfrm>
          <a:prstGeom prst="straightConnector1">
            <a:avLst/>
          </a:prstGeom>
          <a:ln w="73025" cmpd="dbl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38150" y="0"/>
            <a:ext cx="69799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600" b="1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第二单元经济发展与社会进步</a:t>
            </a:r>
            <a:endParaRPr lang="zh-CN" sz="3600" b="1"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8150" y="2500630"/>
            <a:ext cx="9588500" cy="368236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712960" y="3435985"/>
            <a:ext cx="2162175" cy="140144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sym typeface="+mn-ea"/>
              </a:rPr>
              <a:t>综合探究：践行社会责任   促进社会进步</a:t>
            </a:r>
            <a:endParaRPr lang="zh-CN" altLang="en-US" sz="2400"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8710295" y="922020"/>
            <a:ext cx="3007995" cy="191833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本单元主要讲述财富的生产创造和财富的分配知识，是全书的落脚点。与第一单元呼应，重在解决我国发展不平衡、不充分的问题，从而满足人民美好生活需要。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8"/>
            </p:custDataLst>
          </p:nvPr>
        </p:nvSpPr>
        <p:spPr>
          <a:xfrm>
            <a:off x="7536815" y="5824220"/>
            <a:ext cx="4511675" cy="70675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综合探究：围绕劳动精神、企业家精神、绿色发展、共同富裕展开。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32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1640394" y="2283324"/>
            <a:ext cx="8903970" cy="829945"/>
            <a:chOff x="1545744" y="2199504"/>
            <a:chExt cx="8903970" cy="829945"/>
          </a:xfrm>
        </p:grpSpPr>
        <p:sp>
          <p:nvSpPr>
            <p:cNvPr id="35" name="文本框 34"/>
            <p:cNvSpPr txBox="1"/>
            <p:nvPr>
              <p:custDataLst>
                <p:tags r:id="rId2"/>
              </p:custDataLst>
            </p:nvPr>
          </p:nvSpPr>
          <p:spPr>
            <a:xfrm>
              <a:off x="1545744" y="2199504"/>
              <a:ext cx="428688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solidFill>
                    <a:schemeClr val="bg1"/>
                  </a:solidFill>
                  <a:latin typeface="+mn-ea"/>
                  <a:cs typeface="汉仪君黑-45简" panose="020B0604020202020204" charset="-122"/>
                </a:rPr>
                <a:t>数据图表均可进行替换和编辑，根据需要进行设置；祝你使用开心</a:t>
              </a:r>
              <a:endParaRPr kumimoji="1" lang="zh-CN" altLang="en-US" sz="1600">
                <a:solidFill>
                  <a:schemeClr val="bg1"/>
                </a:solidFill>
                <a:latin typeface="+mn-ea"/>
                <a:cs typeface="汉仪君黑-45简" panose="020B060402020202020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3"/>
              </p:custDataLst>
            </p:nvPr>
          </p:nvSpPr>
          <p:spPr>
            <a:xfrm>
              <a:off x="6477789" y="2199504"/>
              <a:ext cx="397192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kumimoji="1" lang="zh-CN" altLang="en-US" sz="1600">
                  <a:solidFill>
                    <a:schemeClr val="bg1"/>
                  </a:solidFill>
                  <a:latin typeface="+mn-ea"/>
                  <a:cs typeface="汉仪君黑-45简" panose="020B0604020202020204" charset="-122"/>
                </a:rPr>
                <a:t>图表均可进行替换和编辑，根据需要进行设置祝你使用开心</a:t>
              </a:r>
              <a:endParaRPr kumimoji="1" lang="zh-CN" altLang="en-US" sz="1600">
                <a:solidFill>
                  <a:schemeClr val="bg1"/>
                </a:solidFill>
                <a:latin typeface="+mn-ea"/>
                <a:cs typeface="汉仪君黑-45简" panose="020B0604020202020204" charset="-122"/>
              </a:endParaRPr>
            </a:p>
          </p:txBody>
        </p:sp>
      </p:grp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 flipH="1">
            <a:off x="6249670" y="2345106"/>
            <a:ext cx="0" cy="926757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593442" y="3769027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君黑-45简" panose="020B0604020202020204" charset="-122"/>
                <a:cs typeface="汉仪君黑-45简" panose="020B0604020202020204" charset="-122"/>
              </a:rPr>
              <a:t>输入内容</a:t>
            </a:r>
            <a:endParaRPr lang="zh-CN" altLang="en-US" sz="2400">
              <a:solidFill>
                <a:schemeClr val="bg1"/>
              </a:solidFill>
              <a:latin typeface="汉仪君黑-45简" panose="020B0604020202020204" charset="-122"/>
              <a:cs typeface="汉仪君黑-45简" panose="020B060402020202020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1663254" y="4418194"/>
            <a:ext cx="8890000" cy="829945"/>
            <a:chOff x="1545744" y="2199504"/>
            <a:chExt cx="8890000" cy="829945"/>
          </a:xfrm>
        </p:grpSpPr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545744" y="2199504"/>
              <a:ext cx="428688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solidFill>
                    <a:schemeClr val="bg1"/>
                  </a:solidFill>
                  <a:latin typeface="+mn-ea"/>
                  <a:cs typeface="汉仪君黑-45简" panose="020B0604020202020204" charset="-122"/>
                </a:rPr>
                <a:t>数据图表均可进行替换和编辑，根据需要进行设置；祝你使用开心</a:t>
              </a:r>
              <a:endParaRPr kumimoji="1" lang="zh-CN" altLang="en-US" sz="1600">
                <a:solidFill>
                  <a:schemeClr val="bg1"/>
                </a:solidFill>
                <a:latin typeface="+mn-ea"/>
                <a:cs typeface="汉仪君黑-45简" panose="020B0604020202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477789" y="2199504"/>
              <a:ext cx="395795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kumimoji="1" lang="zh-CN" altLang="en-US" sz="1600">
                  <a:solidFill>
                    <a:schemeClr val="bg1"/>
                  </a:solidFill>
                  <a:latin typeface="+mn-ea"/>
                  <a:cs typeface="汉仪君黑-45简" panose="020B0604020202020204" charset="-122"/>
                </a:rPr>
                <a:t>图表均可进行替换和编辑，根据需要进行设置祝你使用开心</a:t>
              </a:r>
              <a:endParaRPr kumimoji="1" lang="zh-CN" altLang="en-US" sz="1600">
                <a:solidFill>
                  <a:schemeClr val="bg1"/>
                </a:solidFill>
                <a:latin typeface="+mn-ea"/>
                <a:cs typeface="汉仪君黑-45简" panose="020B0604020202020204" charset="-122"/>
              </a:endParaRPr>
            </a:p>
          </p:txBody>
        </p:sp>
      </p:grp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 flipH="1">
            <a:off x="6272530" y="4479976"/>
            <a:ext cx="0" cy="926757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biLevel thresh="50000"/>
          </a:blip>
          <a:stretch>
            <a:fillRect/>
          </a:stretch>
        </p:blipFill>
        <p:spPr>
          <a:xfrm>
            <a:off x="3211830" y="1170940"/>
            <a:ext cx="1143635" cy="1385570"/>
          </a:xfrm>
          <a:prstGeom prst="rect">
            <a:avLst/>
          </a:prstGeom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3730" y="4131310"/>
            <a:ext cx="1223010" cy="14154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302875" y="4178300"/>
            <a:ext cx="1249680" cy="12566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294620" y="1978660"/>
            <a:ext cx="1257935" cy="1293495"/>
          </a:xfrm>
          <a:prstGeom prst="rect">
            <a:avLst/>
          </a:prstGeom>
        </p:spPr>
      </p:pic>
      <p:sp>
        <p:nvSpPr>
          <p:cNvPr id="2" name="TextBox 7"/>
          <p:cNvSpPr txBox="1"/>
          <p:nvPr>
            <p:custDataLst>
              <p:tags r:id="rId18"/>
            </p:custDataLst>
          </p:nvPr>
        </p:nvSpPr>
        <p:spPr>
          <a:xfrm>
            <a:off x="2314148" y="271710"/>
            <a:ext cx="97288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000" b="1" i="0" kern="1200" cap="none" spc="0" normalizeH="0" baseline="0" noProof="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  <a:sym typeface="汉仪君黑-45简" panose="020B0604020202020204" charset="-122"/>
              </a:rPr>
              <a:t>中国式</a:t>
            </a:r>
            <a:r>
              <a:rPr kumimoji="0" lang="zh-CN" altLang="en-US" sz="3600" b="1" i="0" kern="1200" cap="none" spc="0" normalizeH="0" baseline="0" noProof="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  <a:sym typeface="汉仪君黑-45简" panose="020B0604020202020204" charset="-122"/>
              </a:rPr>
              <a:t>现代化</a:t>
            </a:r>
            <a:r>
              <a:rPr kumimoji="0" lang="zh-CN" altLang="en-US" sz="4000" b="1" i="0" kern="1200" cap="none" spc="0" normalizeH="0" baseline="0" noProof="0"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  <a:sym typeface="汉仪君黑-45简" panose="020B0604020202020204" charset="-122"/>
              </a:rPr>
              <a:t>，就是新发展理念的融会贯通</a:t>
            </a:r>
            <a:endParaRPr kumimoji="0" lang="zh-CN" altLang="en-US" sz="4000" b="1" i="0" kern="1200" cap="none" spc="0" normalizeH="0" baseline="0" noProof="0">
              <a:latin typeface="汉仪雪君体简" panose="02010600000101010101" charset="-122"/>
              <a:ea typeface="汉仪雪君体简" panose="02010600000101010101" charset="-122"/>
              <a:cs typeface="汉仪雪君体简" panose="02010600000101010101" charset="-122"/>
              <a:sym typeface="汉仪君黑-45简" panose="020B0604020202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0194290" y="1590675"/>
            <a:ext cx="4064000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20"/>
            </p:custDataLst>
          </p:nvPr>
        </p:nvPicPr>
        <p:blipFill>
          <a:blip r:embed="rId21"/>
          <a:srcRect t="35072" b="12056"/>
          <a:stretch>
            <a:fillRect/>
          </a:stretch>
        </p:blipFill>
        <p:spPr>
          <a:xfrm>
            <a:off x="505460" y="1447800"/>
            <a:ext cx="5159375" cy="4885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线形标注 1(无边框) 3"/>
          <p:cNvSpPr/>
          <p:nvPr>
            <p:custDataLst>
              <p:tags r:id="rId22"/>
            </p:custDataLst>
          </p:nvPr>
        </p:nvSpPr>
        <p:spPr>
          <a:xfrm>
            <a:off x="5949950" y="1221740"/>
            <a:ext cx="5431155" cy="756920"/>
          </a:xfrm>
          <a:prstGeom prst="callout1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创新实现质量效率动力变革提高生产力</a:t>
            </a:r>
            <a:endParaRPr lang="zh-CN" altLang="en-US" sz="2400"/>
          </a:p>
        </p:txBody>
      </p:sp>
      <p:sp>
        <p:nvSpPr>
          <p:cNvPr id="9" name="线形标注 1(无边框) 8"/>
          <p:cNvSpPr/>
          <p:nvPr>
            <p:custDataLst>
              <p:tags r:id="rId23"/>
            </p:custDataLst>
          </p:nvPr>
        </p:nvSpPr>
        <p:spPr>
          <a:xfrm>
            <a:off x="6572250" y="2283460"/>
            <a:ext cx="3556000" cy="485775"/>
          </a:xfrm>
          <a:prstGeom prst="callout1">
            <a:avLst>
              <a:gd name="adj1" fmla="val 18750"/>
              <a:gd name="adj2" fmla="val -8333"/>
              <a:gd name="adj3" fmla="val 146535"/>
              <a:gd name="adj4" fmla="val -35267"/>
            </a:avLst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发展成果要共享</a:t>
            </a:r>
            <a:endParaRPr lang="zh-CN" altLang="en-US" sz="3200"/>
          </a:p>
        </p:txBody>
      </p:sp>
      <p:sp>
        <p:nvSpPr>
          <p:cNvPr id="15" name="线形标注 1(无边框) 14"/>
          <p:cNvSpPr/>
          <p:nvPr>
            <p:custDataLst>
              <p:tags r:id="rId24"/>
            </p:custDataLst>
          </p:nvPr>
        </p:nvSpPr>
        <p:spPr>
          <a:xfrm>
            <a:off x="6494145" y="3032125"/>
            <a:ext cx="3556000" cy="485775"/>
          </a:xfrm>
          <a:prstGeom prst="callout1">
            <a:avLst>
              <a:gd name="adj1" fmla="val 18750"/>
              <a:gd name="adj2" fmla="val -8333"/>
              <a:gd name="adj3" fmla="val 146535"/>
              <a:gd name="adj4" fmla="val -352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协调发展促平衡</a:t>
            </a:r>
            <a:endParaRPr lang="zh-CN" altLang="en-US" sz="3200"/>
          </a:p>
        </p:txBody>
      </p:sp>
      <p:sp>
        <p:nvSpPr>
          <p:cNvPr id="19" name="线形标注 1(无边框) 18"/>
          <p:cNvSpPr/>
          <p:nvPr>
            <p:custDataLst>
              <p:tags r:id="rId25"/>
            </p:custDataLst>
          </p:nvPr>
        </p:nvSpPr>
        <p:spPr>
          <a:xfrm>
            <a:off x="6235065" y="4658360"/>
            <a:ext cx="3556000" cy="485775"/>
          </a:xfrm>
          <a:prstGeom prst="callout1">
            <a:avLst>
              <a:gd name="adj1" fmla="val 18750"/>
              <a:gd name="adj2" fmla="val -8333"/>
              <a:gd name="adj3" fmla="val 146535"/>
              <a:gd name="adj4" fmla="val -35267"/>
            </a:avLst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绿色低碳可持续发展</a:t>
            </a:r>
            <a:endParaRPr lang="zh-CN" altLang="en-US" sz="2800"/>
          </a:p>
        </p:txBody>
      </p:sp>
      <p:sp>
        <p:nvSpPr>
          <p:cNvPr id="20" name="线形标注 1(无边框) 19"/>
          <p:cNvSpPr/>
          <p:nvPr>
            <p:custDataLst>
              <p:tags r:id="rId26"/>
            </p:custDataLst>
          </p:nvPr>
        </p:nvSpPr>
        <p:spPr>
          <a:xfrm>
            <a:off x="6235065" y="5488305"/>
            <a:ext cx="3556000" cy="485775"/>
          </a:xfrm>
          <a:prstGeom prst="callout1">
            <a:avLst>
              <a:gd name="adj1" fmla="val 18750"/>
              <a:gd name="adj2" fmla="val -8333"/>
              <a:gd name="adj3" fmla="val 146535"/>
              <a:gd name="adj4" fmla="val -352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开放互利共赢促和平</a:t>
            </a:r>
            <a:endParaRPr lang="zh-CN" altLang="en-US" sz="2800"/>
          </a:p>
        </p:txBody>
      </p:sp>
      <p:sp>
        <p:nvSpPr>
          <p:cNvPr id="5121" name="文本框 2"/>
          <p:cNvSpPr txBox="1"/>
          <p:nvPr>
            <p:custDataLst>
              <p:tags r:id="rId27"/>
            </p:custDataLst>
          </p:nvPr>
        </p:nvSpPr>
        <p:spPr>
          <a:xfrm>
            <a:off x="288925" y="280035"/>
            <a:ext cx="1907540" cy="5835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拓展延伸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  <p:bldP spid="19" grpId="0" animBg="1"/>
      <p:bldP spid="2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-1022300"/>
          <p:cNvGrpSpPr/>
          <p:nvPr>
            <p:custDataLst>
              <p:tags r:id="rId1"/>
            </p:custDataLst>
          </p:nvPr>
        </p:nvGrpSpPr>
        <p:grpSpPr>
          <a:xfrm rot="19708718">
            <a:off x="87643" y="1789964"/>
            <a:ext cx="3093720" cy="3157601"/>
            <a:chOff x="4835525" y="1785663"/>
            <a:chExt cx="3198812" cy="3519358"/>
          </a:xfrm>
        </p:grpSpPr>
        <p:sp>
          <p:nvSpPr>
            <p:cNvPr id="3" name="PA-任意多边形 6"/>
            <p:cNvSpPr/>
            <p:nvPr>
              <p:custDataLst>
                <p:tags r:id="rId2"/>
              </p:custDataLst>
            </p:nvPr>
          </p:nvSpPr>
          <p:spPr bwMode="auto">
            <a:xfrm>
              <a:off x="4835525" y="4000226"/>
              <a:ext cx="2682875" cy="977900"/>
            </a:xfrm>
            <a:custGeom>
              <a:avLst/>
              <a:gdLst>
                <a:gd name="T0" fmla="*/ 3180 w 3180"/>
                <a:gd name="T1" fmla="*/ 296 h 1160"/>
                <a:gd name="T2" fmla="*/ 1590 w 3180"/>
                <a:gd name="T3" fmla="*/ 1160 h 1160"/>
                <a:gd name="T4" fmla="*/ 0 w 3180"/>
                <a:gd name="T5" fmla="*/ 296 h 1160"/>
                <a:gd name="T6" fmla="*/ 513 w 3180"/>
                <a:gd name="T7" fmla="*/ 0 h 1160"/>
                <a:gd name="T8" fmla="*/ 1590 w 3180"/>
                <a:gd name="T9" fmla="*/ 570 h 1160"/>
                <a:gd name="T10" fmla="*/ 2667 w 3180"/>
                <a:gd name="T11" fmla="*/ 0 h 1160"/>
                <a:gd name="T12" fmla="*/ 3180 w 3180"/>
                <a:gd name="T13" fmla="*/ 296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0" h="1160">
                  <a:moveTo>
                    <a:pt x="3180" y="296"/>
                  </a:moveTo>
                  <a:cubicBezTo>
                    <a:pt x="2842" y="816"/>
                    <a:pt x="2256" y="1160"/>
                    <a:pt x="1590" y="1160"/>
                  </a:cubicBezTo>
                  <a:cubicBezTo>
                    <a:pt x="924" y="1160"/>
                    <a:pt x="338" y="816"/>
                    <a:pt x="0" y="296"/>
                  </a:cubicBezTo>
                  <a:lnTo>
                    <a:pt x="513" y="0"/>
                  </a:lnTo>
                  <a:cubicBezTo>
                    <a:pt x="748" y="344"/>
                    <a:pt x="1143" y="570"/>
                    <a:pt x="1590" y="570"/>
                  </a:cubicBezTo>
                  <a:cubicBezTo>
                    <a:pt x="2038" y="570"/>
                    <a:pt x="2432" y="344"/>
                    <a:pt x="2667" y="0"/>
                  </a:cubicBezTo>
                  <a:lnTo>
                    <a:pt x="3180" y="2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PA-任意多边形 7"/>
            <p:cNvSpPr/>
            <p:nvPr>
              <p:custDataLst>
                <p:tags r:id="rId3"/>
              </p:custDataLst>
            </p:nvPr>
          </p:nvSpPr>
          <p:spPr bwMode="auto">
            <a:xfrm>
              <a:off x="6259512" y="1785663"/>
              <a:ext cx="1514475" cy="2322513"/>
            </a:xfrm>
            <a:custGeom>
              <a:avLst/>
              <a:gdLst>
                <a:gd name="T0" fmla="*/ 0 w 1797"/>
                <a:gd name="T1" fmla="*/ 0 h 2754"/>
                <a:gd name="T2" fmla="*/ 1797 w 1797"/>
                <a:gd name="T3" fmla="*/ 1892 h 2754"/>
                <a:gd name="T4" fmla="*/ 1590 w 1797"/>
                <a:gd name="T5" fmla="*/ 2754 h 2754"/>
                <a:gd name="T6" fmla="*/ 1077 w 1797"/>
                <a:gd name="T7" fmla="*/ 2458 h 2754"/>
                <a:gd name="T8" fmla="*/ 1206 w 1797"/>
                <a:gd name="T9" fmla="*/ 1892 h 2754"/>
                <a:gd name="T10" fmla="*/ 0 w 1797"/>
                <a:gd name="T11" fmla="*/ 592 h 2754"/>
                <a:gd name="T12" fmla="*/ 0 w 1797"/>
                <a:gd name="T13" fmla="*/ 0 h 2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6" h="2754">
                  <a:moveTo>
                    <a:pt x="0" y="0"/>
                  </a:moveTo>
                  <a:cubicBezTo>
                    <a:pt x="1001" y="50"/>
                    <a:pt x="1797" y="878"/>
                    <a:pt x="1797" y="1892"/>
                  </a:cubicBezTo>
                  <a:cubicBezTo>
                    <a:pt x="1797" y="2202"/>
                    <a:pt x="1722" y="2495"/>
                    <a:pt x="1590" y="2754"/>
                  </a:cubicBezTo>
                  <a:lnTo>
                    <a:pt x="1077" y="2458"/>
                  </a:lnTo>
                  <a:cubicBezTo>
                    <a:pt x="1160" y="2286"/>
                    <a:pt x="1206" y="2094"/>
                    <a:pt x="1206" y="1892"/>
                  </a:cubicBezTo>
                  <a:cubicBezTo>
                    <a:pt x="1206" y="1205"/>
                    <a:pt x="674" y="642"/>
                    <a:pt x="0" y="5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PA-任意多边形 8"/>
            <p:cNvSpPr/>
            <p:nvPr>
              <p:custDataLst>
                <p:tags r:id="rId4"/>
              </p:custDataLst>
            </p:nvPr>
          </p:nvSpPr>
          <p:spPr bwMode="auto">
            <a:xfrm rot="20580000">
              <a:off x="6536634" y="5036733"/>
              <a:ext cx="311150" cy="268288"/>
            </a:xfrm>
            <a:custGeom>
              <a:avLst/>
              <a:gdLst>
                <a:gd name="T0" fmla="*/ 216 w 368"/>
                <a:gd name="T1" fmla="*/ 280 h 318"/>
                <a:gd name="T2" fmla="*/ 281 w 368"/>
                <a:gd name="T3" fmla="*/ 168 h 318"/>
                <a:gd name="T4" fmla="*/ 347 w 368"/>
                <a:gd name="T5" fmla="*/ 55 h 318"/>
                <a:gd name="T6" fmla="*/ 314 w 368"/>
                <a:gd name="T7" fmla="*/ 0 h 318"/>
                <a:gd name="T8" fmla="*/ 184 w 368"/>
                <a:gd name="T9" fmla="*/ 0 h 318"/>
                <a:gd name="T10" fmla="*/ 53 w 368"/>
                <a:gd name="T11" fmla="*/ 0 h 318"/>
                <a:gd name="T12" fmla="*/ 22 w 368"/>
                <a:gd name="T13" fmla="*/ 55 h 318"/>
                <a:gd name="T14" fmla="*/ 87 w 368"/>
                <a:gd name="T15" fmla="*/ 168 h 318"/>
                <a:gd name="T16" fmla="*/ 153 w 368"/>
                <a:gd name="T17" fmla="*/ 281 h 318"/>
                <a:gd name="T18" fmla="*/ 216 w 368"/>
                <a:gd name="T19" fmla="*/ 28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18">
                  <a:moveTo>
                    <a:pt x="216" y="280"/>
                  </a:moveTo>
                  <a:lnTo>
                    <a:pt x="281" y="168"/>
                  </a:lnTo>
                  <a:cubicBezTo>
                    <a:pt x="303" y="130"/>
                    <a:pt x="325" y="92"/>
                    <a:pt x="347" y="55"/>
                  </a:cubicBezTo>
                  <a:cubicBezTo>
                    <a:pt x="368" y="18"/>
                    <a:pt x="357" y="0"/>
                    <a:pt x="314" y="0"/>
                  </a:cubicBezTo>
                  <a:lnTo>
                    <a:pt x="184" y="0"/>
                  </a:lnTo>
                  <a:cubicBezTo>
                    <a:pt x="140" y="0"/>
                    <a:pt x="97" y="0"/>
                    <a:pt x="53" y="0"/>
                  </a:cubicBezTo>
                  <a:cubicBezTo>
                    <a:pt x="11" y="0"/>
                    <a:pt x="0" y="18"/>
                    <a:pt x="22" y="55"/>
                  </a:cubicBezTo>
                  <a:lnTo>
                    <a:pt x="87" y="168"/>
                  </a:lnTo>
                  <a:cubicBezTo>
                    <a:pt x="109" y="206"/>
                    <a:pt x="131" y="244"/>
                    <a:pt x="153" y="281"/>
                  </a:cubicBezTo>
                  <a:cubicBezTo>
                    <a:pt x="174" y="318"/>
                    <a:pt x="195" y="318"/>
                    <a:pt x="216" y="28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PA-任意多边形 10"/>
            <p:cNvSpPr/>
            <p:nvPr>
              <p:custDataLst>
                <p:tags r:id="rId5"/>
              </p:custDataLst>
            </p:nvPr>
          </p:nvSpPr>
          <p:spPr bwMode="auto">
            <a:xfrm>
              <a:off x="7735887" y="2722288"/>
              <a:ext cx="298450" cy="298450"/>
            </a:xfrm>
            <a:custGeom>
              <a:avLst/>
              <a:gdLst>
                <a:gd name="T0" fmla="*/ 324 w 355"/>
                <a:gd name="T1" fmla="*/ 140 h 355"/>
                <a:gd name="T2" fmla="*/ 233 w 355"/>
                <a:gd name="T3" fmla="*/ 232 h 355"/>
                <a:gd name="T4" fmla="*/ 140 w 355"/>
                <a:gd name="T5" fmla="*/ 325 h 355"/>
                <a:gd name="T6" fmla="*/ 79 w 355"/>
                <a:gd name="T7" fmla="*/ 307 h 355"/>
                <a:gd name="T8" fmla="*/ 45 w 355"/>
                <a:gd name="T9" fmla="*/ 182 h 355"/>
                <a:gd name="T10" fmla="*/ 11 w 355"/>
                <a:gd name="T11" fmla="*/ 55 h 355"/>
                <a:gd name="T12" fmla="*/ 57 w 355"/>
                <a:gd name="T13" fmla="*/ 11 h 355"/>
                <a:gd name="T14" fmla="*/ 182 w 355"/>
                <a:gd name="T15" fmla="*/ 45 h 355"/>
                <a:gd name="T16" fmla="*/ 309 w 355"/>
                <a:gd name="T17" fmla="*/ 79 h 355"/>
                <a:gd name="T18" fmla="*/ 324 w 355"/>
                <a:gd name="T19" fmla="*/ 14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355">
                  <a:moveTo>
                    <a:pt x="324" y="140"/>
                  </a:moveTo>
                  <a:lnTo>
                    <a:pt x="233" y="232"/>
                  </a:lnTo>
                  <a:cubicBezTo>
                    <a:pt x="202" y="263"/>
                    <a:pt x="171" y="294"/>
                    <a:pt x="140" y="325"/>
                  </a:cubicBezTo>
                  <a:cubicBezTo>
                    <a:pt x="110" y="355"/>
                    <a:pt x="90" y="349"/>
                    <a:pt x="79" y="307"/>
                  </a:cubicBezTo>
                  <a:lnTo>
                    <a:pt x="45" y="182"/>
                  </a:lnTo>
                  <a:cubicBezTo>
                    <a:pt x="34" y="140"/>
                    <a:pt x="23" y="97"/>
                    <a:pt x="11" y="55"/>
                  </a:cubicBezTo>
                  <a:cubicBezTo>
                    <a:pt x="0" y="14"/>
                    <a:pt x="15" y="0"/>
                    <a:pt x="57" y="11"/>
                  </a:cubicBezTo>
                  <a:lnTo>
                    <a:pt x="182" y="45"/>
                  </a:lnTo>
                  <a:cubicBezTo>
                    <a:pt x="224" y="56"/>
                    <a:pt x="267" y="67"/>
                    <a:pt x="309" y="79"/>
                  </a:cubicBezTo>
                  <a:cubicBezTo>
                    <a:pt x="350" y="89"/>
                    <a:pt x="355" y="110"/>
                    <a:pt x="324" y="14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" name="PA-1022301"/>
          <p:cNvSpPr/>
          <p:nvPr>
            <p:custDataLst>
              <p:tags r:id="rId6"/>
            </p:custDataLst>
          </p:nvPr>
        </p:nvSpPr>
        <p:spPr>
          <a:xfrm>
            <a:off x="590910" y="2652420"/>
            <a:ext cx="161242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整体</a:t>
            </a:r>
            <a:endParaRPr lang="zh-CN" altLang="en-US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把握</a:t>
            </a:r>
            <a:endParaRPr lang="zh-CN" altLang="en-US" sz="36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PA-任意多边形 8"/>
          <p:cNvSpPr/>
          <p:nvPr>
            <p:custDataLst>
              <p:tags r:id="rId7"/>
            </p:custDataLst>
          </p:nvPr>
        </p:nvSpPr>
        <p:spPr bwMode="auto">
          <a:xfrm rot="1408718">
            <a:off x="2848011" y="3117006"/>
            <a:ext cx="311150" cy="268288"/>
          </a:xfrm>
          <a:custGeom>
            <a:avLst/>
            <a:gdLst>
              <a:gd name="T0" fmla="*/ 216 w 368"/>
              <a:gd name="T1" fmla="*/ 280 h 318"/>
              <a:gd name="T2" fmla="*/ 281 w 368"/>
              <a:gd name="T3" fmla="*/ 168 h 318"/>
              <a:gd name="T4" fmla="*/ 347 w 368"/>
              <a:gd name="T5" fmla="*/ 55 h 318"/>
              <a:gd name="T6" fmla="*/ 314 w 368"/>
              <a:gd name="T7" fmla="*/ 0 h 318"/>
              <a:gd name="T8" fmla="*/ 184 w 368"/>
              <a:gd name="T9" fmla="*/ 0 h 318"/>
              <a:gd name="T10" fmla="*/ 53 w 368"/>
              <a:gd name="T11" fmla="*/ 0 h 318"/>
              <a:gd name="T12" fmla="*/ 22 w 368"/>
              <a:gd name="T13" fmla="*/ 55 h 318"/>
              <a:gd name="T14" fmla="*/ 87 w 368"/>
              <a:gd name="T15" fmla="*/ 168 h 318"/>
              <a:gd name="T16" fmla="*/ 153 w 368"/>
              <a:gd name="T17" fmla="*/ 281 h 318"/>
              <a:gd name="T18" fmla="*/ 216 w 368"/>
              <a:gd name="T19" fmla="*/ 28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8" h="318">
                <a:moveTo>
                  <a:pt x="216" y="280"/>
                </a:moveTo>
                <a:lnTo>
                  <a:pt x="281" y="168"/>
                </a:lnTo>
                <a:cubicBezTo>
                  <a:pt x="303" y="130"/>
                  <a:pt x="325" y="92"/>
                  <a:pt x="347" y="55"/>
                </a:cubicBezTo>
                <a:cubicBezTo>
                  <a:pt x="368" y="18"/>
                  <a:pt x="357" y="0"/>
                  <a:pt x="314" y="0"/>
                </a:cubicBezTo>
                <a:lnTo>
                  <a:pt x="184" y="0"/>
                </a:lnTo>
                <a:cubicBezTo>
                  <a:pt x="140" y="0"/>
                  <a:pt x="97" y="0"/>
                  <a:pt x="53" y="0"/>
                </a:cubicBezTo>
                <a:cubicBezTo>
                  <a:pt x="11" y="0"/>
                  <a:pt x="0" y="18"/>
                  <a:pt x="22" y="55"/>
                </a:cubicBezTo>
                <a:lnTo>
                  <a:pt x="87" y="168"/>
                </a:lnTo>
                <a:cubicBezTo>
                  <a:pt x="109" y="206"/>
                  <a:pt x="131" y="244"/>
                  <a:pt x="153" y="281"/>
                </a:cubicBezTo>
                <a:cubicBezTo>
                  <a:pt x="174" y="318"/>
                  <a:pt x="195" y="318"/>
                  <a:pt x="216" y="280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" name="PA-1022264"/>
          <p:cNvSpPr/>
          <p:nvPr>
            <p:custDataLst>
              <p:tags r:id="rId8"/>
            </p:custDataLst>
          </p:nvPr>
        </p:nvSpPr>
        <p:spPr>
          <a:xfrm>
            <a:off x="3585210" y="1604645"/>
            <a:ext cx="6973570" cy="956945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85"/>
          </a:p>
        </p:txBody>
      </p:sp>
      <p:sp>
        <p:nvSpPr>
          <p:cNvPr id="63" name="PA-1022265"/>
          <p:cNvSpPr/>
          <p:nvPr>
            <p:custDataLst>
              <p:tags r:id="rId9"/>
            </p:custDataLst>
          </p:nvPr>
        </p:nvSpPr>
        <p:spPr>
          <a:xfrm>
            <a:off x="3865245" y="1568450"/>
            <a:ext cx="6039485" cy="95377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indent="4572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新发展理念是习近平新时代中国特色社会主义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经济思想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主要内容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5" name="PA-1022266"/>
          <p:cNvSpPr/>
          <p:nvPr>
            <p:custDataLst>
              <p:tags r:id="rId10"/>
            </p:custDataLst>
          </p:nvPr>
        </p:nvSpPr>
        <p:spPr bwMode="auto">
          <a:xfrm>
            <a:off x="10244455" y="1568450"/>
            <a:ext cx="910590" cy="861060"/>
          </a:xfrm>
          <a:prstGeom prst="ellipse">
            <a:avLst/>
          </a:prstGeom>
          <a:solidFill>
            <a:srgbClr val="C00000"/>
          </a:solidFill>
          <a:ln w="34925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3136" tIns="61568" rIns="123136" bIns="6156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地位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-1022264"/>
          <p:cNvSpPr/>
          <p:nvPr>
            <p:custDataLst>
              <p:tags r:id="rId11"/>
            </p:custDataLst>
          </p:nvPr>
        </p:nvSpPr>
        <p:spPr>
          <a:xfrm>
            <a:off x="3585210" y="2773680"/>
            <a:ext cx="6973570" cy="1343025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85"/>
          </a:p>
        </p:txBody>
      </p:sp>
      <p:sp>
        <p:nvSpPr>
          <p:cNvPr id="12" name="PA-1022265"/>
          <p:cNvSpPr/>
          <p:nvPr>
            <p:custDataLst>
              <p:tags r:id="rId12"/>
            </p:custDataLst>
          </p:nvPr>
        </p:nvSpPr>
        <p:spPr>
          <a:xfrm>
            <a:off x="3585845" y="2737485"/>
            <a:ext cx="6972935" cy="1378585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indent="4572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创新、协调、绿色、开放、共享的发展理念，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相互贯通、相互促进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，是具有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内在联系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的集合体，要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统一贯彻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，不能顾此失彼，也不能相互替代。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PA-1022266"/>
          <p:cNvSpPr/>
          <p:nvPr>
            <p:custDataLst>
              <p:tags r:id="rId13"/>
            </p:custDataLst>
          </p:nvPr>
        </p:nvSpPr>
        <p:spPr bwMode="auto">
          <a:xfrm>
            <a:off x="10244455" y="3014980"/>
            <a:ext cx="910590" cy="861060"/>
          </a:xfrm>
          <a:prstGeom prst="ellipse">
            <a:avLst/>
          </a:prstGeom>
          <a:solidFill>
            <a:srgbClr val="C00000"/>
          </a:solidFill>
          <a:ln w="34925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3136" tIns="61568" rIns="123136" bIns="6156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关系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PA-1022264"/>
          <p:cNvSpPr/>
          <p:nvPr>
            <p:custDataLst>
              <p:tags r:id="rId14"/>
            </p:custDataLst>
          </p:nvPr>
        </p:nvSpPr>
        <p:spPr>
          <a:xfrm>
            <a:off x="3585210" y="4511040"/>
            <a:ext cx="6973570" cy="1407160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85"/>
          </a:p>
        </p:txBody>
      </p:sp>
      <p:sp>
        <p:nvSpPr>
          <p:cNvPr id="15" name="PA-1022265"/>
          <p:cNvSpPr/>
          <p:nvPr>
            <p:custDataLst>
              <p:tags r:id="rId15"/>
            </p:custDataLst>
          </p:nvPr>
        </p:nvSpPr>
        <p:spPr>
          <a:xfrm>
            <a:off x="3500755" y="4624070"/>
            <a:ext cx="6840855" cy="121285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latin typeface="Calibri" panose="020F05020202040A0204"/>
                <a:ea typeface="黑体" panose="02010609060101010101" charset="-122"/>
                <a:cs typeface="黑体" panose="02010609060101010101" charset="-122"/>
                <a:sym typeface="+mn-ea"/>
              </a:rPr>
              <a:t>要把新发展理念完整、准确、全面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A0204"/>
                <a:ea typeface="黑体" panose="02010609060101010101" charset="-122"/>
                <a:cs typeface="黑体" panose="02010609060101010101" charset="-122"/>
                <a:sym typeface="+mn-ea"/>
              </a:rPr>
              <a:t>贯穿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发展全过程和各领域，推动经济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实现质的有效提升和量的合理增长</a:t>
            </a:r>
            <a:r>
              <a:rPr lang="zh-CN" altLang="en-US" sz="2400" b="1">
                <a:latin typeface="Calibri" panose="020F05020202040A0204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PA-1022266"/>
          <p:cNvSpPr/>
          <p:nvPr>
            <p:custDataLst>
              <p:tags r:id="rId16"/>
            </p:custDataLst>
          </p:nvPr>
        </p:nvSpPr>
        <p:spPr bwMode="auto">
          <a:xfrm>
            <a:off x="10244455" y="4815840"/>
            <a:ext cx="910590" cy="861060"/>
          </a:xfrm>
          <a:prstGeom prst="ellipse">
            <a:avLst/>
          </a:prstGeom>
          <a:solidFill>
            <a:srgbClr val="C00000"/>
          </a:solidFill>
          <a:ln w="34925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3136" tIns="61568" rIns="123136" bIns="6156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2"/>
          <p:cNvSpPr/>
          <p:nvPr>
            <p:custDataLst>
              <p:tags r:id="rId17"/>
            </p:custDataLst>
          </p:nvPr>
        </p:nvSpPr>
        <p:spPr>
          <a:xfrm flipH="1">
            <a:off x="304165" y="422275"/>
            <a:ext cx="9518650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Calibri" panose="020F05020202040A0204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3、新发展理念（关系及要求）：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9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9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9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9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9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2" grpId="0" animBg="1"/>
      <p:bldP spid="63" grpId="0"/>
      <p:bldP spid="65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47370" y="1537970"/>
            <a:ext cx="1052449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4400" b="1">
                <a:solidFill>
                  <a:srgbClr val="FF0000"/>
                </a:solidFill>
                <a:sym typeface="+mn-ea"/>
              </a:rPr>
              <a:t>议题三</a:t>
            </a:r>
            <a:endParaRPr lang="zh-CN" altLang="en-US" sz="4400" b="1">
              <a:solidFill>
                <a:srgbClr val="FF0000"/>
              </a:solidFill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4400" b="1">
                <a:sym typeface="+mn-ea"/>
              </a:rPr>
              <a:t>展未来立潮头</a:t>
            </a:r>
            <a:r>
              <a:rPr lang="en-US" altLang="zh-CN" sz="4400" b="1">
                <a:sym typeface="+mn-ea"/>
              </a:rPr>
              <a:t>——</a:t>
            </a:r>
            <a:r>
              <a:rPr lang="zh-CN" sz="4400" b="1">
                <a:sym typeface="+mn-ea"/>
              </a:rPr>
              <a:t>路在何方？</a:t>
            </a:r>
            <a:br>
              <a:rPr lang="zh-CN" altLang="en-US" sz="4400" b="1">
                <a:sym typeface="+mn-ea"/>
              </a:rPr>
            </a:br>
            <a:endParaRPr lang="zh-CN" altLang="en-US" sz="44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60"/>
          <a:stretch>
            <a:fillRect/>
          </a:stretch>
        </p:blipFill>
        <p:spPr>
          <a:xfrm>
            <a:off x="0" y="1495331"/>
            <a:ext cx="2027880" cy="44841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标题 3073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2332337" y="1495185"/>
            <a:ext cx="9504175" cy="4264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vert="horz" wrap="square" lIns="109726" tIns="54862" rIns="109726" bIns="54862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just" fontAlgn="base">
              <a:lnSpc>
                <a:spcPct val="150000"/>
              </a:lnSpc>
              <a:buFont typeface="Arial" panose="020B0604020202020204" pitchFamily="34" charset="0"/>
            </a:pPr>
            <a:r>
              <a:rPr strike="noStrike" noProof="1"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五个“必由之路”</a:t>
            </a:r>
            <a:endParaRPr strike="noStrike" noProof="1"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indent="457200" algn="just" fontAlgn="base">
              <a:lnSpc>
                <a:spcPct val="150000"/>
              </a:lnSpc>
              <a:buFont typeface="Arial" panose="020B0604020202020204" pitchFamily="34" charset="0"/>
            </a:pPr>
            <a:r>
              <a:rPr strike="noStrike" noProof="1"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全党必须牢记——</a:t>
            </a:r>
            <a:endParaRPr strike="noStrike" noProof="1"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strike="noStrike" noProof="1">
                <a:solidFill>
                  <a:srgbClr val="FF0000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坚持党的全面领导</a:t>
            </a:r>
            <a:r>
              <a:rPr sz="2400" strike="noStrike" noProof="1">
                <a:solidFill>
                  <a:schemeClr val="tx1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是坚持和发展中国特色社会主义的必由之路</a:t>
            </a:r>
            <a:endParaRPr sz="2400" strike="noStrike" noProof="1">
              <a:solidFill>
                <a:schemeClr val="tx1"/>
              </a:solidFill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strike="noStrike" noProof="1">
                <a:solidFill>
                  <a:srgbClr val="FF0000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中国特色社会主义</a:t>
            </a:r>
            <a:r>
              <a:rPr sz="2400" strike="noStrike" noProof="1">
                <a:solidFill>
                  <a:schemeClr val="tx1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是实现中华民族伟大复兴的必由之路</a:t>
            </a:r>
            <a:endParaRPr sz="2400" strike="noStrike" noProof="1">
              <a:solidFill>
                <a:schemeClr val="tx1"/>
              </a:solidFill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strike="noStrike" noProof="1">
                <a:solidFill>
                  <a:srgbClr val="FF0000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团结奋斗</a:t>
            </a:r>
            <a:r>
              <a:rPr sz="2400" strike="noStrike" noProof="1">
                <a:solidFill>
                  <a:schemeClr val="tx1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是中国人民创造历史伟业的必由之路</a:t>
            </a:r>
            <a:endParaRPr sz="2400" strike="noStrike" noProof="1">
              <a:solidFill>
                <a:schemeClr val="tx1"/>
              </a:solidFill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marL="457200" indent="-4572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trike="noStrike" noProof="1">
                <a:solidFill>
                  <a:schemeClr val="bg1"/>
                </a:solidFill>
                <a:highlight>
                  <a:srgbClr val="FF0000"/>
                </a:highlight>
                <a:cs typeface="微软雅黑" panose="020B0503020204020204" charset="-122"/>
                <a:sym typeface="+mn-ea"/>
              </a:rPr>
              <a:t>贯彻新发展理念</a:t>
            </a:r>
            <a:r>
              <a:rPr sz="2400" strike="noStrike" noProof="1"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是新时代我国发展壮大的必由之路</a:t>
            </a:r>
            <a:endParaRPr sz="2000" strike="noStrike" noProof="1"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2400" strike="noStrike" noProof="1">
                <a:solidFill>
                  <a:srgbClr val="FF0000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全面从严治党</a:t>
            </a:r>
            <a:r>
              <a:rPr sz="2400" strike="noStrike" noProof="1">
                <a:solidFill>
                  <a:schemeClr val="tx1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是党永葆生机活力、走好新的赶考之路的必由之路</a:t>
            </a:r>
            <a:endParaRPr sz="2400" strike="noStrike" noProof="1">
              <a:solidFill>
                <a:schemeClr val="tx1"/>
              </a:solidFill>
              <a:highlight>
                <a:srgbClr val="FFFF00"/>
              </a:highlight>
              <a:cs typeface="微软雅黑" panose="020B0503020204020204" charset="-122"/>
              <a:sym typeface="+mn-ea"/>
            </a:endParaRPr>
          </a:p>
        </p:txBody>
      </p:sp>
      <p:sp>
        <p:nvSpPr>
          <p:cNvPr id="26628" name="TextBox 5">
            <a:hlinkClick r:id="" action="ppaction://hlinkshowjump?jump=nextslide"/>
          </p:cNvPr>
          <p:cNvSpPr txBox="1"/>
          <p:nvPr>
            <p:custDataLst>
              <p:tags r:id="rId4"/>
            </p:custDataLst>
          </p:nvPr>
        </p:nvSpPr>
        <p:spPr>
          <a:xfrm>
            <a:off x="995680" y="320040"/>
            <a:ext cx="10582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200" b="1">
                <a:solidFill>
                  <a:srgbClr val="8E1F0C"/>
                </a:solidFill>
                <a:latin typeface="微软雅黑" panose="020B0503020204020204" charset="-122"/>
                <a:ea typeface="微软雅黑" panose="020B0503020204020204" charset="-122"/>
              </a:rPr>
              <a:t>时政链接</a:t>
            </a:r>
            <a:r>
              <a:rPr lang="en-US" altLang="zh-CN" sz="3200" b="1">
                <a:solidFill>
                  <a:srgbClr val="8E1F0C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>
                <a:solidFill>
                  <a:srgbClr val="8E1F0C"/>
                </a:solidFill>
                <a:latin typeface="微软雅黑" panose="020B0503020204020204" charset="-122"/>
                <a:ea typeface="微软雅黑" panose="020B0503020204020204" charset="-122"/>
              </a:rPr>
              <a:t>二十大报告中的新观点、新论断、新思想</a:t>
            </a:r>
            <a:endParaRPr lang="zh-CN" altLang="en-US" sz="3200" b="1">
              <a:solidFill>
                <a:srgbClr val="8E1F0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3846195" y="1080135"/>
            <a:ext cx="7445375" cy="41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中国式现代化，是中国共产党领导的社会主义现代化，既有各国现代化的共同特征，更有基于自己国情的中国特色。中国式现代化是人口规模巨大的现代化，是全体人民共同富裕的现代化，是物质文明和精神文明相协调的现代化，是人与自然和谐共生的现代化，是走和平发展道路的现代化。</a:t>
            </a:r>
            <a:endParaRPr lang="zh-CN" altLang="en-US" sz="2800" b="1">
              <a:solidFill>
                <a:schemeClr val="tx1"/>
              </a:solidFill>
            </a:endParaRPr>
          </a:p>
          <a:p>
            <a:pPr indent="457200" algn="r"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——</a:t>
            </a:r>
            <a:r>
              <a:rPr lang="zh-CN" altLang="en-US" sz="2800" b="1">
                <a:solidFill>
                  <a:schemeClr val="tx1"/>
                </a:solidFill>
              </a:rPr>
              <a:t>二十大报告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378585"/>
            <a:ext cx="3789680" cy="39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4180" y="528955"/>
            <a:ext cx="1168082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800" b="1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你对中国的发展有</a:t>
            </a:r>
            <a:r>
              <a:rPr lang="zh-CN" altLang="en-US" sz="2800" b="1" kern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哪些期待和希望？</a:t>
            </a:r>
            <a:r>
              <a:rPr lang="zh-CN" altLang="en-US" sz="2800" b="1" kern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作为高中生，如何规划好自己的人生，才能与中国的发展</a:t>
            </a:r>
            <a:r>
              <a:rPr lang="zh-CN" altLang="en-US" sz="2800" b="1" kern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同频共振？</a:t>
            </a:r>
            <a:endParaRPr lang="zh-CN" altLang="en-US" sz="2800" b="1" kern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6" name="单圆角矩形 14"/>
          <p:cNvSpPr/>
          <p:nvPr>
            <p:custDataLst>
              <p:tags r:id="rId2"/>
            </p:custDataLst>
          </p:nvPr>
        </p:nvSpPr>
        <p:spPr>
          <a:xfrm>
            <a:off x="255905" y="237490"/>
            <a:ext cx="11849100" cy="1384300"/>
          </a:xfrm>
          <a:prstGeom prst="round1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ctr"/>
          <a:lstStyle/>
          <a:p>
            <a:pPr algn="ctr" defTabSz="913765">
              <a:defRPr/>
            </a:pPr>
            <a:endParaRPr lang="zh-CN" altLang="en-US" sz="3200" b="1" kern="0">
              <a:solidFill>
                <a:srgbClr val="C00000"/>
              </a:solidFill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H="1">
            <a:off x="2019724" y="3483650"/>
            <a:ext cx="7275195" cy="1841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9"/>
          <p:cNvSpPr txBox="1"/>
          <p:nvPr>
            <p:custDataLst>
              <p:tags r:id="rId4"/>
            </p:custDataLst>
          </p:nvPr>
        </p:nvSpPr>
        <p:spPr>
          <a:xfrm>
            <a:off x="2983230" y="2722880"/>
            <a:ext cx="1541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黑体" panose="02010609060101010101" charset="-122"/>
                <a:ea typeface="黑体" panose="02010609060101010101" charset="-122"/>
              </a:rPr>
              <a:t>2025</a:t>
            </a:r>
            <a:r>
              <a:rPr lang="zh-CN" altLang="en-US" sz="3200" b="1" smtClean="0">
                <a:latin typeface="黑体" panose="02010609060101010101" charset="-122"/>
                <a:ea typeface="黑体" panose="02010609060101010101" charset="-122"/>
              </a:rPr>
              <a:t>年</a:t>
            </a:r>
            <a:endParaRPr lang="zh-CN" altLang="en-US" sz="3200" b="1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TextBox 40"/>
          <p:cNvSpPr txBox="1"/>
          <p:nvPr>
            <p:custDataLst>
              <p:tags r:id="rId5"/>
            </p:custDataLst>
          </p:nvPr>
        </p:nvSpPr>
        <p:spPr>
          <a:xfrm>
            <a:off x="4819015" y="3677920"/>
            <a:ext cx="1579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黑体" panose="02010609060101010101" charset="-122"/>
                <a:ea typeface="黑体" panose="02010609060101010101" charset="-122"/>
              </a:rPr>
              <a:t>2029</a:t>
            </a:r>
            <a:r>
              <a:rPr lang="zh-CN" altLang="en-US" sz="3200" b="1" smtClean="0">
                <a:latin typeface="黑体" panose="02010609060101010101" charset="-122"/>
                <a:ea typeface="黑体" panose="02010609060101010101" charset="-122"/>
              </a:rPr>
              <a:t>年</a:t>
            </a:r>
            <a:endParaRPr lang="zh-CN" altLang="en-US" sz="3200" b="1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2" name="TextBox 41"/>
          <p:cNvSpPr txBox="1"/>
          <p:nvPr>
            <p:custDataLst>
              <p:tags r:id="rId6"/>
            </p:custDataLst>
          </p:nvPr>
        </p:nvSpPr>
        <p:spPr>
          <a:xfrm>
            <a:off x="6314440" y="2658110"/>
            <a:ext cx="1579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黑体" panose="02010609060101010101" charset="-122"/>
                <a:ea typeface="黑体" panose="02010609060101010101" charset="-122"/>
              </a:rPr>
              <a:t>2032</a:t>
            </a:r>
            <a:r>
              <a:rPr lang="zh-CN" altLang="en-US" sz="3200" b="1" smtClean="0">
                <a:latin typeface="黑体" panose="02010609060101010101" charset="-122"/>
                <a:ea typeface="黑体" panose="02010609060101010101" charset="-122"/>
              </a:rPr>
              <a:t>年</a:t>
            </a:r>
            <a:endParaRPr lang="zh-CN" altLang="en-US" sz="3200" b="1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599">
            <a:off x="783042" y="3005483"/>
            <a:ext cx="854805" cy="13622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599">
            <a:off x="9399357" y="1976783"/>
            <a:ext cx="854805" cy="1362209"/>
          </a:xfrm>
          <a:prstGeom prst="rect">
            <a:avLst/>
          </a:prstGeom>
        </p:spPr>
      </p:pic>
      <p:sp>
        <p:nvSpPr>
          <p:cNvPr id="11" name="TextBox 4"/>
          <p:cNvSpPr txBox="1"/>
          <p:nvPr>
            <p:custDataLst>
              <p:tags r:id="rId11"/>
            </p:custDataLst>
          </p:nvPr>
        </p:nvSpPr>
        <p:spPr>
          <a:xfrm>
            <a:off x="1755775" y="3679029"/>
            <a:ext cx="113453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 smtClean="0">
                <a:latin typeface="黑体" panose="02010609060101010101" charset="-122"/>
                <a:ea typeface="黑体" panose="02010609060101010101" charset="-122"/>
              </a:rPr>
              <a:t>现在</a:t>
            </a:r>
            <a:endParaRPr lang="zh-CN" sz="3200" b="1" smtClean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流程图: 联系 11"/>
          <p:cNvSpPr/>
          <p:nvPr>
            <p:custDataLst>
              <p:tags r:id="rId12"/>
            </p:custDataLst>
          </p:nvPr>
        </p:nvSpPr>
        <p:spPr>
          <a:xfrm>
            <a:off x="2212975" y="3373120"/>
            <a:ext cx="220345" cy="24130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联系 12"/>
          <p:cNvSpPr/>
          <p:nvPr>
            <p:custDataLst>
              <p:tags r:id="rId13"/>
            </p:custDataLst>
          </p:nvPr>
        </p:nvSpPr>
        <p:spPr>
          <a:xfrm>
            <a:off x="3624580" y="3373120"/>
            <a:ext cx="220345" cy="24130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联系 13"/>
          <p:cNvSpPr/>
          <p:nvPr>
            <p:custDataLst>
              <p:tags r:id="rId14"/>
            </p:custDataLst>
          </p:nvPr>
        </p:nvSpPr>
        <p:spPr>
          <a:xfrm>
            <a:off x="5373370" y="3365500"/>
            <a:ext cx="220345" cy="24130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联系 17"/>
          <p:cNvSpPr/>
          <p:nvPr>
            <p:custDataLst>
              <p:tags r:id="rId15"/>
            </p:custDataLst>
          </p:nvPr>
        </p:nvSpPr>
        <p:spPr>
          <a:xfrm>
            <a:off x="6932295" y="3373120"/>
            <a:ext cx="220345" cy="24130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16"/>
            </p:custDataLst>
          </p:nvPr>
        </p:nvSpPr>
        <p:spPr>
          <a:xfrm>
            <a:off x="255905" y="4697730"/>
            <a:ext cx="12033250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Clr>
                <a:srgbClr val="C90700"/>
              </a:buClr>
            </a:pPr>
            <a:r>
              <a:rPr lang="en-US" altLang="zh-CN" sz="2400" b="1" kern="0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2400" b="1" kern="0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广大青年要坚定不移听党话、跟党走，</a:t>
            </a:r>
            <a:r>
              <a:rPr lang="zh-CN" altLang="en-US" sz="2400" b="1" kern="0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怀抱梦想又脚踏实地，敢想敢做又善作善为，立志做有理想、敢担当、能吃苦、肯奋斗的新时代好青年！</a:t>
            </a:r>
            <a:r>
              <a:rPr lang="en-US" altLang="zh-CN" sz="2400" b="1" kern="0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       </a:t>
            </a:r>
            <a:endParaRPr lang="en-US" altLang="zh-CN" sz="2400" b="1" kern="0" spc="12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 algn="just">
              <a:lnSpc>
                <a:spcPct val="150000"/>
              </a:lnSpc>
              <a:buClr>
                <a:srgbClr val="C90700"/>
              </a:buClr>
            </a:pPr>
            <a:r>
              <a:rPr lang="en-US" altLang="zh-CN" sz="2400" b="1" kern="0" spc="12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                   </a:t>
            </a:r>
            <a:r>
              <a:rPr lang="en-US" altLang="zh-CN" sz="2400" b="1" smtClean="0">
                <a:sym typeface="+mn-ea"/>
              </a:rPr>
              <a:t>——</a:t>
            </a:r>
            <a:r>
              <a:rPr lang="zh-CN" altLang="en-US" sz="2400" b="1" smtClean="0">
                <a:sym typeface="+mn-ea"/>
              </a:rPr>
              <a:t>习近平</a:t>
            </a:r>
            <a:endParaRPr lang="en-US" altLang="zh-CN" sz="2400" b="1" kern="0" spc="12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1022328"/>
          <p:cNvSpPr/>
          <p:nvPr>
            <p:custDataLst>
              <p:tags r:id="rId1"/>
            </p:custDataLst>
          </p:nvPr>
        </p:nvSpPr>
        <p:spPr>
          <a:xfrm>
            <a:off x="4188460" y="1777831"/>
            <a:ext cx="770128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-1022329"/>
          <p:cNvSpPr/>
          <p:nvPr>
            <p:custDataLst>
              <p:tags r:id="rId2"/>
            </p:custDataLst>
          </p:nvPr>
        </p:nvSpPr>
        <p:spPr>
          <a:xfrm>
            <a:off x="4188460" y="473311"/>
            <a:ext cx="770128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-1022330"/>
          <p:cNvSpPr txBox="1"/>
          <p:nvPr>
            <p:custDataLst>
              <p:tags r:id="rId3"/>
            </p:custDataLst>
          </p:nvPr>
        </p:nvSpPr>
        <p:spPr>
          <a:xfrm>
            <a:off x="4862539" y="640599"/>
            <a:ext cx="6353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smtClean="0">
                <a:ln w="15875">
                  <a:noFill/>
                </a:ln>
                <a:gradFill>
                  <a:gsLst>
                    <a:gs pos="0">
                      <a:srgbClr val="E10802"/>
                    </a:gs>
                    <a:gs pos="100000">
                      <a:srgbClr val="A00904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新时代，去奋斗！</a:t>
            </a:r>
            <a:endParaRPr lang="en-US" altLang="zh-CN" sz="6600" b="1">
              <a:ln w="15875">
                <a:noFill/>
              </a:ln>
              <a:gradFill>
                <a:gsLst>
                  <a:gs pos="0">
                    <a:srgbClr val="E10802"/>
                  </a:gs>
                  <a:gs pos="100000">
                    <a:srgbClr val="A00904"/>
                  </a:gs>
                </a:gsLst>
                <a:lin ang="5400000" scaled="1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9" name="PA-1022331"/>
          <p:cNvSpPr/>
          <p:nvPr>
            <p:custDataLst>
              <p:tags r:id="rId4"/>
            </p:custDataLst>
          </p:nvPr>
        </p:nvSpPr>
        <p:spPr>
          <a:xfrm flipV="1">
            <a:off x="5488940" y="1823550"/>
            <a:ext cx="5100320" cy="121569"/>
          </a:xfrm>
          <a:prstGeom prst="trapezoi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3914775" y="2380615"/>
            <a:ext cx="817372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800" b="1">
                <a:latin typeface="微软雅黑" panose="020B0503020204020204" charset="-122"/>
                <a:ea typeface="微软雅黑" panose="020B0503020204020204" charset="-122"/>
              </a:rPr>
              <a:t>坚定理想信念，立志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</a:rPr>
              <a:t>成才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>
                <a:latin typeface="微软雅黑" panose="020B0503020204020204" charset="-122"/>
                <a:ea typeface="微软雅黑" panose="020B0503020204020204" charset="-122"/>
              </a:rPr>
              <a:t>锤炼道德品质，立德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</a:rPr>
              <a:t>成才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>
                <a:latin typeface="微软雅黑" panose="020B0503020204020204" charset="-122"/>
                <a:ea typeface="微软雅黑" panose="020B0503020204020204" charset="-122"/>
              </a:rPr>
              <a:t>练就过硬本领，勤学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</a:rPr>
              <a:t>成才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>
                <a:latin typeface="微软雅黑" panose="020B0503020204020204" charset="-122"/>
                <a:ea typeface="微软雅黑" panose="020B0503020204020204" charset="-122"/>
              </a:rPr>
              <a:t>勇于创新创造，敢为人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</a:rPr>
              <a:t>先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8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altLang="zh-CN" sz="2400" b="1" smtClean="0"/>
              <a:t>——</a:t>
            </a:r>
            <a:r>
              <a:rPr lang="zh-CN" altLang="en-US" sz="2400" b="1" smtClean="0"/>
              <a:t>习近平“青年成才”观</a:t>
            </a:r>
            <a:endParaRPr lang="zh-CN" altLang="en-US" sz="2400" b="1"/>
          </a:p>
        </p:txBody>
      </p:sp>
      <p:pic>
        <p:nvPicPr>
          <p:cNvPr id="2" name="图片 1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5275" y="473075"/>
            <a:ext cx="3619500" cy="5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33400" y="109220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课堂小结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2"/>
            </p:custDataLst>
          </p:nvPr>
        </p:nvSpPr>
        <p:spPr>
          <a:xfrm>
            <a:off x="1194435" y="2077085"/>
            <a:ext cx="3114040" cy="9937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以人民为中心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761548" y="1581150"/>
            <a:ext cx="2124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基本原则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: 圆角 17"/>
          <p:cNvSpPr/>
          <p:nvPr>
            <p:custDataLst>
              <p:tags r:id="rId4"/>
            </p:custDataLst>
          </p:nvPr>
        </p:nvSpPr>
        <p:spPr>
          <a:xfrm>
            <a:off x="6872209" y="5608039"/>
            <a:ext cx="4103639" cy="59435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相互贯通、相互促进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4761230" y="2559050"/>
            <a:ext cx="2124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集中体现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箭头: 下 23"/>
          <p:cNvSpPr/>
          <p:nvPr>
            <p:custDataLst>
              <p:tags r:id="rId6"/>
            </p:custDataLst>
          </p:nvPr>
        </p:nvSpPr>
        <p:spPr>
          <a:xfrm>
            <a:off x="2289683" y="3212793"/>
            <a:ext cx="923544" cy="667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>
            <p:custDataLst>
              <p:tags r:id="rId7"/>
            </p:custDataLst>
          </p:nvPr>
        </p:nvSpPr>
        <p:spPr>
          <a:xfrm>
            <a:off x="1385697" y="4026535"/>
            <a:ext cx="576072" cy="15819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8"/>
            </p:custDataLst>
          </p:nvPr>
        </p:nvSpPr>
        <p:spPr>
          <a:xfrm>
            <a:off x="2464054" y="4026598"/>
            <a:ext cx="575945" cy="15817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靠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矩形: 圆角 26"/>
          <p:cNvSpPr/>
          <p:nvPr>
            <p:custDataLst>
              <p:tags r:id="rId9"/>
            </p:custDataLst>
          </p:nvPr>
        </p:nvSpPr>
        <p:spPr>
          <a:xfrm>
            <a:off x="3542284" y="4026598"/>
            <a:ext cx="575945" cy="15817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惠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en-US" altLang="zh-CN" sz="280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8" name="箭头: 下 27"/>
          <p:cNvSpPr/>
          <p:nvPr>
            <p:custDataLst>
              <p:tags r:id="rId10"/>
            </p:custDataLst>
          </p:nvPr>
        </p:nvSpPr>
        <p:spPr>
          <a:xfrm>
            <a:off x="8461879" y="3239193"/>
            <a:ext cx="923544" cy="667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>
            <p:custDataLst>
              <p:tags r:id="rId11"/>
            </p:custDataLst>
          </p:nvPr>
        </p:nvSpPr>
        <p:spPr>
          <a:xfrm>
            <a:off x="7000479" y="4149978"/>
            <a:ext cx="576072" cy="133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创新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: 圆角 29"/>
          <p:cNvSpPr/>
          <p:nvPr>
            <p:custDataLst>
              <p:tags r:id="rId12"/>
            </p:custDataLst>
          </p:nvPr>
        </p:nvSpPr>
        <p:spPr>
          <a:xfrm>
            <a:off x="7828316" y="4149978"/>
            <a:ext cx="576072" cy="133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协调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: 圆角 30"/>
          <p:cNvSpPr/>
          <p:nvPr>
            <p:custDataLst>
              <p:tags r:id="rId13"/>
            </p:custDataLst>
          </p:nvPr>
        </p:nvSpPr>
        <p:spPr>
          <a:xfrm>
            <a:off x="8635615" y="4149978"/>
            <a:ext cx="576072" cy="133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绿色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: 圆角 31"/>
          <p:cNvSpPr/>
          <p:nvPr>
            <p:custDataLst>
              <p:tags r:id="rId14"/>
            </p:custDataLst>
          </p:nvPr>
        </p:nvSpPr>
        <p:spPr>
          <a:xfrm>
            <a:off x="9442914" y="4149978"/>
            <a:ext cx="576072" cy="133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开放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: 圆角 32"/>
          <p:cNvSpPr/>
          <p:nvPr>
            <p:custDataLst>
              <p:tags r:id="rId15"/>
            </p:custDataLst>
          </p:nvPr>
        </p:nvSpPr>
        <p:spPr>
          <a:xfrm>
            <a:off x="10250213" y="4149978"/>
            <a:ext cx="576072" cy="1335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共享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: 圆角 34"/>
          <p:cNvSpPr/>
          <p:nvPr>
            <p:custDataLst>
              <p:tags r:id="rId16"/>
            </p:custDataLst>
          </p:nvPr>
        </p:nvSpPr>
        <p:spPr>
          <a:xfrm>
            <a:off x="7467600" y="2077085"/>
            <a:ext cx="3085465" cy="9944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新发展理念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17"/>
            </p:custDataLst>
          </p:nvPr>
        </p:nvSpPr>
        <p:spPr>
          <a:xfrm>
            <a:off x="1847215" y="144970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solidFill>
                  <a:srgbClr val="0505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思想层面</a:t>
            </a:r>
            <a:endParaRPr lang="zh-CN" altLang="en-US" sz="3200" b="1">
              <a:solidFill>
                <a:srgbClr val="0505B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18"/>
            </p:custDataLst>
          </p:nvPr>
        </p:nvSpPr>
        <p:spPr>
          <a:xfrm>
            <a:off x="8108950" y="1431925"/>
            <a:ext cx="18084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solidFill>
                  <a:srgbClr val="0505B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实践层面</a:t>
            </a:r>
            <a:endParaRPr lang="zh-CN" altLang="en-US" sz="3200" b="1">
              <a:solidFill>
                <a:srgbClr val="0505B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19"/>
            </p:custDataLst>
          </p:nvPr>
        </p:nvCxnSpPr>
        <p:spPr>
          <a:xfrm flipV="1">
            <a:off x="4487545" y="2406650"/>
            <a:ext cx="2672080" cy="44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20"/>
            </p:custDataLst>
          </p:nvPr>
        </p:nvCxnSpPr>
        <p:spPr>
          <a:xfrm flipH="1" flipV="1">
            <a:off x="4504055" y="2677160"/>
            <a:ext cx="2639060" cy="184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8" grpId="0" animBg="1"/>
      <p:bldP spid="15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364490"/>
            <a:ext cx="935355" cy="1567180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528935" y="5842635"/>
            <a:ext cx="1115060" cy="1015365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70453" y="1020318"/>
            <a:ext cx="10996246" cy="5181600"/>
          </a:xfrm>
          <a:prstGeom prst="rect">
            <a:avLst/>
          </a:prstGeom>
          <a:solidFill>
            <a:schemeClr val="l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597874" y="838200"/>
            <a:ext cx="10996246" cy="5181600"/>
          </a:xfrm>
          <a:prstGeom prst="rect">
            <a:avLst/>
          </a:prstGeom>
          <a:solidFill>
            <a:schemeClr val="lt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11817350" y="38290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>
            <a:stCxn id="10" idx="1"/>
          </p:cNvCxnSpPr>
          <p:nvPr>
            <p:custDataLst>
              <p:tags r:id="rId8"/>
            </p:custDataLst>
          </p:nvPr>
        </p:nvCxnSpPr>
        <p:spPr>
          <a:xfrm flipH="1">
            <a:off x="10140315" y="48069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10" idx="2"/>
          </p:cNvCxnSpPr>
          <p:nvPr>
            <p:custDataLst>
              <p:tags r:id="rId9"/>
            </p:custDataLst>
          </p:nvPr>
        </p:nvCxnSpPr>
        <p:spPr>
          <a:xfrm>
            <a:off x="11914505" y="577850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 rot="10800000">
            <a:off x="175260" y="638746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>
            <a:stCxn id="17" idx="1"/>
          </p:cNvCxnSpPr>
          <p:nvPr>
            <p:custDataLst>
              <p:tags r:id="rId11"/>
            </p:custDataLst>
          </p:nvPr>
        </p:nvCxnSpPr>
        <p:spPr>
          <a:xfrm rot="10800000" flipH="1">
            <a:off x="370205" y="648398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7" idx="2"/>
          </p:cNvCxnSpPr>
          <p:nvPr>
            <p:custDataLst>
              <p:tags r:id="rId12"/>
            </p:custDataLst>
          </p:nvPr>
        </p:nvCxnSpPr>
        <p:spPr>
          <a:xfrm rot="10800000">
            <a:off x="264160" y="5093335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862330" y="276225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沙场点兵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10070148" y="4028440"/>
            <a:ext cx="94043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9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C</a:t>
            </a:r>
            <a:endParaRPr lang="en-US" altLang="zh-CN" sz="96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598170" y="838200"/>
            <a:ext cx="10949305" cy="5128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“中国制造”向“中国智造”转型过程中,产业园区的数字化、网络化、智能化是大势所趋。基于智能物联网技术的传感器、电子设备、智能办公设备、工业智能装备等智能制造设备需求大增,但也面临产业链被“卡脖子”的风险。这给我国相关企业发展的启示是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①坚持合作共贏,推动智能制造全产业链协调运转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②坚持开放发展,立足国际市场加大高新技术引进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③坚持共享发展,完善分配机制提高内部管理效能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④坚持创新发展,促进科技创新与市场需求精准对接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defTabSz="914400" fontAlgn="auto">
              <a:lnSpc>
                <a:spcPct val="140000"/>
              </a:lnSpc>
              <a:buClrTx/>
              <a:buSzTx/>
              <a:buNone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A．①②	  B．②③	    C．①④	 D．③④</a:t>
            </a:r>
            <a:endParaRPr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364490"/>
            <a:ext cx="935355" cy="1567180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528935" y="5842635"/>
            <a:ext cx="1115060" cy="1015365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70453" y="1020318"/>
            <a:ext cx="10996246" cy="5181600"/>
          </a:xfrm>
          <a:prstGeom prst="rect">
            <a:avLst/>
          </a:prstGeom>
          <a:solidFill>
            <a:schemeClr val="l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597874" y="838200"/>
            <a:ext cx="10996246" cy="5181600"/>
          </a:xfrm>
          <a:prstGeom prst="rect">
            <a:avLst/>
          </a:prstGeom>
          <a:solidFill>
            <a:schemeClr val="lt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11817350" y="38290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>
            <a:stCxn id="10" idx="1"/>
          </p:cNvCxnSpPr>
          <p:nvPr>
            <p:custDataLst>
              <p:tags r:id="rId8"/>
            </p:custDataLst>
          </p:nvPr>
        </p:nvCxnSpPr>
        <p:spPr>
          <a:xfrm flipH="1">
            <a:off x="10140315" y="48069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10" idx="2"/>
          </p:cNvCxnSpPr>
          <p:nvPr>
            <p:custDataLst>
              <p:tags r:id="rId9"/>
            </p:custDataLst>
          </p:nvPr>
        </p:nvCxnSpPr>
        <p:spPr>
          <a:xfrm>
            <a:off x="11914505" y="577850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 rot="10800000">
            <a:off x="175260" y="638746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>
            <a:stCxn id="17" idx="1"/>
          </p:cNvCxnSpPr>
          <p:nvPr>
            <p:custDataLst>
              <p:tags r:id="rId11"/>
            </p:custDataLst>
          </p:nvPr>
        </p:nvCxnSpPr>
        <p:spPr>
          <a:xfrm rot="10800000" flipH="1">
            <a:off x="370205" y="648398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7" idx="2"/>
          </p:cNvCxnSpPr>
          <p:nvPr>
            <p:custDataLst>
              <p:tags r:id="rId12"/>
            </p:custDataLst>
          </p:nvPr>
        </p:nvCxnSpPr>
        <p:spPr>
          <a:xfrm rot="10800000">
            <a:off x="264160" y="5093335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862330" y="276225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沙场点兵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10011728" y="4028440"/>
            <a:ext cx="105727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9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D</a:t>
            </a:r>
            <a:endParaRPr lang="en-US" altLang="zh-CN" sz="96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598170" y="838200"/>
            <a:ext cx="10912475" cy="6249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．“特色种植+旅游”是山东省临沂市某地的重要产业扶贫项目。近年来，该地依托得天独厚的农业生产条件，紧抓农业旅游发展的新业态、新趋势，打造“特色种植+旅游”产业扶贫示范基地，为贫困户提供就业岗位，支持贫困户参与农业产业发展，以“造血”扶贫为突破口，使有意愿发展农业生产的贫困户实现增收脱贫。该地的做法（    ）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①旨在解决新时代我国突出存在的发展不充分问题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②有利于实现社会公平正义，让改革成果更多更公平惠及全体人民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③贯彻了协调发展新理念，有利于建设现代化经济体系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④表明创新是引领发展的第一动力，有利于解决新时代发展动力问题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r>
              <a:rPr lang="en-US" altLang="zh-CN" sz="2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A．①②	B．①④	C．③④	D．②③</a:t>
            </a: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4400">
              <a:lnSpc>
                <a:spcPct val="140000"/>
              </a:lnSpc>
              <a:buClrTx/>
              <a:buSzTx/>
              <a:buFontTx/>
              <a:tabLst>
                <a:tab pos="1028700" algn="l"/>
                <a:tab pos="1849120" algn="l"/>
                <a:tab pos="2536825" algn="l"/>
                <a:tab pos="3220720" algn="l"/>
              </a:tabLst>
            </a:pPr>
            <a:endParaRPr lang="en-US" altLang="zh-CN" sz="2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58140" y="0"/>
            <a:ext cx="3175000" cy="660654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433320" y="290195"/>
            <a:ext cx="2642235" cy="1361440"/>
          </a:xfrm>
          <a:prstGeom prst="diamond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800" b="1" spc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总议题</a:t>
            </a:r>
            <a:endParaRPr lang="zh-CN" altLang="en-US" sz="2800" b="1" spc="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islíde"/>
          <p:cNvSpPr txBox="1"/>
          <p:nvPr>
            <p:custDataLst>
              <p:tags r:id="rId4"/>
            </p:custDataLst>
          </p:nvPr>
        </p:nvSpPr>
        <p:spPr bwMode="auto">
          <a:xfrm>
            <a:off x="4811395" y="581025"/>
            <a:ext cx="7380605" cy="85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sz="3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走近中国经济</a:t>
            </a:r>
            <a:r>
              <a:rPr lang="en-US" altLang="zh-CN" sz="3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尖子生</a:t>
            </a:r>
            <a:r>
              <a:rPr lang="en-US" altLang="zh-CN" sz="3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”——</a:t>
            </a:r>
            <a:r>
              <a:rPr lang="zh-CN" altLang="en-US" sz="3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浙江</a:t>
            </a:r>
            <a:endParaRPr sz="3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sz="3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11"/>
          <p:cNvSpPr/>
          <p:nvPr>
            <p:custDataLst>
              <p:tags r:id="rId5"/>
            </p:custDataLst>
          </p:nvPr>
        </p:nvSpPr>
        <p:spPr>
          <a:xfrm>
            <a:off x="2373630" y="1984375"/>
            <a:ext cx="2378075" cy="922020"/>
          </a:xfrm>
          <a:prstGeom prst="diamond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spc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议题一</a:t>
            </a:r>
            <a:endParaRPr lang="zh-CN" altLang="en-US" sz="2400" b="1" spc="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1"/>
          <p:cNvSpPr/>
          <p:nvPr>
            <p:custDataLst>
              <p:tags r:id="rId6"/>
            </p:custDataLst>
          </p:nvPr>
        </p:nvSpPr>
        <p:spPr>
          <a:xfrm>
            <a:off x="2433320" y="3451860"/>
            <a:ext cx="2378075" cy="922020"/>
          </a:xfrm>
          <a:prstGeom prst="diamond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spc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议题二</a:t>
            </a:r>
            <a:endParaRPr lang="zh-CN" altLang="en-US" sz="2400" b="1" spc="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11"/>
          <p:cNvSpPr/>
          <p:nvPr>
            <p:custDataLst>
              <p:tags r:id="rId7"/>
            </p:custDataLst>
          </p:nvPr>
        </p:nvSpPr>
        <p:spPr>
          <a:xfrm>
            <a:off x="2505710" y="4770755"/>
            <a:ext cx="2378075" cy="922020"/>
          </a:xfrm>
          <a:prstGeom prst="diamond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spc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议题三</a:t>
            </a:r>
            <a:endParaRPr lang="zh-CN" altLang="en-US" sz="2400" b="1" spc="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islíde"/>
          <p:cNvSpPr txBox="1"/>
          <p:nvPr>
            <p:custDataLst>
              <p:tags r:id="rId8"/>
            </p:custDataLst>
          </p:nvPr>
        </p:nvSpPr>
        <p:spPr bwMode="auto">
          <a:xfrm>
            <a:off x="5188585" y="1908175"/>
            <a:ext cx="5571490" cy="84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sz="3200" b="1">
                <a:solidFill>
                  <a:schemeClr val="tx1"/>
                </a:solidFill>
                <a:sym typeface="+mn-ea"/>
              </a:rPr>
              <a:t>不忘初心惠民生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sz="3200" b="1">
                <a:solidFill>
                  <a:schemeClr val="tx1"/>
                </a:solidFill>
                <a:sym typeface="+mn-ea"/>
              </a:rPr>
              <a:t>为了谁？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islíde"/>
          <p:cNvSpPr txBox="1"/>
          <p:nvPr>
            <p:custDataLst>
              <p:tags r:id="rId9"/>
            </p:custDataLst>
          </p:nvPr>
        </p:nvSpPr>
        <p:spPr bwMode="auto">
          <a:xfrm>
            <a:off x="4992370" y="3429000"/>
            <a:ext cx="6035040" cy="84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sz="3200" b="1">
                <a:solidFill>
                  <a:schemeClr val="tx1"/>
                </a:solidFill>
                <a:sym typeface="+mn-ea"/>
              </a:rPr>
              <a:t>实现共同富裕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坚持什么理念</a:t>
            </a:r>
            <a:r>
              <a:rPr lang="zh-CN" sz="3200" b="1">
                <a:solidFill>
                  <a:schemeClr val="tx1"/>
                </a:solidFill>
                <a:sym typeface="+mn-ea"/>
              </a:rPr>
              <a:t>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islíde"/>
          <p:cNvSpPr txBox="1"/>
          <p:nvPr>
            <p:custDataLst>
              <p:tags r:id="rId10"/>
            </p:custDataLst>
          </p:nvPr>
        </p:nvSpPr>
        <p:spPr bwMode="auto">
          <a:xfrm>
            <a:off x="5281930" y="4843780"/>
            <a:ext cx="5571490" cy="84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sz="3200" b="1">
                <a:solidFill>
                  <a:schemeClr val="tx1"/>
                </a:solidFill>
                <a:sym typeface="+mn-ea"/>
              </a:rPr>
              <a:t>展未来立潮头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sz="3200" b="1">
                <a:solidFill>
                  <a:schemeClr val="tx1"/>
                </a:solidFill>
                <a:sym typeface="+mn-ea"/>
              </a:rPr>
              <a:t>路在何方？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 animBg="1"/>
      <p:bldP spid="11" grpId="0" animBg="1"/>
      <p:bldP spid="8" grpId="0" animBg="1"/>
      <p:bldP spid="9" grpId="0"/>
      <p:bldP spid="10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364490"/>
            <a:ext cx="935355" cy="1567180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528935" y="5842635"/>
            <a:ext cx="1115060" cy="1015365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70453" y="1020318"/>
            <a:ext cx="10996246" cy="5181600"/>
          </a:xfrm>
          <a:prstGeom prst="rect">
            <a:avLst/>
          </a:prstGeom>
          <a:solidFill>
            <a:schemeClr val="l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597874" y="838200"/>
            <a:ext cx="10996246" cy="5181600"/>
          </a:xfrm>
          <a:prstGeom prst="rect">
            <a:avLst/>
          </a:prstGeom>
          <a:solidFill>
            <a:schemeClr val="lt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11817350" y="38290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>
            <a:stCxn id="10" idx="1"/>
          </p:cNvCxnSpPr>
          <p:nvPr>
            <p:custDataLst>
              <p:tags r:id="rId8"/>
            </p:custDataLst>
          </p:nvPr>
        </p:nvCxnSpPr>
        <p:spPr>
          <a:xfrm flipH="1">
            <a:off x="10140315" y="48069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10" idx="2"/>
          </p:cNvCxnSpPr>
          <p:nvPr>
            <p:custDataLst>
              <p:tags r:id="rId9"/>
            </p:custDataLst>
          </p:nvPr>
        </p:nvCxnSpPr>
        <p:spPr>
          <a:xfrm>
            <a:off x="11914505" y="577850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 rot="10800000">
            <a:off x="175260" y="6387465"/>
            <a:ext cx="194945" cy="1949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>
            <a:stCxn id="17" idx="1"/>
          </p:cNvCxnSpPr>
          <p:nvPr>
            <p:custDataLst>
              <p:tags r:id="rId11"/>
            </p:custDataLst>
          </p:nvPr>
        </p:nvCxnSpPr>
        <p:spPr>
          <a:xfrm rot="10800000" flipH="1">
            <a:off x="370205" y="6483985"/>
            <a:ext cx="1677035" cy="63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7" idx="2"/>
          </p:cNvCxnSpPr>
          <p:nvPr>
            <p:custDataLst>
              <p:tags r:id="rId12"/>
            </p:custDataLst>
          </p:nvPr>
        </p:nvCxnSpPr>
        <p:spPr>
          <a:xfrm rot="10800000">
            <a:off x="264160" y="5093335"/>
            <a:ext cx="8890" cy="129413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862330" y="276225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沙场点兵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10070148" y="4028440"/>
            <a:ext cx="94043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9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C</a:t>
            </a:r>
            <a:endParaRPr lang="en-US" altLang="zh-CN" sz="96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596265" y="834390"/>
            <a:ext cx="11037570" cy="5295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11月8日习近平主席在第六届中国国际进口博览会开幕式上强调，“中国将推动各国各方共享深化国际合作机遇”“坚定支持和帮助广大发展中国家加快发展，推动构建人类命运共同体”。如是宣示，充分彰显中国维护世界共同利益、践行真正多边主义的信念与决心，让更多发展成果更公平惠及各国人民。坚持新发展理念，推动全球经济合作应该（   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①贯彻创新发展理念，坚持立足全局，促进城乡统筹发展　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②贯彻共享发展理念，坚持包容普惠，推动各国共同发展　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③贯彻开放发展理念，坚持互利融通，建构内外联动格局　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④贯彻协调发展理念，坚持持续均衡，确保人与自然和谐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A.①②	B.①④	C.②③	D.③④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41985" y="1594485"/>
            <a:ext cx="1052449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4400" b="1">
                <a:solidFill>
                  <a:srgbClr val="FF0000"/>
                </a:solidFill>
                <a:sym typeface="+mn-ea"/>
              </a:rPr>
              <a:t>议题一</a:t>
            </a:r>
            <a:endParaRPr lang="zh-CN" altLang="en-US" sz="4400" b="1">
              <a:solidFill>
                <a:srgbClr val="FF0000"/>
              </a:solidFill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4400" b="1">
                <a:sym typeface="+mn-ea"/>
              </a:rPr>
              <a:t>不忘初心惠民生</a:t>
            </a:r>
            <a:r>
              <a:rPr lang="en-US" altLang="zh-CN" sz="4400" b="1">
                <a:sym typeface="+mn-ea"/>
              </a:rPr>
              <a:t>——</a:t>
            </a:r>
            <a:r>
              <a:rPr lang="zh-CN" sz="4400" b="1">
                <a:sym typeface="+mn-ea"/>
              </a:rPr>
              <a:t>为了谁？</a:t>
            </a:r>
            <a:endParaRPr lang="zh-CN" altLang="en-US" sz="4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br>
              <a:rPr lang="zh-CN" altLang="en-US" sz="4400" b="1">
                <a:sym typeface="+mn-ea"/>
              </a:rPr>
            </a:br>
            <a:endParaRPr lang="zh-CN" altLang="en-US" sz="44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78130" y="0"/>
            <a:ext cx="22847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zh-CN" altLang="en-US" sz="3200" b="1" spc="600">
                <a:solidFill>
                  <a:srgbClr val="FF0000"/>
                </a:solidFill>
                <a:cs typeface="+mn-ea"/>
                <a:sym typeface="+mn-ea"/>
              </a:rPr>
              <a:t>议学活动</a:t>
            </a:r>
            <a:endParaRPr lang="zh-CN" altLang="en-US" sz="3200" b="1" spc="600">
              <a:solidFill>
                <a:srgbClr val="FF0000"/>
              </a:solidFill>
              <a:cs typeface="+mn-ea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2"/>
            </p:custDataLst>
          </p:nvPr>
        </p:nvSpPr>
        <p:spPr>
          <a:xfrm>
            <a:off x="624840" y="6028055"/>
            <a:ext cx="7341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2400" b="1" spc="300">
                <a:solidFill>
                  <a:srgbClr val="FF0000"/>
                </a:solidFill>
                <a:ea typeface="+mn-lt"/>
                <a:sym typeface="+mn-ea"/>
              </a:rPr>
              <a:t>议学问题：</a:t>
            </a:r>
            <a:r>
              <a:rPr lang="zh-CN" altLang="en-US" sz="2400" b="1" spc="300">
                <a:ea typeface="+mn-lt"/>
                <a:sym typeface="+mn-ea"/>
              </a:rPr>
              <a:t>观看视频和图片并</a:t>
            </a:r>
            <a:r>
              <a:rPr lang="zh-CN" altLang="en-US" sz="2400" b="1" spc="300">
                <a:solidFill>
                  <a:srgbClr val="FF0000"/>
                </a:solidFill>
                <a:ea typeface="+mn-lt"/>
                <a:sym typeface="+mn-ea"/>
              </a:rPr>
              <a:t>结合教材思考</a:t>
            </a:r>
            <a:r>
              <a:rPr lang="zh-CN" altLang="en-US" sz="2400" b="1" spc="300">
                <a:solidFill>
                  <a:schemeClr val="tx1"/>
                </a:solidFill>
                <a:ea typeface="+mn-lt"/>
                <a:sym typeface="+mn-ea"/>
              </a:rPr>
              <a:t>，</a:t>
            </a:r>
            <a:r>
              <a:rPr 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平言平语</a:t>
            </a:r>
            <a:r>
              <a:rPr 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b="1" kern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体现</a:t>
            </a:r>
            <a:r>
              <a:rPr lang="zh-CN" altLang="zh-CN" sz="2400" b="1" kern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我国坚持什么样的发展思想？</a:t>
            </a:r>
            <a:endParaRPr lang="zh-CN" altLang="zh-CN" sz="2400" b="1" kern="100" spc="3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以人民为中心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2585" y="583565"/>
            <a:ext cx="8261985" cy="5249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45" y="4364355"/>
            <a:ext cx="3452495" cy="2493645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17280" y="583565"/>
            <a:ext cx="3451860" cy="36334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文本框 2"/>
          <p:cNvSpPr txBox="1"/>
          <p:nvPr>
            <p:custDataLst>
              <p:tags r:id="rId1"/>
            </p:custDataLst>
          </p:nvPr>
        </p:nvSpPr>
        <p:spPr>
          <a:xfrm>
            <a:off x="431165" y="393700"/>
            <a:ext cx="6496050" cy="5835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（一）以人民为中心的发展思想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3845" y="1118235"/>
            <a:ext cx="1162431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内涵：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坚持以人民为中心的发展思想，就要</a:t>
            </a:r>
            <a:r>
              <a:rPr lang="zh-CN" altLang="en-US" sz="28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维护人民根本利益，增进人民福祉，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不断实现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</a:t>
            </a:r>
            <a:r>
              <a:rPr lang="zh-CN" altLang="en-US" sz="28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为了人民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，发展</a:t>
            </a:r>
            <a:r>
              <a:rPr lang="zh-CN" altLang="en-US" sz="28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依靠人民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，发展成果</a:t>
            </a:r>
            <a:r>
              <a:rPr lang="zh-CN" altLang="en-US" sz="28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由人民共享，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让现代化建设成果更多更公平惠及全体人民。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83455" y="3289300"/>
            <a:ext cx="2893695" cy="308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>
            <p:custDataLst>
              <p:tags r:id="rId5"/>
            </p:custDataLst>
          </p:nvPr>
        </p:nvPicPr>
        <p:blipFill>
          <a:blip r:embed="rId6"/>
          <a:srcRect l="-2646" t="197" r="-1982" b="44787"/>
          <a:stretch>
            <a:fillRect/>
          </a:stretch>
        </p:blipFill>
        <p:spPr>
          <a:xfrm>
            <a:off x="431165" y="3289300"/>
            <a:ext cx="4057015" cy="308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37805" y="3289300"/>
            <a:ext cx="3898900" cy="308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0"/>
            <a:ext cx="935355" cy="1567180"/>
          </a:xfrm>
          <a:prstGeom prst="homePlate">
            <a:avLst/>
          </a:prstGeom>
        </p:spPr>
      </p:pic>
    </p:spTree>
    <p:custDataLst>
      <p:tags r:id="rId1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176565"/>
            <a:ext cx="12192001" cy="1314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0"/>
            <a:ext cx="935355" cy="1567180"/>
          </a:xfrm>
          <a:prstGeom prst="homePlate">
            <a:avLst/>
          </a:prstGeom>
        </p:spPr>
      </p:pic>
      <p:sp>
        <p:nvSpPr>
          <p:cNvPr id="16" name="任意多边形: 形状 5"/>
          <p:cNvSpPr/>
          <p:nvPr>
            <p:custDataLst>
              <p:tags r:id="rId5"/>
            </p:custDataLst>
          </p:nvPr>
        </p:nvSpPr>
        <p:spPr>
          <a:xfrm>
            <a:off x="1111250" y="669390"/>
            <a:ext cx="9969500" cy="1828800"/>
          </a:xfrm>
          <a:custGeom>
            <a:avLst/>
            <a:gdLst>
              <a:gd name="connsiteX0" fmla="*/ 0 w 11410951"/>
              <a:gd name="connsiteY0" fmla="*/ 177403 h 1774031"/>
              <a:gd name="connsiteX1" fmla="*/ 177403 w 11410951"/>
              <a:gd name="connsiteY1" fmla="*/ 0 h 1774031"/>
              <a:gd name="connsiteX2" fmla="*/ 11233548 w 11410951"/>
              <a:gd name="connsiteY2" fmla="*/ 0 h 1774031"/>
              <a:gd name="connsiteX3" fmla="*/ 11410951 w 11410951"/>
              <a:gd name="connsiteY3" fmla="*/ 177403 h 1774031"/>
              <a:gd name="connsiteX4" fmla="*/ 11410951 w 11410951"/>
              <a:gd name="connsiteY4" fmla="*/ 1596628 h 1774031"/>
              <a:gd name="connsiteX5" fmla="*/ 11233548 w 11410951"/>
              <a:gd name="connsiteY5" fmla="*/ 1774031 h 1774031"/>
              <a:gd name="connsiteX6" fmla="*/ 177403 w 11410951"/>
              <a:gd name="connsiteY6" fmla="*/ 1774031 h 1774031"/>
              <a:gd name="connsiteX7" fmla="*/ 0 w 11410951"/>
              <a:gd name="connsiteY7" fmla="*/ 1596628 h 1774031"/>
              <a:gd name="connsiteX8" fmla="*/ 0 w 11410951"/>
              <a:gd name="connsiteY8" fmla="*/ 177403 h 17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0951" h="1774031">
                <a:moveTo>
                  <a:pt x="0" y="177403"/>
                </a:moveTo>
                <a:cubicBezTo>
                  <a:pt x="0" y="79426"/>
                  <a:pt x="79426" y="0"/>
                  <a:pt x="177403" y="0"/>
                </a:cubicBezTo>
                <a:lnTo>
                  <a:pt x="11233548" y="0"/>
                </a:lnTo>
                <a:cubicBezTo>
                  <a:pt x="11331525" y="0"/>
                  <a:pt x="11410951" y="79426"/>
                  <a:pt x="11410951" y="177403"/>
                </a:cubicBezTo>
                <a:lnTo>
                  <a:pt x="11410951" y="1596628"/>
                </a:lnTo>
                <a:cubicBezTo>
                  <a:pt x="11410951" y="1694605"/>
                  <a:pt x="11331525" y="1774031"/>
                  <a:pt x="11233548" y="1774031"/>
                </a:cubicBezTo>
                <a:lnTo>
                  <a:pt x="177403" y="1774031"/>
                </a:lnTo>
                <a:cubicBezTo>
                  <a:pt x="79426" y="1774031"/>
                  <a:pt x="0" y="1694605"/>
                  <a:pt x="0" y="1596628"/>
                </a:cubicBezTo>
                <a:lnTo>
                  <a:pt x="0" y="17740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58653" tIns="99060" rIns="99061" bIns="99060" numCol="1" spcCol="1270" anchor="ctr" anchorCtr="0">
            <a:no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①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发展为了人民</a:t>
            </a:r>
            <a:r>
              <a:rPr lang="zh-CN" altLang="en-US" sz="26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（出发点）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就是要从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人民群众的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根本利益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出发谋发展、促发展，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不断满足人民对美好生活的需要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，努力促进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人的全面发展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7" name="任意多边形: 形状 7"/>
          <p:cNvSpPr/>
          <p:nvPr>
            <p:custDataLst>
              <p:tags r:id="rId6"/>
            </p:custDataLst>
          </p:nvPr>
        </p:nvSpPr>
        <p:spPr>
          <a:xfrm>
            <a:off x="1111250" y="2651860"/>
            <a:ext cx="9969500" cy="1907540"/>
          </a:xfrm>
          <a:custGeom>
            <a:avLst/>
            <a:gdLst>
              <a:gd name="connsiteX0" fmla="*/ 0 w 11410951"/>
              <a:gd name="connsiteY0" fmla="*/ 177403 h 1774031"/>
              <a:gd name="connsiteX1" fmla="*/ 177403 w 11410951"/>
              <a:gd name="connsiteY1" fmla="*/ 0 h 1774031"/>
              <a:gd name="connsiteX2" fmla="*/ 11233548 w 11410951"/>
              <a:gd name="connsiteY2" fmla="*/ 0 h 1774031"/>
              <a:gd name="connsiteX3" fmla="*/ 11410951 w 11410951"/>
              <a:gd name="connsiteY3" fmla="*/ 177403 h 1774031"/>
              <a:gd name="connsiteX4" fmla="*/ 11410951 w 11410951"/>
              <a:gd name="connsiteY4" fmla="*/ 1596628 h 1774031"/>
              <a:gd name="connsiteX5" fmla="*/ 11233548 w 11410951"/>
              <a:gd name="connsiteY5" fmla="*/ 1774031 h 1774031"/>
              <a:gd name="connsiteX6" fmla="*/ 177403 w 11410951"/>
              <a:gd name="connsiteY6" fmla="*/ 1774031 h 1774031"/>
              <a:gd name="connsiteX7" fmla="*/ 0 w 11410951"/>
              <a:gd name="connsiteY7" fmla="*/ 1596628 h 1774031"/>
              <a:gd name="connsiteX8" fmla="*/ 0 w 11410951"/>
              <a:gd name="connsiteY8" fmla="*/ 177403 h 17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0951" h="1774031">
                <a:moveTo>
                  <a:pt x="0" y="177403"/>
                </a:moveTo>
                <a:cubicBezTo>
                  <a:pt x="0" y="79426"/>
                  <a:pt x="79426" y="0"/>
                  <a:pt x="177403" y="0"/>
                </a:cubicBezTo>
                <a:lnTo>
                  <a:pt x="11233548" y="0"/>
                </a:lnTo>
                <a:cubicBezTo>
                  <a:pt x="11331525" y="0"/>
                  <a:pt x="11410951" y="79426"/>
                  <a:pt x="11410951" y="177403"/>
                </a:cubicBezTo>
                <a:lnTo>
                  <a:pt x="11410951" y="1596628"/>
                </a:lnTo>
                <a:cubicBezTo>
                  <a:pt x="11410951" y="1694605"/>
                  <a:pt x="11331525" y="1774031"/>
                  <a:pt x="11233548" y="1774031"/>
                </a:cubicBezTo>
                <a:lnTo>
                  <a:pt x="177403" y="1774031"/>
                </a:lnTo>
                <a:cubicBezTo>
                  <a:pt x="79426" y="1774031"/>
                  <a:pt x="0" y="1694605"/>
                  <a:pt x="0" y="1596628"/>
                </a:cubicBezTo>
                <a:lnTo>
                  <a:pt x="0" y="17740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C00000"/>
            </a:solidFill>
            <a:prstDash val="solid"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58653" tIns="99060" rIns="99061" bIns="99060" numCol="1" spcCol="1270" anchor="ctr" anchorCtr="0">
            <a:no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②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发展依靠人民</a:t>
            </a:r>
            <a:r>
              <a:rPr lang="zh-CN" altLang="en-US" sz="26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（动力点）</a:t>
            </a:r>
            <a:endParaRPr kumimoji="0" lang="en-US" altLang="zh-CN" sz="2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要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把人民作为发展的力量源泉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，充分尊重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人民主体地位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和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人民群众的首创精神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，不断从人民群众中汲取智慧和力量，依靠人民创造历史伟业。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矩形: 圆角 8"/>
          <p:cNvSpPr/>
          <p:nvPr>
            <p:custDataLst>
              <p:tags r:id="rId7"/>
            </p:custDataLst>
          </p:nvPr>
        </p:nvSpPr>
        <p:spPr>
          <a:xfrm>
            <a:off x="1289287" y="2887127"/>
            <a:ext cx="2282190" cy="1419225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等线" panose="02010600030101010101" charset="-122"/>
              <a:cs typeface="Arial" panose="020B0604020202020204"/>
            </a:endParaRPr>
          </a:p>
        </p:txBody>
      </p:sp>
      <p:sp>
        <p:nvSpPr>
          <p:cNvPr id="19" name="任意多边形: 形状 9"/>
          <p:cNvSpPr/>
          <p:nvPr>
            <p:custDataLst>
              <p:tags r:id="rId9"/>
            </p:custDataLst>
          </p:nvPr>
        </p:nvSpPr>
        <p:spPr>
          <a:xfrm>
            <a:off x="1111885" y="4694020"/>
            <a:ext cx="9968865" cy="1774190"/>
          </a:xfrm>
          <a:custGeom>
            <a:avLst/>
            <a:gdLst>
              <a:gd name="connsiteX0" fmla="*/ 0 w 11410951"/>
              <a:gd name="connsiteY0" fmla="*/ 177403 h 1774031"/>
              <a:gd name="connsiteX1" fmla="*/ 177403 w 11410951"/>
              <a:gd name="connsiteY1" fmla="*/ 0 h 1774031"/>
              <a:gd name="connsiteX2" fmla="*/ 11233548 w 11410951"/>
              <a:gd name="connsiteY2" fmla="*/ 0 h 1774031"/>
              <a:gd name="connsiteX3" fmla="*/ 11410951 w 11410951"/>
              <a:gd name="connsiteY3" fmla="*/ 177403 h 1774031"/>
              <a:gd name="connsiteX4" fmla="*/ 11410951 w 11410951"/>
              <a:gd name="connsiteY4" fmla="*/ 1596628 h 1774031"/>
              <a:gd name="connsiteX5" fmla="*/ 11233548 w 11410951"/>
              <a:gd name="connsiteY5" fmla="*/ 1774031 h 1774031"/>
              <a:gd name="connsiteX6" fmla="*/ 177403 w 11410951"/>
              <a:gd name="connsiteY6" fmla="*/ 1774031 h 1774031"/>
              <a:gd name="connsiteX7" fmla="*/ 0 w 11410951"/>
              <a:gd name="connsiteY7" fmla="*/ 1596628 h 1774031"/>
              <a:gd name="connsiteX8" fmla="*/ 0 w 11410951"/>
              <a:gd name="connsiteY8" fmla="*/ 177403 h 17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0951" h="1774031">
                <a:moveTo>
                  <a:pt x="0" y="177403"/>
                </a:moveTo>
                <a:cubicBezTo>
                  <a:pt x="0" y="79426"/>
                  <a:pt x="79426" y="0"/>
                  <a:pt x="177403" y="0"/>
                </a:cubicBezTo>
                <a:lnTo>
                  <a:pt x="11233548" y="0"/>
                </a:lnTo>
                <a:cubicBezTo>
                  <a:pt x="11331525" y="0"/>
                  <a:pt x="11410951" y="79426"/>
                  <a:pt x="11410951" y="177403"/>
                </a:cubicBezTo>
                <a:lnTo>
                  <a:pt x="11410951" y="1596628"/>
                </a:lnTo>
                <a:cubicBezTo>
                  <a:pt x="11410951" y="1694605"/>
                  <a:pt x="11331525" y="1774031"/>
                  <a:pt x="11233548" y="1774031"/>
                </a:cubicBezTo>
                <a:lnTo>
                  <a:pt x="177403" y="1774031"/>
                </a:lnTo>
                <a:cubicBezTo>
                  <a:pt x="79426" y="1774031"/>
                  <a:pt x="0" y="1694605"/>
                  <a:pt x="0" y="1596628"/>
                </a:cubicBezTo>
                <a:lnTo>
                  <a:pt x="0" y="17740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C00000"/>
            </a:solidFill>
            <a:prstDash val="solid"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58653" tIns="99060" rIns="99061" bIns="99060" numCol="1" spcCol="1270" anchor="ctr" anchorCtr="0">
            <a:no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③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发展成果由人民共享</a:t>
            </a:r>
            <a:r>
              <a:rPr lang="zh-CN" altLang="en-US" sz="26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（落脚点）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要使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发展成果惠及全体人民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，不断保障和改善民生、增进人民福祉，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走共同富裕道路，彰显制度优势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88415" y="906880"/>
            <a:ext cx="2282825" cy="1407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87780" y="4862295"/>
            <a:ext cx="2282825" cy="1499870"/>
          </a:xfrm>
          <a:prstGeom prst="rect">
            <a:avLst/>
          </a:prstGeom>
        </p:spPr>
      </p:pic>
      <p:sp>
        <p:nvSpPr>
          <p:cNvPr id="31" name="矩形 30"/>
          <p:cNvSpPr/>
          <p:nvPr>
            <p:custDataLst>
              <p:tags r:id="rId14"/>
            </p:custDataLst>
          </p:nvPr>
        </p:nvSpPr>
        <p:spPr>
          <a:xfrm>
            <a:off x="926465" y="-5715"/>
            <a:ext cx="12190095" cy="11988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2.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基本要求</a:t>
            </a:r>
            <a:r>
              <a:rPr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（怎么</a:t>
            </a:r>
            <a:r>
              <a:rPr 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做</a:t>
            </a:r>
            <a:r>
              <a:rPr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？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)</a:t>
            </a:r>
            <a:endParaRPr kumimoji="0" lang="zh-CN" altLang="en-US" sz="3600" b="1" kern="1200" cap="none" spc="0" normalizeH="0" baseline="0" noProof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6" grpId="0" animBg="1"/>
      <p:bldP spid="17" grpId="0" animBg="1"/>
      <p:bldP spid="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160000" flipH="1">
            <a:off x="9341044" y="3029036"/>
            <a:ext cx="2147542" cy="3316302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801370" y="1111250"/>
            <a:ext cx="66446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sz="2400" b="1">
                <a:sym typeface="+mn-ea"/>
              </a:rPr>
              <a:t>(1)以人民为中心的发展思想，反映了坚持</a:t>
            </a:r>
            <a:r>
              <a:rPr sz="2400" b="1">
                <a:solidFill>
                  <a:srgbClr val="FF0000"/>
                </a:solidFill>
                <a:sym typeface="+mn-ea"/>
              </a:rPr>
              <a:t>人民主体地位</a:t>
            </a:r>
            <a:r>
              <a:rPr sz="2400" b="1">
                <a:sym typeface="+mn-ea"/>
              </a:rPr>
              <a:t>的</a:t>
            </a:r>
            <a:r>
              <a:rPr sz="2400" b="1" u="sng">
                <a:sym typeface="+mn-ea"/>
              </a:rPr>
              <a:t>内在要求</a:t>
            </a:r>
            <a:r>
              <a:rPr sz="2400" b="1">
                <a:sym typeface="+mn-ea"/>
              </a:rPr>
              <a:t>。</a:t>
            </a:r>
            <a:endParaRPr sz="2400" b="1"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sz="2400" b="1">
                <a:sym typeface="+mn-ea"/>
              </a:rPr>
              <a:t>(2)彰显了</a:t>
            </a:r>
            <a:r>
              <a:rPr sz="2400" b="1">
                <a:solidFill>
                  <a:srgbClr val="FF0000"/>
                </a:solidFill>
                <a:sym typeface="+mn-ea"/>
              </a:rPr>
              <a:t>人民至上</a:t>
            </a:r>
            <a:r>
              <a:rPr sz="2400" b="1">
                <a:sym typeface="+mn-ea"/>
              </a:rPr>
              <a:t>的</a:t>
            </a:r>
            <a:r>
              <a:rPr sz="2400" b="1" u="sng">
                <a:sym typeface="+mn-ea"/>
              </a:rPr>
              <a:t>价值取向</a:t>
            </a:r>
            <a:r>
              <a:rPr sz="2400" b="1">
                <a:sym typeface="+mn-ea"/>
              </a:rPr>
              <a:t>。</a:t>
            </a:r>
            <a:endParaRPr sz="2400" b="1"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sz="2400" b="1">
                <a:sym typeface="+mn-ea"/>
              </a:rPr>
              <a:t>(3)确立了</a:t>
            </a:r>
            <a:r>
              <a:rPr sz="2400" b="1">
                <a:solidFill>
                  <a:srgbClr val="FF0000"/>
                </a:solidFill>
                <a:sym typeface="+mn-ea"/>
              </a:rPr>
              <a:t>新发展理念</a:t>
            </a:r>
            <a:r>
              <a:rPr sz="2400" b="1">
                <a:sym typeface="+mn-ea"/>
              </a:rPr>
              <a:t>必须始终坚持的</a:t>
            </a:r>
            <a:r>
              <a:rPr sz="2400" b="1" u="sng">
                <a:sym typeface="+mn-ea"/>
              </a:rPr>
              <a:t>基本原则</a:t>
            </a:r>
            <a:r>
              <a:rPr sz="2400" b="1">
                <a:sym typeface="+mn-ea"/>
              </a:rPr>
              <a:t>。</a:t>
            </a:r>
            <a:endParaRPr sz="2400" b="1"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30605" y="461010"/>
            <a:ext cx="5267960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3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、</a:t>
            </a:r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以人民为中心的发展思想的原因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897978" y="2043156"/>
            <a:ext cx="1925454" cy="39878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/>
              <a:t>进入</a:t>
            </a:r>
            <a:r>
              <a:rPr lang="zh-CN" altLang="en-US" sz="2000" b="1">
                <a:solidFill>
                  <a:srgbClr val="FF0000"/>
                </a:solidFill>
              </a:rPr>
              <a:t>新</a:t>
            </a:r>
            <a:r>
              <a:rPr lang="zh-CN" altLang="en-US" sz="2000" b="1"/>
              <a:t>时代</a:t>
            </a:r>
            <a:endParaRPr lang="zh-CN" altLang="en-US" sz="2000" b="1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7897978" y="3086189"/>
            <a:ext cx="1997825" cy="39878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新</a:t>
            </a:r>
            <a:r>
              <a:rPr lang="zh-CN" altLang="en-US" sz="2000" b="1"/>
              <a:t>社会主要矛盾</a:t>
            </a:r>
            <a:endParaRPr lang="zh-CN" altLang="en-US" sz="2000" b="1"/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7897978" y="4157155"/>
            <a:ext cx="1968622" cy="39878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/>
              <a:t>人民的</a:t>
            </a:r>
            <a:r>
              <a:rPr lang="zh-CN" altLang="en-US" sz="2000" b="1">
                <a:solidFill>
                  <a:srgbClr val="FF0000"/>
                </a:solidFill>
              </a:rPr>
              <a:t>新</a:t>
            </a:r>
            <a:r>
              <a:rPr lang="zh-CN" altLang="en-US" sz="2000" b="1"/>
              <a:t>需求</a:t>
            </a:r>
            <a:endParaRPr lang="zh-CN" altLang="en-US" sz="2000" b="1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897978" y="5297953"/>
            <a:ext cx="1998460" cy="39878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新</a:t>
            </a:r>
            <a:r>
              <a:rPr lang="zh-CN" altLang="en-US" sz="2000" b="1"/>
              <a:t>的指导思想</a:t>
            </a:r>
            <a:endParaRPr lang="zh-CN" altLang="en-US" sz="2000" b="1"/>
          </a:p>
        </p:txBody>
      </p:sp>
      <p:cxnSp>
        <p:nvCxnSpPr>
          <p:cNvPr id="19" name="直接箭头连接符 18"/>
          <p:cNvCxnSpPr/>
          <p:nvPr>
            <p:custDataLst>
              <p:tags r:id="rId9"/>
            </p:custDataLst>
          </p:nvPr>
        </p:nvCxnSpPr>
        <p:spPr>
          <a:xfrm>
            <a:off x="8837534" y="2505950"/>
            <a:ext cx="17775" cy="5167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0"/>
            </p:custDataLst>
          </p:nvPr>
        </p:nvCxnSpPr>
        <p:spPr>
          <a:xfrm>
            <a:off x="8855944" y="3557871"/>
            <a:ext cx="9523" cy="5269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11"/>
            </p:custDataLst>
          </p:nvPr>
        </p:nvCxnSpPr>
        <p:spPr>
          <a:xfrm>
            <a:off x="8841977" y="4713271"/>
            <a:ext cx="9523" cy="5269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8462981" y="2579591"/>
            <a:ext cx="7670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zh-CN">
                <a:sym typeface="+mn-ea"/>
              </a:rPr>
              <a:t>产</a:t>
            </a:r>
            <a:r>
              <a:rPr lang="en-US" altLang="zh-CN">
                <a:sym typeface="+mn-ea"/>
              </a:rPr>
              <a:t>  </a:t>
            </a:r>
            <a:r>
              <a:rPr lang="zh-CN">
                <a:sym typeface="+mn-ea"/>
              </a:rPr>
              <a:t>生</a:t>
            </a:r>
            <a:endParaRPr lang="zh-CN"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8462981" y="3623259"/>
            <a:ext cx="7670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zh-CN">
                <a:sym typeface="+mn-ea"/>
              </a:rPr>
              <a:t>有</a:t>
            </a:r>
            <a:r>
              <a:rPr lang="en-US" altLang="zh-CN">
                <a:sym typeface="+mn-ea"/>
              </a:rPr>
              <a:t>  </a:t>
            </a:r>
            <a:r>
              <a:rPr lang="zh-CN">
                <a:sym typeface="+mn-ea"/>
              </a:rPr>
              <a:t>了</a:t>
            </a:r>
            <a:endParaRPr lang="zh-CN"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8399498" y="4743108"/>
            <a:ext cx="8305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zh-CN">
                <a:sym typeface="+mn-ea"/>
              </a:rPr>
              <a:t>需</a:t>
            </a:r>
            <a:r>
              <a:rPr lang="en-US" altLang="zh-CN">
                <a:sym typeface="+mn-ea"/>
              </a:rPr>
              <a:t>   </a:t>
            </a:r>
            <a:r>
              <a:rPr lang="zh-CN">
                <a:sym typeface="+mn-ea"/>
              </a:rPr>
              <a:t>要</a:t>
            </a:r>
            <a:endParaRPr lang="zh-CN"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8305542" y="6110542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新发展理念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6"/>
            </p:custDataLst>
          </p:nvPr>
        </p:nvCxnSpPr>
        <p:spPr>
          <a:xfrm>
            <a:off x="8843882" y="5690281"/>
            <a:ext cx="7618" cy="46152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云形标注 30"/>
          <p:cNvSpPr/>
          <p:nvPr>
            <p:custDataLst>
              <p:tags r:id="rId17"/>
            </p:custDataLst>
          </p:nvPr>
        </p:nvSpPr>
        <p:spPr>
          <a:xfrm>
            <a:off x="9896438" y="1893970"/>
            <a:ext cx="2173674" cy="1301411"/>
          </a:xfrm>
          <a:prstGeom prst="cloudCallout">
            <a:avLst>
              <a:gd name="adj1" fmla="val -12961"/>
              <a:gd name="adj2" fmla="val 124969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新发展理念就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在这里！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0"/>
            <a:ext cx="935355" cy="1567180"/>
          </a:xfrm>
          <a:prstGeom prst="homePlate">
            <a:avLst/>
          </a:prstGeom>
        </p:spPr>
      </p:pic>
      <p:pic>
        <p:nvPicPr>
          <p:cNvPr id="113" name="图片 112"/>
          <p:cNvPicPr/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87120" y="3803650"/>
            <a:ext cx="4968240" cy="267525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47370" y="1537970"/>
            <a:ext cx="1052449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4400" b="1">
                <a:solidFill>
                  <a:srgbClr val="FF0000"/>
                </a:solidFill>
                <a:sym typeface="+mn-ea"/>
              </a:rPr>
              <a:t>议题二</a:t>
            </a:r>
            <a:endParaRPr lang="zh-CN" altLang="en-US" sz="4400" b="1">
              <a:solidFill>
                <a:srgbClr val="FF0000"/>
              </a:solidFill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4400" b="1">
                <a:sym typeface="+mn-ea"/>
              </a:rPr>
              <a:t>实现共同富裕</a:t>
            </a:r>
            <a:r>
              <a:rPr lang="en-US" altLang="zh-CN" sz="4400" b="1">
                <a:sym typeface="+mn-ea"/>
              </a:rPr>
              <a:t>——</a:t>
            </a:r>
            <a:r>
              <a:rPr lang="zh-CN" altLang="en-US" sz="4400" b="1">
                <a:sym typeface="+mn-ea"/>
              </a:rPr>
              <a:t>坚持什么理念</a:t>
            </a:r>
            <a:r>
              <a:rPr lang="zh-CN" sz="4400" b="1">
                <a:sym typeface="+mn-ea"/>
              </a:rPr>
              <a:t>？</a:t>
            </a:r>
            <a:br>
              <a:rPr lang="zh-CN" altLang="en-US" sz="4400" b="1">
                <a:sym typeface="+mn-ea"/>
              </a:rPr>
            </a:br>
            <a:endParaRPr lang="zh-CN" altLang="en-US" sz="44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AS_UNIQUEID" val="2166"/>
</p:tagLst>
</file>

<file path=ppt/tags/tag10.xml><?xml version="1.0" encoding="utf-8"?>
<p:tagLst xmlns:p="http://schemas.openxmlformats.org/presentationml/2006/main">
  <p:tag name="AS_UNIQUEID" val="2176"/>
</p:tagLst>
</file>

<file path=ppt/tags/tag100.xml><?xml version="1.0" encoding="utf-8"?>
<p:tagLst xmlns:p="http://schemas.openxmlformats.org/presentationml/2006/main">
  <p:tag name="AS_UNIQUEID" val="1469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f*2"/>
  <p:tag name="KSO_WM_UNIT_INDEX" val="2"/>
  <p:tag name="KSO_WM_UNIT_ISNUMDGMTITLE" val="0"/>
  <p:tag name="KSO_WM_UNIT_LAYERLEVEL" val="1"/>
  <p:tag name="KSO_WM_UNIT_NOCLEAR" val="0"/>
  <p:tag name="KSO_WM_UNIT_PRESET_TEXT" val="联系方式"/>
  <p:tag name="KSO_WM_UNIT_SUBTYPE" val="d"/>
  <p:tag name="KSO_WM_UNIT_TYPE" val="f"/>
</p:tagLst>
</file>

<file path=ppt/tags/tag101.xml><?xml version="1.0" encoding="utf-8"?>
<p:tagLst xmlns:p="http://schemas.openxmlformats.org/presentationml/2006/main">
  <p:tag name="AS_UNIQUEID" val="1469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编辑母版标题"/>
  <p:tag name="KSO_WM_UNIT_TYPE" val="a"/>
  <p:tag name="KSO_WM_UNIT_VALUE" val="8"/>
</p:tagLst>
</file>

<file path=ppt/tags/tag102.xml><?xml version="1.0" encoding="utf-8"?>
<p:tagLst xmlns:p="http://schemas.openxmlformats.org/presentationml/2006/main">
  <p:tag name="AS_UNIQUEID" val="1469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副标题"/>
  <p:tag name="KSO_WM_UNIT_TYPE" val="b"/>
  <p:tag name="KSO_WM_UNIT_VALUE" val="31"/>
</p:tagLst>
</file>

<file path=ppt/tags/tag103.xml><?xml version="1.0" encoding="utf-8"?>
<p:tagLst xmlns:p="http://schemas.openxmlformats.org/presentationml/2006/main">
  <p:tag name="AS_UNIQUEID" val="1469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f*1"/>
  <p:tag name="KSO_WM_UNIT_INDEX" val="1"/>
  <p:tag name="KSO_WM_UNIT_ISNUMDGMTITLE" val="0"/>
  <p:tag name="KSO_WM_UNIT_LAYERLEVEL" val="1"/>
  <p:tag name="KSO_WM_UNIT_NOCLEAR" val="0"/>
  <p:tag name="KSO_WM_UNIT_PRESET_TEXT" val="署名"/>
  <p:tag name="KSO_WM_UNIT_SUBTYPE" val="b"/>
  <p:tag name="KSO_WM_UNIT_TYPE" val="f"/>
</p:tagLst>
</file>

<file path=ppt/tags/tag104.xml><?xml version="1.0" encoding="utf-8"?>
<p:tagLst xmlns:p="http://schemas.openxmlformats.org/presentationml/2006/main">
  <p:tag name="AS_UNIQUEID" val="1469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f*1"/>
  <p:tag name="KSO_WM_UNIT_INDEX" val="1"/>
  <p:tag name="KSO_WM_UNIT_ISNUMDGMTITLE" val="0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105.xml><?xml version="1.0" encoding="utf-8"?>
<p:tagLst xmlns:p="http://schemas.openxmlformats.org/presentationml/2006/main">
  <p:tag name="AS_UNIQUEID" val="1470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ISNUMDGMTITLE" val="0"/>
  <p:tag name="KSO_WM_UNIT_LAYERLEVEL" val="1"/>
  <p:tag name="KSO_WM_UNIT_NOCLEAR" val="0"/>
</p:tagLst>
</file>

<file path=ppt/tags/tag106.xml><?xml version="1.0" encoding="utf-8"?>
<p:tagLst xmlns:p="http://schemas.openxmlformats.org/presentationml/2006/main">
  <p:tag name="AS_UNIQUEID" val="1470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ISNUMDGMTITLE" val="0"/>
  <p:tag name="KSO_WM_UNIT_LAYERLEVEL" val="1"/>
  <p:tag name="KSO_WM_UNIT_NOCLEAR" val="0"/>
</p:tagLst>
</file>

<file path=ppt/tags/tag107.xml><?xml version="1.0" encoding="utf-8"?>
<p:tagLst xmlns:p="http://schemas.openxmlformats.org/presentationml/2006/main">
  <p:tag name="AS_UNIQUEID" val="1470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ISNUMDGMTITLE" val="0"/>
  <p:tag name="KSO_WM_UNIT_LAYERLEVEL" val="1"/>
  <p:tag name="KSO_WM_UNIT_NOCLEAR" val="0"/>
</p:tagLst>
</file>

<file path=ppt/tags/tag108.xml><?xml version="1.0" encoding="utf-8"?>
<p:tagLst xmlns:p="http://schemas.openxmlformats.org/presentationml/2006/main">
  <p:tag name="AS_UNIQUEID" val="1470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2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109.xml><?xml version="1.0" encoding="utf-8"?>
<p:tagLst xmlns:p="http://schemas.openxmlformats.org/presentationml/2006/main">
  <p:tag name="AS_UNIQUEID" val="1470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1"/>
  <p:tag name="KSO_WM_UNIT_INDEX" val="1"/>
  <p:tag name="KSO_WM_UNIT_ISNUMDGMTITLE" val="0"/>
  <p:tag name="KSO_WM_UNIT_LAYERLEVEL" val="1"/>
  <p:tag name="KSO_WM_UNIT_NOCLEAR" val="0"/>
  <p:tag name="KSO_WM_UNIT_TYPE" val="i"/>
</p:tagLst>
</file>

<file path=ppt/tags/tag11.xml><?xml version="1.0" encoding="utf-8"?>
<p:tagLst xmlns:p="http://schemas.openxmlformats.org/presentationml/2006/main">
  <p:tag name="AS_UNIQUEID" val="2178"/>
</p:tagLst>
</file>

<file path=ppt/tags/tag110.xml><?xml version="1.0" encoding="utf-8"?>
<p:tagLst xmlns:p="http://schemas.openxmlformats.org/presentationml/2006/main">
  <p:tag name="AS_UNIQUEID" val="1470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ISNUMDGMTITLE" val="0"/>
  <p:tag name="KSO_WM_UNIT_LAYERLEVEL" val="1"/>
  <p:tag name="KSO_WM_UNIT_NOCLEAR" val="0"/>
</p:tagLst>
</file>

<file path=ppt/tags/tag111.xml><?xml version="1.0" encoding="utf-8"?>
<p:tagLst xmlns:p="http://schemas.openxmlformats.org/presentationml/2006/main">
  <p:tag name="AS_UNIQUEID" val="1470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ISNUMDGMTITLE" val="0"/>
  <p:tag name="KSO_WM_UNIT_LAYERLEVEL" val="1"/>
  <p:tag name="KSO_WM_UNIT_NOCLEAR" val="0"/>
</p:tagLst>
</file>

<file path=ppt/tags/tag112.xml><?xml version="1.0" encoding="utf-8"?>
<p:tagLst xmlns:p="http://schemas.openxmlformats.org/presentationml/2006/main">
  <p:tag name="AS_UNIQUEID" val="1470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ISNUMDGMTITLE" val="0"/>
  <p:tag name="KSO_WM_UNIT_LAYERLEVEL" val="1"/>
  <p:tag name="KSO_WM_UNIT_NOCLEAR" val="0"/>
</p:tagLst>
</file>

<file path=ppt/tags/tag113.xml><?xml version="1.0" encoding="utf-8"?>
<p:tagLst xmlns:p="http://schemas.openxmlformats.org/presentationml/2006/main">
  <p:tag name="AS_UNIQUEID" val="1470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a*1"/>
  <p:tag name="KSO_WM_UNIT_INDEX" val="1"/>
  <p:tag name="KSO_WM_UNIT_ISCONTENTSTITLE" val="1"/>
  <p:tag name="KSO_WM_UNIT_ISNUMDGMTITLE" val="0"/>
  <p:tag name="KSO_WM_UNIT_LAYERLEVEL" val="1"/>
  <p:tag name="KSO_WM_UNIT_NOCLEAR" val="0"/>
  <p:tag name="KSO_WM_UNIT_PRESET_TEXT" val="标题"/>
  <p:tag name="KSO_WM_UNIT_TYPE" val="a"/>
  <p:tag name="KSO_WM_UNIT_VALUE" val="2"/>
</p:tagLst>
</file>

<file path=ppt/tags/tag114.xml><?xml version="1.0" encoding="utf-8"?>
<p:tagLst xmlns:p="http://schemas.openxmlformats.org/presentationml/2006/main">
  <p:tag name="AS_UNIQUEID" val="1471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2"/>
  <p:tag name="KSO_WM_UNIT_INDEX" val="2"/>
  <p:tag name="KSO_WM_UNIT_ISNUMDGMTITLE" val="0"/>
  <p:tag name="KSO_WM_UNIT_LAYERLEVEL" val="1"/>
  <p:tag name="KSO_WM_UNIT_NOCLEAR" val="0"/>
  <p:tag name="KSO_WM_UNIT_TYPE" val="i"/>
</p:tagLst>
</file>

<file path=ppt/tags/tag115.xml><?xml version="1.0" encoding="utf-8"?>
<p:tagLst xmlns:p="http://schemas.openxmlformats.org/presentationml/2006/main">
  <p:tag name="AS_UNIQUEID" val="1471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4"/>
  <p:tag name="KSO_WM_UNIT_INDEX" val="4"/>
  <p:tag name="KSO_WM_UNIT_ISNUMDGMTITLE" val="0"/>
  <p:tag name="KSO_WM_UNIT_LAYERLEVEL" val="1"/>
  <p:tag name="KSO_WM_UNIT_NOCLEAR" val="0"/>
  <p:tag name="KSO_WM_UNIT_TYPE" val="i"/>
</p:tagLst>
</file>

<file path=ppt/tags/tag116.xml><?xml version="1.0" encoding="utf-8"?>
<p:tagLst xmlns:p="http://schemas.openxmlformats.org/presentationml/2006/main">
  <p:tag name="AS_UNIQUEID" val="1471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3*i*3"/>
  <p:tag name="KSO_WM_UNIT_INDEX" val="3"/>
  <p:tag name="KSO_WM_UNIT_ISNUMDGMTITLE" val="0"/>
  <p:tag name="KSO_WM_UNIT_LAYERLEVEL" val="1"/>
  <p:tag name="KSO_WM_UNIT_NOCLEAR" val="0"/>
  <p:tag name="KSO_WM_UNIT_TYPE" val="i"/>
</p:tagLst>
</file>

<file path=ppt/tags/tag117.xml><?xml version="1.0" encoding="utf-8"?>
<p:tagLst xmlns:p="http://schemas.openxmlformats.org/presentationml/2006/main">
  <p:tag name="AS_UNIQUEID" val="1471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ISNUMDGMTITLE" val="0"/>
  <p:tag name="KSO_WM_UNIT_LAYERLEVEL" val="1"/>
  <p:tag name="KSO_WM_UNIT_NOCLEAR" val="0"/>
  <p:tag name="KSO_WM_UNIT_TYPE" val="i"/>
</p:tagLst>
</file>

<file path=ppt/tags/tag118.xml><?xml version="1.0" encoding="utf-8"?>
<p:tagLst xmlns:p="http://schemas.openxmlformats.org/presentationml/2006/main">
  <p:tag name="AS_UNIQUEID" val="1471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ISNUMDGMTITLE" val="0"/>
  <p:tag name="KSO_WM_UNIT_LAYERLEVEL" val="1"/>
  <p:tag name="KSO_WM_UNIT_NOCLEAR" val="0"/>
</p:tagLst>
</file>

<file path=ppt/tags/tag119.xml><?xml version="1.0" encoding="utf-8"?>
<p:tagLst xmlns:p="http://schemas.openxmlformats.org/presentationml/2006/main">
  <p:tag name="AS_UNIQUEID" val="1471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ISNUMDGMTITLE" val="0"/>
  <p:tag name="KSO_WM_UNIT_LAYERLEVEL" val="1"/>
  <p:tag name="KSO_WM_UNIT_NOCLEAR" val="0"/>
</p:tagLst>
</file>

<file path=ppt/tags/tag12.xml><?xml version="1.0" encoding="utf-8"?>
<p:tagLst xmlns:p="http://schemas.openxmlformats.org/presentationml/2006/main">
  <p:tag name="AS_UNIQUEID" val="2179"/>
</p:tagLst>
</file>

<file path=ppt/tags/tag120.xml><?xml version="1.0" encoding="utf-8"?>
<p:tagLst xmlns:p="http://schemas.openxmlformats.org/presentationml/2006/main">
  <p:tag name="AS_UNIQUEID" val="1471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ISNUMDGMTITLE" val="0"/>
  <p:tag name="KSO_WM_UNIT_LAYERLEVEL" val="1"/>
  <p:tag name="KSO_WM_UNIT_NOCLEAR" val="0"/>
</p:tagLst>
</file>

<file path=ppt/tags/tag121.xml><?xml version="1.0" encoding="utf-8"?>
<p:tagLst xmlns:p="http://schemas.openxmlformats.org/presentationml/2006/main">
  <p:tag name="AS_UNIQUEID" val="1471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ISNUMDGMTITLE" val="0"/>
  <p:tag name="KSO_WM_UNIT_LAYERLEVEL" val="1"/>
  <p:tag name="KSO_WM_UNIT_NOCLEAR" val="0"/>
  <p:tag name="KSO_WM_UNIT_TYPE" val="i"/>
</p:tagLst>
</file>

<file path=ppt/tags/tag122.xml><?xml version="1.0" encoding="utf-8"?>
<p:tagLst xmlns:p="http://schemas.openxmlformats.org/presentationml/2006/main">
  <p:tag name="AS_UNIQUEID" val="1471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3"/>
  <p:tag name="KSO_WM_UNIT_INDEX" val="3"/>
  <p:tag name="KSO_WM_UNIT_ISNUMDGMTITLE" val="0"/>
  <p:tag name="KSO_WM_UNIT_LAYERLEVEL" val="1"/>
  <p:tag name="KSO_WM_UNIT_NOCLEAR" val="0"/>
  <p:tag name="KSO_WM_UNIT_TYPE" val="i"/>
</p:tagLst>
</file>

<file path=ppt/tags/tag123.xml><?xml version="1.0" encoding="utf-8"?>
<p:tagLst xmlns:p="http://schemas.openxmlformats.org/presentationml/2006/main">
  <p:tag name="AS_UNIQUEID" val="1472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编辑母版标题"/>
  <p:tag name="KSO_WM_UNIT_TYPE" val="a"/>
</p:tagLst>
</file>

<file path=ppt/tags/tag124.xml><?xml version="1.0" encoding="utf-8"?>
<p:tagLst xmlns:p="http://schemas.openxmlformats.org/presentationml/2006/main">
  <p:tag name="AS_UNIQUEID" val="1472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副标题"/>
  <p:tag name="KSO_WM_UNIT_TYPE" val="b"/>
</p:tagLst>
</file>

<file path=ppt/tags/tag125.xml><?xml version="1.0" encoding="utf-8"?>
<p:tagLst xmlns:p="http://schemas.openxmlformats.org/presentationml/2006/main">
  <p:tag name="AS_UNIQUEID" val="1472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e*1"/>
  <p:tag name="KSO_WM_UNIT_INDEX" val="1"/>
  <p:tag name="KSO_WM_UNIT_ISNUMDGMTITLE" val="0"/>
  <p:tag name="KSO_WM_UNIT_LAYERLEVEL" val="1"/>
  <p:tag name="KSO_WM_UNIT_NOCLEAR" val="0"/>
  <p:tag name="KSO_WM_UNIT_PRESET_TEXT" val="节编号"/>
  <p:tag name="KSO_WM_UNIT_TYPE" val="e"/>
</p:tagLst>
</file>

<file path=ppt/tags/tag126.xml><?xml version="1.0" encoding="utf-8"?>
<p:tagLst xmlns:p="http://schemas.openxmlformats.org/presentationml/2006/main">
  <p:tag name="AS_UNIQUEID" val="1472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4*i*4"/>
  <p:tag name="KSO_WM_UNIT_INDEX" val="4"/>
  <p:tag name="KSO_WM_UNIT_ISNUMDGMTITLE" val="0"/>
  <p:tag name="KSO_WM_UNIT_LAYERLEVEL" val="1"/>
  <p:tag name="KSO_WM_UNIT_NOCLEAR" val="0"/>
  <p:tag name="KSO_WM_UNIT_TYPE" val="i"/>
</p:tagLst>
</file>

<file path=ppt/tags/tag127.xml><?xml version="1.0" encoding="utf-8"?>
<p:tagLst xmlns:p="http://schemas.openxmlformats.org/presentationml/2006/main">
  <p:tag name="AS_UNIQUEID" val="1472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f*1"/>
  <p:tag name="KSO_WM_UNIT_INDEX" val="1"/>
  <p:tag name="KSO_WM_UNIT_ISNUMDGMTITLE" val="0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128.xml><?xml version="1.0" encoding="utf-8"?>
<p:tagLst xmlns:p="http://schemas.openxmlformats.org/presentationml/2006/main">
  <p:tag name="AS_UNIQUEID" val="1472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f*2"/>
  <p:tag name="KSO_WM_UNIT_INDEX" val="2"/>
  <p:tag name="KSO_WM_UNIT_ISNUMDGMTITLE" val="0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129.xml><?xml version="1.0" encoding="utf-8"?>
<p:tagLst xmlns:p="http://schemas.openxmlformats.org/presentationml/2006/main">
  <p:tag name="AS_UNIQUEID" val="1472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ISNUMDGMTITLE" val="0"/>
  <p:tag name="KSO_WM_UNIT_LAYERLEVEL" val="1"/>
  <p:tag name="KSO_WM_UNIT_NOCLEAR" val="0"/>
</p:tagLst>
</file>

<file path=ppt/tags/tag13.xml><?xml version="1.0" encoding="utf-8"?>
<p:tagLst xmlns:p="http://schemas.openxmlformats.org/presentationml/2006/main">
  <p:tag name="AS_UNIQUEID" val="2180"/>
</p:tagLst>
</file>

<file path=ppt/tags/tag130.xml><?xml version="1.0" encoding="utf-8"?>
<p:tagLst xmlns:p="http://schemas.openxmlformats.org/presentationml/2006/main">
  <p:tag name="AS_UNIQUEID" val="1472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ISNUMDGMTITLE" val="0"/>
  <p:tag name="KSO_WM_UNIT_LAYERLEVEL" val="1"/>
  <p:tag name="KSO_WM_UNIT_NOCLEAR" val="0"/>
</p:tagLst>
</file>

<file path=ppt/tags/tag131.xml><?xml version="1.0" encoding="utf-8"?>
<p:tagLst xmlns:p="http://schemas.openxmlformats.org/presentationml/2006/main">
  <p:tag name="AS_UNIQUEID" val="1472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ISNUMDGMTITLE" val="0"/>
  <p:tag name="KSO_WM_UNIT_LAYERLEVEL" val="1"/>
  <p:tag name="KSO_WM_UNIT_NOCLEAR" val="0"/>
</p:tagLst>
</file>

<file path=ppt/tags/tag132.xml><?xml version="1.0" encoding="utf-8"?>
<p:tagLst xmlns:p="http://schemas.openxmlformats.org/presentationml/2006/main">
  <p:tag name="AS_UNIQUEID" val="1473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5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  <p:tag name="KSO_WM_UNIT_VALUE" val="29"/>
</p:tagLst>
</file>

<file path=ppt/tags/tag133.xml><?xml version="1.0" encoding="utf-8"?>
<p:tagLst xmlns:p="http://schemas.openxmlformats.org/presentationml/2006/main">
  <p:tag name="AS_UNIQUEID" val="1473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a*1_1"/>
  <p:tag name="KSO_WM_UNIT_INDEX" val="1_1"/>
  <p:tag name="KSO_WM_UNIT_ISCONTENTSTITLE" val="0"/>
  <p:tag name="KSO_WM_UNIT_ISNUMDGMTITLE" val="0"/>
  <p:tag name="KSO_WM_UNIT_LAYERLEVEL" val="1_1"/>
  <p:tag name="KSO_WM_UNIT_NOCLEAR" val="0"/>
  <p:tag name="KSO_WM_UNIT_PRESET_TEXT" val="单击此处编辑母版标题样式"/>
  <p:tag name="KSO_WM_UNIT_TYPE" val="h_a"/>
</p:tagLst>
</file>

<file path=ppt/tags/tag134.xml><?xml version="1.0" encoding="utf-8"?>
<p:tagLst xmlns:p="http://schemas.openxmlformats.org/presentationml/2006/main">
  <p:tag name="AS_UNIQUEID" val="1473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f*1_1"/>
  <p:tag name="KSO_WM_UNIT_INDEX" val="1_1"/>
  <p:tag name="KSO_WM_UNIT_ISNUMDGMTITLE" val="0"/>
  <p:tag name="KSO_WM_UNIT_LAYERLEVEL" val="1_1"/>
  <p:tag name="KSO_WM_UNIT_NOCLEAR" val="0"/>
  <p:tag name="KSO_WM_UNIT_PRESET_TEXT" val="单击此处编辑母版文本样式&#10;第二级&#10;第三级&#10;第四级&#10;第五级"/>
  <p:tag name="KSO_WM_UNIT_SUBTYPE" val="a"/>
  <p:tag name="KSO_WM_UNIT_TYPE" val="h_f"/>
</p:tagLst>
</file>

<file path=ppt/tags/tag135.xml><?xml version="1.0" encoding="utf-8"?>
<p:tagLst xmlns:p="http://schemas.openxmlformats.org/presentationml/2006/main">
  <p:tag name="AS_UNIQUEID" val="1473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a*2_1"/>
  <p:tag name="KSO_WM_UNIT_INDEX" val="2_1"/>
  <p:tag name="KSO_WM_UNIT_ISCONTENTSTITLE" val="0"/>
  <p:tag name="KSO_WM_UNIT_ISNUMDGMTITLE" val="0"/>
  <p:tag name="KSO_WM_UNIT_LAYERLEVEL" val="1_1"/>
  <p:tag name="KSO_WM_UNIT_NOCLEAR" val="0"/>
  <p:tag name="KSO_WM_UNIT_PRESET_TEXT" val="单击此处编辑母版标题样式"/>
  <p:tag name="KSO_WM_UNIT_TYPE" val="h_a"/>
</p:tagLst>
</file>

<file path=ppt/tags/tag136.xml><?xml version="1.0" encoding="utf-8"?>
<p:tagLst xmlns:p="http://schemas.openxmlformats.org/presentationml/2006/main">
  <p:tag name="AS_UNIQUEID" val="1473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h_f*2_1"/>
  <p:tag name="KSO_WM_UNIT_INDEX" val="2_1"/>
  <p:tag name="KSO_WM_UNIT_ISNUMDGMTITLE" val="0"/>
  <p:tag name="KSO_WM_UNIT_LAYERLEVEL" val="1_1"/>
  <p:tag name="KSO_WM_UNIT_NOCLEAR" val="0"/>
  <p:tag name="KSO_WM_UNIT_PRESET_TEXT" val="单击此处编辑母版文本样式&#10;第二级&#10;第三级&#10;第四级&#10;第五级"/>
  <p:tag name="KSO_WM_UNIT_SUBTYPE" val="a"/>
  <p:tag name="KSO_WM_UNIT_TYPE" val="h_f"/>
</p:tagLst>
</file>

<file path=ppt/tags/tag137.xml><?xml version="1.0" encoding="utf-8"?>
<p:tagLst xmlns:p="http://schemas.openxmlformats.org/presentationml/2006/main">
  <p:tag name="AS_UNIQUEID" val="1473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ISNUMDGMTITLE" val="0"/>
  <p:tag name="KSO_WM_UNIT_LAYERLEVEL" val="1"/>
  <p:tag name="KSO_WM_UNIT_NOCLEAR" val="0"/>
</p:tagLst>
</file>

<file path=ppt/tags/tag138.xml><?xml version="1.0" encoding="utf-8"?>
<p:tagLst xmlns:p="http://schemas.openxmlformats.org/presentationml/2006/main">
  <p:tag name="AS_UNIQUEID" val="1473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ISNUMDGMTITLE" val="0"/>
  <p:tag name="KSO_WM_UNIT_LAYERLEVEL" val="1"/>
  <p:tag name="KSO_WM_UNIT_NOCLEAR" val="0"/>
</p:tagLst>
</file>

<file path=ppt/tags/tag139.xml><?xml version="1.0" encoding="utf-8"?>
<p:tagLst xmlns:p="http://schemas.openxmlformats.org/presentationml/2006/main">
  <p:tag name="AS_UNIQUEID" val="1473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ISNUMDGMTITLE" val="0"/>
  <p:tag name="KSO_WM_UNIT_LAYERLEVEL" val="1"/>
  <p:tag name="KSO_WM_UNIT_NOCLEAR" val="0"/>
</p:tagLst>
</file>

<file path=ppt/tags/tag14.xml><?xml version="1.0" encoding="utf-8"?>
<p:tagLst xmlns:p="http://schemas.openxmlformats.org/presentationml/2006/main">
  <p:tag name="AS_UNIQUEID" val="2181"/>
</p:tagLst>
</file>

<file path=ppt/tags/tag140.xml><?xml version="1.0" encoding="utf-8"?>
<p:tagLst xmlns:p="http://schemas.openxmlformats.org/presentationml/2006/main">
  <p:tag name="AS_UNIQUEID" val="1473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6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141.xml><?xml version="1.0" encoding="utf-8"?>
<p:tagLst xmlns:p="http://schemas.openxmlformats.org/presentationml/2006/main">
  <p:tag name="AS_UNIQUEID" val="1474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ISNUMDGMTITLE" val="0"/>
  <p:tag name="KSO_WM_UNIT_LAYERLEVEL" val="1"/>
  <p:tag name="KSO_WM_UNIT_NOCLEAR" val="0"/>
</p:tagLst>
</file>

<file path=ppt/tags/tag142.xml><?xml version="1.0" encoding="utf-8"?>
<p:tagLst xmlns:p="http://schemas.openxmlformats.org/presentationml/2006/main">
  <p:tag name="AS_UNIQUEID" val="1474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ISNUMDGMTITLE" val="0"/>
  <p:tag name="KSO_WM_UNIT_LAYERLEVEL" val="1"/>
  <p:tag name="KSO_WM_UNIT_NOCLEAR" val="0"/>
</p:tagLst>
</file>

<file path=ppt/tags/tag143.xml><?xml version="1.0" encoding="utf-8"?>
<p:tagLst xmlns:p="http://schemas.openxmlformats.org/presentationml/2006/main">
  <p:tag name="AS_UNIQUEID" val="1474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ISNUMDGMTITLE" val="0"/>
  <p:tag name="KSO_WM_UNIT_LAYERLEVEL" val="1"/>
  <p:tag name="KSO_WM_UNIT_NOCLEAR" val="0"/>
</p:tagLst>
</file>

<file path=ppt/tags/tag144.xml><?xml version="1.0" encoding="utf-8"?>
<p:tagLst xmlns:p="http://schemas.openxmlformats.org/presentationml/2006/main">
  <p:tag name="AS_UNIQUEID" val="1474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7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145.xml><?xml version="1.0" encoding="utf-8"?>
<p:tagLst xmlns:p="http://schemas.openxmlformats.org/presentationml/2006/main">
  <p:tag name="AS_UNIQUEID" val="1474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ISNUMDGMTITLE" val="0"/>
  <p:tag name="KSO_WM_UNIT_LAYERLEVEL" val="1"/>
  <p:tag name="KSO_WM_UNIT_NOCLEAR" val="0"/>
</p:tagLst>
</file>

<file path=ppt/tags/tag146.xml><?xml version="1.0" encoding="utf-8"?>
<p:tagLst xmlns:p="http://schemas.openxmlformats.org/presentationml/2006/main">
  <p:tag name="AS_UNIQUEID" val="1474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ISNUMDGMTITLE" val="0"/>
  <p:tag name="KSO_WM_UNIT_LAYERLEVEL" val="1"/>
  <p:tag name="KSO_WM_UNIT_NOCLEAR" val="0"/>
</p:tagLst>
</file>

<file path=ppt/tags/tag147.xml><?xml version="1.0" encoding="utf-8"?>
<p:tagLst xmlns:p="http://schemas.openxmlformats.org/presentationml/2006/main">
  <p:tag name="AS_UNIQUEID" val="1474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ISNUMDGMTITLE" val="0"/>
  <p:tag name="KSO_WM_UNIT_LAYERLEVEL" val="1"/>
  <p:tag name="KSO_WM_UNIT_NOCLEAR" val="0"/>
</p:tagLst>
</file>

<file path=ppt/tags/tag148.xml><?xml version="1.0" encoding="utf-8"?>
<p:tagLst xmlns:p="http://schemas.openxmlformats.org/presentationml/2006/main">
  <p:tag name="AS_UNIQUEID" val="1475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f*1"/>
  <p:tag name="KSO_WM_UNIT_INDEX" val="1"/>
  <p:tag name="KSO_WM_UNIT_ISNUMDGMTITLE" val="0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149.xml><?xml version="1.0" encoding="utf-8"?>
<p:tagLst xmlns:p="http://schemas.openxmlformats.org/presentationml/2006/main">
  <p:tag name="AS_UNIQUEID" val="1475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ISNUMDGMTITLE" val="0"/>
  <p:tag name="KSO_WM_UNIT_LAYERLEVEL" val="1"/>
  <p:tag name="KSO_WM_UNIT_NOCLEAR" val="0"/>
</p:tagLst>
</file>

<file path=ppt/tags/tag15.xml><?xml version="1.0" encoding="utf-8"?>
<p:tagLst xmlns:p="http://schemas.openxmlformats.org/presentationml/2006/main">
  <p:tag name="AS_UNIQUEID" val="2182"/>
</p:tagLst>
</file>

<file path=ppt/tags/tag150.xml><?xml version="1.0" encoding="utf-8"?>
<p:tagLst xmlns:p="http://schemas.openxmlformats.org/presentationml/2006/main">
  <p:tag name="AS_UNIQUEID" val="1475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ISNUMDGMTITLE" val="0"/>
  <p:tag name="KSO_WM_UNIT_LAYERLEVEL" val="1"/>
  <p:tag name="KSO_WM_UNIT_NOCLEAR" val="0"/>
</p:tagLst>
</file>

<file path=ppt/tags/tag151.xml><?xml version="1.0" encoding="utf-8"?>
<p:tagLst xmlns:p="http://schemas.openxmlformats.org/presentationml/2006/main">
  <p:tag name="AS_UNIQUEID" val="1475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ISNUMDGMTITLE" val="0"/>
  <p:tag name="KSO_WM_UNIT_LAYERLEVEL" val="1"/>
  <p:tag name="KSO_WM_UNIT_NOCLEAR" val="0"/>
</p:tagLst>
</file>

<file path=ppt/tags/tag152.xml><?xml version="1.0" encoding="utf-8"?>
<p:tagLst xmlns:p="http://schemas.openxmlformats.org/presentationml/2006/main">
  <p:tag name="AS_UNIQUEID" val="1475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副标题"/>
  <p:tag name="KSO_WM_UNIT_TYPE" val="b"/>
</p:tagLst>
</file>

<file path=ppt/tags/tag153.xml><?xml version="1.0" encoding="utf-8"?>
<p:tagLst xmlns:p="http://schemas.openxmlformats.org/presentationml/2006/main">
  <p:tag name="AS_UNIQUEID" val="1475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ISNUMDGMTITLE" val="0"/>
  <p:tag name="KSO_WM_UNIT_LAYERLEVEL" val="1"/>
  <p:tag name="KSO_WM_UNIT_NOCLEAR" val="0"/>
</p:tagLst>
</file>

<file path=ppt/tags/tag154.xml><?xml version="1.0" encoding="utf-8"?>
<p:tagLst xmlns:p="http://schemas.openxmlformats.org/presentationml/2006/main">
  <p:tag name="AS_UNIQUEID" val="1475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ISNUMDGMTITLE" val="0"/>
  <p:tag name="KSO_WM_UNIT_LAYERLEVEL" val="1"/>
  <p:tag name="KSO_WM_UNIT_NOCLEAR" val="0"/>
</p:tagLst>
</file>

<file path=ppt/tags/tag155.xml><?xml version="1.0" encoding="utf-8"?>
<p:tagLst xmlns:p="http://schemas.openxmlformats.org/presentationml/2006/main">
  <p:tag name="AS_UNIQUEID" val="1475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ISNUMDGMTITLE" val="0"/>
  <p:tag name="KSO_WM_UNIT_LAYERLEVEL" val="1"/>
  <p:tag name="KSO_WM_UNIT_NOCLEAR" val="0"/>
</p:tagLst>
</file>

<file path=ppt/tags/tag156.xml><?xml version="1.0" encoding="utf-8"?>
<p:tagLst xmlns:p="http://schemas.openxmlformats.org/presentationml/2006/main">
  <p:tag name="AS_UNIQUEID" val="1475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157.xml><?xml version="1.0" encoding="utf-8"?>
<p:tagLst xmlns:p="http://schemas.openxmlformats.org/presentationml/2006/main">
  <p:tag name="AS_UNIQUEID" val="1476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1"/>
  <p:tag name="KSO_WM_UNIT_INDEX" val="1"/>
  <p:tag name="KSO_WM_UNIT_ISNUMDGMTITLE" val="0"/>
  <p:tag name="KSO_WM_UNIT_LAYERLEVEL" val="1"/>
  <p:tag name="KSO_WM_UNIT_NOCLEAR" val="0"/>
  <p:tag name="KSO_WM_UNIT_TYPE" val="i"/>
</p:tagLst>
</file>

<file path=ppt/tags/tag158.xml><?xml version="1.0" encoding="utf-8"?>
<p:tagLst xmlns:p="http://schemas.openxmlformats.org/presentationml/2006/main">
  <p:tag name="AS_UNIQUEID" val="1476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6"/>
  <p:tag name="KSO_WM_UNIT_INDEX" val="6"/>
  <p:tag name="KSO_WM_UNIT_ISNUMDGMTITLE" val="0"/>
  <p:tag name="KSO_WM_UNIT_LAYERLEVEL" val="1"/>
  <p:tag name="KSO_WM_UNIT_NOCLEAR" val="0"/>
  <p:tag name="KSO_WM_UNIT_TYPE" val="i"/>
</p:tagLst>
</file>

<file path=ppt/tags/tag159.xml><?xml version="1.0" encoding="utf-8"?>
<p:tagLst xmlns:p="http://schemas.openxmlformats.org/presentationml/2006/main">
  <p:tag name="AS_UNIQUEID" val="1476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ISNUMDGMTITLE" val="0"/>
  <p:tag name="KSO_WM_UNIT_LAYERLEVEL" val="1"/>
  <p:tag name="KSO_WM_UNIT_NOCLEAR" val="0"/>
</p:tagLst>
</file>

<file path=ppt/tags/tag16.xml><?xml version="1.0" encoding="utf-8"?>
<p:tagLst xmlns:p="http://schemas.openxmlformats.org/presentationml/2006/main">
  <p:tag name="AS_UNIQUEID" val="2184"/>
</p:tagLst>
</file>

<file path=ppt/tags/tag160.xml><?xml version="1.0" encoding="utf-8"?>
<p:tagLst xmlns:p="http://schemas.openxmlformats.org/presentationml/2006/main">
  <p:tag name="AS_UNIQUEID" val="1476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ISNUMDGMTITLE" val="0"/>
  <p:tag name="KSO_WM_UNIT_LAYERLEVEL" val="1"/>
  <p:tag name="KSO_WM_UNIT_NOCLEAR" val="0"/>
</p:tagLst>
</file>

<file path=ppt/tags/tag161.xml><?xml version="1.0" encoding="utf-8"?>
<p:tagLst xmlns:p="http://schemas.openxmlformats.org/presentationml/2006/main">
  <p:tag name="AS_UNIQUEID" val="1476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ISNUMDGMTITLE" val="0"/>
  <p:tag name="KSO_WM_UNIT_LAYERLEVEL" val="1"/>
  <p:tag name="KSO_WM_UNIT_NOCLEAR" val="0"/>
</p:tagLst>
</file>

<file path=ppt/tags/tag162.xml><?xml version="1.0" encoding="utf-8"?>
<p:tagLst xmlns:p="http://schemas.openxmlformats.org/presentationml/2006/main">
  <p:tag name="AS_UNIQUEID" val="1476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2"/>
  <p:tag name="KSO_WM_UNIT_INDEX" val="2"/>
  <p:tag name="KSO_WM_UNIT_ISNUMDGMTITLE" val="0"/>
  <p:tag name="KSO_WM_UNIT_LAYERLEVEL" val="1"/>
  <p:tag name="KSO_WM_UNIT_NOCLEAR" val="0"/>
  <p:tag name="KSO_WM_UNIT_TYPE" val="i"/>
</p:tagLst>
</file>

<file path=ppt/tags/tag163.xml><?xml version="1.0" encoding="utf-8"?>
<p:tagLst xmlns:p="http://schemas.openxmlformats.org/presentationml/2006/main">
  <p:tag name="AS_UNIQUEID" val="1476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7"/>
  <p:tag name="KSO_WM_UNIT_INDEX" val="7"/>
  <p:tag name="KSO_WM_UNIT_ISNUMDGMTITLE" val="0"/>
  <p:tag name="KSO_WM_UNIT_LAYERLEVEL" val="1"/>
  <p:tag name="KSO_WM_UNIT_NOCLEAR" val="0"/>
  <p:tag name="KSO_WM_UNIT_TYPE" val="i"/>
</p:tagLst>
</file>

<file path=ppt/tags/tag164.xml><?xml version="1.0" encoding="utf-8"?>
<p:tagLst xmlns:p="http://schemas.openxmlformats.org/presentationml/2006/main">
  <p:tag name="AS_UNIQUEID" val="1476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8"/>
  <p:tag name="KSO_WM_UNIT_INDEX" val="8"/>
  <p:tag name="KSO_WM_UNIT_ISNUMDGMTITLE" val="0"/>
  <p:tag name="KSO_WM_UNIT_LAYERLEVEL" val="1"/>
  <p:tag name="KSO_WM_UNIT_NOCLEAR" val="0"/>
  <p:tag name="KSO_WM_UNIT_TYPE" val="i"/>
</p:tagLst>
</file>

<file path=ppt/tags/tag165.xml><?xml version="1.0" encoding="utf-8"?>
<p:tagLst xmlns:p="http://schemas.openxmlformats.org/presentationml/2006/main">
  <p:tag name="AS_UNIQUEID" val="1476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4"/>
  <p:tag name="KSO_WM_UNIT_INDEX" val="4"/>
  <p:tag name="KSO_WM_UNIT_ISNUMDGMTITLE" val="0"/>
  <p:tag name="KSO_WM_UNIT_LAYERLEVEL" val="1"/>
  <p:tag name="KSO_WM_UNIT_NOCLEAR" val="0"/>
  <p:tag name="KSO_WM_UNIT_TYPE" val="i"/>
</p:tagLst>
</file>

<file path=ppt/tags/tag166.xml><?xml version="1.0" encoding="utf-8"?>
<p:tagLst xmlns:p="http://schemas.openxmlformats.org/presentationml/2006/main">
  <p:tag name="AS_UNIQUEID" val="1477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3"/>
  <p:tag name="KSO_WM_UNIT_INDEX" val="3"/>
  <p:tag name="KSO_WM_UNIT_ISNUMDGMTITLE" val="0"/>
  <p:tag name="KSO_WM_UNIT_LAYERLEVEL" val="1"/>
  <p:tag name="KSO_WM_UNIT_NOCLEAR" val="0"/>
  <p:tag name="KSO_WM_UNIT_TYPE" val="i"/>
</p:tagLst>
</file>

<file path=ppt/tags/tag167.xml><?xml version="1.0" encoding="utf-8"?>
<p:tagLst xmlns:p="http://schemas.openxmlformats.org/presentationml/2006/main">
  <p:tag name="AS_UNIQUEID" val="1477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编辑标题"/>
  <p:tag name="KSO_WM_UNIT_TYPE" val="a"/>
  <p:tag name="KSO_WM_UNIT_VALUE" val="6"/>
</p:tagLst>
</file>

<file path=ppt/tags/tag168.xml><?xml version="1.0" encoding="utf-8"?>
<p:tagLst xmlns:p="http://schemas.openxmlformats.org/presentationml/2006/main">
  <p:tag name="AS_UNIQUEID" val="1477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编辑副标题"/>
  <p:tag name="KSO_WM_UNIT_TYPE" val="b"/>
  <p:tag name="KSO_WM_UNIT_VALUE" val="8"/>
</p:tagLst>
</file>

<file path=ppt/tags/tag169.xml><?xml version="1.0" encoding="utf-8"?>
<p:tagLst xmlns:p="http://schemas.openxmlformats.org/presentationml/2006/main">
  <p:tag name="AS_UNIQUEID" val="1477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f*1"/>
  <p:tag name="KSO_WM_UNIT_INDEX" val="1"/>
  <p:tag name="KSO_WM_UNIT_ISNUMDGMTITLE" val="0"/>
  <p:tag name="KSO_WM_UNIT_LAYERLEVEL" val="1"/>
  <p:tag name="KSO_WM_UNIT_NOCLEAR" val="0"/>
  <p:tag name="KSO_WM_UNIT_PRESET_TEXT" val="署名"/>
  <p:tag name="KSO_WM_UNIT_SUBTYPE" val="b"/>
  <p:tag name="KSO_WM_UNIT_TYPE" val="f"/>
</p:tagLst>
</file>

<file path=ppt/tags/tag17.xml><?xml version="1.0" encoding="utf-8"?>
<p:tagLst xmlns:p="http://schemas.openxmlformats.org/presentationml/2006/main">
  <p:tag name="AS_UNIQUEID" val="2185"/>
</p:tagLst>
</file>

<file path=ppt/tags/tag170.xml><?xml version="1.0" encoding="utf-8"?>
<p:tagLst xmlns:p="http://schemas.openxmlformats.org/presentationml/2006/main">
  <p:tag name="AS_UNIQUEID" val="1477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f*3"/>
  <p:tag name="KSO_WM_UNIT_INDEX" val="3"/>
  <p:tag name="KSO_WM_UNIT_ISNUMDGMTITLE" val="0"/>
  <p:tag name="KSO_WM_UNIT_LAYERLEVEL" val="1"/>
  <p:tag name="KSO_WM_UNIT_NOCLEAR" val="0"/>
  <p:tag name="KSO_WM_UNIT_PRESET_TEXT" val="公司名"/>
  <p:tag name="KSO_WM_UNIT_SUBTYPE" val="g"/>
  <p:tag name="KSO_WM_UNIT_TYPE" val="f"/>
</p:tagLst>
</file>

<file path=ppt/tags/tag171.xml><?xml version="1.0" encoding="utf-8"?>
<p:tagLst xmlns:p="http://schemas.openxmlformats.org/presentationml/2006/main">
  <p:tag name="AS_UNIQUEID" val="1477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f*2"/>
  <p:tag name="KSO_WM_UNIT_INDEX" val="2"/>
  <p:tag name="KSO_WM_UNIT_ISNUMDGMTITLE" val="0"/>
  <p:tag name="KSO_WM_UNIT_LAYERLEVEL" val="1"/>
  <p:tag name="KSO_WM_UNIT_NOCLEAR" val="0"/>
  <p:tag name="KSO_WM_UNIT_PRESET_TEXT" val="年号"/>
  <p:tag name="KSO_WM_UNIT_SUBTYPE" val="e"/>
  <p:tag name="KSO_WM_UNIT_TYPE" val="f"/>
</p:tagLst>
</file>

<file path=ppt/tags/tag172.xml><?xml version="1.0" encoding="utf-8"?>
<p:tagLst xmlns:p="http://schemas.openxmlformats.org/presentationml/2006/main">
  <p:tag name="AS_UNIQUEID" val="1477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1*i*5"/>
  <p:tag name="KSO_WM_UNIT_INDEX" val="5"/>
  <p:tag name="KSO_WM_UNIT_ISNUMDGMTITLE" val="0"/>
  <p:tag name="KSO_WM_UNIT_LAYERLEVEL" val="1"/>
  <p:tag name="KSO_WM_UNIT_NOCLEAR" val="0"/>
  <p:tag name="KSO_WM_UNIT_TYPE" val="i"/>
</p:tagLst>
</file>

<file path=ppt/tags/tag173.xml><?xml version="1.0" encoding="utf-8"?>
<p:tagLst xmlns:p="http://schemas.openxmlformats.org/presentationml/2006/main">
  <p:tag name="AS_UNIQUEID" val="1477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4.xml><?xml version="1.0" encoding="utf-8"?>
<p:tagLst xmlns:p="http://schemas.openxmlformats.org/presentationml/2006/main">
  <p:tag name="AS_UNIQUEID" val="14779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75.xml><?xml version="1.0" encoding="utf-8"?>
<p:tagLst xmlns:p="http://schemas.openxmlformats.org/presentationml/2006/main">
  <p:tag name="AS_UNIQUEID" val="1478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176.xml><?xml version="1.0" encoding="utf-8"?>
<p:tagLst xmlns:p="http://schemas.openxmlformats.org/presentationml/2006/main">
  <p:tag name="AS_UNIQUEID" val="1478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2"/>
  <p:tag name="KSO_WM_UNIT_INDEX" val="2"/>
  <p:tag name="KSO_WM_UNIT_LAYERLEVEL" val="1"/>
  <p:tag name="KSO_WM_UNIT_TYPE" val="i"/>
</p:tagLst>
</file>

<file path=ppt/tags/tag177.xml><?xml version="1.0" encoding="utf-8"?>
<p:tagLst xmlns:p="http://schemas.openxmlformats.org/presentationml/2006/main">
  <p:tag name="AS_UNIQUEID" val="1478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8.xml><?xml version="1.0" encoding="utf-8"?>
<p:tagLst xmlns:p="http://schemas.openxmlformats.org/presentationml/2006/main">
  <p:tag name="AS_UNIQUEID" val="1478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9.xml><?xml version="1.0" encoding="utf-8"?>
<p:tagLst xmlns:p="http://schemas.openxmlformats.org/presentationml/2006/main">
  <p:tag name="AS_UNIQUEID" val="1478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8.xml><?xml version="1.0" encoding="utf-8"?>
<p:tagLst xmlns:p="http://schemas.openxmlformats.org/presentationml/2006/main">
  <p:tag name="AS_UNIQUEID" val="2186"/>
</p:tagLst>
</file>

<file path=ppt/tags/tag180.xml><?xml version="1.0" encoding="utf-8"?>
<p:tagLst xmlns:p="http://schemas.openxmlformats.org/presentationml/2006/main">
  <p:tag name="AS_UNIQUEID" val="1478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81.xml><?xml version="1.0" encoding="utf-8"?>
<p:tagLst xmlns:p="http://schemas.openxmlformats.org/presentationml/2006/main">
  <p:tag name="AS_UNIQUEID" val="1478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82.xml><?xml version="1.0" encoding="utf-8"?>
<p:tagLst xmlns:p="http://schemas.openxmlformats.org/presentationml/2006/main">
  <p:tag name="AS_UNIQUEID" val="1478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3.xml><?xml version="1.0" encoding="utf-8"?>
<p:tagLst xmlns:p="http://schemas.openxmlformats.org/presentationml/2006/main">
  <p:tag name="AS_UNIQUEID" val="1478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84.xml><?xml version="1.0" encoding="utf-8"?>
<p:tagLst xmlns:p="http://schemas.openxmlformats.org/presentationml/2006/main">
  <p:tag name="AS_UNIQUEID" val="1479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185.xml><?xml version="1.0" encoding="utf-8"?>
<p:tagLst xmlns:p="http://schemas.openxmlformats.org/presentationml/2006/main">
  <p:tag name="AS_UNIQUEID" val="1479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6.xml><?xml version="1.0" encoding="utf-8"?>
<p:tagLst xmlns:p="http://schemas.openxmlformats.org/presentationml/2006/main">
  <p:tag name="AS_UNIQUEID" val="1479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7.xml><?xml version="1.0" encoding="utf-8"?>
<p:tagLst xmlns:p="http://schemas.openxmlformats.org/presentationml/2006/main">
  <p:tag name="AS_UNIQUEID" val="1479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8.xml><?xml version="1.0" encoding="utf-8"?>
<p:tagLst xmlns:p="http://schemas.openxmlformats.org/presentationml/2006/main">
  <p:tag name="AS_UNIQUEID" val="1479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89.xml><?xml version="1.0" encoding="utf-8"?>
<p:tagLst xmlns:p="http://schemas.openxmlformats.org/presentationml/2006/main">
  <p:tag name="AS_UNIQUEID" val="14796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9.xml><?xml version="1.0" encoding="utf-8"?>
<p:tagLst xmlns:p="http://schemas.openxmlformats.org/presentationml/2006/main">
  <p:tag name="AS_UNIQUEID" val="2187"/>
</p:tagLst>
</file>

<file path=ppt/tags/tag190.xml><?xml version="1.0" encoding="utf-8"?>
<p:tagLst xmlns:p="http://schemas.openxmlformats.org/presentationml/2006/main">
  <p:tag name="AS_UNIQUEID" val="1479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191.xml><?xml version="1.0" encoding="utf-8"?>
<p:tagLst xmlns:p="http://schemas.openxmlformats.org/presentationml/2006/main">
  <p:tag name="AS_UNIQUEID" val="1479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2.xml><?xml version="1.0" encoding="utf-8"?>
<p:tagLst xmlns:p="http://schemas.openxmlformats.org/presentationml/2006/main">
  <p:tag name="AS_UNIQUEID" val="1479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3.xml><?xml version="1.0" encoding="utf-8"?>
<p:tagLst xmlns:p="http://schemas.openxmlformats.org/presentationml/2006/main">
  <p:tag name="AS_UNIQUEID" val="1480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4.xml><?xml version="1.0" encoding="utf-8"?>
<p:tagLst xmlns:p="http://schemas.openxmlformats.org/presentationml/2006/main">
  <p:tag name="AS_UNIQUEID" val="1480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5.xml><?xml version="1.0" encoding="utf-8"?>
<p:tagLst xmlns:p="http://schemas.openxmlformats.org/presentationml/2006/main">
  <p:tag name="AS_UNIQUEID" val="11091"/>
</p:tagLst>
</file>

<file path=ppt/tags/tag196.xml><?xml version="1.0" encoding="utf-8"?>
<p:tagLst xmlns:p="http://schemas.openxmlformats.org/presentationml/2006/main">
  <p:tag name="AS_UNIQUEID" val="11092"/>
</p:tagLst>
</file>

<file path=ppt/tags/tag197.xml><?xml version="1.0" encoding="utf-8"?>
<p:tagLst xmlns:p="http://schemas.openxmlformats.org/presentationml/2006/main">
  <p:tag name="AS_UNIQUEID" val="11093"/>
</p:tagLst>
</file>

<file path=ppt/tags/tag198.xml><?xml version="1.0" encoding="utf-8"?>
<p:tagLst xmlns:p="http://schemas.openxmlformats.org/presentationml/2006/main">
  <p:tag name="AS_UNIQUEID" val="11094"/>
</p:tagLst>
</file>

<file path=ppt/tags/tag199.xml><?xml version="1.0" encoding="utf-8"?>
<p:tagLst xmlns:p="http://schemas.openxmlformats.org/presentationml/2006/main">
  <p:tag name="AS_UNIQUEID" val="11095"/>
</p:tagLst>
</file>

<file path=ppt/tags/tag2.xml><?xml version="1.0" encoding="utf-8"?>
<p:tagLst xmlns:p="http://schemas.openxmlformats.org/presentationml/2006/main">
  <p:tag name="AS_UNIQUEID" val="2167"/>
</p:tagLst>
</file>

<file path=ppt/tags/tag20.xml><?xml version="1.0" encoding="utf-8"?>
<p:tagLst xmlns:p="http://schemas.openxmlformats.org/presentationml/2006/main">
  <p:tag name="AS_UNIQUEID" val="2188"/>
</p:tagLst>
</file>

<file path=ppt/tags/tag200.xml><?xml version="1.0" encoding="utf-8"?>
<p:tagLst xmlns:p="http://schemas.openxmlformats.org/presentationml/2006/main">
  <p:tag name="AS_UNIQUEID" val="14804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01.xml><?xml version="1.0" encoding="utf-8"?>
<p:tagLst xmlns:p="http://schemas.openxmlformats.org/presentationml/2006/main">
  <p:tag name="AS_UNIQUEID" val="1480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02.xml><?xml version="1.0" encoding="utf-8"?>
<p:tagLst xmlns:p="http://schemas.openxmlformats.org/presentationml/2006/main">
  <p:tag name="AS_UNIQUEID" val="1480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203.xml><?xml version="1.0" encoding="utf-8"?>
<p:tagLst xmlns:p="http://schemas.openxmlformats.org/presentationml/2006/main">
  <p:tag name="AS_UNIQUEID" val="1480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4.xml><?xml version="1.0" encoding="utf-8"?>
<p:tagLst xmlns:p="http://schemas.openxmlformats.org/presentationml/2006/main">
  <p:tag name="AS_UNIQUEID" val="1480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5.xml><?xml version="1.0" encoding="utf-8"?>
<p:tagLst xmlns:p="http://schemas.openxmlformats.org/presentationml/2006/main">
  <p:tag name="AS_UNIQUEID" val="1480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6.xml><?xml version="1.0" encoding="utf-8"?>
<p:tagLst xmlns:p="http://schemas.openxmlformats.org/presentationml/2006/main">
  <p:tag name="AS_UNIQUEID" val="1481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7.xml><?xml version="1.0" encoding="utf-8"?>
<p:tagLst xmlns:p="http://schemas.openxmlformats.org/presentationml/2006/main">
  <p:tag name="AS_UNIQUEID" val="1481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8.xml><?xml version="1.0" encoding="utf-8"?>
<p:tagLst xmlns:p="http://schemas.openxmlformats.org/presentationml/2006/main">
  <p:tag name="AS_UNIQUEID" val="1481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i*1"/>
  <p:tag name="KSO_WM_UNIT_INDEX" val="1"/>
  <p:tag name="KSO_WM_UNIT_ISNUMDGMTITLE" val="0"/>
  <p:tag name="KSO_WM_UNIT_LAYERLEVEL" val="1"/>
  <p:tag name="KSO_WM_UNIT_NOCLEAR" val="0"/>
  <p:tag name="KSO_WM_UNIT_TYPE" val="i"/>
</p:tagLst>
</file>

<file path=ppt/tags/tag209.xml><?xml version="1.0" encoding="utf-8"?>
<p:tagLst xmlns:p="http://schemas.openxmlformats.org/presentationml/2006/main">
  <p:tag name="AS_UNIQUEID" val="14815"/>
  <p:tag name="KSO_WM_BEAUTIFY_FLAG" val="#wm#"/>
  <p:tag name="KSO_WM_TAG_VERSION" val="1.0"/>
  <p:tag name="KSO_WM_TEMPLATE_CATEGORY" val="custom"/>
  <p:tag name="KSO_WM_TEMPLATE_INDEX" val="20236036"/>
  <p:tag name="KSO_WM_UNIT_COMPATIBLE" val="0"/>
  <p:tag name="KSO_WM_UNIT_DIAGRAM_ISNUMVISUAL" val="0"/>
  <p:tag name="KSO_WM_UNIT_DIAGRAM_ISREFERUNIT" val="0"/>
  <p:tag name="KSO_WM_UNIT_HIGHLIGHT" val="0"/>
  <p:tag name="KSO_WM_UNIT_ID" val="_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编辑母版标题样式"/>
  <p:tag name="KSO_WM_UNIT_TYPE" val="a"/>
</p:tagLst>
</file>

<file path=ppt/tags/tag21.xml><?xml version="1.0" encoding="utf-8"?>
<p:tagLst xmlns:p="http://schemas.openxmlformats.org/presentationml/2006/main">
  <p:tag name="AS_UNIQUEID" val="2189"/>
</p:tagLst>
</file>

<file path=ppt/tags/tag210.xml><?xml version="1.0" encoding="utf-8"?>
<p:tagLst xmlns:p="http://schemas.openxmlformats.org/presentationml/2006/main">
  <p:tag name="AS_UNIQUEID" val="14816"/>
  <p:tag name="KSO_WM_BEAUTIFY_FLAG" val="#wm#"/>
  <p:tag name="KSO_WM_TAG_VERSION" val="1.0"/>
  <p:tag name="KSO_WM_TEMPLATE_CATEGORY" val="custom"/>
  <p:tag name="KSO_WM_TEMPLATE_INDEX" val="20236036"/>
  <p:tag name="KSO_WM_UNIT_COMPATIBLE" val="0"/>
  <p:tag name="KSO_WM_UNIT_DIAGRAM_ISNUMVISUAL" val="0"/>
  <p:tag name="KSO_WM_UNIT_DIAGRAM_ISREFERUNIT" val="0"/>
  <p:tag name="KSO_WM_UNIT_HIGHLIGHT" val="0"/>
  <p:tag name="KSO_WM_UNIT_ID" val="_0*f*1"/>
  <p:tag name="KSO_WM_UNIT_INDEX" val="1"/>
  <p:tag name="KSO_WM_UNIT_ISNUMDGMTITLE" val="0"/>
  <p:tag name="KSO_WM_UNIT_LAYERLEVEL" val="1"/>
  <p:tag name="KSO_WM_UNIT_NOCLEAR" val="0"/>
  <p:tag name="KSO_WM_UNIT_PRESET_TEXT" val="单击此处编辑母版文本样式&#10;第二级&#10;第三级&#10;第四级&#10;第五级"/>
  <p:tag name="KSO_WM_UNIT_SUBTYPE" val="a"/>
  <p:tag name="KSO_WM_UNIT_TYPE" val="f"/>
</p:tagLst>
</file>

<file path=ppt/tags/tag211.xml><?xml version="1.0" encoding="utf-8"?>
<p:tagLst xmlns:p="http://schemas.openxmlformats.org/presentationml/2006/main">
  <p:tag name="AS_UNIQUEID" val="1481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ISNUMDGMTITLE" val="0"/>
  <p:tag name="KSO_WM_UNIT_LAYERLEVEL" val="1"/>
  <p:tag name="KSO_WM_UNIT_NOCLEAR" val="0"/>
</p:tagLst>
</file>

<file path=ppt/tags/tag212.xml><?xml version="1.0" encoding="utf-8"?>
<p:tagLst xmlns:p="http://schemas.openxmlformats.org/presentationml/2006/main">
  <p:tag name="AS_UNIQUEID" val="1481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ISNUMDGMTITLE" val="0"/>
  <p:tag name="KSO_WM_UNIT_LAYERLEVEL" val="1"/>
  <p:tag name="KSO_WM_UNIT_NOCLEAR" val="0"/>
</p:tagLst>
</file>

<file path=ppt/tags/tag213.xml><?xml version="1.0" encoding="utf-8"?>
<p:tagLst xmlns:p="http://schemas.openxmlformats.org/presentationml/2006/main">
  <p:tag name="AS_UNIQUEID" val="1481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ISNUMDGMTITLE" val="0"/>
  <p:tag name="KSO_WM_UNIT_LAYERLEVEL" val="1"/>
  <p:tag name="KSO_WM_UNIT_NOCLEAR" val="0"/>
</p:tagLst>
</file>

<file path=ppt/tags/tag214.xml><?xml version="1.0" encoding="utf-8"?>
<p:tagLst xmlns:p="http://schemas.openxmlformats.org/presentationml/2006/main">
  <p:tag name="AS_UNIQUEID" val="1482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0*i*2"/>
  <p:tag name="KSO_WM_UNIT_INDEX" val="2"/>
  <p:tag name="KSO_WM_UNIT_ISNUMDGMTITLE" val="0"/>
  <p:tag name="KSO_WM_UNIT_LAYERLEVEL" val="1"/>
  <p:tag name="KSO_WM_UNIT_NOCLEAR" val="0"/>
  <p:tag name="KSO_WM_UNIT_TYPE" val="i"/>
</p:tagLst>
</file>

<file path=ppt/tags/tag215.xml><?xml version="1.0" encoding="utf-8"?>
<p:tagLst xmlns:p="http://schemas.openxmlformats.org/presentationml/2006/main">
  <p:tag name="AS_UNIQUEID" val="14821"/>
  <p:tag name="KSO_WM_BEAUTIFY_FLAG" val="#wm#"/>
  <p:tag name="KSO_WM_TAG_VERSION" val="3.0"/>
  <p:tag name="KSO_WM_TEMPLATE_CATEGORY" val="custom"/>
  <p:tag name="KSO_WM_TEMPLATE_COLOR_TYPE" val="0"/>
  <p:tag name="KSO_WM_TEMPLATE_INDEX" val="20236036"/>
  <p:tag name="KSO_WM_TEMPLATE_MASTER_TYPE" val="0"/>
  <p:tag name="KSO_WM_TEMPLATE_SUBCATEGORY" val="29"/>
  <p:tag name="KSO_WM_TEMPLATE_THUMBS_INDEX" val="1、9"/>
</p:tagLst>
</file>

<file path=ppt/tags/tag216.xml><?xml version="1.0" encoding="utf-8"?>
<p:tagLst xmlns:p="http://schemas.openxmlformats.org/presentationml/2006/main">
  <p:tag name="AS_UNIQUEID" val="14822"/>
</p:tagLst>
</file>

<file path=ppt/tags/tag217.xml><?xml version="1.0" encoding="utf-8"?>
<p:tagLst xmlns:p="http://schemas.openxmlformats.org/presentationml/2006/main">
  <p:tag name="AS_UNIQUEID" val="14826"/>
  <p:tag name="KSO_WM_BEAUTIFY_FLAG" val="#wm#"/>
  <p:tag name="KSO_WM_TAG_VERSION" val="3.0"/>
  <p:tag name="KSO_WM_TEMPLATE_CATEGORY" val="custom"/>
  <p:tag name="KSO_WM_TEMPLATE_INDEX" val="20236036"/>
  <p:tag name="KSO_WM_UNIT_COMPATIBLE" val="0"/>
  <p:tag name="KSO_WM_UNIT_DIAGRAM_ISNUMVISUAL" val="0"/>
  <p:tag name="KSO_WM_UNIT_DIAGRAM_ISREFERUNIT" val="0"/>
  <p:tag name="KSO_WM_UNIT_HIGHLIGHT" val="0"/>
  <p:tag name="KSO_WM_UNIT_ID" val="custom2023603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添加文档标题"/>
  <p:tag name="KSO_WM_UNIT_TYPE" val="a"/>
  <p:tag name="KSO_WM_UNIT_VALUE" val="8"/>
</p:tagLst>
</file>

<file path=ppt/tags/tag218.xml><?xml version="1.0" encoding="utf-8"?>
<p:tagLst xmlns:p="http://schemas.openxmlformats.org/presentationml/2006/main">
  <p:tag name="AS_UNIQUEID" val="14827"/>
  <p:tag name="KSO_WM_BEAUTIFY_FLAG" val="#wm#"/>
  <p:tag name="KSO_WM_TAG_VERSION" val="3.0"/>
  <p:tag name="KSO_WM_TEMPLATE_CATEGORY" val="custom"/>
  <p:tag name="KSO_WM_TEMPLATE_INDEX" val="20236036"/>
  <p:tag name="KSO_WM_UNIT_COMPATIBLE" val="0"/>
  <p:tag name="KSO_WM_UNIT_DIAGRAM_ISNUMVISUAL" val="0"/>
  <p:tag name="KSO_WM_UNIT_DIAGRAM_ISREFERUNIT" val="0"/>
  <p:tag name="KSO_WM_UNIT_HIGHLIGHT" val="0"/>
  <p:tag name="KSO_WM_UNIT_ID" val="custom20236036_1*f*3"/>
  <p:tag name="KSO_WM_UNIT_INDEX" val="3"/>
  <p:tag name="KSO_WM_UNIT_ISNUMDGMTITLE" val="0"/>
  <p:tag name="KSO_WM_UNIT_LAYERLEVEL" val="1"/>
  <p:tag name="KSO_WM_UNIT_NOCLEAR" val="0"/>
  <p:tag name="KSO_WM_UNIT_PRESET_TEXT" val="金山办公软件有限公司"/>
  <p:tag name="KSO_WM_UNIT_SUBTYPE" val="g"/>
  <p:tag name="KSO_WM_UNIT_TYPE" val="f"/>
  <p:tag name="KSO_WM_UNIT_VALUE" val="10"/>
</p:tagLst>
</file>

<file path=ppt/tags/tag219.xml><?xml version="1.0" encoding="utf-8"?>
<p:tagLst xmlns:p="http://schemas.openxmlformats.org/presentationml/2006/main">
  <p:tag name="AS_UNIQUEID" val="14829"/>
  <p:tag name="KSO_WM_BEAUTIFY_FLAG" val="#wm#"/>
  <p:tag name="KSO_WM_TAG_VERSION" val="1.0"/>
  <p:tag name="KSO_WM_TEMPLATE_CATEGORY" val="custom"/>
  <p:tag name="KSO_WM_TEMPLATE_INDEX" val="20200983"/>
  <p:tag name="KSO_WM_UNIT_COMPATIBLE" val="0"/>
  <p:tag name="KSO_WM_UNIT_DIAGRAM_ISNUMVISUAL" val="0"/>
  <p:tag name="KSO_WM_UNIT_DIAGRAM_ISREFERUNIT" val="0"/>
  <p:tag name="KSO_WM_UNIT_HIGHLIGHT" val="0"/>
  <p:tag name="KSO_WM_UNIT_ID" val="custom20200983_15*b*1"/>
  <p:tag name="KSO_WM_UNIT_INDEX" val="1"/>
  <p:tag name="KSO_WM_UNIT_ISCONTENTSTITLE" val="0"/>
  <p:tag name="KSO_WM_UNIT_LAYERLEVEL" val="1"/>
  <p:tag name="KSO_WM_UNIT_NOCLEAR" val="0"/>
  <p:tag name="KSO_WM_UNIT_PRESET_TEXT" val="单击此处添加副标题"/>
  <p:tag name="KSO_WM_UNIT_TEXT_FILL_FORE_SCHEMECOLOR_INDEX" val="13"/>
  <p:tag name="KSO_WM_UNIT_TEXT_FILL_FORE_SCHEMECOLOR_INDEX_BRIGHTNESS" val="0.15"/>
  <p:tag name="KSO_WM_UNIT_TEXT_FILL_TYPE" val="1"/>
  <p:tag name="KSO_WM_UNIT_TYPE" val="b"/>
  <p:tag name="KSO_WM_UNIT_VALUE" val="34"/>
</p:tagLst>
</file>

<file path=ppt/tags/tag22.xml><?xml version="1.0" encoding="utf-8"?>
<p:tagLst xmlns:p="http://schemas.openxmlformats.org/presentationml/2006/main">
  <p:tag name="AS_UNIQUEID" val="2191"/>
</p:tagLst>
</file>

<file path=ppt/tags/tag220.xml><?xml version="1.0" encoding="utf-8"?>
<p:tagLst xmlns:p="http://schemas.openxmlformats.org/presentationml/2006/main">
  <p:tag name="KSO_WM_BEAUTIFY_FLAG" val="#wm#"/>
  <p:tag name="KSO_WM_SLIDE_ID" val="custom20236036_1"/>
  <p:tag name="KSO_WM_SLIDE_INDEX" val="1"/>
  <p:tag name="KSO_WM_SLIDE_ITEM_CNT" val="0"/>
  <p:tag name="KSO_WM_SLIDE_LAYOUT" val="a_b_f"/>
  <p:tag name="KSO_WM_SLIDE_LAYOUT_CNT" val="1_1_3"/>
  <p:tag name="KSO_WM_SLIDE_SUBTYPE" val="pureTxt"/>
  <p:tag name="KSO_WM_SLIDE_THEME_ID" val="3331141"/>
  <p:tag name="KSO_WM_SLIDE_THEME_NAME" val="青绿色职场办公植物小清新主题"/>
  <p:tag name="KSO_WM_SLIDE_TYPE" val="title"/>
  <p:tag name="KSO_WM_TAG_VERSION" val="3.0"/>
  <p:tag name="KSO_WM_TEMPLATE_CATEGORY" val="custom"/>
  <p:tag name="KSO_WM_TEMPLATE_COLOR_TYPE" val="0"/>
  <p:tag name="KSO_WM_TEMPLATE_INDEX" val="20236036"/>
  <p:tag name="KSO_WM_TEMPLATE_MASTER_TYPE" val="0"/>
  <p:tag name="KSO_WM_TEMPLATE_SUBCATEGORY" val="29"/>
  <p:tag name="KSO_WM_TEMPLATE_THUMBS_INDEX" val="1、9"/>
</p:tagLst>
</file>

<file path=ppt/tags/tag221.xml><?xml version="1.0" encoding="utf-8"?>
<p:tagLst xmlns:p="http://schemas.openxmlformats.org/presentationml/2006/main">
  <p:tag name="AS_UNIQUEID" val="2249"/>
</p:tagLst>
</file>

<file path=ppt/tags/tag222.xml><?xml version="1.0" encoding="utf-8"?>
<p:tagLst xmlns:p="http://schemas.openxmlformats.org/presentationml/2006/main">
  <p:tag name="AS_UNIQUEID" val="2250"/>
</p:tagLst>
</file>

<file path=ppt/tags/tag223.xml><?xml version="1.0" encoding="utf-8"?>
<p:tagLst xmlns:p="http://schemas.openxmlformats.org/presentationml/2006/main">
  <p:tag name="AS_UNIQUEID" val="2251"/>
</p:tagLst>
</file>

<file path=ppt/tags/tag224.xml><?xml version="1.0" encoding="utf-8"?>
<p:tagLst xmlns:p="http://schemas.openxmlformats.org/presentationml/2006/main">
  <p:tag name="AS_UNIQUEID" val="3298"/>
</p:tagLst>
</file>

<file path=ppt/tags/tag225.xml><?xml version="1.0" encoding="utf-8"?>
<p:tagLst xmlns:p="http://schemas.openxmlformats.org/presentationml/2006/main">
  <p:tag name="AS_UNIQUEID" val="3299"/>
</p:tagLst>
</file>

<file path=ppt/tags/tag226.xml><?xml version="1.0" encoding="utf-8"?>
<p:tagLst xmlns:p="http://schemas.openxmlformats.org/presentationml/2006/main">
  <p:tag name="AS_UNIQUEID" val="3300"/>
</p:tagLst>
</file>

<file path=ppt/tags/tag227.xml><?xml version="1.0" encoding="utf-8"?>
<p:tagLst xmlns:p="http://schemas.openxmlformats.org/presentationml/2006/main">
  <p:tag name="AS_UNIQUEID" val="3301"/>
  <p:tag name="KSO_WM_UNIT_PLACING_PICTURE_USER_VIEWPORT" val="{&quot;height&quot;:6790,&quot;width&quot;:16990}"/>
</p:tagLst>
</file>

<file path=ppt/tags/tag228.xml><?xml version="1.0" encoding="utf-8"?>
<p:tagLst xmlns:p="http://schemas.openxmlformats.org/presentationml/2006/main">
  <p:tag name="AS_UNIQUEID" val="3302"/>
</p:tagLst>
</file>

<file path=ppt/tags/tag229.xml><?xml version="1.0" encoding="utf-8"?>
<p:tagLst xmlns:p="http://schemas.openxmlformats.org/presentationml/2006/main">
  <p:tag name="AS_UNIQUEID" val="3303"/>
</p:tagLst>
</file>

<file path=ppt/tags/tag23.xml><?xml version="1.0" encoding="utf-8"?>
<p:tagLst xmlns:p="http://schemas.openxmlformats.org/presentationml/2006/main">
  <p:tag name="AS_UNIQUEID" val="2192"/>
</p:tagLst>
</file>

<file path=ppt/tags/tag230.xml><?xml version="1.0" encoding="utf-8"?>
<p:tagLst xmlns:p="http://schemas.openxmlformats.org/presentationml/2006/main">
  <p:tag name="AS_UNIQUEID" val="3304"/>
</p:tagLst>
</file>

<file path=ppt/tags/tag231.xml><?xml version="1.0" encoding="utf-8"?>
<p:tagLst xmlns:p="http://schemas.openxmlformats.org/presentationml/2006/main">
  <p:tag name="KSO_WM_SPECIAL_SOURCE" val="bdnull"/>
</p:tagLst>
</file>

<file path=ppt/tags/tag232.xml><?xml version="1.0" encoding="utf-8"?>
<p:tagLst xmlns:p="http://schemas.openxmlformats.org/presentationml/2006/main">
  <p:tag name="AS_UNIQUEID" val="14290"/>
</p:tagLst>
</file>

<file path=ppt/tags/tag233.xml><?xml version="1.0" encoding="utf-8"?>
<p:tagLst xmlns:p="http://schemas.openxmlformats.org/presentationml/2006/main">
  <p:tag name="AS_UNIQUEID" val="6261"/>
  <p:tag name="KSO_WM_UNIT_PLACING_PICTURE_USER_VIEWPORT" val="{&quot;height&quot;:2144,&quot;width&quot;:4161}"/>
</p:tagLst>
</file>

<file path=ppt/tags/tag234.xml><?xml version="1.0" encoding="utf-8"?>
<p:tagLst xmlns:p="http://schemas.openxmlformats.org/presentationml/2006/main">
  <p:tag name="AS_UNIQUEID" val="626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5.xml><?xml version="1.0" encoding="utf-8"?>
<p:tagLst xmlns:p="http://schemas.openxmlformats.org/presentationml/2006/main">
  <p:tag name="AS_UNIQUEID" val="6264"/>
</p:tagLst>
</file>

<file path=ppt/tags/tag236.xml><?xml version="1.0" encoding="utf-8"?>
<p:tagLst xmlns:p="http://schemas.openxmlformats.org/presentationml/2006/main">
  <p:tag name="AS_UNIQUEID" val="6264"/>
</p:tagLst>
</file>

<file path=ppt/tags/tag237.xml><?xml version="1.0" encoding="utf-8"?>
<p:tagLst xmlns:p="http://schemas.openxmlformats.org/presentationml/2006/main">
  <p:tag name="AS_UNIQUEID" val="6264"/>
  <p:tag name="KSO_WM_BEAUTIFY_FLAG" val=""/>
</p:tagLst>
</file>

<file path=ppt/tags/tag238.xml><?xml version="1.0" encoding="utf-8"?>
<p:tagLst xmlns:p="http://schemas.openxmlformats.org/presentationml/2006/main">
  <p:tag name="AS_UNIQUEID" val="6265"/>
  <p:tag name="KSO_WM_BEAUTIFY_FLAG" val=""/>
  <p:tag name="KSO_WM_DIAGRAM_VIRTUALLY_FRAME" val="{&quot;height&quot;:292,&quot;left&quot;:268.9,&quot;top&quot;:156.25,&quot;width&quot;:837.3}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6265"/>
  <p:tag name="KSO_WM_BEAUTIFY_FLAG" val=""/>
  <p:tag name="KSO_WM_DIAGRAM_VIRTUALLY_FRAME" val="{&quot;height&quot;:292,&quot;left&quot;:268.9,&quot;top&quot;:156.25,&quot;width&quot;:837.3}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.xml><?xml version="1.0" encoding="utf-8"?>
<p:tagLst xmlns:p="http://schemas.openxmlformats.org/presentationml/2006/main">
  <p:tag name="AS_UNIQUEID" val="2193"/>
</p:tagLst>
</file>

<file path=ppt/tags/tag240.xml><?xml version="1.0" encoding="utf-8"?>
<p:tagLst xmlns:p="http://schemas.openxmlformats.org/presentationml/2006/main">
  <p:tag name="AS_UNIQUEID" val="6265"/>
  <p:tag name="KSO_WM_BEAUTIFY_FLAG" val=""/>
  <p:tag name="KSO_WM_DIAGRAM_VIRTUALLY_FRAME" val="{&quot;height&quot;:292,&quot;left&quot;:268.9,&quot;top&quot;:156.25,&quot;width&quot;:837.3}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1.xml><?xml version="1.0" encoding="utf-8"?>
<p:tagLst xmlns:p="http://schemas.openxmlformats.org/presentationml/2006/main">
  <p:tag name="KSO_WM_SLIDE_THEME_ID" val="3331141"/>
  <p:tag name="KSO_WM_SLIDE_THEME_NAME" val="青绿色职场办公植物小清新主题"/>
  <p:tag name="KSO_WM_SLIDE_TYPE" val="text"/>
</p:tagLst>
</file>

<file path=ppt/tags/tag242.xml><?xml version="1.0" encoding="utf-8"?>
<p:tagLst xmlns:p="http://schemas.openxmlformats.org/presentationml/2006/main">
  <p:tag name="AS_UNIQUEID" val="14841"/>
</p:tagLst>
</file>

<file path=ppt/tags/tag243.xml><?xml version="1.0" encoding="utf-8"?>
<p:tagLst xmlns:p="http://schemas.openxmlformats.org/presentationml/2006/main">
  <p:tag name="KSO_WM_BEAUTIFY_FLAG" val="#wm#"/>
  <p:tag name="KSO_WM_SLIDE_ID" val="custom20236036_7"/>
  <p:tag name="KSO_WM_SLIDE_INDEX" val="7"/>
  <p:tag name="KSO_WM_SLIDE_ITEM_CNT" val="0"/>
  <p:tag name="KSO_WM_SLIDE_LAYOUT" val="a_b_e"/>
  <p:tag name="KSO_WM_SLIDE_LAYOUT_CNT" val="1_1_1"/>
  <p:tag name="KSO_WM_SLIDE_SUBTYPE" val="pureTxt"/>
  <p:tag name="KSO_WM_SLIDE_THEME_ID" val="3331141"/>
  <p:tag name="KSO_WM_SLIDE_THEME_NAME" val="青绿色职场办公植物小清新主题"/>
  <p:tag name="KSO_WM_SLIDE_TYPE" val="sectionTitle"/>
  <p:tag name="KSO_WM_TAG_VERSION" val="3.0"/>
  <p:tag name="KSO_WM_TEMPLATE_CATEGORY" val="custom"/>
  <p:tag name="KSO_WM_TEMPLATE_COLOR_TYPE" val="0"/>
  <p:tag name="KSO_WM_TEMPLATE_INDEX" val="20236036"/>
  <p:tag name="KSO_WM_TEMPLATE_MASTER_TYPE" val="0"/>
  <p:tag name="KSO_WM_TEMPLATE_SUBCATEGORY" val="29"/>
</p:tagLst>
</file>

<file path=ppt/tags/tag244.xml><?xml version="1.0" encoding="utf-8"?>
<p:tagLst xmlns:p="http://schemas.openxmlformats.org/presentationml/2006/main">
  <p:tag name="AS_UNIQUEID" val="4659"/>
</p:tagLst>
</file>

<file path=ppt/tags/tag245.xml><?xml version="1.0" encoding="utf-8"?>
<p:tagLst xmlns:p="http://schemas.openxmlformats.org/presentationml/2006/main">
  <p:tag name="AS_UNIQUEID" val="4660"/>
</p:tagLst>
</file>

<file path=ppt/tags/tag246.xml><?xml version="1.0" encoding="utf-8"?>
<p:tagLst xmlns:p="http://schemas.openxmlformats.org/presentationml/2006/main">
  <p:tag name="AS_UNIQUEID" val="4661"/>
</p:tagLst>
</file>

<file path=ppt/tags/tag247.xml><?xml version="1.0" encoding="utf-8"?>
<p:tagLst xmlns:p="http://schemas.openxmlformats.org/presentationml/2006/main">
  <p:tag name="AS_UNIQUEID" val="7898"/>
  <p:tag name="KSO_WM_BEAUTIFY_FLAG" val=""/>
</p:tagLst>
</file>

<file path=ppt/tags/tag248.xml><?xml version="1.0" encoding="utf-8"?>
<p:tagLst xmlns:p="http://schemas.openxmlformats.org/presentationml/2006/main">
  <p:tag name="AS_UNIQUEID" val="14843"/>
</p:tagLst>
</file>

<file path=ppt/tags/tag249.xml><?xml version="1.0" encoding="utf-8"?>
<p:tagLst xmlns:p="http://schemas.openxmlformats.org/presentationml/2006/main">
  <p:tag name="AS_UNIQUEID" val="1484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950*3578*1109*110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5.xml><?xml version="1.0" encoding="utf-8"?>
<p:tagLst xmlns:p="http://schemas.openxmlformats.org/presentationml/2006/main">
  <p:tag name="AS_UNIQUEID" val="2194"/>
</p:tagLst>
</file>

<file path=ppt/tags/tag250.xml><?xml version="1.0" encoding="utf-8"?>
<p:tagLst xmlns:p="http://schemas.openxmlformats.org/presentationml/2006/main">
  <p:tag name="AS_UNIQUEID" val="1610"/>
</p:tagLst>
</file>

<file path=ppt/tags/tag251.xml><?xml version="1.0" encoding="utf-8"?>
<p:tagLst xmlns:p="http://schemas.openxmlformats.org/presentationml/2006/main">
  <p:tag name="AS_UNIQUEID" val="4932"/>
</p:tagLst>
</file>

<file path=ppt/tags/tag252.xml><?xml version="1.0" encoding="utf-8"?>
<p:tagLst xmlns:p="http://schemas.openxmlformats.org/presentationml/2006/main">
  <p:tag name="KSO_WM_SLIDE_THEME_ID" val="3331141"/>
  <p:tag name="KSO_WM_SLIDE_THEME_NAME" val="青绿色职场办公植物小清新主题"/>
  <p:tag name="KSO_WM_SLIDE_TYPE" val="text"/>
</p:tagLst>
</file>

<file path=ppt/tags/tag253.xml><?xml version="1.0" encoding="utf-8"?>
<p:tagLst xmlns:p="http://schemas.openxmlformats.org/presentationml/2006/main">
  <p:tag name="AS_UNIQUEID" val="2930"/>
</p:tagLst>
</file>

<file path=ppt/tags/tag254.xml><?xml version="1.0" encoding="utf-8"?>
<p:tagLst xmlns:p="http://schemas.openxmlformats.org/presentationml/2006/main">
  <p:tag name="AS_UNIQUEID" val="2935"/>
</p:tagLst>
</file>

<file path=ppt/tags/tag255.xml><?xml version="1.0" encoding="utf-8"?>
<p:tagLst xmlns:p="http://schemas.openxmlformats.org/presentationml/2006/main">
  <p:tag name="AS_UNIQUEID" val="3218"/>
</p:tagLst>
</file>

<file path=ppt/tags/tag256.xml><?xml version="1.0" encoding="utf-8"?>
<p:tagLst xmlns:p="http://schemas.openxmlformats.org/presentationml/2006/main">
  <p:tag name="AS_UNIQUEID" val="3319"/>
</p:tagLst>
</file>

<file path=ppt/tags/tag257.xml><?xml version="1.0" encoding="utf-8"?>
<p:tagLst xmlns:p="http://schemas.openxmlformats.org/presentationml/2006/main">
  <p:tag name="AS_UNIQUEID" val="3320"/>
</p:tagLst>
</file>

<file path=ppt/tags/tag258.xml><?xml version="1.0" encoding="utf-8"?>
<p:tagLst xmlns:p="http://schemas.openxmlformats.org/presentationml/2006/main">
  <p:tag name="AS_UNIQUEID" val="14850"/>
  <p:tag name="KSO_WM_BEAUTIFY_FLAG" val="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259.xml><?xml version="1.0" encoding="utf-8"?>
<p:tagLst xmlns:p="http://schemas.openxmlformats.org/presentationml/2006/main">
  <p:tag name="KSO_WM_SPECIAL_SOURCE" val="bdnull"/>
</p:tagLst>
</file>

<file path=ppt/tags/tag26.xml><?xml version="1.0" encoding="utf-8"?>
<p:tagLst xmlns:p="http://schemas.openxmlformats.org/presentationml/2006/main">
  <p:tag name="AS_UNIQUEID" val="2195"/>
</p:tagLst>
</file>

<file path=ppt/tags/tag260.xml><?xml version="1.0" encoding="utf-8"?>
<p:tagLst xmlns:p="http://schemas.openxmlformats.org/presentationml/2006/main">
  <p:tag name="AS_UNIQUEID" val="3214"/>
</p:tagLst>
</file>

<file path=ppt/tags/tag261.xml><?xml version="1.0" encoding="utf-8"?>
<p:tagLst xmlns:p="http://schemas.openxmlformats.org/presentationml/2006/main">
  <p:tag name="AS_UNIQUEID" val="3215"/>
</p:tagLst>
</file>

<file path=ppt/tags/tag262.xml><?xml version="1.0" encoding="utf-8"?>
<p:tagLst xmlns:p="http://schemas.openxmlformats.org/presentationml/2006/main">
  <p:tag name="AS_UNIQUEID" val="1485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263.xml><?xml version="1.0" encoding="utf-8"?>
<p:tagLst xmlns:p="http://schemas.openxmlformats.org/presentationml/2006/main">
  <p:tag name="AS_UNIQUEID" val="14853"/>
  <p:tag name="KSO_WM_BEAUTIFY_FLAG" val="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264.xml><?xml version="1.0" encoding="utf-8"?>
<p:tagLst xmlns:p="http://schemas.openxmlformats.org/presentationml/2006/main">
  <p:tag name="AS_UNIQUEID" val="6363"/>
  <p:tag name="KSO_WM_BEAUTIFY_FLAG" val=""/>
</p:tagLst>
</file>

<file path=ppt/tags/tag265.xml><?xml version="1.0" encoding="utf-8"?>
<p:tagLst xmlns:p="http://schemas.openxmlformats.org/presentationml/2006/main">
  <p:tag name="AS_UNIQUEID" val="6365"/>
  <p:tag name="KSO_WM_BEAUTIFY_FLAG" val=""/>
</p:tagLst>
</file>

<file path=ppt/tags/tag266.xml><?xml version="1.0" encoding="utf-8"?>
<p:tagLst xmlns:p="http://schemas.openxmlformats.org/presentationml/2006/main">
  <p:tag name="AS_UNIQUEID" val="6366"/>
  <p:tag name="KSO_WM_BEAUTIFY_FLAG" val=""/>
</p:tagLst>
</file>

<file path=ppt/tags/tag267.xml><?xml version="1.0" encoding="utf-8"?>
<p:tagLst xmlns:p="http://schemas.openxmlformats.org/presentationml/2006/main">
  <p:tag name="AS_UNIQUEID" val="6367"/>
  <p:tag name="KSO_WM_BEAUTIFY_FLAG" val=""/>
</p:tagLst>
</file>

<file path=ppt/tags/tag268.xml><?xml version="1.0" encoding="utf-8"?>
<p:tagLst xmlns:p="http://schemas.openxmlformats.org/presentationml/2006/main">
  <p:tag name="AS_UNIQUEID" val="6555"/>
  <p:tag name="KSO_WM_BEAUTIFY_FLAG" val=""/>
</p:tagLst>
</file>

<file path=ppt/tags/tag269.xml><?xml version="1.0" encoding="utf-8"?>
<p:tagLst xmlns:p="http://schemas.openxmlformats.org/presentationml/2006/main">
  <p:tag name="AS_UNIQUEID" val="6556"/>
  <p:tag name="KSO_WM_BEAUTIFY_FLAG" val=""/>
</p:tagLst>
</file>

<file path=ppt/tags/tag27.xml><?xml version="1.0" encoding="utf-8"?>
<p:tagLst xmlns:p="http://schemas.openxmlformats.org/presentationml/2006/main">
  <p:tag name="AS_UNIQUEID" val="2196"/>
</p:tagLst>
</file>

<file path=ppt/tags/tag270.xml><?xml version="1.0" encoding="utf-8"?>
<p:tagLst xmlns:p="http://schemas.openxmlformats.org/presentationml/2006/main">
  <p:tag name="AS_UNIQUEID" val="2981"/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EMPLATE_CATEGORY" val="custom"/>
  <p:tag name="KSO_WM_TEMPLATE_INDEX" val="20205176"/>
</p:tagLst>
</file>

<file path=ppt/tags/tag272.xml><?xml version="1.0" encoding="utf-8"?>
<p:tagLst xmlns:p="http://schemas.openxmlformats.org/presentationml/2006/main">
  <p:tag name="AS_UNIQUEID" val="2932"/>
</p:tagLst>
</file>

<file path=ppt/tags/tag273.xml><?xml version="1.0" encoding="utf-8"?>
<p:tagLst xmlns:p="http://schemas.openxmlformats.org/presentationml/2006/main">
  <p:tag name="AS_UNIQUEID" val="2933"/>
</p:tagLst>
</file>

<file path=ppt/tags/tag274.xml><?xml version="1.0" encoding="utf-8"?>
<p:tagLst xmlns:p="http://schemas.openxmlformats.org/presentationml/2006/main">
  <p:tag name="AS_UNIQUEID" val="2936"/>
</p:tagLst>
</file>

<file path=ppt/tags/tag275.xml><?xml version="1.0" encoding="utf-8"?>
<p:tagLst xmlns:p="http://schemas.openxmlformats.org/presentationml/2006/main">
  <p:tag name="AS_UNIQUEID" val="2937"/>
</p:tagLst>
</file>

<file path=ppt/tags/tag276.xml><?xml version="1.0" encoding="utf-8"?>
<p:tagLst xmlns:p="http://schemas.openxmlformats.org/presentationml/2006/main">
  <p:tag name="AS_UNIQUEID" val="2938"/>
</p:tagLst>
</file>

<file path=ppt/tags/tag277.xml><?xml version="1.0" encoding="utf-8"?>
<p:tagLst xmlns:p="http://schemas.openxmlformats.org/presentationml/2006/main">
  <p:tag name="AS_UNIQUEID" val="2939"/>
</p:tagLst>
</file>

<file path=ppt/tags/tag278.xml><?xml version="1.0" encoding="utf-8"?>
<p:tagLst xmlns:p="http://schemas.openxmlformats.org/presentationml/2006/main">
  <p:tag name="AS_UNIQUEID" val="2940"/>
</p:tagLst>
</file>

<file path=ppt/tags/tag279.xml><?xml version="1.0" encoding="utf-8"?>
<p:tagLst xmlns:p="http://schemas.openxmlformats.org/presentationml/2006/main">
  <p:tag name="AS_UNIQUEID" val="2941"/>
</p:tagLst>
</file>

<file path=ppt/tags/tag28.xml><?xml version="1.0" encoding="utf-8"?>
<p:tagLst xmlns:p="http://schemas.openxmlformats.org/presentationml/2006/main">
  <p:tag name="AS_UNIQUEID" val="2197"/>
</p:tagLst>
</file>

<file path=ppt/tags/tag280.xml><?xml version="1.0" encoding="utf-8"?>
<p:tagLst xmlns:p="http://schemas.openxmlformats.org/presentationml/2006/main">
  <p:tag name="AS_UNIQUEID" val="2942"/>
</p:tagLst>
</file>

<file path=ppt/tags/tag281.xml><?xml version="1.0" encoding="utf-8"?>
<p:tagLst xmlns:p="http://schemas.openxmlformats.org/presentationml/2006/main">
  <p:tag name="AS_UNIQUEID" val="2943"/>
</p:tagLst>
</file>

<file path=ppt/tags/tag282.xml><?xml version="1.0" encoding="utf-8"?>
<p:tagLst xmlns:p="http://schemas.openxmlformats.org/presentationml/2006/main">
  <p:tag name="AS_UNIQUEID" val="2944"/>
</p:tagLst>
</file>

<file path=ppt/tags/tag283.xml><?xml version="1.0" encoding="utf-8"?>
<p:tagLst xmlns:p="http://schemas.openxmlformats.org/presentationml/2006/main">
  <p:tag name="AS_UNIQUEID" val="2945"/>
</p:tagLst>
</file>

<file path=ppt/tags/tag284.xml><?xml version="1.0" encoding="utf-8"?>
<p:tagLst xmlns:p="http://schemas.openxmlformats.org/presentationml/2006/main">
  <p:tag name="AS_UNIQUEID" val="2946"/>
</p:tagLst>
</file>

<file path=ppt/tags/tag285.xml><?xml version="1.0" encoding="utf-8"?>
<p:tagLst xmlns:p="http://schemas.openxmlformats.org/presentationml/2006/main">
  <p:tag name="AS_UNIQUEID" val="2947"/>
</p:tagLst>
</file>

<file path=ppt/tags/tag286.xml><?xml version="1.0" encoding="utf-8"?>
<p:tagLst xmlns:p="http://schemas.openxmlformats.org/presentationml/2006/main">
  <p:tag name="AS_UNIQUEID" val="2948"/>
</p:tagLst>
</file>

<file path=ppt/tags/tag287.xml><?xml version="1.0" encoding="utf-8"?>
<p:tagLst xmlns:p="http://schemas.openxmlformats.org/presentationml/2006/main">
  <p:tag name="AS_UNIQUEID" val="2949"/>
</p:tagLst>
</file>

<file path=ppt/tags/tag288.xml><?xml version="1.0" encoding="utf-8"?>
<p:tagLst xmlns:p="http://schemas.openxmlformats.org/presentationml/2006/main">
  <p:tag name="AS_UNIQUEID" val="14855"/>
  <p:tag name="KSO_WM_BEAUTIFY_FLAG" val="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289.xml><?xml version="1.0" encoding="utf-8"?>
<p:tagLst xmlns:p="http://schemas.openxmlformats.org/presentationml/2006/main">
  <p:tag name="AS_UNIQUEID" val="3329"/>
  <p:tag name="KSO_WM_BEAUTIFY_FLAG" val=""/>
</p:tagLst>
</file>

<file path=ppt/tags/tag29.xml><?xml version="1.0" encoding="utf-8"?>
<p:tagLst xmlns:p="http://schemas.openxmlformats.org/presentationml/2006/main">
  <p:tag name="AS_UNIQUEID" val="2198"/>
</p:tagLst>
</file>

<file path=ppt/tags/tag290.xml><?xml version="1.0" encoding="utf-8"?>
<p:tagLst xmlns:p="http://schemas.openxmlformats.org/presentationml/2006/main">
  <p:tag name="KSO_WM_BEAUTIFY_FLAG" val="#wm#"/>
  <p:tag name="KSO_WM_SLIDE_BACKGROUND_TYPE" val="general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91.xml><?xml version="1.0" encoding="utf-8"?>
<p:tagLst xmlns:p="http://schemas.openxmlformats.org/presentationml/2006/main">
  <p:tag name="AS_UNIQUEID" val="14871"/>
</p:tagLst>
</file>

<file path=ppt/tags/tag292.xml><?xml version="1.0" encoding="utf-8"?>
<p:tagLst xmlns:p="http://schemas.openxmlformats.org/presentationml/2006/main">
  <p:tag name="KSO_WM_BEAUTIFY_FLAG" val="#wm#"/>
  <p:tag name="KSO_WM_SLIDE_ID" val="custom20236036_7"/>
  <p:tag name="KSO_WM_SLIDE_INDEX" val="7"/>
  <p:tag name="KSO_WM_SLIDE_ITEM_CNT" val="0"/>
  <p:tag name="KSO_WM_SLIDE_LAYOUT" val="a_b_e"/>
  <p:tag name="KSO_WM_SLIDE_LAYOUT_CNT" val="1_1_1"/>
  <p:tag name="KSO_WM_SLIDE_SUBTYPE" val="pureTxt"/>
  <p:tag name="KSO_WM_SLIDE_THEME_ID" val="3331141"/>
  <p:tag name="KSO_WM_SLIDE_THEME_NAME" val="青绿色职场办公植物小清新主题"/>
  <p:tag name="KSO_WM_SLIDE_TYPE" val="sectionTitle"/>
  <p:tag name="KSO_WM_TAG_VERSION" val="3.0"/>
  <p:tag name="KSO_WM_TEMPLATE_CATEGORY" val="custom"/>
  <p:tag name="KSO_WM_TEMPLATE_COLOR_TYPE" val="0"/>
  <p:tag name="KSO_WM_TEMPLATE_INDEX" val="20236036"/>
  <p:tag name="KSO_WM_TEMPLATE_MASTER_TYPE" val="0"/>
  <p:tag name="KSO_WM_TEMPLATE_SUBCATEGORY" val="29"/>
</p:tagLst>
</file>

<file path=ppt/tags/tag293.xml><?xml version="1.0" encoding="utf-8"?>
<p:tagLst xmlns:p="http://schemas.openxmlformats.org/presentationml/2006/main">
  <p:tag name="AS_UNIQUEID" val="4659"/>
</p:tagLst>
</file>

<file path=ppt/tags/tag294.xml><?xml version="1.0" encoding="utf-8"?>
<p:tagLst xmlns:p="http://schemas.openxmlformats.org/presentationml/2006/main">
  <p:tag name="AS_UNIQUEID" val="4660"/>
</p:tagLst>
</file>

<file path=ppt/tags/tag295.xml><?xml version="1.0" encoding="utf-8"?>
<p:tagLst xmlns:p="http://schemas.openxmlformats.org/presentationml/2006/main">
  <p:tag name="AS_UNIQUEID" val="4661"/>
</p:tagLst>
</file>

<file path=ppt/tags/tag296.xml><?xml version="1.0" encoding="utf-8"?>
<p:tagLst xmlns:p="http://schemas.openxmlformats.org/presentationml/2006/main">
  <p:tag name="AS_UNIQUEID" val="7898"/>
  <p:tag name="KSO_WM_BEAUTIFY_FLAG" val=""/>
</p:tagLst>
</file>

<file path=ppt/tags/tag297.xml><?xml version="1.0" encoding="utf-8"?>
<p:tagLst xmlns:p="http://schemas.openxmlformats.org/presentationml/2006/main">
  <p:tag name="AS_UNIQUEID" val="2247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070*3550*1109*110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98.xml><?xml version="1.0" encoding="utf-8"?>
<p:tagLst xmlns:p="http://schemas.openxmlformats.org/presentationml/2006/main">
  <p:tag name="AS_UNIQUEID" val="2245"/>
</p:tagLst>
</file>

<file path=ppt/tags/tag299.xml><?xml version="1.0" encoding="utf-8"?>
<p:tagLst xmlns:p="http://schemas.openxmlformats.org/presentationml/2006/main">
  <p:tag name="AS_UNIQUEID" val="14874"/>
</p:tagLst>
</file>

<file path=ppt/tags/tag3.xml><?xml version="1.0" encoding="utf-8"?>
<p:tagLst xmlns:p="http://schemas.openxmlformats.org/presentationml/2006/main">
  <p:tag name="AS_UNIQUEID" val="2168"/>
</p:tagLst>
</file>

<file path=ppt/tags/tag30.xml><?xml version="1.0" encoding="utf-8"?>
<p:tagLst xmlns:p="http://schemas.openxmlformats.org/presentationml/2006/main">
  <p:tag name="AS_UNIQUEID" val="2200"/>
</p:tagLst>
</file>

<file path=ppt/tags/tag300.xml><?xml version="1.0" encoding="utf-8"?>
<p:tagLst xmlns:p="http://schemas.openxmlformats.org/presentationml/2006/main">
  <p:tag name="KSO_WM_SLIDE_THEME_ID" val="3331141"/>
  <p:tag name="KSO_WM_SLIDE_THEME_NAME" val="青绿色职场办公植物小清新主题"/>
  <p:tag name="KSO_WM_SLIDE_TYPE" val="text"/>
</p:tagLst>
</file>

<file path=ppt/tags/tag301.xml><?xml version="1.0" encoding="utf-8"?>
<p:tagLst xmlns:p="http://schemas.openxmlformats.org/presentationml/2006/main">
  <p:tag name="AS_UNIQUEID" val="14876"/>
</p:tagLst>
</file>

<file path=ppt/tags/tag302.xml><?xml version="1.0" encoding="utf-8"?>
<p:tagLst xmlns:p="http://schemas.openxmlformats.org/presentationml/2006/main">
  <p:tag name="AS_UNIQUEID" val="14877"/>
</p:tagLst>
</file>

<file path=ppt/tags/tag303.xml><?xml version="1.0" encoding="utf-8"?>
<p:tagLst xmlns:p="http://schemas.openxmlformats.org/presentationml/2006/main">
  <p:tag name="AS_UNIQUEID" val="14878"/>
  <p:tag name="KSO_WM_BEAUTIFY_FLAG" val="#wm#"/>
  <p:tag name="KSO_WM_DIAGRAM_COLOR_MATCH_VALUE" val="{&quot;shape&quot;:{&quot;fill&quot;:{&quot;gradient&quot;:[{&quot;brightness&quot;:0,&quot;colorType&quot;:1,&quot;foreColorIndex&quot;:6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1" val="6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.4"/>
  <p:tag name="KSO_WM_UNIT_FILL_FORE_SCHEMECOLOR_INDEX_2_POS" val="0"/>
  <p:tag name="KSO_WM_UNIT_FILL_FORE_SCHEMECOLOR_INDEX_2_TRANS" val="0"/>
  <p:tag name="KSO_WM_UNIT_FILL_FORE_SCHEMECOLOR_INDEX_3" val="6"/>
  <p:tag name="KSO_WM_UNIT_FILL_FORE_SCHEMECOLOR_INDEX_3_BRIGHTNESS" val="0"/>
  <p:tag name="KSO_WM_UNIT_FILL_FORE_SCHEMECOLOR_INDEX_3_POS" val="0.9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diagram20230959_3*q_h_i*1_2_1"/>
  <p:tag name="KSO_WM_UNIT_INDEX" val="1_2_1"/>
  <p:tag name="KSO_WM_UNIT_LAYERLEVEL" val="1_1_1"/>
  <p:tag name="KSO_WM_UNIT_SHADOW_SCHEMECOLOR_INDEX" val="6"/>
  <p:tag name="KSO_WM_UNIT_SHADOW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4.xml><?xml version="1.0" encoding="utf-8"?>
<p:tagLst xmlns:p="http://schemas.openxmlformats.org/presentationml/2006/main">
  <p:tag name="AS_UNIQUEID" val="14879"/>
  <p:tag name="KSO_WM_BEAUTIFY_FLAG" val="#wm#"/>
  <p:tag name="KSO_WM_DIAGRAM_COLOR_MATCH_VALUE" val="{&quot;shape&quot;:{&quot;fill&quot;:{&quot;gradient&quot;:[{&quot;brightness&quot;:0,&quot;colorType&quot;:1,&quot;foreColorIndex&quot;:7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1" val="6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7"/>
  <p:tag name="KSO_WM_UNIT_FILL_FORE_SCHEMECOLOR_INDEX_2_BRIGHTNESS" val="0.4"/>
  <p:tag name="KSO_WM_UNIT_FILL_FORE_SCHEMECOLOR_INDEX_2_POS" val="0"/>
  <p:tag name="KSO_WM_UNIT_FILL_FORE_SCHEMECOLOR_INDEX_2_TRANS" val="0"/>
  <p:tag name="KSO_WM_UNIT_FILL_FORE_SCHEMECOLOR_INDEX_3" val="7"/>
  <p:tag name="KSO_WM_UNIT_FILL_FORE_SCHEMECOLOR_INDEX_3_BRIGHTNESS" val="0"/>
  <p:tag name="KSO_WM_UNIT_FILL_FORE_SCHEMECOLOR_INDEX_3_POS" val="0.9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diagram20230959_3*q_h_i*1_3_1"/>
  <p:tag name="KSO_WM_UNIT_INDEX" val="1_3_1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5.xml><?xml version="1.0" encoding="utf-8"?>
<p:tagLst xmlns:p="http://schemas.openxmlformats.org/presentationml/2006/main">
  <p:tag name="AS_UNIQUEID" val="14880"/>
  <p:tag name="KSO_WM_BEAUTIFY_FLAG" val="#wm#"/>
  <p:tag name="KSO_WM_DIAGRAM_COLOR_MATCH_VALUE" val="{&quot;shape&quot;:{&quot;fill&quot;:{&quot;gradient&quot;:[{&quot;brightness&quot;:0,&quot;colorType&quot;:1,&quot;foreColorIndex&quot;:8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8"/>
  <p:tag name="KSO_WM_UNIT_FILL_FORE_SCHEMECOLOR_INDEX_1" val="6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8"/>
  <p:tag name="KSO_WM_UNIT_FILL_FORE_SCHEMECOLOR_INDEX_2_BRIGHTNESS" val="0.4"/>
  <p:tag name="KSO_WM_UNIT_FILL_FORE_SCHEMECOLOR_INDEX_2_POS" val="0"/>
  <p:tag name="KSO_WM_UNIT_FILL_FORE_SCHEMECOLOR_INDEX_2_TRANS" val="0"/>
  <p:tag name="KSO_WM_UNIT_FILL_FORE_SCHEMECOLOR_INDEX_3" val="8"/>
  <p:tag name="KSO_WM_UNIT_FILL_FORE_SCHEMECOLOR_INDEX_3_BRIGHTNESS" val="0"/>
  <p:tag name="KSO_WM_UNIT_FILL_FORE_SCHEMECOLOR_INDEX_3_POS" val="0.9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diagram20230959_3*q_h_i*1_4_3"/>
  <p:tag name="KSO_WM_UNIT_INDEX" val="1_4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6.xml><?xml version="1.0" encoding="utf-8"?>
<p:tagLst xmlns:p="http://schemas.openxmlformats.org/presentationml/2006/main">
  <p:tag name="AS_UNIQUEID" val="14881"/>
  <p:tag name="KSO_WM_BEAUTIFY_FLAG" val="#wm#"/>
  <p:tag name="KSO_WM_DIAGRAM_COLOR_MATCH_VALUE" val="{&quot;shape&quot;:{&quot;fill&quot;:{&quot;gradient&quot;:[{&quot;brightness&quot;:0,&quot;colorType&quot;:1,&quot;foreColorIndex&quot;:5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1" val="6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5"/>
  <p:tag name="KSO_WM_UNIT_FILL_FORE_SCHEMECOLOR_INDEX_2_BRIGHTNESS" val="0.4"/>
  <p:tag name="KSO_WM_UNIT_FILL_FORE_SCHEMECOLOR_INDEX_2_POS" val="0"/>
  <p:tag name="KSO_WM_UNIT_FILL_FORE_SCHEMECOLOR_INDEX_2_TRANS" val="0"/>
  <p:tag name="KSO_WM_UNIT_FILL_FORE_SCHEMECOLOR_INDEX_3" val="5"/>
  <p:tag name="KSO_WM_UNIT_FILL_FORE_SCHEMECOLOR_INDEX_3_BRIGHTNESS" val="0"/>
  <p:tag name="KSO_WM_UNIT_FILL_FORE_SCHEMECOLOR_INDEX_3_POS" val="0.9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diagram20230959_3*q_h_i*1_1_1"/>
  <p:tag name="KSO_WM_UNIT_INDEX" val="1_1_1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7.xml><?xml version="1.0" encoding="utf-8"?>
<p:tagLst xmlns:p="http://schemas.openxmlformats.org/presentationml/2006/main">
  <p:tag name="AS_UNIQUEID" val="14882"/>
  <p:tag name="KSO_WM_BEAUTIFY_FLAG" val="#wm#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30959_3*q_h_i*1_4_1"/>
  <p:tag name="KSO_WM_UNIT_INDEX" val="1_4_1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8.xml><?xml version="1.0" encoding="utf-8"?>
<p:tagLst xmlns:p="http://schemas.openxmlformats.org/presentationml/2006/main">
  <p:tag name="AS_UNIQUEID" val="14883"/>
  <p:tag name="KSO_WM_BEAUTIFY_FLAG" val="#wm#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30959_3*q_h_i*1_3_3"/>
  <p:tag name="KSO_WM_UNIT_INDEX" val="1_3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09.xml><?xml version="1.0" encoding="utf-8"?>
<p:tagLst xmlns:p="http://schemas.openxmlformats.org/presentationml/2006/main">
  <p:tag name="AS_UNIQUEID" val="14884"/>
  <p:tag name="KSO_WM_BEAUTIFY_FLAG" val="#wm#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30959_3*q_h_i*1_1_3"/>
  <p:tag name="KSO_WM_UNIT_INDEX" val="1_1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1.xml><?xml version="1.0" encoding="utf-8"?>
<p:tagLst xmlns:p="http://schemas.openxmlformats.org/presentationml/2006/main">
  <p:tag name="AS_UNIQUEID" val="2201"/>
</p:tagLst>
</file>

<file path=ppt/tags/tag310.xml><?xml version="1.0" encoding="utf-8"?>
<p:tagLst xmlns:p="http://schemas.openxmlformats.org/presentationml/2006/main">
  <p:tag name="AS_UNIQUEID" val="14885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a*1_1_1"/>
  <p:tag name="KSO_WM_UNIT_INDEX" val="1_1_1"/>
  <p:tag name="KSO_WM_UNIT_ISCONTENTSTITLE" val="0"/>
  <p:tag name="KSO_WM_UNIT_ISNUMDGMTITLE" val="0"/>
  <p:tag name="KSO_WM_UNIT_LAYERLEVEL" val="1_1_1"/>
  <p:tag name="KSO_WM_UNIT_NOCLEAR" val="0"/>
  <p:tag name="KSO_WM_UNIT_PRESET_TEXT" val="添加标题"/>
  <p:tag name="KSO_WM_UNIT_TEXT_FILL_FORE_SCHEMECOLOR_INDEX" val="14"/>
  <p:tag name="KSO_WM_UNIT_TEXT_FILL_FORE_SCHEMECOLOR_INDEX_BRIGHTNESS" val="0"/>
  <p:tag name="KSO_WM_UNIT_TEXT_FILL_TYPE" val="1"/>
  <p:tag name="KSO_WM_UNIT_TYPE" val="q_h_a"/>
  <p:tag name="KSO_WM_UNIT_USESOURCEFORMAT_APPLY" val="1"/>
  <p:tag name="KSO_WM_UNIT_VALUE" val="10"/>
</p:tagLst>
</file>

<file path=ppt/tags/tag311.xml><?xml version="1.0" encoding="utf-8"?>
<p:tagLst xmlns:p="http://schemas.openxmlformats.org/presentationml/2006/main">
  <p:tag name="AS_UNIQUEID" val="14886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a*1_4_1"/>
  <p:tag name="KSO_WM_UNIT_INDEX" val="1_4_1"/>
  <p:tag name="KSO_WM_UNIT_ISCONTENTSTITLE" val="0"/>
  <p:tag name="KSO_WM_UNIT_ISNUMDGMTITLE" val="0"/>
  <p:tag name="KSO_WM_UNIT_LAYERLEVEL" val="1_1_1"/>
  <p:tag name="KSO_WM_UNIT_NOCLEAR" val="0"/>
  <p:tag name="KSO_WM_UNIT_PRESET_TEXT" val="添加标题"/>
  <p:tag name="KSO_WM_UNIT_TEXT_FILL_FORE_SCHEMECOLOR_INDEX" val="14"/>
  <p:tag name="KSO_WM_UNIT_TEXT_FILL_FORE_SCHEMECOLOR_INDEX_BRIGHTNESS" val="0"/>
  <p:tag name="KSO_WM_UNIT_TEXT_FILL_TYPE" val="1"/>
  <p:tag name="KSO_WM_UNIT_TYPE" val="q_h_a"/>
  <p:tag name="KSO_WM_UNIT_USESOURCEFORMAT_APPLY" val="1"/>
  <p:tag name="KSO_WM_UNIT_VALUE" val="10"/>
</p:tagLst>
</file>

<file path=ppt/tags/tag312.xml><?xml version="1.0" encoding="utf-8"?>
<p:tagLst xmlns:p="http://schemas.openxmlformats.org/presentationml/2006/main">
  <p:tag name="AS_UNIQUEID" val="14887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a*1_3_1"/>
  <p:tag name="KSO_WM_UNIT_INDEX" val="1_3_1"/>
  <p:tag name="KSO_WM_UNIT_ISCONTENTSTITLE" val="0"/>
  <p:tag name="KSO_WM_UNIT_ISNUMDGMTITLE" val="0"/>
  <p:tag name="KSO_WM_UNIT_LAYERLEVEL" val="1_1_1"/>
  <p:tag name="KSO_WM_UNIT_NOCLEAR" val="0"/>
  <p:tag name="KSO_WM_UNIT_PRESET_TEXT" val="添加标题"/>
  <p:tag name="KSO_WM_UNIT_TEXT_FILL_FORE_SCHEMECOLOR_INDEX" val="14"/>
  <p:tag name="KSO_WM_UNIT_TEXT_FILL_FORE_SCHEMECOLOR_INDEX_BRIGHTNESS" val="0"/>
  <p:tag name="KSO_WM_UNIT_TEXT_FILL_TYPE" val="1"/>
  <p:tag name="KSO_WM_UNIT_TYPE" val="q_h_a"/>
  <p:tag name="KSO_WM_UNIT_USESOURCEFORMAT_APPLY" val="1"/>
  <p:tag name="KSO_WM_UNIT_VALUE" val="10"/>
</p:tagLst>
</file>

<file path=ppt/tags/tag313.xml><?xml version="1.0" encoding="utf-8"?>
<p:tagLst xmlns:p="http://schemas.openxmlformats.org/presentationml/2006/main">
  <p:tag name="AS_UNIQUEID" val="14888"/>
  <p:tag name="KSO_WM_BEAUTIFY_FLAG" val="#wm#"/>
  <p:tag name="KSO_WM_DIAGRAM_COLOR_MATCH_VALUE" val="{&quot;shape&quot;:{&quot;fill&quot;:{&quot;solid&quot;:{&quot;brightness&quot;:0,&quot;colorType&quot;:2,&quot;rgb&quot;:&quot;#376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x*1_1_1"/>
  <p:tag name="KSO_WM_UNIT_INDEX" val="1_1_1"/>
  <p:tag name="KSO_WM_UNIT_LAYERLEVEL" val="1_1_1"/>
  <p:tag name="KSO_WM_UNIT_TYPE" val="q_h_x"/>
  <p:tag name="KSO_WM_UNIT_USESOURCEFORMAT_APPLY" val="1"/>
  <p:tag name="KSO_WM_UNIT_VALUE" val="80*80"/>
</p:tagLst>
</file>

<file path=ppt/tags/tag314.xml><?xml version="1.0" encoding="utf-8"?>
<p:tagLst xmlns:p="http://schemas.openxmlformats.org/presentationml/2006/main">
  <p:tag name="AS_UNIQUEID" val="14889"/>
  <p:tag name="KSO_WM_BEAUTIFY_FLAG" val="#wm#"/>
  <p:tag name="KSO_WM_DIAGRAM_COLOR_MATCH_VALUE" val="{&quot;shape&quot;:{&quot;fill&quot;:{&quot;solid&quot;:{&quot;brightness&quot;:0,&quot;colorType&quot;:2,&quot;rgb&quot;:&quot;#ff74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x*1_4_1"/>
  <p:tag name="KSO_WM_UNIT_INDEX" val="1_4_1"/>
  <p:tag name="KSO_WM_UNIT_LAYERLEVEL" val="1_1_1"/>
  <p:tag name="KSO_WM_UNIT_TYPE" val="q_h_x"/>
  <p:tag name="KSO_WM_UNIT_USESOURCEFORMAT_APPLY" val="1"/>
  <p:tag name="KSO_WM_UNIT_VALUE" val="80*80"/>
</p:tagLst>
</file>

<file path=ppt/tags/tag315.xml><?xml version="1.0" encoding="utf-8"?>
<p:tagLst xmlns:p="http://schemas.openxmlformats.org/presentationml/2006/main">
  <p:tag name="AS_UNIQUEID" val="14890"/>
  <p:tag name="KSO_WM_BEAUTIFY_FLAG" val="#wm#"/>
  <p:tag name="KSO_WM_DIAGRAM_COLOR_MATCH_VALUE" val="{&quot;shape&quot;:{&quot;fill&quot;:{&quot;solid&quot;:{&quot;brightness&quot;:0,&quot;colorType&quot;:2,&quot;rgb&quot;:&quot;#ffc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x*1_3_1"/>
  <p:tag name="KSO_WM_UNIT_INDEX" val="1_3_1"/>
  <p:tag name="KSO_WM_UNIT_LAYERLEVEL" val="1_1_1"/>
  <p:tag name="KSO_WM_UNIT_TYPE" val="q_h_x"/>
  <p:tag name="KSO_WM_UNIT_USESOURCEFORMAT_APPLY" val="1"/>
  <p:tag name="KSO_WM_UNIT_VALUE" val="80*80"/>
</p:tagLst>
</file>

<file path=ppt/tags/tag316.xml><?xml version="1.0" encoding="utf-8"?>
<p:tagLst xmlns:p="http://schemas.openxmlformats.org/presentationml/2006/main">
  <p:tag name="AS_UNIQUEID" val="14891"/>
  <p:tag name="KSO_WM_BEAUTIFY_FLAG" val="#wm#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30959_3*q_h_i*1_2_3"/>
  <p:tag name="KSO_WM_UNIT_INDEX" val="1_2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q_h_i"/>
  <p:tag name="KSO_WM_UNIT_USESOURCEFORMAT_APPLY" val="1"/>
</p:tagLst>
</file>

<file path=ppt/tags/tag317.xml><?xml version="1.0" encoding="utf-8"?>
<p:tagLst xmlns:p="http://schemas.openxmlformats.org/presentationml/2006/main">
  <p:tag name="AS_UNIQUEID" val="14892"/>
  <p:tag name="KSO_WM_BEAUTIFY_FLAG" val="#wm#"/>
  <p:tag name="KSO_WM_DIAGRAM_COLOR_MATCH_VALUE" val="{&quot;shape&quot;:{&quot;fill&quot;:{&quot;solid&quot;:{&quot;brightness&quot;:0,&quot;colorType&quot;:2,&quot;rgb&quot;:&quot;#17d59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x*1_2_1"/>
  <p:tag name="KSO_WM_UNIT_INDEX" val="1_2_1"/>
  <p:tag name="KSO_WM_UNIT_LAYERLEVEL" val="1_1_1"/>
  <p:tag name="KSO_WM_UNIT_TYPE" val="q_h_x"/>
  <p:tag name="KSO_WM_UNIT_USESOURCEFORMAT_APPLY" val="1"/>
  <p:tag name="KSO_WM_UNIT_VALUE" val="80*80"/>
</p:tagLst>
</file>

<file path=ppt/tags/tag318.xml><?xml version="1.0" encoding="utf-8"?>
<p:tagLst xmlns:p="http://schemas.openxmlformats.org/presentationml/2006/main">
  <p:tag name="AS_UNIQUEID" val="14893"/>
  <p:tag name="KSO_WM_BEAUTIFY_FLAG" val="#wm#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HIGHLIGHT" val="0"/>
  <p:tag name="KSO_WM_UNIT_ID" val="diagram20230959_3*q_h_a*1_2_1"/>
  <p:tag name="KSO_WM_UNIT_INDEX" val="1_2_1"/>
  <p:tag name="KSO_WM_UNIT_ISCONTENTSTITLE" val="0"/>
  <p:tag name="KSO_WM_UNIT_ISNUMDGMTITLE" val="0"/>
  <p:tag name="KSO_WM_UNIT_LAYERLEVEL" val="1_1_1"/>
  <p:tag name="KSO_WM_UNIT_NOCLEAR" val="0"/>
  <p:tag name="KSO_WM_UNIT_PRESET_TEXT" val="添加标题"/>
  <p:tag name="KSO_WM_UNIT_TEXT_FILL_FORE_SCHEMECOLOR_INDEX" val="14"/>
  <p:tag name="KSO_WM_UNIT_TEXT_FILL_FORE_SCHEMECOLOR_INDEX_BRIGHTNESS" val="0"/>
  <p:tag name="KSO_WM_UNIT_TEXT_FILL_TYPE" val="1"/>
  <p:tag name="KSO_WM_UNIT_TYPE" val="q_h_a"/>
  <p:tag name="KSO_WM_UNIT_USESOURCEFORMAT_APPLY" val="1"/>
  <p:tag name="KSO_WM_UNIT_VALUE" val="10"/>
</p:tagLst>
</file>

<file path=ppt/tags/tag319.xml><?xml version="1.0" encoding="utf-8"?>
<p:tagLst xmlns:p="http://schemas.openxmlformats.org/presentationml/2006/main">
  <p:tag name="AS_UNIQUEID" val="14894"/>
  <p:tag name="KSO_WM_BEAUTIFY_FLAG" val="#wm#"/>
  <p:tag name="KSO_WM_DIAGRAM_COLOR_MATCH_VALUE" val="{&quot;shape&quot;:{&quot;fill&quot;:{&quot;solid&quot;:{&quot;brightness&quot;:0,&quot;colorType&quot;:1,&quot;foreColorIndex&quot;:5,&quot;transparency&quot;:0.939999997615814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30959_3*q_i*1_1"/>
  <p:tag name="KSO_WM_UNIT_INDEX" val="1_1"/>
  <p:tag name="KSO_WM_UNIT_LAYERLEVEL" val="1_1"/>
  <p:tag name="KSO_WM_UNIT_TYPE" val="q_i"/>
  <p:tag name="KSO_WM_UNIT_USESOURCEFORMAT_APPLY" val="1"/>
</p:tagLst>
</file>

<file path=ppt/tags/tag32.xml><?xml version="1.0" encoding="utf-8"?>
<p:tagLst xmlns:p="http://schemas.openxmlformats.org/presentationml/2006/main">
  <p:tag name="AS_UNIQUEID" val="2202"/>
</p:tagLst>
</file>

<file path=ppt/tags/tag320.xml><?xml version="1.0" encoding="utf-8"?>
<p:tagLst xmlns:p="http://schemas.openxmlformats.org/presentationml/2006/main">
  <p:tag name="AS_UNIQUEID" val="14895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,&quot;colorType&quot;:1,&quot;foreColorIndex&quot;:5,&quot;pos&quot;:0.15000000596046448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4"/>
  <p:tag name="KSO_WM_DIAGRAM_GROUP_CODE" val="q1-1"/>
  <p:tag name="KSO_WM_DIAGRAM_MAX_ITEMCNT" val="6"/>
  <p:tag name="KSO_WM_DIAGRAM_MIN_ITEMCNT" val="2"/>
  <p:tag name="KSO_WM_DIAGRAM_VERSION" val="3"/>
  <p:tag name="KSO_WM_DIAGRAM_VIRTUALLY_FRAME" val="{&quot;height&quot;:370.07643394451986,&quot;width&quot;:770.75}"/>
  <p:tag name="KSO_WM_TAG_VERSION" val="3.0"/>
  <p:tag name="KSO_WM_TEMPLATE_CATEGORY" val="diagram"/>
  <p:tag name="KSO_WM_TEMPLATE_INDEX" val="20230959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1" val="5"/>
  <p:tag name="KSO_WM_UNIT_FILL_FORE_SCHEMECOLOR_INDEX_1_BRIGHTNESS" val="0"/>
  <p:tag name="KSO_WM_UNIT_FILL_FORE_SCHEMECOLOR_INDEX_1_POS" val="0.15"/>
  <p:tag name="KSO_WM_UNIT_FILL_FORE_SCHEMECOLOR_INDEX_1_TRANS" val="0"/>
  <p:tag name="KSO_WM_UNIT_FILL_FORE_SCHEMECOLOR_INDEX_2" val="5"/>
  <p:tag name="KSO_WM_UNIT_FILL_FORE_SCHEMECOLOR_INDEX_2_BRIGHTNESS" val="0.4"/>
  <p:tag name="KSO_WM_UNIT_FILL_FORE_SCHEMECOLOR_INDEX_2_POS" val="1"/>
  <p:tag name="KSO_WM_UNIT_FILL_FORE_SCHEMECOLOR_INDEX_2_TRANS" val="0"/>
  <p:tag name="KSO_WM_UNIT_FILL_GRADIENT_ANGLE" val="225"/>
  <p:tag name="KSO_WM_UNIT_FILL_GRADIENT_DIRECTION" val="7"/>
  <p:tag name="KSO_WM_UNIT_FILL_GRADIENT_TYPE" val="0"/>
  <p:tag name="KSO_WM_UNIT_FILL_TYPE" val="3"/>
  <p:tag name="KSO_WM_UNIT_HIGHLIGHT" val="0"/>
  <p:tag name="KSO_WM_UNIT_ID" val="diagram20230959_3*q_i*1_2"/>
  <p:tag name="KSO_WM_UNIT_LAYERLEVEL" val="1_1"/>
  <p:tag name="KSO_WM_UNIT_SHADOW_SCHEMECOLOR_INDEX" val="5"/>
  <p:tag name="KSO_WM_UNIT_SHADOW_SCHEMECOLOR_INDEX_BRIGHTNESS" val="0"/>
  <p:tag name="KSO_WM_UNIT_USESOURCEFORMAT_APPLY" val="1"/>
</p:tagLst>
</file>

<file path=ppt/tags/tag321.xml><?xml version="1.0" encoding="utf-8"?>
<p:tagLst xmlns:p="http://schemas.openxmlformats.org/presentationml/2006/main">
  <p:tag name="AS_UNIQUEID" val="14896"/>
</p:tagLst>
</file>

<file path=ppt/tags/tag322.xml><?xml version="1.0" encoding="utf-8"?>
<p:tagLst xmlns:p="http://schemas.openxmlformats.org/presentationml/2006/main">
  <p:tag name="AS_UNIQUEID" val="2930"/>
  <p:tag name="KSO_WM_BEAUTIFY_FLAG" val=""/>
</p:tagLst>
</file>

<file path=ppt/tags/tag323.xml><?xml version="1.0" encoding="utf-8"?>
<p:tagLst xmlns:p="http://schemas.openxmlformats.org/presentationml/2006/main">
  <p:tag name="AS_UNIQUEID" val="14583"/>
  <p:tag name="KSO_WM_BEAUTIFY_FLAG" val="#wm#"/>
  <p:tag name="KSO_WM_TAG_VERSION" val="1.0"/>
  <p:tag name="KSO_WM_TEMPLATE_CATEGORY" val="diagram"/>
  <p:tag name="KSO_WM_TEMPLATE_INDEX" val="160203"/>
  <p:tag name="KSO_WM_UNIT_ID" val="diagram160203_5*i*16"/>
  <p:tag name="KSO_WM_UNIT_INDEX" val="16"/>
  <p:tag name="KSO_WM_UNIT_TYPE" val="i"/>
</p:tagLst>
</file>

<file path=ppt/tags/tag324.xml><?xml version="1.0" encoding="utf-8"?>
<p:tagLst xmlns:p="http://schemas.openxmlformats.org/presentationml/2006/main">
  <p:tag name="AS_UNIQUEID" val="14584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7"/>
  <p:tag name="KSO_WM_UNIT_INDEX" val="1_7"/>
  <p:tag name="KSO_WM_UNIT_LAYERLEVEL" val="1_1"/>
  <p:tag name="KSO_WM_UNIT_LINE_FILL_TYPE" val="2"/>
  <p:tag name="KSO_WM_UNIT_LINE_FORE_SCHEMECOLOR_INDEX" val="6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25.xml><?xml version="1.0" encoding="utf-8"?>
<p:tagLst xmlns:p="http://schemas.openxmlformats.org/presentationml/2006/main">
  <p:tag name="AS_UNIQUEID" val="14585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6"/>
  <p:tag name="KSO_WM_UNIT_FILL_FORE_SCHEMECOLOR_INDEX_BRIGHTNESS" val="0"/>
  <p:tag name="KSO_WM_UNIT_FILL_TYPE" val="1"/>
  <p:tag name="KSO_WM_UNIT_ID" val="diagram160203_5*l_i*1_8"/>
  <p:tag name="KSO_WM_UNIT_INDEX" val="1_8"/>
  <p:tag name="KSO_WM_UNIT_LAYERLEVEL" val="1_1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26.xml><?xml version="1.0" encoding="utf-8"?>
<p:tagLst xmlns:p="http://schemas.openxmlformats.org/presentationml/2006/main">
  <p:tag name="AS_UNIQUEID" val="14586"/>
</p:tagLst>
</file>

<file path=ppt/tags/tag327.xml><?xml version="1.0" encoding="utf-8"?>
<p:tagLst xmlns:p="http://schemas.openxmlformats.org/presentationml/2006/main">
  <p:tag name="AS_UNIQUEID" val="14587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ID" val="diagram160203_5*l_i*1_9"/>
  <p:tag name="KSO_WM_UNIT_INDEX" val="1_9"/>
  <p:tag name="KSO_WM_UNIT_LAYERLEVEL" val="1_1"/>
  <p:tag name="KSO_WM_UNIT_LINE_FILL_TYPE" val="2"/>
  <p:tag name="KSO_WM_UNIT_LINE_FORE_SCHEMECOLOR_INDEX" val="6"/>
  <p:tag name="KSO_WM_UNIT_LINE_FORE_SCHEMECOLOR_INDEX_BRIGHTNESS" val="0"/>
  <p:tag name="KSO_WM_UNIT_TYPE" val="l_i"/>
  <p:tag name="KSO_WM_UNIT_USESOURCEFORMAT_APPLY" val="1"/>
</p:tagLst>
</file>

<file path=ppt/tags/tag328.xml><?xml version="1.0" encoding="utf-8"?>
<p:tagLst xmlns:p="http://schemas.openxmlformats.org/presentationml/2006/main">
  <p:tag name="AS_UNIQUEID" val="14588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10"/>
  <p:tag name="KSO_WM_UNIT_INDEX" val="1_10"/>
  <p:tag name="KSO_WM_UNIT_LAYERLEVEL" val="1_1"/>
  <p:tag name="KSO_WM_UNIT_LINE_FILL_TYPE" val="2"/>
  <p:tag name="KSO_WM_UNIT_LINE_FORE_SCHEMECOLOR_INDEX" val="6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29.xml><?xml version="1.0" encoding="utf-8"?>
<p:tagLst xmlns:p="http://schemas.openxmlformats.org/presentationml/2006/main">
  <p:tag name="AS_UNIQUEID" val="14589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11"/>
  <p:tag name="KSO_WM_UNIT_INDEX" val="1_11"/>
  <p:tag name="KSO_WM_UNIT_LAYERLEVEL" val="1_1"/>
  <p:tag name="KSO_WM_UNIT_LINE_FILL_TYPE" val="2"/>
  <p:tag name="KSO_WM_UNIT_LINE_FORE_SCHEMECOLOR_INDEX" val="6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3.xml><?xml version="1.0" encoding="utf-8"?>
<p:tagLst xmlns:p="http://schemas.openxmlformats.org/presentationml/2006/main">
  <p:tag name="AS_UNIQUEID" val="2203"/>
</p:tagLst>
</file>

<file path=ppt/tags/tag330.xml><?xml version="1.0" encoding="utf-8"?>
<p:tagLst xmlns:p="http://schemas.openxmlformats.org/presentationml/2006/main">
  <p:tag name="AS_UNIQUEID" val="14590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COMPATIBLE" val="0"/>
  <p:tag name="KSO_WM_UNIT_HIGHLIGHT" val="0"/>
  <p:tag name="KSO_WM_UNIT_ID" val="diagram160203_5*l_h_f*1_2_1"/>
  <p:tag name="KSO_WM_UNIT_INDEX" val="1_2_1"/>
  <p:tag name="KSO_WM_UNIT_LAYERLEVEL" val="1_1_1"/>
  <p:tag name="KSO_WM_UNIT_PRESET_TEXT_INDEX" val="4"/>
  <p:tag name="KSO_WM_UNIT_PRESET_TEXT_LEN" val="40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  <p:tag name="KSO_WM_UNIT_VALUE" val="18"/>
</p:tagLst>
</file>

<file path=ppt/tags/tag331.xml><?xml version="1.0" encoding="utf-8"?>
<p:tagLst xmlns:p="http://schemas.openxmlformats.org/presentationml/2006/main">
  <p:tag name="AS_UNIQUEID" val="14591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COMPATIBLE" val="0"/>
  <p:tag name="KSO_WM_UNIT_HIGHLIGHT" val="0"/>
  <p:tag name="KSO_WM_UNIT_ID" val="diagram160203_5*l_h_a*1_2_1"/>
  <p:tag name="KSO_WM_UNIT_INDEX" val="1_2_1"/>
  <p:tag name="KSO_WM_UNIT_LAYERLEVEL" val="1_1_1"/>
  <p:tag name="KSO_WM_UNIT_PRESET_TEXT" val="EIUSMOD"/>
  <p:tag name="KSO_WM_UNIT_TEXT_FILL_FORE_SCHEMECOLOR_INDEX" val="6"/>
  <p:tag name="KSO_WM_UNIT_TEXT_FILL_FORE_SCHEMECOLOR_INDEX_BRIGHTNESS" val="0"/>
  <p:tag name="KSO_WM_UNIT_TEXT_FILL_TYPE" val="1"/>
  <p:tag name="KSO_WM_UNIT_TYPE" val="l_h_a"/>
  <p:tag name="KSO_WM_UNIT_USESOURCEFORMAT_APPLY" val="1"/>
  <p:tag name="KSO_WM_UNIT_VALUE" val="5"/>
</p:tagLst>
</file>

<file path=ppt/tags/tag332.xml><?xml version="1.0" encoding="utf-8"?>
<p:tagLst xmlns:p="http://schemas.openxmlformats.org/presentationml/2006/main">
  <p:tag name="AS_UNIQUEID" val="14592"/>
  <p:tag name="KSO_WM_BEAUTIFY_FLAG" val="#wm#"/>
  <p:tag name="KSO_WM_TAG_VERSION" val="1.0"/>
  <p:tag name="KSO_WM_TEMPLATE_CATEGORY" val="diagram"/>
  <p:tag name="KSO_WM_TEMPLATE_INDEX" val="160203"/>
  <p:tag name="KSO_WM_UNIT_ID" val="diagram160203_5*i*1"/>
  <p:tag name="KSO_WM_UNIT_INDEX" val="1"/>
  <p:tag name="KSO_WM_UNIT_TYPE" val="i"/>
</p:tagLst>
</file>

<file path=ppt/tags/tag333.xml><?xml version="1.0" encoding="utf-8"?>
<p:tagLst xmlns:p="http://schemas.openxmlformats.org/presentationml/2006/main">
  <p:tag name="AS_UNIQUEID" val="14593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2"/>
  <p:tag name="KSO_WM_UNIT_INDEX" val="1_2"/>
  <p:tag name="KSO_WM_UNIT_LAYERLEVEL" val="1_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34.xml><?xml version="1.0" encoding="utf-8"?>
<p:tagLst xmlns:p="http://schemas.openxmlformats.org/presentationml/2006/main">
  <p:tag name="AS_UNIQUEID" val="14594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5"/>
  <p:tag name="KSO_WM_UNIT_FILL_FORE_SCHEMECOLOR_INDEX_BRIGHTNESS" val="0"/>
  <p:tag name="KSO_WM_UNIT_FILL_TYPE" val="1"/>
  <p:tag name="KSO_WM_UNIT_ID" val="diagram160203_5*l_i*1_3"/>
  <p:tag name="KSO_WM_UNIT_INDEX" val="1_3"/>
  <p:tag name="KSO_WM_UNIT_LAYERLEVEL" val="1_1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35.xml><?xml version="1.0" encoding="utf-8"?>
<p:tagLst xmlns:p="http://schemas.openxmlformats.org/presentationml/2006/main">
  <p:tag name="AS_UNIQUEID" val="14595"/>
</p:tagLst>
</file>

<file path=ppt/tags/tag336.xml><?xml version="1.0" encoding="utf-8"?>
<p:tagLst xmlns:p="http://schemas.openxmlformats.org/presentationml/2006/main">
  <p:tag name="AS_UNIQUEID" val="14596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ID" val="diagram160203_5*l_i*1_4"/>
  <p:tag name="KSO_WM_UNIT_INDEX" val="1_4"/>
  <p:tag name="KSO_WM_UNIT_LAYERLEVEL" val="1_1"/>
  <p:tag name="KSO_WM_UNIT_LINE_FILL_TYPE" val="2"/>
  <p:tag name="KSO_WM_UNIT_LINE_FORE_SCHEMECOLOR_INDEX" val="5"/>
  <p:tag name="KSO_WM_UNIT_LINE_FORE_SCHEMECOLOR_INDEX_BRIGHTNESS" val="0"/>
  <p:tag name="KSO_WM_UNIT_TYPE" val="l_i"/>
  <p:tag name="KSO_WM_UNIT_USESOURCEFORMAT_APPLY" val="1"/>
</p:tagLst>
</file>

<file path=ppt/tags/tag337.xml><?xml version="1.0" encoding="utf-8"?>
<p:tagLst xmlns:p="http://schemas.openxmlformats.org/presentationml/2006/main">
  <p:tag name="AS_UNIQUEID" val="14597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5"/>
  <p:tag name="KSO_WM_UNIT_INDEX" val="1_5"/>
  <p:tag name="KSO_WM_UNIT_LAYERLEVEL" val="1_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38.xml><?xml version="1.0" encoding="utf-8"?>
<p:tagLst xmlns:p="http://schemas.openxmlformats.org/presentationml/2006/main">
  <p:tag name="AS_UNIQUEID" val="14598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FILL_FORE_SCHEMECOLOR_INDEX" val="14"/>
  <p:tag name="KSO_WM_UNIT_FILL_FORE_SCHEMECOLOR_INDEX_BRIGHTNESS" val="0"/>
  <p:tag name="KSO_WM_UNIT_FILL_TYPE" val="1"/>
  <p:tag name="KSO_WM_UNIT_ID" val="diagram160203_5*l_i*1_6"/>
  <p:tag name="KSO_WM_UNIT_INDEX" val="1_6"/>
  <p:tag name="KSO_WM_UNIT_LAYERLEVEL" val="1_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i"/>
  <p:tag name="KSO_WM_UNIT_USESOURCEFORMAT_APPLY" val="1"/>
</p:tagLst>
</file>

<file path=ppt/tags/tag339.xml><?xml version="1.0" encoding="utf-8"?>
<p:tagLst xmlns:p="http://schemas.openxmlformats.org/presentationml/2006/main">
  <p:tag name="AS_UNIQUEID" val="14599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COMPATIBLE" val="0"/>
  <p:tag name="KSO_WM_UNIT_HIGHLIGHT" val="0"/>
  <p:tag name="KSO_WM_UNIT_ID" val="diagram160203_5*l_h_f*1_1_1"/>
  <p:tag name="KSO_WM_UNIT_INDEX" val="1_1_1"/>
  <p:tag name="KSO_WM_UNIT_LAYERLEVEL" val="1_1_1"/>
  <p:tag name="KSO_WM_UNIT_PRESET_TEXT_INDEX" val="4"/>
  <p:tag name="KSO_WM_UNIT_PRESET_TEXT_LEN" val="40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  <p:tag name="KSO_WM_UNIT_VALUE" val="18"/>
</p:tagLst>
</file>

<file path=ppt/tags/tag34.xml><?xml version="1.0" encoding="utf-8"?>
<p:tagLst xmlns:p="http://schemas.openxmlformats.org/presentationml/2006/main">
  <p:tag name="AS_UNIQUEID" val="2205"/>
</p:tagLst>
</file>

<file path=ppt/tags/tag340.xml><?xml version="1.0" encoding="utf-8"?>
<p:tagLst xmlns:p="http://schemas.openxmlformats.org/presentationml/2006/main">
  <p:tag name="AS_UNIQUEID" val="14600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COMPATIBLE" val="0"/>
  <p:tag name="KSO_WM_UNIT_HIGHLIGHT" val="0"/>
  <p:tag name="KSO_WM_UNIT_ID" val="diagram160203_5*l_h_a*1_1_1"/>
  <p:tag name="KSO_WM_UNIT_INDEX" val="1_1_1"/>
  <p:tag name="KSO_WM_UNIT_LAYERLEVEL" val="1_1_1"/>
  <p:tag name="KSO_WM_UNIT_PRESET_TEXT" val="EIUSMOD"/>
  <p:tag name="KSO_WM_UNIT_TEXT_FILL_FORE_SCHEMECOLOR_INDEX" val="5"/>
  <p:tag name="KSO_WM_UNIT_TEXT_FILL_FORE_SCHEMECOLOR_INDEX_BRIGHTNESS" val="0"/>
  <p:tag name="KSO_WM_UNIT_TEXT_FILL_TYPE" val="1"/>
  <p:tag name="KSO_WM_UNIT_TYPE" val="l_h_a"/>
  <p:tag name="KSO_WM_UNIT_USESOURCEFORMAT_APPLY" val="1"/>
  <p:tag name="KSO_WM_UNIT_VALUE" val="5"/>
</p:tagLst>
</file>

<file path=ppt/tags/tag341.xml><?xml version="1.0" encoding="utf-8"?>
<p:tagLst xmlns:p="http://schemas.openxmlformats.org/presentationml/2006/main">
  <p:tag name="AS_UNIQUEID" val="14601"/>
  <p:tag name="KSO_WM_BEAUTIFY_FLAG" val="#wm#"/>
  <p:tag name="KSO_WM_DIAGRAM_GROUP_CODE" val="l1-1"/>
  <p:tag name="KSO_WM_TAG_VERSION" val="1.0"/>
  <p:tag name="KSO_WM_TEMPLATE_CATEGORY" val="diagram"/>
  <p:tag name="KSO_WM_TEMPLATE_INDEX" val="160203"/>
  <p:tag name="KSO_WM_UNIT_CLEAR" val="1"/>
  <p:tag name="KSO_WM_UNIT_ID" val="diagram160203_5*l_i*1_1"/>
  <p:tag name="KSO_WM_UNIT_INDEX" val="1_1"/>
  <p:tag name="KSO_WM_UNIT_LAYERLEVEL" val="1_1"/>
  <p:tag name="KSO_WM_UNIT_LINE_FILL_TYPE" val="2"/>
  <p:tag name="KSO_WM_UNIT_LINE_FORE_SCHEMECOLOR_INDEX" val="5"/>
  <p:tag name="KSO_WM_UNIT_LINE_FORE_SCHEMECOLOR_INDEX_BRIGHTNESS" val="0"/>
  <p:tag name="KSO_WM_UNIT_TYPE" val="l_i"/>
  <p:tag name="KSO_WM_UNIT_USESOURCEFORMAT_APPLY" val="1"/>
</p:tagLst>
</file>

<file path=ppt/tags/tag342.xml><?xml version="1.0" encoding="utf-8"?>
<p:tagLst xmlns:p="http://schemas.openxmlformats.org/presentationml/2006/main">
  <p:tag name="AS_UNIQUEID" val="14602"/>
</p:tagLst>
</file>

<file path=ppt/tags/tag343.xml><?xml version="1.0" encoding="utf-8"?>
<p:tagLst xmlns:p="http://schemas.openxmlformats.org/presentationml/2006/main">
  <p:tag name="AS_UNIQUEID" val="2930"/>
  <p:tag name="KSO_WM_BEAUTIFY_FLAG" val=""/>
</p:tagLst>
</file>

<file path=ppt/tags/tag344.xml><?xml version="1.0" encoding="utf-8"?>
<p:tagLst xmlns:p="http://schemas.openxmlformats.org/presentationml/2006/main">
  <p:tag name="AS_UNIQUEID" val="14902"/>
  <p:tag name="KSO_WM_BEAUTIFY_FLAG" val="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45.xml><?xml version="1.0" encoding="utf-8"?>
<p:tagLst xmlns:p="http://schemas.openxmlformats.org/presentationml/2006/main">
  <p:tag name="AS_UNIQUEID" val="77"/>
  <p:tag name="KSO_WM_BEAUTIFY_FLAG" val=""/>
</p:tagLst>
</file>

<file path=ppt/tags/tag346.xml><?xml version="1.0" encoding="utf-8"?>
<p:tagLst xmlns:p="http://schemas.openxmlformats.org/presentationml/2006/main">
  <p:tag name="AS_UNIQUEID" val="490"/>
  <p:tag name="KSO_WM_BEAUTIFY_FLAG" val=""/>
</p:tagLst>
</file>

<file path=ppt/tags/tag347.xml><?xml version="1.0" encoding="utf-8"?>
<p:tagLst xmlns:p="http://schemas.openxmlformats.org/presentationml/2006/main">
  <p:tag name="AS_UNIQUEID" val="3351"/>
  <p:tag name="KSO_WM_BEAUTIFY_FLAG" val=""/>
</p:tagLst>
</file>

<file path=ppt/tags/tag348.xml><?xml version="1.0" encoding="utf-8"?>
<p:tagLst xmlns:p="http://schemas.openxmlformats.org/presentationml/2006/main">
  <p:tag name="AS_UNIQUEID" val="14898"/>
</p:tagLst>
</file>

<file path=ppt/tags/tag349.xml><?xml version="1.0" encoding="utf-8"?>
<p:tagLst xmlns:p="http://schemas.openxmlformats.org/presentationml/2006/main">
  <p:tag name="AS_UNIQUEID" val="14899"/>
</p:tagLst>
</file>

<file path=ppt/tags/tag35.xml><?xml version="1.0" encoding="utf-8"?>
<p:tagLst xmlns:p="http://schemas.openxmlformats.org/presentationml/2006/main">
  <p:tag name="AS_UNIQUEID" val="2206"/>
</p:tagLst>
</file>

<file path=ppt/tags/tag350.xml><?xml version="1.0" encoding="utf-8"?>
<p:tagLst xmlns:p="http://schemas.openxmlformats.org/presentationml/2006/main">
  <p:tag name="AS_UNIQUEID" val="14900"/>
</p:tagLst>
</file>

<file path=ppt/tags/tag351.xml><?xml version="1.0" encoding="utf-8"?>
<p:tagLst xmlns:p="http://schemas.openxmlformats.org/presentationml/2006/main">
  <p:tag name="AS_UNIQUEID" val="3349"/>
  <p:tag name="KSO_WM_BEAUTIFY_FLAG" val=""/>
</p:tagLst>
</file>

<file path=ppt/tags/tag352.xml><?xml version="1.0" encoding="utf-8"?>
<p:tagLst xmlns:p="http://schemas.openxmlformats.org/presentationml/2006/main">
  <p:tag name="AS_UNIQUEID" val="3347"/>
  <p:tag name="KSO_WM_BEAUTIFY_FLAG" val=""/>
</p:tagLst>
</file>

<file path=ppt/tags/tag353.xml><?xml version="1.0" encoding="utf-8"?>
<p:tagLst xmlns:p="http://schemas.openxmlformats.org/presentationml/2006/main">
  <p:tag name="AS_UNIQUEID" val="3348"/>
  <p:tag name="KSO_WM_BEAUTIFY_FLAG" val=""/>
</p:tagLst>
</file>

<file path=ppt/tags/tag354.xml><?xml version="1.0" encoding="utf-8"?>
<p:tagLst xmlns:p="http://schemas.openxmlformats.org/presentationml/2006/main">
  <p:tag name="AS_UNIQUEID" val="3241"/>
  <p:tag name="KSO_WM_BEAUTIFY_FLAG" val=""/>
</p:tagLst>
</file>

<file path=ppt/tags/tag355.xml><?xml version="1.0" encoding="utf-8"?>
<p:tagLst xmlns:p="http://schemas.openxmlformats.org/presentationml/2006/main">
  <p:tag name="KSO_WM_BEAUTIFY_FLAG" val="#wm#"/>
  <p:tag name="KSO_WM_SLIDE_ID" val="custom20200983_10"/>
  <p:tag name="KSO_WM_SLIDE_INDEX" val="10"/>
  <p:tag name="KSO_WM_SLIDE_ITEM_CNT" val="0"/>
  <p:tag name="KSO_WM_SLIDE_LAYOUT" val="a_d_f"/>
  <p:tag name="KSO_WM_SLIDE_LAYOUT_CNT" val="1_1_1"/>
  <p:tag name="KSO_WM_SLIDE_POSITION" val="45*60"/>
  <p:tag name="KSO_WM_SLIDE_SIZE" val="866*400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356.xml><?xml version="1.0" encoding="utf-8"?>
<p:tagLst xmlns:p="http://schemas.openxmlformats.org/presentationml/2006/main">
  <p:tag name="AS_UNIQUEID" val="3363"/>
  <p:tag name="KSO_WM_BEAUTIFY_FLAG" val=""/>
</p:tagLst>
</file>

<file path=ppt/tags/tag357.xml><?xml version="1.0" encoding="utf-8"?>
<p:tagLst xmlns:p="http://schemas.openxmlformats.org/presentationml/2006/main">
  <p:tag name="AS_UNIQUEID" val="3355"/>
  <p:tag name="KSO_WM_BEAUTIFY_FLAG" val=""/>
</p:tagLst>
</file>

<file path=ppt/tags/tag358.xml><?xml version="1.0" encoding="utf-8"?>
<p:tagLst xmlns:p="http://schemas.openxmlformats.org/presentationml/2006/main">
  <p:tag name="AS_UNIQUEID" val="3356"/>
  <p:tag name="KSO_WM_BEAUTIFY_FLAG" val=""/>
</p:tagLst>
</file>

<file path=ppt/tags/tag359.xml><?xml version="1.0" encoding="utf-8"?>
<p:tagLst xmlns:p="http://schemas.openxmlformats.org/presentationml/2006/main">
  <p:tag name="AS_UNIQUEID" val="3372"/>
  <p:tag name="KSO_WM_BEAUTIFY_FLAG" val=""/>
</p:tagLst>
</file>

<file path=ppt/tags/tag36.xml><?xml version="1.0" encoding="utf-8"?>
<p:tagLst xmlns:p="http://schemas.openxmlformats.org/presentationml/2006/main">
  <p:tag name="AS_UNIQUEID" val="2207"/>
</p:tagLst>
</file>

<file path=ppt/tags/tag360.xml><?xml version="1.0" encoding="utf-8"?>
<p:tagLst xmlns:p="http://schemas.openxmlformats.org/presentationml/2006/main">
  <p:tag name="AS_UNIQUEID" val="3241"/>
  <p:tag name="KSO_WM_BEAUTIFY_FLAG" val=""/>
</p:tagLst>
</file>

<file path=ppt/tags/tag361.xml><?xml version="1.0" encoding="utf-8"?>
<p:tagLst xmlns:p="http://schemas.openxmlformats.org/presentationml/2006/main">
  <p:tag name="KSO_WM_BEAUTIFY_FLAG" val="#wm#"/>
  <p:tag name="KSO_WM_SLIDE_ID" val="custom20200983_10"/>
  <p:tag name="KSO_WM_SLIDE_INDEX" val="10"/>
  <p:tag name="KSO_WM_SLIDE_ITEM_CNT" val="0"/>
  <p:tag name="KSO_WM_SLIDE_LAYOUT" val="a_d_f"/>
  <p:tag name="KSO_WM_SLIDE_LAYOUT_CNT" val="1_1_1"/>
  <p:tag name="KSO_WM_SLIDE_POSITION" val="45*60"/>
  <p:tag name="KSO_WM_SLIDE_SIZE" val="866*400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362.xml><?xml version="1.0" encoding="utf-8"?>
<p:tagLst xmlns:p="http://schemas.openxmlformats.org/presentationml/2006/main">
  <p:tag name="AS_UNIQUEID" val="3376"/>
  <p:tag name="KSO_WM_BEAUTIFY_FLAG" val=""/>
</p:tagLst>
</file>

<file path=ppt/tags/tag363.xml><?xml version="1.0" encoding="utf-8"?>
<p:tagLst xmlns:p="http://schemas.openxmlformats.org/presentationml/2006/main">
  <p:tag name="AS_UNIQUEID" val="3375"/>
  <p:tag name="KSO_WM_BEAUTIFY_FLAG" val=""/>
</p:tagLst>
</file>

<file path=ppt/tags/tag364.xml><?xml version="1.0" encoding="utf-8"?>
<p:tagLst xmlns:p="http://schemas.openxmlformats.org/presentationml/2006/main">
  <p:tag name="AS_UNIQUEID" val="3377"/>
  <p:tag name="KSO_WM_BEAUTIFY_FLAG" val=""/>
</p:tagLst>
</file>

<file path=ppt/tags/tag365.xml><?xml version="1.0" encoding="utf-8"?>
<p:tagLst xmlns:p="http://schemas.openxmlformats.org/presentationml/2006/main">
  <p:tag name="AS_UNIQUEID" val="3241"/>
  <p:tag name="KSO_WM_BEAUTIFY_FLAG" val=""/>
</p:tagLst>
</file>

<file path=ppt/tags/tag366.xml><?xml version="1.0" encoding="utf-8"?>
<p:tagLst xmlns:p="http://schemas.openxmlformats.org/presentationml/2006/main">
  <p:tag name="KSO_WM_BEAUTIFY_FLAG" val="#wm#"/>
  <p:tag name="KSO_WM_SLIDE_ID" val="custom20200983_10"/>
  <p:tag name="KSO_WM_SLIDE_INDEX" val="10"/>
  <p:tag name="KSO_WM_SLIDE_ITEM_CNT" val="0"/>
  <p:tag name="KSO_WM_SLIDE_LAYOUT" val="a_d_f"/>
  <p:tag name="KSO_WM_SLIDE_LAYOUT_CNT" val="1_1_1"/>
  <p:tag name="KSO_WM_SLIDE_POSITION" val="45*60"/>
  <p:tag name="KSO_WM_SLIDE_SIZE" val="866*400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367.xml><?xml version="1.0" encoding="utf-8"?>
<p:tagLst xmlns:p="http://schemas.openxmlformats.org/presentationml/2006/main">
  <p:tag name="AS_UNIQUEID" val="3383"/>
  <p:tag name="KSO_WM_BEAUTIFY_FLAG" val=""/>
</p:tagLst>
</file>

<file path=ppt/tags/tag368.xml><?xml version="1.0" encoding="utf-8"?>
<p:tagLst xmlns:p="http://schemas.openxmlformats.org/presentationml/2006/main">
  <p:tag name="AS_UNIQUEID" val="3382"/>
  <p:tag name="KSO_WM_BEAUTIFY_FLAG" val=""/>
</p:tagLst>
</file>

<file path=ppt/tags/tag369.xml><?xml version="1.0" encoding="utf-8"?>
<p:tagLst xmlns:p="http://schemas.openxmlformats.org/presentationml/2006/main">
  <p:tag name="AS_UNIQUEID" val="3384"/>
  <p:tag name="KSO_WM_BEAUTIFY_FLAG" val=""/>
</p:tagLst>
</file>

<file path=ppt/tags/tag37.xml><?xml version="1.0" encoding="utf-8"?>
<p:tagLst xmlns:p="http://schemas.openxmlformats.org/presentationml/2006/main">
  <p:tag name="AS_UNIQUEID" val="2209"/>
</p:tagLst>
</file>

<file path=ppt/tags/tag370.xml><?xml version="1.0" encoding="utf-8"?>
<p:tagLst xmlns:p="http://schemas.openxmlformats.org/presentationml/2006/main">
  <p:tag name="AS_UNIQUEID" val="3241"/>
  <p:tag name="KSO_WM_BEAUTIFY_FLAG" val=""/>
</p:tagLst>
</file>

<file path=ppt/tags/tag371.xml><?xml version="1.0" encoding="utf-8"?>
<p:tagLst xmlns:p="http://schemas.openxmlformats.org/presentationml/2006/main">
  <p:tag name="AS_UNIQUEID" val="3387"/>
  <p:tag name="KSO_WM_BEAUTIFY_FLAG" val=""/>
</p:tagLst>
</file>

<file path=ppt/tags/tag372.xml><?xml version="1.0" encoding="utf-8"?>
<p:tagLst xmlns:p="http://schemas.openxmlformats.org/presentationml/2006/main">
  <p:tag name="KSO_WM_BEAUTIFY_FLAG" val="#wm#"/>
  <p:tag name="KSO_WM_SLIDE_ID" val="custom20200983_10"/>
  <p:tag name="KSO_WM_SLIDE_INDEX" val="10"/>
  <p:tag name="KSO_WM_SLIDE_ITEM_CNT" val="0"/>
  <p:tag name="KSO_WM_SLIDE_LAYOUT" val="a_d_f"/>
  <p:tag name="KSO_WM_SLIDE_LAYOUT_CNT" val="1_1_1"/>
  <p:tag name="KSO_WM_SLIDE_POSITION" val="45*60"/>
  <p:tag name="KSO_WM_SLIDE_SIZE" val="866*400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373.xml><?xml version="1.0" encoding="utf-8"?>
<p:tagLst xmlns:p="http://schemas.openxmlformats.org/presentationml/2006/main">
  <p:tag name="AS_UNIQUEID" val="3396"/>
  <p:tag name="KSO_WM_BEAUTIFY_FLAG" val=""/>
</p:tagLst>
</file>

<file path=ppt/tags/tag374.xml><?xml version="1.0" encoding="utf-8"?>
<p:tagLst xmlns:p="http://schemas.openxmlformats.org/presentationml/2006/main">
  <p:tag name="AS_UNIQUEID" val="3241"/>
  <p:tag name="KSO_WM_BEAUTIFY_FLAG" val=""/>
</p:tagLst>
</file>

<file path=ppt/tags/tag375.xml><?xml version="1.0" encoding="utf-8"?>
<p:tagLst xmlns:p="http://schemas.openxmlformats.org/presentationml/2006/main">
  <p:tag name="AS_UNIQUEID" val="3391"/>
  <p:tag name="KSO_WM_BEAUTIFY_FLAG" val=""/>
</p:tagLst>
</file>

<file path=ppt/tags/tag376.xml><?xml version="1.0" encoding="utf-8"?>
<p:tagLst xmlns:p="http://schemas.openxmlformats.org/presentationml/2006/main">
  <p:tag name="AS_UNIQUEID" val="3392"/>
  <p:tag name="KSO_WM_BEAUTIFY_FLAG" val=""/>
</p:tagLst>
</file>

<file path=ppt/tags/tag377.xml><?xml version="1.0" encoding="utf-8"?>
<p:tagLst xmlns:p="http://schemas.openxmlformats.org/presentationml/2006/main">
  <p:tag name="KSO_WM_BEAUTIFY_FLAG" val="#wm#"/>
  <p:tag name="KSO_WM_SLIDE_ID" val="custom20200983_10"/>
  <p:tag name="KSO_WM_SLIDE_INDEX" val="10"/>
  <p:tag name="KSO_WM_SLIDE_ITEM_CNT" val="0"/>
  <p:tag name="KSO_WM_SLIDE_LAYOUT" val="a_d_f"/>
  <p:tag name="KSO_WM_SLIDE_LAYOUT_CNT" val="1_1_1"/>
  <p:tag name="KSO_WM_SLIDE_POSITION" val="45*60"/>
  <p:tag name="KSO_WM_SLIDE_SIZE" val="866*400"/>
  <p:tag name="KSO_WM_SLIDE_SUBTYPE" val="picTxt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378.xml><?xml version="1.0" encoding="utf-8"?>
<p:tagLst xmlns:p="http://schemas.openxmlformats.org/presentationml/2006/main">
  <p:tag name="AS_UNIQUEID" val="14545"/>
  <p:tag name="KSO_WM_UNIT_TABLE_BEAUTIFY" val="smartTable{ff5fa54f-d995-44f6-8283-59e86f085dba}"/>
</p:tagLst>
</file>

<file path=ppt/tags/tag379.xml><?xml version="1.0" encoding="utf-8"?>
<p:tagLst xmlns:p="http://schemas.openxmlformats.org/presentationml/2006/main">
  <p:tag name="AS_UNIQUEID" val="14546"/>
</p:tagLst>
</file>

<file path=ppt/tags/tag38.xml><?xml version="1.0" encoding="utf-8"?>
<p:tagLst xmlns:p="http://schemas.openxmlformats.org/presentationml/2006/main">
  <p:tag name="AS_UNIQUEID" val="2210"/>
</p:tagLst>
</file>

<file path=ppt/tags/tag380.xml><?xml version="1.0" encoding="utf-8"?>
<p:tagLst xmlns:p="http://schemas.openxmlformats.org/presentationml/2006/main">
  <p:tag name="AS_UNIQUEID" val="14547"/>
</p:tagLst>
</file>

<file path=ppt/tags/tag381.xml><?xml version="1.0" encoding="utf-8"?>
<p:tagLst xmlns:p="http://schemas.openxmlformats.org/presentationml/2006/main">
  <p:tag name="AS_UNIQUEID" val="14548"/>
</p:tagLst>
</file>

<file path=ppt/tags/tag382.xml><?xml version="1.0" encoding="utf-8"?>
<p:tagLst xmlns:p="http://schemas.openxmlformats.org/presentationml/2006/main">
  <p:tag name="AS_UNIQUEID" val="14549"/>
</p:tagLst>
</file>

<file path=ppt/tags/tag383.xml><?xml version="1.0" encoding="utf-8"?>
<p:tagLst xmlns:p="http://schemas.openxmlformats.org/presentationml/2006/main">
  <p:tag name="AS_UNIQUEID" val="14550"/>
</p:tagLst>
</file>

<file path=ppt/tags/tag384.xml><?xml version="1.0" encoding="utf-8"?>
<p:tagLst xmlns:p="http://schemas.openxmlformats.org/presentationml/2006/main">
  <p:tag name="AS_UNIQUEID" val="14551"/>
</p:tagLst>
</file>

<file path=ppt/tags/tag385.xml><?xml version="1.0" encoding="utf-8"?>
<p:tagLst xmlns:p="http://schemas.openxmlformats.org/presentationml/2006/main">
  <p:tag name="AS_UNIQUEID" val="1455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86.xml><?xml version="1.0" encoding="utf-8"?>
<p:tagLst xmlns:p="http://schemas.openxmlformats.org/presentationml/2006/main">
  <p:tag name="AS_UNIQUEID" val="1455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7.xml><?xml version="1.0" encoding="utf-8"?>
<p:tagLst xmlns:p="http://schemas.openxmlformats.org/presentationml/2006/main">
  <p:tag name="AS_UNIQUEID" val="14554"/>
</p:tagLst>
</file>

<file path=ppt/tags/tag388.xml><?xml version="1.0" encoding="utf-8"?>
<p:tagLst xmlns:p="http://schemas.openxmlformats.org/presentationml/2006/main">
  <p:tag name="AS_UNIQUEID" val="14555"/>
</p:tagLst>
</file>

<file path=ppt/tags/tag389.xml><?xml version="1.0" encoding="utf-8"?>
<p:tagLst xmlns:p="http://schemas.openxmlformats.org/presentationml/2006/main">
  <p:tag name="AS_UNIQUEID" val="14556"/>
</p:tagLst>
</file>

<file path=ppt/tags/tag39.xml><?xml version="1.0" encoding="utf-8"?>
<p:tagLst xmlns:p="http://schemas.openxmlformats.org/presentationml/2006/main">
  <p:tag name="AS_UNIQUEID" val="2211"/>
</p:tagLst>
</file>

<file path=ppt/tags/tag390.xml><?xml version="1.0" encoding="utf-8"?>
<p:tagLst xmlns:p="http://schemas.openxmlformats.org/presentationml/2006/main">
  <p:tag name="AS_UNIQUEID" val="14557"/>
</p:tagLst>
</file>

<file path=ppt/tags/tag391.xml><?xml version="1.0" encoding="utf-8"?>
<p:tagLst xmlns:p="http://schemas.openxmlformats.org/presentationml/2006/main">
  <p:tag name="AS_UNIQUEID" val="14558"/>
</p:tagLst>
</file>

<file path=ppt/tags/tag392.xml><?xml version="1.0" encoding="utf-8"?>
<p:tagLst xmlns:p="http://schemas.openxmlformats.org/presentationml/2006/main">
  <p:tag name="AS_UNIQUEID" val="14559"/>
</p:tagLst>
</file>

<file path=ppt/tags/tag393.xml><?xml version="1.0" encoding="utf-8"?>
<p:tagLst xmlns:p="http://schemas.openxmlformats.org/presentationml/2006/main">
  <p:tag name="AS_UNIQUEID" val="14560"/>
</p:tagLst>
</file>

<file path=ppt/tags/tag394.xml><?xml version="1.0" encoding="utf-8"?>
<p:tagLst xmlns:p="http://schemas.openxmlformats.org/presentationml/2006/main">
  <p:tag name="AS_UNIQUEID" val="14561"/>
</p:tagLst>
</file>

<file path=ppt/tags/tag395.xml><?xml version="1.0" encoding="utf-8"?>
<p:tagLst xmlns:p="http://schemas.openxmlformats.org/presentationml/2006/main">
  <p:tag name="AS_UNIQUEID" val="14562"/>
</p:tagLst>
</file>

<file path=ppt/tags/tag396.xml><?xml version="1.0" encoding="utf-8"?>
<p:tagLst xmlns:p="http://schemas.openxmlformats.org/presentationml/2006/main">
  <p:tag name="AS_UNIQUEID" val="14563"/>
</p:tagLst>
</file>

<file path=ppt/tags/tag397.xml><?xml version="1.0" encoding="utf-8"?>
<p:tagLst xmlns:p="http://schemas.openxmlformats.org/presentationml/2006/main">
  <p:tag name="AS_UNIQUEID" val="2930"/>
  <p:tag name="KSO_WM_BEAUTIFY_FLAG" val=""/>
</p:tagLst>
</file>

<file path=ppt/tags/tag398.xml><?xml version="1.0" encoding="utf-8"?>
<p:tagLst xmlns:p="http://schemas.openxmlformats.org/presentationml/2006/main">
  <p:tag name="AS_UNIQUEID" val="14541"/>
</p:tagLst>
</file>

<file path=ppt/tags/tag399.xml><?xml version="1.0" encoding="utf-8"?>
<p:tagLst xmlns:p="http://schemas.openxmlformats.org/presentationml/2006/main">
  <p:tag name="AS_UNIQUEID" val="14542"/>
</p:tagLst>
</file>

<file path=ppt/tags/tag4.xml><?xml version="1.0" encoding="utf-8"?>
<p:tagLst xmlns:p="http://schemas.openxmlformats.org/presentationml/2006/main">
  <p:tag name="AS_UNIQUEID" val="2169"/>
</p:tagLst>
</file>

<file path=ppt/tags/tag40.xml><?xml version="1.0" encoding="utf-8"?>
<p:tagLst xmlns:p="http://schemas.openxmlformats.org/presentationml/2006/main">
  <p:tag name="AS_UNIQUEID" val="2212"/>
</p:tagLst>
</file>

<file path=ppt/tags/tag400.xml><?xml version="1.0" encoding="utf-8"?>
<p:tagLst xmlns:p="http://schemas.openxmlformats.org/presentationml/2006/main">
  <p:tag name="AS_UNIQUEID" val="14918"/>
</p:tagLst>
</file>

<file path=ppt/tags/tag401.xml><?xml version="1.0" encoding="utf-8"?>
<p:tagLst xmlns:p="http://schemas.openxmlformats.org/presentationml/2006/main">
  <p:tag name="AS_UNIQUEID" val="14919"/>
</p:tagLst>
</file>

<file path=ppt/tags/tag402.xml><?xml version="1.0" encoding="utf-8"?>
<p:tagLst xmlns:p="http://schemas.openxmlformats.org/presentationml/2006/main">
  <p:tag name="AS_UNIQUEID" val="14920"/>
</p:tagLst>
</file>

<file path=ppt/tags/tag403.xml><?xml version="1.0" encoding="utf-8"?>
<p:tagLst xmlns:p="http://schemas.openxmlformats.org/presentationml/2006/main">
  <p:tag name="AS_UNIQUEID" val="14921"/>
</p:tagLst>
</file>

<file path=ppt/tags/tag404.xml><?xml version="1.0" encoding="utf-8"?>
<p:tagLst xmlns:p="http://schemas.openxmlformats.org/presentationml/2006/main">
  <p:tag name="AS_UNIQUEID" val="14922"/>
</p:tagLst>
</file>

<file path=ppt/tags/tag405.xml><?xml version="1.0" encoding="utf-8"?>
<p:tagLst xmlns:p="http://schemas.openxmlformats.org/presentationml/2006/main">
  <p:tag name="AS_UNIQUEID" val="14923"/>
</p:tagLst>
</file>

<file path=ppt/tags/tag406.xml><?xml version="1.0" encoding="utf-8"?>
<p:tagLst xmlns:p="http://schemas.openxmlformats.org/presentationml/2006/main">
  <p:tag name="AS_UNIQUEID" val="14924"/>
</p:tagLst>
</file>

<file path=ppt/tags/tag407.xml><?xml version="1.0" encoding="utf-8"?>
<p:tagLst xmlns:p="http://schemas.openxmlformats.org/presentationml/2006/main">
  <p:tag name="AS_UNIQUEID" val="14925"/>
</p:tagLst>
</file>

<file path=ppt/tags/tag408.xml><?xml version="1.0" encoding="utf-8"?>
<p:tagLst xmlns:p="http://schemas.openxmlformats.org/presentationml/2006/main">
  <p:tag name="AS_UNIQUEID" val="14926"/>
</p:tagLst>
</file>

<file path=ppt/tags/tag409.xml><?xml version="1.0" encoding="utf-8"?>
<p:tagLst xmlns:p="http://schemas.openxmlformats.org/presentationml/2006/main">
  <p:tag name="AS_UNIQUEID" val="14927"/>
</p:tagLst>
</file>

<file path=ppt/tags/tag41.xml><?xml version="1.0" encoding="utf-8"?>
<p:tagLst xmlns:p="http://schemas.openxmlformats.org/presentationml/2006/main">
  <p:tag name="AS_UNIQUEID" val="2213"/>
</p:tagLst>
</file>

<file path=ppt/tags/tag410.xml><?xml version="1.0" encoding="utf-8"?>
<p:tagLst xmlns:p="http://schemas.openxmlformats.org/presentationml/2006/main">
  <p:tag name="AS_UNIQUEID" val="14928"/>
</p:tagLst>
</file>

<file path=ppt/tags/tag411.xml><?xml version="1.0" encoding="utf-8"?>
<p:tagLst xmlns:p="http://schemas.openxmlformats.org/presentationml/2006/main">
  <p:tag name="AS_UNIQUEID" val="14929"/>
</p:tagLst>
</file>

<file path=ppt/tags/tag412.xml><?xml version="1.0" encoding="utf-8"?>
<p:tagLst xmlns:p="http://schemas.openxmlformats.org/presentationml/2006/main">
  <p:tag name="AS_UNIQUEID" val="14930"/>
</p:tagLst>
</file>

<file path=ppt/tags/tag413.xml><?xml version="1.0" encoding="utf-8"?>
<p:tagLst xmlns:p="http://schemas.openxmlformats.org/presentationml/2006/main">
  <p:tag name="AS_UNIQUEID" val="14931"/>
</p:tagLst>
</file>

<file path=ppt/tags/tag414.xml><?xml version="1.0" encoding="utf-8"?>
<p:tagLst xmlns:p="http://schemas.openxmlformats.org/presentationml/2006/main">
  <p:tag name="AS_UNIQUEID" val="14932"/>
</p:tagLst>
</file>

<file path=ppt/tags/tag415.xml><?xml version="1.0" encoding="utf-8"?>
<p:tagLst xmlns:p="http://schemas.openxmlformats.org/presentationml/2006/main">
  <p:tag name="AS_UNIQUEID" val="14933"/>
  <p:tag name="KSO_WM_BEAUTIFY_FLAG" val=""/>
</p:tagLst>
</file>

<file path=ppt/tags/tag416.xml><?xml version="1.0" encoding="utf-8"?>
<p:tagLst xmlns:p="http://schemas.openxmlformats.org/presentationml/2006/main">
  <p:tag name="AS_UNIQUEID" val="14934"/>
</p:tagLst>
</file>

<file path=ppt/tags/tag417.xml><?xml version="1.0" encoding="utf-8"?>
<p:tagLst xmlns:p="http://schemas.openxmlformats.org/presentationml/2006/main">
  <p:tag name="AS_UNIQUEID" val="14935"/>
</p:tagLst>
</file>

<file path=ppt/tags/tag418.xml><?xml version="1.0" encoding="utf-8"?>
<p:tagLst xmlns:p="http://schemas.openxmlformats.org/presentationml/2006/main">
  <p:tag name="AS_UNIQUEID" val="14936"/>
</p:tagLst>
</file>

<file path=ppt/tags/tag419.xml><?xml version="1.0" encoding="utf-8"?>
<p:tagLst xmlns:p="http://schemas.openxmlformats.org/presentationml/2006/main">
  <p:tag name="AS_UNIQUEID" val="14937"/>
</p:tagLst>
</file>

<file path=ppt/tags/tag42.xml><?xml version="1.0" encoding="utf-8"?>
<p:tagLst xmlns:p="http://schemas.openxmlformats.org/presentationml/2006/main">
  <p:tag name="AS_UNIQUEID" val="2214"/>
</p:tagLst>
</file>

<file path=ppt/tags/tag420.xml><?xml version="1.0" encoding="utf-8"?>
<p:tagLst xmlns:p="http://schemas.openxmlformats.org/presentationml/2006/main">
  <p:tag name="AS_UNIQUEID" val="14938"/>
</p:tagLst>
</file>

<file path=ppt/tags/tag421.xml><?xml version="1.0" encoding="utf-8"?>
<p:tagLst xmlns:p="http://schemas.openxmlformats.org/presentationml/2006/main">
  <p:tag name="AS_UNIQUEID" val="2930"/>
  <p:tag name="KSO_WM_BEAUTIFY_FLAG" val=""/>
</p:tagLst>
</file>

<file path=ppt/tags/tag422.xml><?xml version="1.0" encoding="utf-8"?>
<p:tagLst xmlns:p="http://schemas.openxmlformats.org/presentationml/2006/main">
  <p:tag name="ISLIDE.ICON" val="#407180;"/>
  <p:tag name="KSO_WM_SLIDE_ITEM_CNT" val="4"/>
</p:tagLst>
</file>

<file path=ppt/tags/tag423.xml><?xml version="1.0" encoding="utf-8"?>
<p:tagLst xmlns:p="http://schemas.openxmlformats.org/presentationml/2006/main">
  <p:tag name="AS_UNIQUEID" val="14911"/>
</p:tagLst>
</file>

<file path=ppt/tags/tag424.xml><?xml version="1.0" encoding="utf-8"?>
<p:tagLst xmlns:p="http://schemas.openxmlformats.org/presentationml/2006/main">
  <p:tag name="AS_UNIQUEID" val="14912"/>
</p:tagLst>
</file>

<file path=ppt/tags/tag425.xml><?xml version="1.0" encoding="utf-8"?>
<p:tagLst xmlns:p="http://schemas.openxmlformats.org/presentationml/2006/main">
  <p:tag name="AS_UNIQUEID" val="14913"/>
</p:tagLst>
</file>

<file path=ppt/tags/tag426.xml><?xml version="1.0" encoding="utf-8"?>
<p:tagLst xmlns:p="http://schemas.openxmlformats.org/presentationml/2006/main">
  <p:tag name="AS_UNIQUEID" val="14914"/>
</p:tagLst>
</file>

<file path=ppt/tags/tag427.xml><?xml version="1.0" encoding="utf-8"?>
<p:tagLst xmlns:p="http://schemas.openxmlformats.org/presentationml/2006/main">
  <p:tag name="AS_UNIQUEID" val="14915"/>
</p:tagLst>
</file>

<file path=ppt/tags/tag428.xml><?xml version="1.0" encoding="utf-8"?>
<p:tagLst xmlns:p="http://schemas.openxmlformats.org/presentationml/2006/main">
  <p:tag name="AS_UNIQUEID" val="14916"/>
</p:tagLst>
</file>

<file path=ppt/tags/tag429.xml><?xml version="1.0" encoding="utf-8"?>
<p:tagLst xmlns:p="http://schemas.openxmlformats.org/presentationml/2006/main">
  <p:tag name="AS_UNIQUEID" val="14565"/>
  <p:tag name="PA" val="v5.2.9"/>
</p:tagLst>
</file>

<file path=ppt/tags/tag43.xml><?xml version="1.0" encoding="utf-8"?>
<p:tagLst xmlns:p="http://schemas.openxmlformats.org/presentationml/2006/main">
  <p:tag name="AS_UNIQUEID" val="2216"/>
</p:tagLst>
</file>

<file path=ppt/tags/tag430.xml><?xml version="1.0" encoding="utf-8"?>
<p:tagLst xmlns:p="http://schemas.openxmlformats.org/presentationml/2006/main">
  <p:tag name="AS_UNIQUEID" val="14566"/>
  <p:tag name="PA" val="v5.2.9"/>
</p:tagLst>
</file>

<file path=ppt/tags/tag431.xml><?xml version="1.0" encoding="utf-8"?>
<p:tagLst xmlns:p="http://schemas.openxmlformats.org/presentationml/2006/main">
  <p:tag name="AS_UNIQUEID" val="14567"/>
  <p:tag name="PA" val="v5.2.9"/>
</p:tagLst>
</file>

<file path=ppt/tags/tag432.xml><?xml version="1.0" encoding="utf-8"?>
<p:tagLst xmlns:p="http://schemas.openxmlformats.org/presentationml/2006/main">
  <p:tag name="AS_UNIQUEID" val="14568"/>
  <p:tag name="PA" val="v5.2.9"/>
</p:tagLst>
</file>

<file path=ppt/tags/tag433.xml><?xml version="1.0" encoding="utf-8"?>
<p:tagLst xmlns:p="http://schemas.openxmlformats.org/presentationml/2006/main">
  <p:tag name="AS_UNIQUEID" val="14569"/>
  <p:tag name="PA" val="v5.2.9"/>
</p:tagLst>
</file>

<file path=ppt/tags/tag434.xml><?xml version="1.0" encoding="utf-8"?>
<p:tagLst xmlns:p="http://schemas.openxmlformats.org/presentationml/2006/main">
  <p:tag name="AS_UNIQUEID" val="14570"/>
  <p:tag name="PA" val="v5.2.9"/>
</p:tagLst>
</file>

<file path=ppt/tags/tag435.xml><?xml version="1.0" encoding="utf-8"?>
<p:tagLst xmlns:p="http://schemas.openxmlformats.org/presentationml/2006/main">
  <p:tag name="AS_UNIQUEID" val="14571"/>
  <p:tag name="PA" val="v5.2.9"/>
</p:tagLst>
</file>

<file path=ppt/tags/tag436.xml><?xml version="1.0" encoding="utf-8"?>
<p:tagLst xmlns:p="http://schemas.openxmlformats.org/presentationml/2006/main">
  <p:tag name="AS_UNIQUEID" val="14572"/>
  <p:tag name="PA" val="v5.2.9"/>
</p:tagLst>
</file>

<file path=ppt/tags/tag437.xml><?xml version="1.0" encoding="utf-8"?>
<p:tagLst xmlns:p="http://schemas.openxmlformats.org/presentationml/2006/main">
  <p:tag name="AS_UNIQUEID" val="14573"/>
  <p:tag name="PA" val="v5.2.9"/>
</p:tagLst>
</file>

<file path=ppt/tags/tag438.xml><?xml version="1.0" encoding="utf-8"?>
<p:tagLst xmlns:p="http://schemas.openxmlformats.org/presentationml/2006/main">
  <p:tag name="AS_UNIQUEID" val="14574"/>
  <p:tag name="PA" val="v5.2.9"/>
</p:tagLst>
</file>

<file path=ppt/tags/tag439.xml><?xml version="1.0" encoding="utf-8"?>
<p:tagLst xmlns:p="http://schemas.openxmlformats.org/presentationml/2006/main">
  <p:tag name="AS_UNIQUEID" val="14575"/>
  <p:tag name="PA" val="v5.2.9"/>
</p:tagLst>
</file>

<file path=ppt/tags/tag44.xml><?xml version="1.0" encoding="utf-8"?>
<p:tagLst xmlns:p="http://schemas.openxmlformats.org/presentationml/2006/main">
  <p:tag name="AS_UNIQUEID" val="2217"/>
</p:tagLst>
</file>

<file path=ppt/tags/tag440.xml><?xml version="1.0" encoding="utf-8"?>
<p:tagLst xmlns:p="http://schemas.openxmlformats.org/presentationml/2006/main">
  <p:tag name="AS_UNIQUEID" val="14576"/>
  <p:tag name="PA" val="v5.2.9"/>
</p:tagLst>
</file>

<file path=ppt/tags/tag441.xml><?xml version="1.0" encoding="utf-8"?>
<p:tagLst xmlns:p="http://schemas.openxmlformats.org/presentationml/2006/main">
  <p:tag name="AS_UNIQUEID" val="14577"/>
  <p:tag name="PA" val="v5.2.9"/>
</p:tagLst>
</file>

<file path=ppt/tags/tag442.xml><?xml version="1.0" encoding="utf-8"?>
<p:tagLst xmlns:p="http://schemas.openxmlformats.org/presentationml/2006/main">
  <p:tag name="AS_UNIQUEID" val="14578"/>
  <p:tag name="PA" val="v5.2.9"/>
</p:tagLst>
</file>

<file path=ppt/tags/tag443.xml><?xml version="1.0" encoding="utf-8"?>
<p:tagLst xmlns:p="http://schemas.openxmlformats.org/presentationml/2006/main">
  <p:tag name="AS_UNIQUEID" val="14579"/>
  <p:tag name="PA" val="v5.2.9"/>
</p:tagLst>
</file>

<file path=ppt/tags/tag444.xml><?xml version="1.0" encoding="utf-8"?>
<p:tagLst xmlns:p="http://schemas.openxmlformats.org/presentationml/2006/main">
  <p:tag name="AS_UNIQUEID" val="14580"/>
  <p:tag name="PA" val="v5.2.9"/>
</p:tagLst>
</file>

<file path=ppt/tags/tag445.xml><?xml version="1.0" encoding="utf-8"?>
<p:tagLst xmlns:p="http://schemas.openxmlformats.org/presentationml/2006/main">
  <p:tag name="AS_UNIQUEID" val="14581"/>
</p:tagLst>
</file>

<file path=ppt/tags/tag446.xml><?xml version="1.0" encoding="utf-8"?>
<p:tagLst xmlns:p="http://schemas.openxmlformats.org/presentationml/2006/main">
  <p:tag name="AS_UNIQUEID" val="14950"/>
</p:tagLst>
</file>

<file path=ppt/tags/tag447.xml><?xml version="1.0" encoding="utf-8"?>
<p:tagLst xmlns:p="http://schemas.openxmlformats.org/presentationml/2006/main">
  <p:tag name="KSO_WM_BEAUTIFY_FLAG" val="#wm#"/>
  <p:tag name="KSO_WM_SLIDE_ID" val="custom20236036_7"/>
  <p:tag name="KSO_WM_SLIDE_INDEX" val="7"/>
  <p:tag name="KSO_WM_SLIDE_ITEM_CNT" val="0"/>
  <p:tag name="KSO_WM_SLIDE_LAYOUT" val="a_b_e"/>
  <p:tag name="KSO_WM_SLIDE_LAYOUT_CNT" val="1_1_1"/>
  <p:tag name="KSO_WM_SLIDE_SUBTYPE" val="pureTxt"/>
  <p:tag name="KSO_WM_SLIDE_THEME_ID" val="3331141"/>
  <p:tag name="KSO_WM_SLIDE_THEME_NAME" val="青绿色职场办公植物小清新主题"/>
  <p:tag name="KSO_WM_SLIDE_TYPE" val="sectionTitle"/>
  <p:tag name="KSO_WM_TAG_VERSION" val="3.0"/>
  <p:tag name="KSO_WM_TEMPLATE_CATEGORY" val="custom"/>
  <p:tag name="KSO_WM_TEMPLATE_COLOR_TYPE" val="0"/>
  <p:tag name="KSO_WM_TEMPLATE_INDEX" val="20236036"/>
  <p:tag name="KSO_WM_TEMPLATE_MASTER_TYPE" val="0"/>
  <p:tag name="KSO_WM_TEMPLATE_SUBCATEGORY" val="29"/>
</p:tagLst>
</file>

<file path=ppt/tags/tag448.xml><?xml version="1.0" encoding="utf-8"?>
<p:tagLst xmlns:p="http://schemas.openxmlformats.org/presentationml/2006/main">
  <p:tag name="AS_UNIQUEID" val="4659"/>
</p:tagLst>
</file>

<file path=ppt/tags/tag449.xml><?xml version="1.0" encoding="utf-8"?>
<p:tagLst xmlns:p="http://schemas.openxmlformats.org/presentationml/2006/main">
  <p:tag name="AS_UNIQUEID" val="4660"/>
</p:tagLst>
</file>

<file path=ppt/tags/tag45.xml><?xml version="1.0" encoding="utf-8"?>
<p:tagLst xmlns:p="http://schemas.openxmlformats.org/presentationml/2006/main">
  <p:tag name="AS_UNIQUEID" val="2218"/>
</p:tagLst>
</file>

<file path=ppt/tags/tag450.xml><?xml version="1.0" encoding="utf-8"?>
<p:tagLst xmlns:p="http://schemas.openxmlformats.org/presentationml/2006/main">
  <p:tag name="AS_UNIQUEID" val="4661"/>
</p:tagLst>
</file>

<file path=ppt/tags/tag451.xml><?xml version="1.0" encoding="utf-8"?>
<p:tagLst xmlns:p="http://schemas.openxmlformats.org/presentationml/2006/main">
  <p:tag name="AS_UNIQUEID" val="7091"/>
</p:tagLst>
</file>

<file path=ppt/tags/tag452.xml><?xml version="1.0" encoding="utf-8"?>
<p:tagLst xmlns:p="http://schemas.openxmlformats.org/presentationml/2006/main">
  <p:tag name="AS_UNIQUEID" val="7092"/>
</p:tagLst>
</file>

<file path=ppt/tags/tag453.xml><?xml version="1.0" encoding="utf-8"?>
<p:tagLst xmlns:p="http://schemas.openxmlformats.org/presentationml/2006/main">
  <p:tag name="AS_UNIQUEID" val="7093"/>
</p:tagLst>
</file>

<file path=ppt/tags/tag454.xml><?xml version="1.0" encoding="utf-8"?>
<p:tagLst xmlns:p="http://schemas.openxmlformats.org/presentationml/2006/main">
  <p:tag name="AS_UNIQUEID" val="7087"/>
</p:tagLst>
</file>

<file path=ppt/tags/tag455.xml><?xml version="1.0" encoding="utf-8"?>
<p:tagLst xmlns:p="http://schemas.openxmlformats.org/presentationml/2006/main">
  <p:tag name="AS_UNIQUEID" val="7088"/>
</p:tagLst>
</file>

<file path=ppt/tags/tag456.xml><?xml version="1.0" encoding="utf-8"?>
<p:tagLst xmlns:p="http://schemas.openxmlformats.org/presentationml/2006/main">
  <p:tag name="AS_UNIQUEID" val="7089"/>
</p:tagLst>
</file>

<file path=ppt/tags/tag457.xml><?xml version="1.0" encoding="utf-8"?>
<p:tagLst xmlns:p="http://schemas.openxmlformats.org/presentationml/2006/main">
  <p:tag name="AS_UNIQUEID" val="14604"/>
  <p:tag name="KSO_WM_BEAUTIFY_FLAG" val=""/>
</p:tagLst>
</file>

<file path=ppt/tags/tag458.xml><?xml version="1.0" encoding="utf-8"?>
<p:tagLst xmlns:p="http://schemas.openxmlformats.org/presentationml/2006/main">
  <p:tag name="AS_UNIQUEID" val="11228"/>
</p:tagLst>
</file>

<file path=ppt/tags/tag459.xml><?xml version="1.0" encoding="utf-8"?>
<p:tagLst xmlns:p="http://schemas.openxmlformats.org/presentationml/2006/main">
  <p:tag name="AS_UNIQUEID" val="14606"/>
</p:tagLst>
</file>

<file path=ppt/tags/tag46.xml><?xml version="1.0" encoding="utf-8"?>
<p:tagLst xmlns:p="http://schemas.openxmlformats.org/presentationml/2006/main">
  <p:tag name="AS_UNIQUEID" val="2219"/>
</p:tagLst>
</file>

<file path=ppt/tags/tag460.xml><?xml version="1.0" encoding="utf-8"?>
<p:tagLst xmlns:p="http://schemas.openxmlformats.org/presentationml/2006/main">
  <p:tag name="AS_UNIQUEID" val="14607"/>
</p:tagLst>
</file>

<file path=ppt/tags/tag461.xml><?xml version="1.0" encoding="utf-8"?>
<p:tagLst xmlns:p="http://schemas.openxmlformats.org/presentationml/2006/main">
  <p:tag name="AS_UNIQUEID" val="14610"/>
</p:tagLst>
</file>

<file path=ppt/tags/tag462.xml><?xml version="1.0" encoding="utf-8"?>
<p:tagLst xmlns:p="http://schemas.openxmlformats.org/presentationml/2006/main">
  <p:tag name="AS_UNIQUEID" val="14611"/>
</p:tagLst>
</file>

<file path=ppt/tags/tag463.xml><?xml version="1.0" encoding="utf-8"?>
<p:tagLst xmlns:p="http://schemas.openxmlformats.org/presentationml/2006/main">
  <p:tag name="AS_UNIQUEID" val="14612"/>
</p:tagLst>
</file>

<file path=ppt/tags/tag464.xml><?xml version="1.0" encoding="utf-8"?>
<p:tagLst xmlns:p="http://schemas.openxmlformats.org/presentationml/2006/main">
  <p:tag name="AS_UNIQUEID" val="14613"/>
</p:tagLst>
</file>

<file path=ppt/tags/tag465.xml><?xml version="1.0" encoding="utf-8"?>
<p:tagLst xmlns:p="http://schemas.openxmlformats.org/presentationml/2006/main">
  <p:tag name="AS_UNIQUEID" val="14614"/>
</p:tagLst>
</file>

<file path=ppt/tags/tag466.xml><?xml version="1.0" encoding="utf-8"?>
<p:tagLst xmlns:p="http://schemas.openxmlformats.org/presentationml/2006/main">
  <p:tag name="AS_UNIQUEID" val="14615"/>
</p:tagLst>
</file>

<file path=ppt/tags/tag467.xml><?xml version="1.0" encoding="utf-8"?>
<p:tagLst xmlns:p="http://schemas.openxmlformats.org/presentationml/2006/main">
  <p:tag name="AS_UNIQUEID" val="14616"/>
</p:tagLst>
</file>

<file path=ppt/tags/tag468.xml><?xml version="1.0" encoding="utf-8"?>
<p:tagLst xmlns:p="http://schemas.openxmlformats.org/presentationml/2006/main">
  <p:tag name="AS_UNIQUEID" val="14617"/>
</p:tagLst>
</file>

<file path=ppt/tags/tag469.xml><?xml version="1.0" encoding="utf-8"?>
<p:tagLst xmlns:p="http://schemas.openxmlformats.org/presentationml/2006/main">
  <p:tag name="AS_UNIQUEID" val="14618"/>
</p:tagLst>
</file>

<file path=ppt/tags/tag47.xml><?xml version="1.0" encoding="utf-8"?>
<p:tagLst xmlns:p="http://schemas.openxmlformats.org/presentationml/2006/main">
  <p:tag name="AS_UNIQUEID" val="2220"/>
</p:tagLst>
</file>

<file path=ppt/tags/tag470.xml><?xml version="1.0" encoding="utf-8"?>
<p:tagLst xmlns:p="http://schemas.openxmlformats.org/presentationml/2006/main">
  <p:tag name="AS_UNIQUEID" val="14619"/>
</p:tagLst>
</file>

<file path=ppt/tags/tag471.xml><?xml version="1.0" encoding="utf-8"?>
<p:tagLst xmlns:p="http://schemas.openxmlformats.org/presentationml/2006/main">
  <p:tag name="AS_UNIQUEID" val="14620"/>
</p:tagLst>
</file>

<file path=ppt/tags/tag472.xml><?xml version="1.0" encoding="utf-8"?>
<p:tagLst xmlns:p="http://schemas.openxmlformats.org/presentationml/2006/main">
  <p:tag name="AS_UNIQUEID" val="11229"/>
</p:tagLst>
</file>

<file path=ppt/tags/tag473.xml><?xml version="1.0" encoding="utf-8"?>
<p:tagLst xmlns:p="http://schemas.openxmlformats.org/presentationml/2006/main">
  <p:tag name="AS_UNIQUEID" val="14627"/>
  <p:tag name="PA" val="v5.2.9"/>
</p:tagLst>
</file>

<file path=ppt/tags/tag474.xml><?xml version="1.0" encoding="utf-8"?>
<p:tagLst xmlns:p="http://schemas.openxmlformats.org/presentationml/2006/main">
  <p:tag name="AS_UNIQUEID" val="14628"/>
  <p:tag name="PA" val="v5.2.9"/>
</p:tagLst>
</file>

<file path=ppt/tags/tag475.xml><?xml version="1.0" encoding="utf-8"?>
<p:tagLst xmlns:p="http://schemas.openxmlformats.org/presentationml/2006/main">
  <p:tag name="AS_UNIQUEID" val="14629"/>
  <p:tag name="PA" val="v5.2.9"/>
</p:tagLst>
</file>

<file path=ppt/tags/tag476.xml><?xml version="1.0" encoding="utf-8"?>
<p:tagLst xmlns:p="http://schemas.openxmlformats.org/presentationml/2006/main">
  <p:tag name="AS_UNIQUEID" val="14630"/>
  <p:tag name="PA" val="v5.2.9"/>
</p:tagLst>
</file>

<file path=ppt/tags/tag477.xml><?xml version="1.0" encoding="utf-8"?>
<p:tagLst xmlns:p="http://schemas.openxmlformats.org/presentationml/2006/main">
  <p:tag name="AS_UNIQUEID" val="14635"/>
</p:tagLst>
</file>

<file path=ppt/tags/tag478.xml><?xml version="1.0" encoding="utf-8"?>
<p:tagLst xmlns:p="http://schemas.openxmlformats.org/presentationml/2006/main">
  <p:tag name="AS_UNIQUEID" val="14956"/>
</p:tagLst>
</file>

<file path=ppt/tags/tag479.xml><?xml version="1.0" encoding="utf-8"?>
<p:tagLst xmlns:p="http://schemas.openxmlformats.org/presentationml/2006/main">
  <p:tag name="AS_UNIQUEID" val="7898"/>
  <p:tag name="KSO_WM_BEAUTIFY_FLAG" val=""/>
</p:tagLst>
</file>

<file path=ppt/tags/tag48.xml><?xml version="1.0" encoding="utf-8"?>
<p:tagLst xmlns:p="http://schemas.openxmlformats.org/presentationml/2006/main">
  <p:tag name="AS_UNIQUEID" val="2221"/>
</p:tagLst>
</file>

<file path=ppt/tags/tag480.xml><?xml version="1.0" encoding="utf-8"?>
<p:tagLst xmlns:p="http://schemas.openxmlformats.org/presentationml/2006/main">
  <p:tag name="AS_UNIQUEID" val="1697"/>
  <p:tag name="KSO_WM_BEAUTIFY_FLAG" val=""/>
</p:tagLst>
</file>

<file path=ppt/tags/tag481.xml><?xml version="1.0" encoding="utf-8"?>
<p:tagLst xmlns:p="http://schemas.openxmlformats.org/presentationml/2006/main">
  <p:tag name="AS_UNIQUEID" val="1699"/>
</p:tagLst>
</file>

<file path=ppt/tags/tag482.xml><?xml version="1.0" encoding="utf-8"?>
<p:tagLst xmlns:p="http://schemas.openxmlformats.org/presentationml/2006/main">
  <p:tag name="AS_UNIQUEID" val="1700"/>
</p:tagLst>
</file>

<file path=ppt/tags/tag483.xml><?xml version="1.0" encoding="utf-8"?>
<p:tagLst xmlns:p="http://schemas.openxmlformats.org/presentationml/2006/main">
  <p:tag name="AS_UNIQUEID" val="1702"/>
</p:tagLst>
</file>

<file path=ppt/tags/tag484.xml><?xml version="1.0" encoding="utf-8"?>
<p:tagLst xmlns:p="http://schemas.openxmlformats.org/presentationml/2006/main">
  <p:tag name="AS_UNIQUEID" val="1703"/>
</p:tagLst>
</file>

<file path=ppt/tags/tag485.xml><?xml version="1.0" encoding="utf-8"?>
<p:tagLst xmlns:p="http://schemas.openxmlformats.org/presentationml/2006/main">
  <p:tag name="AS_UNIQUEID" val="1704"/>
</p:tagLst>
</file>

<file path=ppt/tags/tag486.xml><?xml version="1.0" encoding="utf-8"?>
<p:tagLst xmlns:p="http://schemas.openxmlformats.org/presentationml/2006/main">
  <p:tag name="AS_UNIQUEID" val="1705"/>
</p:tagLst>
</file>

<file path=ppt/tags/tag487.xml><?xml version="1.0" encoding="utf-8"?>
<p:tagLst xmlns:p="http://schemas.openxmlformats.org/presentationml/2006/main">
  <p:tag name="AS_UNIQUEID" val="1706"/>
</p:tagLst>
</file>

<file path=ppt/tags/tag488.xml><?xml version="1.0" encoding="utf-8"?>
<p:tagLst xmlns:p="http://schemas.openxmlformats.org/presentationml/2006/main">
  <p:tag name="AS_UNIQUEID" val="1707"/>
</p:tagLst>
</file>

<file path=ppt/tags/tag489.xml><?xml version="1.0" encoding="utf-8"?>
<p:tagLst xmlns:p="http://schemas.openxmlformats.org/presentationml/2006/main">
  <p:tag name="AS_UNIQUEID" val="1708"/>
</p:tagLst>
</file>

<file path=ppt/tags/tag49.xml><?xml version="1.0" encoding="utf-8"?>
<p:tagLst xmlns:p="http://schemas.openxmlformats.org/presentationml/2006/main">
  <p:tag name="AS_UNIQUEID" val="2223"/>
</p:tagLst>
</file>

<file path=ppt/tags/tag490.xml><?xml version="1.0" encoding="utf-8"?>
<p:tagLst xmlns:p="http://schemas.openxmlformats.org/presentationml/2006/main">
  <p:tag name="AS_UNIQUEID" val="1709"/>
</p:tagLst>
</file>

<file path=ppt/tags/tag491.xml><?xml version="1.0" encoding="utf-8"?>
<p:tagLst xmlns:p="http://schemas.openxmlformats.org/presentationml/2006/main">
  <p:tag name="AS_UNIQUEID" val="1710"/>
</p:tagLst>
</file>

<file path=ppt/tags/tag492.xml><?xml version="1.0" encoding="utf-8"?>
<p:tagLst xmlns:p="http://schemas.openxmlformats.org/presentationml/2006/main">
  <p:tag name="AS_UNIQUEID" val="1711"/>
</p:tagLst>
</file>

<file path=ppt/tags/tag493.xml><?xml version="1.0" encoding="utf-8"?>
<p:tagLst xmlns:p="http://schemas.openxmlformats.org/presentationml/2006/main">
  <p:tag name="AS_UNIQUEID" val="1712"/>
</p:tagLst>
</file>

<file path=ppt/tags/tag494.xml><?xml version="1.0" encoding="utf-8"?>
<p:tagLst xmlns:p="http://schemas.openxmlformats.org/presentationml/2006/main">
  <p:tag name="AS_UNIQUEID" val="1713"/>
  <p:tag name="KSO_WM_BEAUTIFY_FLAG" val=""/>
</p:tagLst>
</file>

<file path=ppt/tags/tag495.xml><?xml version="1.0" encoding="utf-8"?>
<p:tagLst xmlns:p="http://schemas.openxmlformats.org/presentationml/2006/main">
  <p:tag name="AS_UNIQUEID" val="7055"/>
</p:tagLst>
</file>

<file path=ppt/tags/tag496.xml><?xml version="1.0" encoding="utf-8"?>
<p:tagLst xmlns:p="http://schemas.openxmlformats.org/presentationml/2006/main">
  <p:tag name="AS_UNIQUEID" val="7056"/>
</p:tagLst>
</file>

<file path=ppt/tags/tag497.xml><?xml version="1.0" encoding="utf-8"?>
<p:tagLst xmlns:p="http://schemas.openxmlformats.org/presentationml/2006/main">
  <p:tag name="AS_UNIQUEID" val="1698"/>
</p:tagLst>
</file>

<file path=ppt/tags/tag498.xml><?xml version="1.0" encoding="utf-8"?>
<p:tagLst xmlns:p="http://schemas.openxmlformats.org/presentationml/2006/main">
  <p:tag name="AS_UNIQUEID" val="1701"/>
</p:tagLst>
</file>

<file path=ppt/tags/tag499.xml><?xml version="1.0" encoding="utf-8"?>
<p:tagLst xmlns:p="http://schemas.openxmlformats.org/presentationml/2006/main">
  <p:tag name="KSO_WM_BEAUTIFY_FLAG" val="#wm#"/>
  <p:tag name="KSO_WM_SLIDE_ID" val="custom20200983_9"/>
  <p:tag name="KSO_WM_SLIDE_INDEX" val="9"/>
  <p:tag name="KSO_WM_SLIDE_ITEM_CNT" val="0"/>
  <p:tag name="KSO_WM_SLIDE_LAYOUT" val="a_f"/>
  <p:tag name="KSO_WM_SLIDE_LAYOUT_CNT" val="1_1"/>
  <p:tag name="KSO_WM_SLIDE_POSITION" val="100*98"/>
  <p:tag name="KSO_WM_SLIDE_SIZE" val="758*343"/>
  <p:tag name="KSO_WM_SLIDE_SUBTYPE" val="pureTxt"/>
  <p:tag name="KSO_WM_SLIDE_THEME_ID" val="3331141"/>
  <p:tag name="KSO_WM_SLIDE_THEME_NAME" val="青绿色职场办公植物小清新主题"/>
  <p:tag name="KSO_WM_SLIDE_TYPE" val="text"/>
  <p:tag name="KSO_WM_TAG_VERSION" val="1.0"/>
  <p:tag name="KSO_WM_TEMPLATE_CATEGORY" val="custom"/>
  <p:tag name="KSO_WM_TEMPLATE_COLOR_TYPE" val="1"/>
  <p:tag name="KSO_WM_TEMPLATE_INDEX" val="20200983"/>
  <p:tag name="KSO_WM_TEMPLATE_MASTER_TYPE" val="1"/>
  <p:tag name="KSO_WM_TEMPLATE_SUBCATEGORY" val="0"/>
</p:tagLst>
</file>

<file path=ppt/tags/tag5.xml><?xml version="1.0" encoding="utf-8"?>
<p:tagLst xmlns:p="http://schemas.openxmlformats.org/presentationml/2006/main">
  <p:tag name="AS_UNIQUEID" val="2170"/>
</p:tagLst>
</file>

<file path=ppt/tags/tag50.xml><?xml version="1.0" encoding="utf-8"?>
<p:tagLst xmlns:p="http://schemas.openxmlformats.org/presentationml/2006/main">
  <p:tag name="AS_UNIQUEID" val="2224"/>
</p:tagLst>
</file>

<file path=ppt/tags/tag500.xml><?xml version="1.0" encoding="utf-8"?>
<p:tagLst xmlns:p="http://schemas.openxmlformats.org/presentationml/2006/main">
  <p:tag name="AS_UNIQUEID" val="14958"/>
</p:tagLst>
</file>

<file path=ppt/tags/tag501.xml><?xml version="1.0" encoding="utf-8"?>
<p:tagLst xmlns:p="http://schemas.openxmlformats.org/presentationml/2006/main">
  <p:tag name="AS_UNIQUEID" val="14959"/>
</p:tagLst>
</file>

<file path=ppt/tags/tag502.xml><?xml version="1.0" encoding="utf-8"?>
<p:tagLst xmlns:p="http://schemas.openxmlformats.org/presentationml/2006/main">
  <p:tag name="AS_UNIQUEID" val="14960"/>
</p:tagLst>
</file>

<file path=ppt/tags/tag503.xml><?xml version="1.0" encoding="utf-8"?>
<p:tagLst xmlns:p="http://schemas.openxmlformats.org/presentationml/2006/main">
  <p:tag name="AS_UNIQUEID" val="149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04.xml><?xml version="1.0" encoding="utf-8"?>
<p:tagLst xmlns:p="http://schemas.openxmlformats.org/presentationml/2006/main">
  <p:tag name="AS_UNIQUEID" val="1496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05.xml><?xml version="1.0" encoding="utf-8"?>
<p:tagLst xmlns:p="http://schemas.openxmlformats.org/presentationml/2006/main">
  <p:tag name="AS_UNIQUEID" val="14969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-0.25"/>
  <p:tag name="KSO_WM_UNIT_FILL_TYPE" val="1"/>
  <p:tag name="KSO_WM_UNIT_HIGHLIGHT" val="0"/>
  <p:tag name="KSO_WM_UNIT_ID" val="diagram20205190_1*i*10"/>
  <p:tag name="KSO_WM_UNIT_INDEX" val="10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06.xml><?xml version="1.0" encoding="utf-8"?>
<p:tagLst xmlns:p="http://schemas.openxmlformats.org/presentationml/2006/main">
  <p:tag name="AS_UNIQUEID" val="14970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5190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.4"/>
  <p:tag name="KSO_WM_UNIT_NOCLEAR" val="0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07.xml><?xml version="1.0" encoding="utf-8"?>
<p:tagLst xmlns:p="http://schemas.openxmlformats.org/presentationml/2006/main">
  <p:tag name="AS_UNIQUEID" val="14971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4"/>
  <p:tag name="KSO_WM_UNIT_INDEX" val="4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08.xml><?xml version="1.0" encoding="utf-8"?>
<p:tagLst xmlns:p="http://schemas.openxmlformats.org/presentationml/2006/main">
  <p:tag name="AS_UNIQUEID" val="14972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5"/>
  <p:tag name="KSO_WM_UNIT_INDEX" val="5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09.xml><?xml version="1.0" encoding="utf-8"?>
<p:tagLst xmlns:p="http://schemas.openxmlformats.org/presentationml/2006/main">
  <p:tag name="AS_UNIQUEID" val="14973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6"/>
  <p:tag name="KSO_WM_UNIT_INDEX" val="6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1.xml><?xml version="1.0" encoding="utf-8"?>
<p:tagLst xmlns:p="http://schemas.openxmlformats.org/presentationml/2006/main">
  <p:tag name="AS_UNIQUEID" val="2225"/>
</p:tagLst>
</file>

<file path=ppt/tags/tag510.xml><?xml version="1.0" encoding="utf-8"?>
<p:tagLst xmlns:p="http://schemas.openxmlformats.org/presentationml/2006/main">
  <p:tag name="AS_UNIQUEID" val="14974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7"/>
  <p:tag name="KSO_WM_UNIT_INDEX" val="7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11.xml><?xml version="1.0" encoding="utf-8"?>
<p:tagLst xmlns:p="http://schemas.openxmlformats.org/presentationml/2006/main">
  <p:tag name="AS_UNIQUEID" val="14975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9"/>
  <p:tag name="KSO_WM_UNIT_INDEX" val="9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12.xml><?xml version="1.0" encoding="utf-8"?>
<p:tagLst xmlns:p="http://schemas.openxmlformats.org/presentationml/2006/main">
  <p:tag name="AS_UNIQUEID" val="14976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11"/>
  <p:tag name="KSO_WM_UNIT_INDEX" val="11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13.xml><?xml version="1.0" encoding="utf-8"?>
<p:tagLst xmlns:p="http://schemas.openxmlformats.org/presentationml/2006/main">
  <p:tag name="AS_UNIQUEID" val="7898"/>
  <p:tag name="KSO_WM_BEAUTIFY_FLAG" val=""/>
</p:tagLst>
</file>

<file path=ppt/tags/tag514.xml><?xml version="1.0" encoding="utf-8"?>
<p:tagLst xmlns:p="http://schemas.openxmlformats.org/presentationml/2006/main">
  <p:tag name="AS_UNIQUEID" val="12289"/>
  <p:tag name="KSO_WM_BEAUTIFY_FLAG" val=""/>
</p:tagLst>
</file>

<file path=ppt/tags/tag515.xml><?xml version="1.0" encoding="utf-8"?>
<p:tagLst xmlns:p="http://schemas.openxmlformats.org/presentationml/2006/main">
  <p:tag name="AS_UNIQUEID" val="2513"/>
  <p:tag name="KSO_WM_BEAUTIFY_FLAG" val=""/>
</p:tagLst>
</file>

<file path=ppt/tags/tag51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05190_1"/>
  <p:tag name="KSO_WM_SLIDE_INDEX" val="1"/>
  <p:tag name="KSO_WM_SLIDE_ITEM_CNT" val="0"/>
  <p:tag name="KSO_WM_SLIDE_LAYOUT" val="a_b_f"/>
  <p:tag name="KSO_WM_SLIDE_LAYOUT_CNT" val="1_1_1"/>
  <p:tag name="KSO_WM_SLIDE_POSITION" val="13*30"/>
  <p:tag name="KSO_WM_SLIDE_SIZE" val="932*488"/>
  <p:tag name="KSO_WM_SLIDE_SUBTYPE" val="pureTxt"/>
  <p:tag name="KSO_WM_SLIDE_TYPE" val="text"/>
  <p:tag name="KSO_WM_TAG_VERSION" val="1.0"/>
  <p:tag name="KSO_WM_TEMPLATE_CATEGORY" val="diagram"/>
  <p:tag name="KSO_WM_TEMPLATE_COLOR_TYPE" val="1"/>
  <p:tag name="KSO_WM_TEMPLATE_INDEX" val="20205190"/>
  <p:tag name="KSO_WM_TEMPLATE_MASTER_TYPE" val="0"/>
  <p:tag name="KSO_WM_TEMPLATE_SUBCATEGORY" val="0"/>
</p:tagLst>
</file>

<file path=ppt/tags/tag517.xml><?xml version="1.0" encoding="utf-8"?>
<p:tagLst xmlns:p="http://schemas.openxmlformats.org/presentationml/2006/main">
  <p:tag name="AS_UNIQUEID" val="14963"/>
</p:tagLst>
</file>

<file path=ppt/tags/tag518.xml><?xml version="1.0" encoding="utf-8"?>
<p:tagLst xmlns:p="http://schemas.openxmlformats.org/presentationml/2006/main">
  <p:tag name="AS_UNIQUEID" val="14964"/>
</p:tagLst>
</file>

<file path=ppt/tags/tag519.xml><?xml version="1.0" encoding="utf-8"?>
<p:tagLst xmlns:p="http://schemas.openxmlformats.org/presentationml/2006/main">
  <p:tag name="AS_UNIQUEID" val="14965"/>
</p:tagLst>
</file>

<file path=ppt/tags/tag52.xml><?xml version="1.0" encoding="utf-8"?>
<p:tagLst xmlns:p="http://schemas.openxmlformats.org/presentationml/2006/main">
  <p:tag name="AS_UNIQUEID" val="2226"/>
</p:tagLst>
</file>

<file path=ppt/tags/tag520.xml><?xml version="1.0" encoding="utf-8"?>
<p:tagLst xmlns:p="http://schemas.openxmlformats.org/presentationml/2006/main">
  <p:tag name="AS_UNIQUEID" val="1498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21.xml><?xml version="1.0" encoding="utf-8"?>
<p:tagLst xmlns:p="http://schemas.openxmlformats.org/presentationml/2006/main">
  <p:tag name="AS_UNIQUEID" val="1498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22.xml><?xml version="1.0" encoding="utf-8"?>
<p:tagLst xmlns:p="http://schemas.openxmlformats.org/presentationml/2006/main">
  <p:tag name="AS_UNIQUEID" val="14984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-0.25"/>
  <p:tag name="KSO_WM_UNIT_FILL_TYPE" val="1"/>
  <p:tag name="KSO_WM_UNIT_HIGHLIGHT" val="0"/>
  <p:tag name="KSO_WM_UNIT_ID" val="diagram20205190_1*i*10"/>
  <p:tag name="KSO_WM_UNIT_INDEX" val="10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23.xml><?xml version="1.0" encoding="utf-8"?>
<p:tagLst xmlns:p="http://schemas.openxmlformats.org/presentationml/2006/main">
  <p:tag name="AS_UNIQUEID" val="14985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5190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.4"/>
  <p:tag name="KSO_WM_UNIT_NOCLEAR" val="0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24.xml><?xml version="1.0" encoding="utf-8"?>
<p:tagLst xmlns:p="http://schemas.openxmlformats.org/presentationml/2006/main">
  <p:tag name="AS_UNIQUEID" val="14986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4"/>
  <p:tag name="KSO_WM_UNIT_INDEX" val="4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25.xml><?xml version="1.0" encoding="utf-8"?>
<p:tagLst xmlns:p="http://schemas.openxmlformats.org/presentationml/2006/main">
  <p:tag name="AS_UNIQUEID" val="14987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5"/>
  <p:tag name="KSO_WM_UNIT_INDEX" val="5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26.xml><?xml version="1.0" encoding="utf-8"?>
<p:tagLst xmlns:p="http://schemas.openxmlformats.org/presentationml/2006/main">
  <p:tag name="AS_UNIQUEID" val="14988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6"/>
  <p:tag name="KSO_WM_UNIT_INDEX" val="6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27.xml><?xml version="1.0" encoding="utf-8"?>
<p:tagLst xmlns:p="http://schemas.openxmlformats.org/presentationml/2006/main">
  <p:tag name="AS_UNIQUEID" val="14989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7"/>
  <p:tag name="KSO_WM_UNIT_INDEX" val="7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28.xml><?xml version="1.0" encoding="utf-8"?>
<p:tagLst xmlns:p="http://schemas.openxmlformats.org/presentationml/2006/main">
  <p:tag name="AS_UNIQUEID" val="14990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9"/>
  <p:tag name="KSO_WM_UNIT_INDEX" val="9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29.xml><?xml version="1.0" encoding="utf-8"?>
<p:tagLst xmlns:p="http://schemas.openxmlformats.org/presentationml/2006/main">
  <p:tag name="AS_UNIQUEID" val="14991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11"/>
  <p:tag name="KSO_WM_UNIT_INDEX" val="11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3.xml><?xml version="1.0" encoding="utf-8"?>
<p:tagLst xmlns:p="http://schemas.openxmlformats.org/presentationml/2006/main">
  <p:tag name="AS_UNIQUEID" val="2227"/>
</p:tagLst>
</file>

<file path=ppt/tags/tag530.xml><?xml version="1.0" encoding="utf-8"?>
<p:tagLst xmlns:p="http://schemas.openxmlformats.org/presentationml/2006/main">
  <p:tag name="AS_UNIQUEID" val="7898"/>
  <p:tag name="KSO_WM_BEAUTIFY_FLAG" val=""/>
</p:tagLst>
</file>

<file path=ppt/tags/tag531.xml><?xml version="1.0" encoding="utf-8"?>
<p:tagLst xmlns:p="http://schemas.openxmlformats.org/presentationml/2006/main">
  <p:tag name="AS_UNIQUEID" val="12289"/>
  <p:tag name="KSO_WM_BEAUTIFY_FLAG" val=""/>
</p:tagLst>
</file>

<file path=ppt/tags/tag532.xml><?xml version="1.0" encoding="utf-8"?>
<p:tagLst xmlns:p="http://schemas.openxmlformats.org/presentationml/2006/main">
  <p:tag name="AS_UNIQUEID" val="3166"/>
  <p:tag name="KSO_WM_BEAUTIFY_FLAG" val=""/>
</p:tagLst>
</file>

<file path=ppt/tags/tag53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05190_1"/>
  <p:tag name="KSO_WM_SLIDE_INDEX" val="1"/>
  <p:tag name="KSO_WM_SLIDE_ITEM_CNT" val="0"/>
  <p:tag name="KSO_WM_SLIDE_LAYOUT" val="a_b_f"/>
  <p:tag name="KSO_WM_SLIDE_LAYOUT_CNT" val="1_1_1"/>
  <p:tag name="KSO_WM_SLIDE_POSITION" val="13*30"/>
  <p:tag name="KSO_WM_SLIDE_SIZE" val="932*488"/>
  <p:tag name="KSO_WM_SLIDE_SUBTYPE" val="pureTxt"/>
  <p:tag name="KSO_WM_SLIDE_TYPE" val="text"/>
  <p:tag name="KSO_WM_TAG_VERSION" val="1.0"/>
  <p:tag name="KSO_WM_TEMPLATE_CATEGORY" val="diagram"/>
  <p:tag name="KSO_WM_TEMPLATE_COLOR_TYPE" val="1"/>
  <p:tag name="KSO_WM_TEMPLATE_INDEX" val="20205190"/>
  <p:tag name="KSO_WM_TEMPLATE_MASTER_TYPE" val="0"/>
  <p:tag name="KSO_WM_TEMPLATE_SUBCATEGORY" val="0"/>
</p:tagLst>
</file>

<file path=ppt/tags/tag534.xml><?xml version="1.0" encoding="utf-8"?>
<p:tagLst xmlns:p="http://schemas.openxmlformats.org/presentationml/2006/main">
  <p:tag name="AS_UNIQUEID" val="14978"/>
</p:tagLst>
</file>

<file path=ppt/tags/tag535.xml><?xml version="1.0" encoding="utf-8"?>
<p:tagLst xmlns:p="http://schemas.openxmlformats.org/presentationml/2006/main">
  <p:tag name="AS_UNIQUEID" val="14979"/>
</p:tagLst>
</file>

<file path=ppt/tags/tag536.xml><?xml version="1.0" encoding="utf-8"?>
<p:tagLst xmlns:p="http://schemas.openxmlformats.org/presentationml/2006/main">
  <p:tag name="AS_UNIQUEID" val="14980"/>
</p:tagLst>
</file>

<file path=ppt/tags/tag537.xml><?xml version="1.0" encoding="utf-8"?>
<p:tagLst xmlns:p="http://schemas.openxmlformats.org/presentationml/2006/main">
  <p:tag name="AS_UNIQUEID" val="1499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38.xml><?xml version="1.0" encoding="utf-8"?>
<p:tagLst xmlns:p="http://schemas.openxmlformats.org/presentationml/2006/main">
  <p:tag name="AS_UNIQUEID" val="1499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39.xml><?xml version="1.0" encoding="utf-8"?>
<p:tagLst xmlns:p="http://schemas.openxmlformats.org/presentationml/2006/main">
  <p:tag name="AS_UNIQUEID" val="14999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-0.25"/>
  <p:tag name="KSO_WM_UNIT_FILL_TYPE" val="1"/>
  <p:tag name="KSO_WM_UNIT_HIGHLIGHT" val="0"/>
  <p:tag name="KSO_WM_UNIT_ID" val="diagram20205190_1*i*10"/>
  <p:tag name="KSO_WM_UNIT_INDEX" val="10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4.xml><?xml version="1.0" encoding="utf-8"?>
<p:tagLst xmlns:p="http://schemas.openxmlformats.org/presentationml/2006/main">
  <p:tag name="AS_UNIQUEID" val="2229"/>
</p:tagLst>
</file>

<file path=ppt/tags/tag540.xml><?xml version="1.0" encoding="utf-8"?>
<p:tagLst xmlns:p="http://schemas.openxmlformats.org/presentationml/2006/main">
  <p:tag name="AS_UNIQUEID" val="15000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5190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.4"/>
  <p:tag name="KSO_WM_UNIT_NOCLEAR" val="0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41.xml><?xml version="1.0" encoding="utf-8"?>
<p:tagLst xmlns:p="http://schemas.openxmlformats.org/presentationml/2006/main">
  <p:tag name="AS_UNIQUEID" val="15001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4"/>
  <p:tag name="KSO_WM_UNIT_INDEX" val="4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42.xml><?xml version="1.0" encoding="utf-8"?>
<p:tagLst xmlns:p="http://schemas.openxmlformats.org/presentationml/2006/main">
  <p:tag name="AS_UNIQUEID" val="15002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5"/>
  <p:tag name="KSO_WM_UNIT_INDEX" val="5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43.xml><?xml version="1.0" encoding="utf-8"?>
<p:tagLst xmlns:p="http://schemas.openxmlformats.org/presentationml/2006/main">
  <p:tag name="AS_UNIQUEID" val="15003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6"/>
  <p:tag name="KSO_WM_UNIT_INDEX" val="6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44.xml><?xml version="1.0" encoding="utf-8"?>
<p:tagLst xmlns:p="http://schemas.openxmlformats.org/presentationml/2006/main">
  <p:tag name="AS_UNIQUEID" val="15004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205190_1*i*7"/>
  <p:tag name="KSO_WM_UNIT_INDEX" val="7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45.xml><?xml version="1.0" encoding="utf-8"?>
<p:tagLst xmlns:p="http://schemas.openxmlformats.org/presentationml/2006/main">
  <p:tag name="AS_UNIQUEID" val="15005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9"/>
  <p:tag name="KSO_WM_UNIT_INDEX" val="9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46.xml><?xml version="1.0" encoding="utf-8"?>
<p:tagLst xmlns:p="http://schemas.openxmlformats.org/presentationml/2006/main">
  <p:tag name="AS_UNIQUEID" val="15006"/>
  <p:tag name="KSO_WM_BEAUTIFY_FLAG" val="#wm#"/>
  <p:tag name="KSO_WM_TAG_VERSION" val="1.0"/>
  <p:tag name="KSO_WM_TEMPLATE_CATEGORY" val="diagram"/>
  <p:tag name="KSO_WM_TEMPLATE_INDEX" val="20205190"/>
  <p:tag name="KSO_WM_UNIT_COMPATIBLE" val="0"/>
  <p:tag name="KSO_WM_UNIT_DIAGRAM_ISNUMVISUAL" val="0"/>
  <p:tag name="KSO_WM_UNIT_DIAGRAM_ISREFERUNIT" val="0"/>
  <p:tag name="KSO_WM_UNIT_HIGHLIGHT" val="0"/>
  <p:tag name="KSO_WM_UNIT_ID" val="diagram20205190_1*i*11"/>
  <p:tag name="KSO_WM_UNIT_INDEX" val="11"/>
  <p:tag name="KSO_WM_UNIT_LAYERLEVEL" val="1"/>
  <p:tag name="KSO_WM_UNIT_LINE_FILL_TYPE" val="2"/>
  <p:tag name="KSO_WM_UNIT_LINE_FORE_SCHEMECOLOR_INDEX" val="5"/>
  <p:tag name="KSO_WM_UNIT_LINE_FORE_SCHEMECOLOR_INDEX_BRIGHTNESS" val="0.4"/>
  <p:tag name="KSO_WM_UNIT_TYPE" val="i"/>
</p:tagLst>
</file>

<file path=ppt/tags/tag547.xml><?xml version="1.0" encoding="utf-8"?>
<p:tagLst xmlns:p="http://schemas.openxmlformats.org/presentationml/2006/main">
  <p:tag name="AS_UNIQUEID" val="7898"/>
  <p:tag name="KSO_WM_BEAUTIFY_FLAG" val=""/>
</p:tagLst>
</file>

<file path=ppt/tags/tag548.xml><?xml version="1.0" encoding="utf-8"?>
<p:tagLst xmlns:p="http://schemas.openxmlformats.org/presentationml/2006/main">
  <p:tag name="AS_UNIQUEID" val="12289"/>
  <p:tag name="KSO_WM_BEAUTIFY_FLAG" val=""/>
</p:tagLst>
</file>

<file path=ppt/tags/tag549.xml><?xml version="1.0" encoding="utf-8"?>
<p:tagLst xmlns:p="http://schemas.openxmlformats.org/presentationml/2006/main">
  <p:tag name="AS_UNIQUEID" val="10973"/>
</p:tagLst>
</file>

<file path=ppt/tags/tag55.xml><?xml version="1.0" encoding="utf-8"?>
<p:tagLst xmlns:p="http://schemas.openxmlformats.org/presentationml/2006/main">
  <p:tag name="AS_UNIQUEID" val="2230"/>
</p:tagLst>
</file>

<file path=ppt/tags/tag55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diagram20205190_1"/>
  <p:tag name="KSO_WM_SLIDE_INDEX" val="1"/>
  <p:tag name="KSO_WM_SLIDE_ITEM_CNT" val="0"/>
  <p:tag name="KSO_WM_SLIDE_LAYOUT" val="a_b_f"/>
  <p:tag name="KSO_WM_SLIDE_LAYOUT_CNT" val="1_1_1"/>
  <p:tag name="KSO_WM_SLIDE_POSITION" val="13*30"/>
  <p:tag name="KSO_WM_SLIDE_SIZE" val="932*488"/>
  <p:tag name="KSO_WM_SLIDE_SUBTYPE" val="pureTxt"/>
  <p:tag name="KSO_WM_SLIDE_TYPE" val="text"/>
  <p:tag name="KSO_WM_TAG_VERSION" val="1.0"/>
  <p:tag name="KSO_WM_TEMPLATE_CATEGORY" val="diagram"/>
  <p:tag name="KSO_WM_TEMPLATE_COLOR_TYPE" val="1"/>
  <p:tag name="KSO_WM_TEMPLATE_INDEX" val="20205190"/>
  <p:tag name="KSO_WM_TEMPLATE_MASTER_TYPE" val="0"/>
  <p:tag name="KSO_WM_TEMPLATE_SUBCATEGORY" val="0"/>
</p:tagLst>
</file>

<file path=ppt/tags/tag551.xml><?xml version="1.0" encoding="utf-8"?>
<p:tagLst xmlns:p="http://schemas.openxmlformats.org/presentationml/2006/main">
  <p:tag name="AS_UNIQUEID" val="14993"/>
</p:tagLst>
</file>

<file path=ppt/tags/tag552.xml><?xml version="1.0" encoding="utf-8"?>
<p:tagLst xmlns:p="http://schemas.openxmlformats.org/presentationml/2006/main">
  <p:tag name="AS_UNIQUEID" val="14994"/>
</p:tagLst>
</file>

<file path=ppt/tags/tag553.xml><?xml version="1.0" encoding="utf-8"?>
<p:tagLst xmlns:p="http://schemas.openxmlformats.org/presentationml/2006/main">
  <p:tag name="AS_UNIQUEID" val="14995"/>
</p:tagLst>
</file>

<file path=ppt/tags/tag554.xml><?xml version="1.0" encoding="utf-8"?>
<p:tagLst xmlns:p="http://schemas.openxmlformats.org/presentationml/2006/main">
  <p:tag name="AS_UNIQUEID" val="2242"/>
</p:tagLst>
</file>

<file path=ppt/tags/tag555.xml><?xml version="1.0" encoding="utf-8"?>
<p:tagLst xmlns:p="http://schemas.openxmlformats.org/presentationml/2006/main">
  <p:tag name="AS_UNIQUEID" val="2243"/>
</p:tagLst>
</file>

<file path=ppt/tags/tag556.xml><?xml version="1.0" encoding="utf-8"?>
<p:tagLst xmlns:p="http://schemas.openxmlformats.org/presentationml/2006/main">
  <p:tag name="AS_UNIQUEID" val="2244"/>
</p:tagLst>
</file>

<file path=ppt/tags/tag557.xml><?xml version="1.0" encoding="utf-8"?>
<p:tagLst xmlns:p="http://schemas.openxmlformats.org/presentationml/2006/main">
  <p:tag name="AS_UNIQUEID" val="2245"/>
</p:tagLst>
</file>

<file path=ppt/tags/tag558.xml><?xml version="1.0" encoding="utf-8"?>
<p:tagLst xmlns:p="http://schemas.openxmlformats.org/presentationml/2006/main">
  <p:tag name="AS_UNIQUEID" val="2246"/>
</p:tagLst>
</file>

<file path=ppt/tags/tag559.xml><?xml version="1.0" encoding="utf-8"?>
<p:tagLst xmlns:p="http://schemas.openxmlformats.org/presentationml/2006/main">
  <p:tag name="AS_UNIQUEID" val="2247"/>
</p:tagLst>
</file>

<file path=ppt/tags/tag56.xml><?xml version="1.0" encoding="utf-8"?>
<p:tagLst xmlns:p="http://schemas.openxmlformats.org/presentationml/2006/main">
  <p:tag name="AS_UNIQUEID" val="2231"/>
</p:tagLst>
</file>

<file path=ppt/tags/tag560.xml><?xml version="1.0" encoding="utf-8"?>
<p:tagLst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ZDk2OTZlYjFiODkxMGZkNjk5MTVlNGRjOTQ3ZDIzMmQifQ=="/>
  <p:tag name="KSO_WPP_MARK_KEY" val="d3c4fc95-1ffc-484c-8369-f65bf3e23c77"/>
</p:tagLst>
</file>

<file path=ppt/tags/tag57.xml><?xml version="1.0" encoding="utf-8"?>
<p:tagLst xmlns:p="http://schemas.openxmlformats.org/presentationml/2006/main">
  <p:tag name="AS_UNIQUEID" val="2232"/>
</p:tagLst>
</file>

<file path=ppt/tags/tag58.xml><?xml version="1.0" encoding="utf-8"?>
<p:tagLst xmlns:p="http://schemas.openxmlformats.org/presentationml/2006/main">
  <p:tag name="AS_UNIQUEID" val="2233"/>
</p:tagLst>
</file>

<file path=ppt/tags/tag59.xml><?xml version="1.0" encoding="utf-8"?>
<p:tagLst xmlns:p="http://schemas.openxmlformats.org/presentationml/2006/main">
  <p:tag name="AS_UNIQUEID" val="14648"/>
</p:tagLst>
</file>

<file path=ppt/tags/tag6.xml><?xml version="1.0" encoding="utf-8"?>
<p:tagLst xmlns:p="http://schemas.openxmlformats.org/presentationml/2006/main">
  <p:tag name="AS_UNIQUEID" val="2172"/>
</p:tagLst>
</file>

<file path=ppt/tags/tag60.xml><?xml version="1.0" encoding="utf-8"?>
<p:tagLst xmlns:p="http://schemas.openxmlformats.org/presentationml/2006/main">
  <p:tag name="AS_UNIQUEID" val="14649"/>
</p:tagLst>
</file>

<file path=ppt/tags/tag61.xml><?xml version="1.0" encoding="utf-8"?>
<p:tagLst xmlns:p="http://schemas.openxmlformats.org/presentationml/2006/main">
  <p:tag name="AS_UNIQUEID" val="14651"/>
</p:tagLst>
</file>

<file path=ppt/tags/tag62.xml><?xml version="1.0" encoding="utf-8"?>
<p:tagLst xmlns:p="http://schemas.openxmlformats.org/presentationml/2006/main">
  <p:tag name="AS_UNIQUEID" val="14652"/>
</p:tagLst>
</file>

<file path=ppt/tags/tag63.xml><?xml version="1.0" encoding="utf-8"?>
<p:tagLst xmlns:p="http://schemas.openxmlformats.org/presentationml/2006/main">
  <p:tag name="AS_UNIQUEID" val="14653"/>
</p:tagLst>
</file>

<file path=ppt/tags/tag64.xml><?xml version="1.0" encoding="utf-8"?>
<p:tagLst xmlns:p="http://schemas.openxmlformats.org/presentationml/2006/main">
  <p:tag name="AS_UNIQUEID" val="14654"/>
</p:tagLst>
</file>

<file path=ppt/tags/tag65.xml><?xml version="1.0" encoding="utf-8"?>
<p:tagLst xmlns:p="http://schemas.openxmlformats.org/presentationml/2006/main">
  <p:tag name="AS_UNIQUEID" val="14656"/>
</p:tagLst>
</file>

<file path=ppt/tags/tag66.xml><?xml version="1.0" encoding="utf-8"?>
<p:tagLst xmlns:p="http://schemas.openxmlformats.org/presentationml/2006/main">
  <p:tag name="AS_UNIQUEID" val="14658"/>
</p:tagLst>
</file>

<file path=ppt/tags/tag67.xml><?xml version="1.0" encoding="utf-8"?>
<p:tagLst xmlns:p="http://schemas.openxmlformats.org/presentationml/2006/main">
  <p:tag name="AS_UNIQUEID" val="14659"/>
</p:tagLst>
</file>

<file path=ppt/tags/tag68.xml><?xml version="1.0" encoding="utf-8"?>
<p:tagLst xmlns:p="http://schemas.openxmlformats.org/presentationml/2006/main">
  <p:tag name="AS_UNIQUEID" val="14239"/>
</p:tagLst>
</file>

<file path=ppt/tags/tag69.xml><?xml version="1.0" encoding="utf-8"?>
<p:tagLst xmlns:p="http://schemas.openxmlformats.org/presentationml/2006/main">
  <p:tag name="AS_UNIQUEID" val="14662"/>
</p:tagLst>
</file>

<file path=ppt/tags/tag7.xml><?xml version="1.0" encoding="utf-8"?>
<p:tagLst xmlns:p="http://schemas.openxmlformats.org/presentationml/2006/main">
  <p:tag name="AS_UNIQUEID" val="2173"/>
</p:tagLst>
</file>

<file path=ppt/tags/tag70.xml><?xml version="1.0" encoding="utf-8"?>
<p:tagLst xmlns:p="http://schemas.openxmlformats.org/presentationml/2006/main">
  <p:tag name="AS_UNIQUEID" val="14665"/>
</p:tagLst>
</file>

<file path=ppt/tags/tag71.xml><?xml version="1.0" encoding="utf-8"?>
<p:tagLst xmlns:p="http://schemas.openxmlformats.org/presentationml/2006/main">
  <p:tag name="AS_UNIQUEID" val="14666"/>
</p:tagLst>
</file>

<file path=ppt/tags/tag72.xml><?xml version="1.0" encoding="utf-8"?>
<p:tagLst xmlns:p="http://schemas.openxmlformats.org/presentationml/2006/main">
  <p:tag name="AS_UNIQUEID" val="1466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3.xml><?xml version="1.0" encoding="utf-8"?>
<p:tagLst xmlns:p="http://schemas.openxmlformats.org/presentationml/2006/main">
  <p:tag name="AS_UNIQUEID" val="14670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4.xml><?xml version="1.0" encoding="utf-8"?>
<p:tagLst xmlns:p="http://schemas.openxmlformats.org/presentationml/2006/main">
  <p:tag name="AS_UNIQUEID" val="14671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5.xml><?xml version="1.0" encoding="utf-8"?>
<p:tagLst xmlns:p="http://schemas.openxmlformats.org/presentationml/2006/main">
  <p:tag name="AS_UNIQUEID" val="14672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6.xml><?xml version="1.0" encoding="utf-8"?>
<p:tagLst xmlns:p="http://schemas.openxmlformats.org/presentationml/2006/main">
  <p:tag name="AS_UNIQUEID" val="14673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7.xml><?xml version="1.0" encoding="utf-8"?>
<p:tagLst xmlns:p="http://schemas.openxmlformats.org/presentationml/2006/main">
  <p:tag name="AS_UNIQUEID" val="14674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8.xml><?xml version="1.0" encoding="utf-8"?>
<p:tagLst xmlns:p="http://schemas.openxmlformats.org/presentationml/2006/main">
  <p:tag name="AS_UNIQUEID" val="14676"/>
</p:tagLst>
</file>

<file path=ppt/tags/tag79.xml><?xml version="1.0" encoding="utf-8"?>
<p:tagLst xmlns:p="http://schemas.openxmlformats.org/presentationml/2006/main">
  <p:tag name="AS_UNIQUEID" val="14677"/>
</p:tagLst>
</file>

<file path=ppt/tags/tag8.xml><?xml version="1.0" encoding="utf-8"?>
<p:tagLst xmlns:p="http://schemas.openxmlformats.org/presentationml/2006/main">
  <p:tag name="AS_UNIQUEID" val="2174"/>
</p:tagLst>
</file>

<file path=ppt/tags/tag80.xml><?xml version="1.0" encoding="utf-8"?>
<p:tagLst xmlns:p="http://schemas.openxmlformats.org/presentationml/2006/main">
  <p:tag name="AS_UNIQUEID" val="14678"/>
</p:tagLst>
</file>

<file path=ppt/tags/tag81.xml><?xml version="1.0" encoding="utf-8"?>
<p:tagLst xmlns:p="http://schemas.openxmlformats.org/presentationml/2006/main">
  <p:tag name="AS_UNIQUEID" val="2235"/>
</p:tagLst>
</file>

<file path=ppt/tags/tag82.xml><?xml version="1.0" encoding="utf-8"?>
<p:tagLst xmlns:p="http://schemas.openxmlformats.org/presentationml/2006/main">
  <p:tag name="AS_UNIQUEID" val="2236"/>
</p:tagLst>
</file>

<file path=ppt/tags/tag83.xml><?xml version="1.0" encoding="utf-8"?>
<p:tagLst xmlns:p="http://schemas.openxmlformats.org/presentationml/2006/main">
  <p:tag name="AS_UNIQUEID" val="2237"/>
</p:tagLst>
</file>

<file path=ppt/tags/tag84.xml><?xml version="1.0" encoding="utf-8"?>
<p:tagLst xmlns:p="http://schemas.openxmlformats.org/presentationml/2006/main">
  <p:tag name="AS_UNIQUEID" val="2238"/>
</p:tagLst>
</file>

<file path=ppt/tags/tag85.xml><?xml version="1.0" encoding="utf-8"?>
<p:tagLst xmlns:p="http://schemas.openxmlformats.org/presentationml/2006/main">
  <p:tag name="AS_UNIQUEID" val="2239"/>
</p:tagLst>
</file>

<file path=ppt/tags/tag86.xml><?xml version="1.0" encoding="utf-8"?>
<p:tagLst xmlns:p="http://schemas.openxmlformats.org/presentationml/2006/main">
  <p:tag name="AS_UNIQUEID" val="2240"/>
</p:tagLst>
</file>

<file path=ppt/tags/tag87.xml><?xml version="1.0" encoding="utf-8"?>
<p:tagLst xmlns:p="http://schemas.openxmlformats.org/presentationml/2006/main">
  <p:tag name="AS_UNIQUEID" val="14680"/>
</p:tagLst>
</file>

<file path=ppt/tags/tag88.xml><?xml version="1.0" encoding="utf-8"?>
<p:tagLst xmlns:p="http://schemas.openxmlformats.org/presentationml/2006/main">
  <p:tag name="AS_UNIQUEID" val="1468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1"/>
  <p:tag name="KSO_WM_UNIT_INDEX" val="1"/>
  <p:tag name="KSO_WM_UNIT_ISNUMDGMTITLE" val="0"/>
  <p:tag name="KSO_WM_UNIT_LAYERLEVEL" val="1"/>
  <p:tag name="KSO_WM_UNIT_NOCLEAR" val="0"/>
  <p:tag name="KSO_WM_UNIT_TYPE" val="i"/>
</p:tagLst>
</file>

<file path=ppt/tags/tag89.xml><?xml version="1.0" encoding="utf-8"?>
<p:tagLst xmlns:p="http://schemas.openxmlformats.org/presentationml/2006/main">
  <p:tag name="AS_UNIQUEID" val="1468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ISNUMDGMTITLE" val="0"/>
  <p:tag name="KSO_WM_UNIT_LAYERLEVEL" val="1"/>
  <p:tag name="KSO_WM_UNIT_NOCLEAR" val="0"/>
</p:tagLst>
</file>

<file path=ppt/tags/tag9.xml><?xml version="1.0" encoding="utf-8"?>
<p:tagLst xmlns:p="http://schemas.openxmlformats.org/presentationml/2006/main">
  <p:tag name="AS_UNIQUEID" val="2175"/>
</p:tagLst>
</file>

<file path=ppt/tags/tag90.xml><?xml version="1.0" encoding="utf-8"?>
<p:tagLst xmlns:p="http://schemas.openxmlformats.org/presentationml/2006/main">
  <p:tag name="AS_UNIQUEID" val="14684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ISNUMDGMTITLE" val="0"/>
  <p:tag name="KSO_WM_UNIT_LAYERLEVEL" val="1"/>
  <p:tag name="KSO_WM_UNIT_NOCLEAR" val="0"/>
</p:tagLst>
</file>

<file path=ppt/tags/tag91.xml><?xml version="1.0" encoding="utf-8"?>
<p:tagLst xmlns:p="http://schemas.openxmlformats.org/presentationml/2006/main">
  <p:tag name="AS_UNIQUEID" val="14685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ISNUMDGMTITLE" val="0"/>
  <p:tag name="KSO_WM_UNIT_LAYERLEVEL" val="1"/>
  <p:tag name="KSO_WM_UNIT_NOCLEAR" val="0"/>
</p:tagLst>
</file>

<file path=ppt/tags/tag92.xml><?xml version="1.0" encoding="utf-8"?>
<p:tagLst xmlns:p="http://schemas.openxmlformats.org/presentationml/2006/main">
  <p:tag name="AS_UNIQUEID" val="14686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5"/>
  <p:tag name="KSO_WM_UNIT_INDEX" val="5"/>
  <p:tag name="KSO_WM_UNIT_ISNUMDGMTITLE" val="0"/>
  <p:tag name="KSO_WM_UNIT_LAYERLEVEL" val="1"/>
  <p:tag name="KSO_WM_UNIT_NOCLEAR" val="0"/>
  <p:tag name="KSO_WM_UNIT_TYPE" val="i"/>
</p:tagLst>
</file>

<file path=ppt/tags/tag93.xml><?xml version="1.0" encoding="utf-8"?>
<p:tagLst xmlns:p="http://schemas.openxmlformats.org/presentationml/2006/main">
  <p:tag name="AS_UNIQUEID" val="14687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4"/>
  <p:tag name="KSO_WM_UNIT_INDEX" val="4"/>
  <p:tag name="KSO_WM_UNIT_ISNUMDGMTITLE" val="0"/>
  <p:tag name="KSO_WM_UNIT_LAYERLEVEL" val="1"/>
  <p:tag name="KSO_WM_UNIT_NOCLEAR" val="0"/>
  <p:tag name="KSO_WM_UNIT_TYPE" val="i"/>
</p:tagLst>
</file>

<file path=ppt/tags/tag94.xml><?xml version="1.0" encoding="utf-8"?>
<p:tagLst xmlns:p="http://schemas.openxmlformats.org/presentationml/2006/main">
  <p:tag name="AS_UNIQUEID" val="14688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2"/>
  <p:tag name="KSO_WM_UNIT_INDEX" val="2"/>
  <p:tag name="KSO_WM_UNIT_ISNUMDGMTITLE" val="0"/>
  <p:tag name="KSO_WM_UNIT_LAYERLEVEL" val="1"/>
  <p:tag name="KSO_WM_UNIT_NOCLEAR" val="0"/>
  <p:tag name="KSO_WM_UNIT_TYPE" val="i"/>
</p:tagLst>
</file>

<file path=ppt/tags/tag95.xml><?xml version="1.0" encoding="utf-8"?>
<p:tagLst xmlns:p="http://schemas.openxmlformats.org/presentationml/2006/main">
  <p:tag name="AS_UNIQUEID" val="14689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7"/>
  <p:tag name="KSO_WM_UNIT_INDEX" val="7"/>
  <p:tag name="KSO_WM_UNIT_ISNUMDGMTITLE" val="0"/>
  <p:tag name="KSO_WM_UNIT_LAYERLEVEL" val="1"/>
  <p:tag name="KSO_WM_UNIT_NOCLEAR" val="0"/>
  <p:tag name="KSO_WM_UNIT_TYPE" val="i"/>
</p:tagLst>
</file>

<file path=ppt/tags/tag96.xml><?xml version="1.0" encoding="utf-8"?>
<p:tagLst xmlns:p="http://schemas.openxmlformats.org/presentationml/2006/main">
  <p:tag name="AS_UNIQUEID" val="14690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8"/>
  <p:tag name="KSO_WM_UNIT_INDEX" val="8"/>
  <p:tag name="KSO_WM_UNIT_ISNUMDGMTITLE" val="0"/>
  <p:tag name="KSO_WM_UNIT_LAYERLEVEL" val="1"/>
  <p:tag name="KSO_WM_UNIT_NOCLEAR" val="0"/>
  <p:tag name="KSO_WM_UNIT_TYPE" val="i"/>
</p:tagLst>
</file>

<file path=ppt/tags/tag97.xml><?xml version="1.0" encoding="utf-8"?>
<p:tagLst xmlns:p="http://schemas.openxmlformats.org/presentationml/2006/main">
  <p:tag name="AS_UNIQUEID" val="14691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3"/>
  <p:tag name="KSO_WM_UNIT_INDEX" val="3"/>
  <p:tag name="KSO_WM_UNIT_ISNUMDGMTITLE" val="0"/>
  <p:tag name="KSO_WM_UNIT_LAYERLEVEL" val="1"/>
  <p:tag name="KSO_WM_UNIT_NOCLEAR" val="0"/>
  <p:tag name="KSO_WM_UNIT_TYPE" val="i"/>
</p:tagLst>
</file>

<file path=ppt/tags/tag98.xml><?xml version="1.0" encoding="utf-8"?>
<p:tagLst xmlns:p="http://schemas.openxmlformats.org/presentationml/2006/main">
  <p:tag name="AS_UNIQUEID" val="14692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i*6"/>
  <p:tag name="KSO_WM_UNIT_INDEX" val="6"/>
  <p:tag name="KSO_WM_UNIT_ISNUMDGMTITLE" val="0"/>
  <p:tag name="KSO_WM_UNIT_LAYERLEVEL" val="1"/>
  <p:tag name="KSO_WM_UNIT_NOCLEAR" val="0"/>
  <p:tag name="KSO_WM_UNIT_TYPE" val="i"/>
</p:tagLst>
</file>

<file path=ppt/tags/tag99.xml><?xml version="1.0" encoding="utf-8"?>
<p:tagLst xmlns:p="http://schemas.openxmlformats.org/presentationml/2006/main">
  <p:tag name="AS_UNIQUEID" val="14693"/>
  <p:tag name="KSO_WM_BEAUTIFY_FLAG" val="#wm#"/>
  <p:tag name="KSO_WM_TAG_VERSION" val="3.0"/>
  <p:tag name="KSO_WM_UNIT_COMPATIBLE" val="0"/>
  <p:tag name="KSO_WM_UNIT_DIAGRAM_ISNUMVISUAL" val="0"/>
  <p:tag name="KSO_WM_UNIT_DIAGRAM_ISREFERUNIT" val="0"/>
  <p:tag name="KSO_WM_UNIT_HIGHLIGHT" val="0"/>
  <p:tag name="KSO_WM_UNIT_ID" val="_1*f*3"/>
  <p:tag name="KSO_WM_UNIT_INDEX" val="3"/>
  <p:tag name="KSO_WM_UNIT_ISNUMDGMTITLE" val="0"/>
  <p:tag name="KSO_WM_UNIT_LAYERLEVEL" val="1"/>
  <p:tag name="KSO_WM_UNIT_NOCLEAR" val="0"/>
  <p:tag name="KSO_WM_UNIT_PRESET_TEXT" val="公司名"/>
  <p:tag name="KSO_WM_UNIT_SUBTYPE" val="g"/>
  <p:tag name="KSO_WM_UNIT_TYPE" val="f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256">
      <a:dk1>
        <a:srgbClr val="000000"/>
      </a:dk1>
      <a:lt1>
        <a:srgbClr val="FFFFFF"/>
      </a:lt1>
      <a:dk2>
        <a:srgbClr val="3F3F3F"/>
      </a:dk2>
      <a:lt2>
        <a:srgbClr val="E3F8EB"/>
      </a:lt2>
      <a:accent1>
        <a:srgbClr val="73DD9A"/>
      </a:accent1>
      <a:accent2>
        <a:srgbClr val="00922D"/>
      </a:accent2>
      <a:accent3>
        <a:srgbClr val="009944"/>
      </a:accent3>
      <a:accent4>
        <a:srgbClr val="00B0F0"/>
      </a:accent4>
      <a:accent5>
        <a:srgbClr val="F84949"/>
      </a:accent5>
      <a:accent6>
        <a:srgbClr val="FFC000"/>
      </a:accent6>
      <a:hlink>
        <a:srgbClr val="FFC000"/>
      </a:hlink>
      <a:folHlink>
        <a:srgbClr val="73DD9A"/>
      </a:folHlink>
    </a:clrScheme>
    <a:fontScheme name="自定义 84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3914</Words>
  <Application>WPS 演示</Application>
  <PresentationFormat>宽屏</PresentationFormat>
  <Paragraphs>349</Paragraphs>
  <Slides>30</Slides>
  <Notes>14</Notes>
  <HiddenSlides>0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Arial</vt:lpstr>
      <vt:lpstr>zihun159hao-gukesong</vt:lpstr>
      <vt:lpstr>Times New Roman</vt:lpstr>
      <vt:lpstr>隶书</vt:lpstr>
      <vt:lpstr>黑体</vt:lpstr>
      <vt:lpstr>等线</vt:lpstr>
      <vt:lpstr>汉仪雪君体简</vt:lpstr>
      <vt:lpstr>汉仪君黑-45简</vt:lpstr>
      <vt:lpstr>Arial Unicode MS</vt:lpstr>
      <vt:lpstr>Calibri</vt:lpstr>
      <vt:lpstr>Wingdings</vt:lpstr>
      <vt:lpstr>思源黑体 CN Medium</vt:lpstr>
      <vt:lpstr>华文行楷</vt:lpstr>
      <vt:lpstr>楷体</vt:lpstr>
      <vt:lpstr>Calibri</vt:lpstr>
      <vt:lpstr>汉仪文黑-55简</vt:lpstr>
      <vt:lpstr>华文楷体</vt:lpstr>
      <vt:lpstr>方正粗黑宋简体</vt:lpstr>
      <vt:lpstr>思源黑体 CN Heavy</vt:lpstr>
      <vt:lpstr>华文中宋</vt:lpstr>
      <vt:lpstr>等线 Light</vt:lpstr>
      <vt:lpstr>1_Office 主题​​</vt:lpstr>
      <vt:lpstr>2_Office 主题​​</vt:lpstr>
      <vt:lpstr>3.1贯彻新发展理念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Administrator</cp:lastModifiedBy>
  <cp:revision>226</cp:revision>
  <cp:lastPrinted>2022-08-02T15:12:00Z</cp:lastPrinted>
  <dcterms:created xsi:type="dcterms:W3CDTF">2022-08-02T15:12:00Z</dcterms:created>
  <dcterms:modified xsi:type="dcterms:W3CDTF">2024-11-27T15:21:40Z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11C938C3AD354900A65A3664B370D569_13</vt:lpwstr>
  </property>
  <property fmtid="{D5CDD505-2E9C-101B-9397-08002B2CF9AE}" pid="7" name="KSOProductBuildVer">
    <vt:lpwstr>2052-12.1.0.18912</vt:lpwstr>
  </property>
</Properties>
</file>